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431" r:id="rId2"/>
    <p:sldId id="448" r:id="rId3"/>
    <p:sldId id="449" r:id="rId4"/>
    <p:sldId id="450" r:id="rId5"/>
    <p:sldId id="451" r:id="rId6"/>
    <p:sldId id="423" r:id="rId7"/>
    <p:sldId id="424" r:id="rId8"/>
    <p:sldId id="425" r:id="rId9"/>
    <p:sldId id="426" r:id="rId10"/>
    <p:sldId id="427" r:id="rId11"/>
    <p:sldId id="428" r:id="rId12"/>
    <p:sldId id="429" r:id="rId13"/>
    <p:sldId id="430" r:id="rId14"/>
  </p:sldIdLst>
  <p:sldSz cx="9144000" cy="6858000" type="screen4x3"/>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14" autoAdjust="0"/>
    <p:restoredTop sz="94660"/>
  </p:normalViewPr>
  <p:slideViewPr>
    <p:cSldViewPr>
      <p:cViewPr varScale="1">
        <p:scale>
          <a:sx n="109" d="100"/>
          <a:sy n="109" d="100"/>
        </p:scale>
        <p:origin x="1290"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6" cy="498693"/>
          </a:xfrm>
          <a:prstGeom prst="rect">
            <a:avLst/>
          </a:prstGeom>
        </p:spPr>
        <p:txBody>
          <a:bodyPr vert="horz" lIns="91559" tIns="45779" rIns="91559" bIns="45779"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9" y="0"/>
            <a:ext cx="2949786" cy="498693"/>
          </a:xfrm>
          <a:prstGeom prst="rect">
            <a:avLst/>
          </a:prstGeom>
        </p:spPr>
        <p:txBody>
          <a:bodyPr vert="horz" lIns="91559" tIns="45779" rIns="91559" bIns="45779" rtlCol="0"/>
          <a:lstStyle>
            <a:lvl1pPr algn="r">
              <a:defRPr sz="1200"/>
            </a:lvl1pPr>
          </a:lstStyle>
          <a:p>
            <a:fld id="{77FF2F21-7C6C-48AE-9797-6595D21BC66E}" type="datetimeFigureOut">
              <a:rPr kumimoji="1" lang="ja-JP" altLang="en-US" smtClean="0"/>
              <a:t>2019/6/12</a:t>
            </a:fld>
            <a:endParaRPr kumimoji="1" lang="ja-JP" altLang="en-US"/>
          </a:p>
        </p:txBody>
      </p:sp>
      <p:sp>
        <p:nvSpPr>
          <p:cNvPr id="4" name="フッター プレースホルダー 3"/>
          <p:cNvSpPr>
            <a:spLocks noGrp="1"/>
          </p:cNvSpPr>
          <p:nvPr>
            <p:ph type="ftr" sz="quarter" idx="2"/>
          </p:nvPr>
        </p:nvSpPr>
        <p:spPr>
          <a:xfrm>
            <a:off x="1" y="9440647"/>
            <a:ext cx="2949786" cy="498692"/>
          </a:xfrm>
          <a:prstGeom prst="rect">
            <a:avLst/>
          </a:prstGeom>
        </p:spPr>
        <p:txBody>
          <a:bodyPr vert="horz" lIns="91559" tIns="45779" rIns="91559" bIns="45779"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9" y="9440647"/>
            <a:ext cx="2949786" cy="498692"/>
          </a:xfrm>
          <a:prstGeom prst="rect">
            <a:avLst/>
          </a:prstGeom>
        </p:spPr>
        <p:txBody>
          <a:bodyPr vert="horz" lIns="91559" tIns="45779" rIns="91559" bIns="45779" rtlCol="0" anchor="b"/>
          <a:lstStyle>
            <a:lvl1pPr algn="r">
              <a:defRPr sz="1200"/>
            </a:lvl1pPr>
          </a:lstStyle>
          <a:p>
            <a:fld id="{784CCD4B-503C-4F1B-B67F-545830B2F534}" type="slidenum">
              <a:rPr kumimoji="1" lang="ja-JP" altLang="en-US" smtClean="0"/>
              <a:t>‹#›</a:t>
            </a:fld>
            <a:endParaRPr kumimoji="1" lang="ja-JP" altLang="en-US"/>
          </a:p>
        </p:txBody>
      </p:sp>
    </p:spTree>
    <p:extLst>
      <p:ext uri="{BB962C8B-B14F-4D97-AF65-F5344CB8AC3E}">
        <p14:creationId xmlns:p14="http://schemas.microsoft.com/office/powerpoint/2010/main" val="32757666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6" cy="498693"/>
          </a:xfrm>
          <a:prstGeom prst="rect">
            <a:avLst/>
          </a:prstGeom>
        </p:spPr>
        <p:txBody>
          <a:bodyPr vert="horz" lIns="91559" tIns="45779" rIns="91559" bIns="45779"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0"/>
            <a:ext cx="2949786" cy="498693"/>
          </a:xfrm>
          <a:prstGeom prst="rect">
            <a:avLst/>
          </a:prstGeom>
        </p:spPr>
        <p:txBody>
          <a:bodyPr vert="horz" lIns="91559" tIns="45779" rIns="91559" bIns="45779" rtlCol="0"/>
          <a:lstStyle>
            <a:lvl1pPr algn="r">
              <a:defRPr sz="1200"/>
            </a:lvl1pPr>
          </a:lstStyle>
          <a:p>
            <a:fld id="{0ACE3436-B59C-4060-87C6-D0BF4F25A438}" type="datetimeFigureOut">
              <a:rPr kumimoji="1" lang="ja-JP" altLang="en-US" smtClean="0"/>
              <a:t>2019/6/12</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559" tIns="45779" rIns="91559" bIns="45779" rtlCol="0" anchor="ctr"/>
          <a:lstStyle/>
          <a:p>
            <a:endParaRPr lang="ja-JP" altLang="en-US"/>
          </a:p>
        </p:txBody>
      </p:sp>
      <p:sp>
        <p:nvSpPr>
          <p:cNvPr id="5" name="ノート プレースホルダー 4"/>
          <p:cNvSpPr>
            <a:spLocks noGrp="1"/>
          </p:cNvSpPr>
          <p:nvPr>
            <p:ph type="body" sz="quarter" idx="3"/>
          </p:nvPr>
        </p:nvSpPr>
        <p:spPr>
          <a:xfrm>
            <a:off x="680721" y="4783306"/>
            <a:ext cx="5445760" cy="3913615"/>
          </a:xfrm>
          <a:prstGeom prst="rect">
            <a:avLst/>
          </a:prstGeom>
        </p:spPr>
        <p:txBody>
          <a:bodyPr vert="horz" lIns="91559" tIns="45779" rIns="91559" bIns="45779"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647"/>
            <a:ext cx="2949786" cy="498692"/>
          </a:xfrm>
          <a:prstGeom prst="rect">
            <a:avLst/>
          </a:prstGeom>
        </p:spPr>
        <p:txBody>
          <a:bodyPr vert="horz" lIns="91559" tIns="45779" rIns="91559" bIns="4577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6" cy="498692"/>
          </a:xfrm>
          <a:prstGeom prst="rect">
            <a:avLst/>
          </a:prstGeom>
        </p:spPr>
        <p:txBody>
          <a:bodyPr vert="horz" lIns="91559" tIns="45779" rIns="91559" bIns="45779" rtlCol="0" anchor="b"/>
          <a:lstStyle>
            <a:lvl1pPr algn="r">
              <a:defRPr sz="1200"/>
            </a:lvl1pPr>
          </a:lstStyle>
          <a:p>
            <a:fld id="{C4410513-AECE-4662-9744-874844B67FE1}" type="slidenum">
              <a:rPr kumimoji="1" lang="ja-JP" altLang="en-US" smtClean="0"/>
              <a:t>‹#›</a:t>
            </a:fld>
            <a:endParaRPr kumimoji="1" lang="ja-JP" altLang="en-US"/>
          </a:p>
        </p:txBody>
      </p:sp>
    </p:spTree>
    <p:extLst>
      <p:ext uri="{BB962C8B-B14F-4D97-AF65-F5344CB8AC3E}">
        <p14:creationId xmlns:p14="http://schemas.microsoft.com/office/powerpoint/2010/main" val="39649320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925513" y="819150"/>
            <a:ext cx="4773612" cy="3581400"/>
          </a:xfrm>
        </p:spPr>
      </p:sp>
      <p:sp>
        <p:nvSpPr>
          <p:cNvPr id="31747" name="Rectangle 3"/>
          <p:cNvSpPr>
            <a:spLocks noGrp="1" noChangeArrowheads="1"/>
          </p:cNvSpPr>
          <p:nvPr>
            <p:ph type="body" idx="1"/>
          </p:nvPr>
        </p:nvSpPr>
        <p:spPr>
          <a:noFill/>
        </p:spPr>
        <p:txBody>
          <a:bodyPr/>
          <a:lstStyle/>
          <a:p>
            <a:r>
              <a:rPr lang="ja-JP" altLang="en-US" smtClean="0">
                <a:ea typeface="ＭＳ Ｐゴシック" pitchFamily="50" charset="-128"/>
              </a:rPr>
              <a:t>このプロジェクトの狙いをもう一度おさらいして、最後のスライドとさせていただきます。</a:t>
            </a:r>
          </a:p>
          <a:p>
            <a:r>
              <a:rPr lang="ja-JP" altLang="en-US" smtClean="0">
                <a:ea typeface="ＭＳ Ｐゴシック" pitchFamily="50" charset="-128"/>
              </a:rPr>
              <a:t>現在から未来へ、化学物質について私たちが考えているプロジェクトの概念です。</a:t>
            </a:r>
          </a:p>
          <a:p>
            <a:endParaRPr lang="en-US" altLang="ja-JP" smtClean="0"/>
          </a:p>
          <a:p>
            <a:r>
              <a:rPr lang="ja-JP" altLang="en-US" smtClean="0">
                <a:ea typeface="ＭＳ Ｐゴシック" pitchFamily="50" charset="-128"/>
              </a:rPr>
              <a:t>いま、化学物質による汚染が存在する状態だとします。</a:t>
            </a:r>
          </a:p>
          <a:p>
            <a:r>
              <a:rPr lang="ja-JP" altLang="en-US" smtClean="0">
                <a:ea typeface="ＭＳ Ｐゴシック" pitchFamily="50" charset="-128"/>
              </a:rPr>
              <a:t>化学物質による汚染は、人間の生活や農作物、野生生物に影響を及ぼし恐れがあります。</a:t>
            </a:r>
          </a:p>
          <a:p>
            <a:r>
              <a:rPr lang="ja-JP" altLang="en-US" smtClean="0">
                <a:ea typeface="ＭＳ Ｐゴシック" pitchFamily="50" charset="-128"/>
              </a:rPr>
              <a:t>これらの問題は、健康への被害を与えるほか、ひいては地域の経済そのものにダメージを与える可能性もあります。</a:t>
            </a:r>
          </a:p>
          <a:p>
            <a:endParaRPr lang="en-US" altLang="ja-JP" smtClean="0"/>
          </a:p>
          <a:p>
            <a:r>
              <a:rPr lang="ja-JP" altLang="en-US" smtClean="0">
                <a:ea typeface="ＭＳ Ｐゴシック" pitchFamily="50" charset="-128"/>
              </a:rPr>
              <a:t>この問題に対して私たちが出来ることはなんでしょうか。</a:t>
            </a:r>
          </a:p>
          <a:p>
            <a:r>
              <a:rPr lang="ja-JP" altLang="en-US" smtClean="0">
                <a:ea typeface="ＭＳ Ｐゴシック" pitchFamily="50" charset="-128"/>
              </a:rPr>
              <a:t>まずは、化学物質に対する正しい知識を身につけること。正しく分析する技術を身につけること。</a:t>
            </a:r>
          </a:p>
          <a:p>
            <a:r>
              <a:rPr lang="ja-JP" altLang="en-US" smtClean="0">
                <a:ea typeface="ＭＳ Ｐゴシック" pitchFamily="50" charset="-128"/>
              </a:rPr>
              <a:t>次に、化学物質の汚染実態を調べること。</a:t>
            </a:r>
          </a:p>
          <a:p>
            <a:r>
              <a:rPr lang="ja-JP" altLang="en-US" smtClean="0">
                <a:ea typeface="ＭＳ Ｐゴシック" pitchFamily="50" charset="-128"/>
              </a:rPr>
              <a:t>現在の状態を認識したうえで、化学物質のリスクを正しく評価すること。</a:t>
            </a:r>
          </a:p>
          <a:p>
            <a:r>
              <a:rPr lang="ja-JP" altLang="en-US" smtClean="0">
                <a:ea typeface="ＭＳ Ｐゴシック" pitchFamily="50" charset="-128"/>
              </a:rPr>
              <a:t>事業者側には、化学物質の排出をより少なくする取り組みが必要ですし、農家の方々には、適切な農薬の使い方をしていただく必要があります。</a:t>
            </a:r>
          </a:p>
          <a:p>
            <a:r>
              <a:rPr lang="ja-JP" altLang="en-US" smtClean="0">
                <a:ea typeface="ＭＳ Ｐゴシック" pitchFamily="50" charset="-128"/>
              </a:rPr>
              <a:t>そしてその情報を関係者の方に公開し、情報を共有していくことも重要です。</a:t>
            </a:r>
          </a:p>
          <a:p>
            <a:r>
              <a:rPr lang="ja-JP" altLang="en-US" smtClean="0">
                <a:ea typeface="ＭＳ Ｐゴシック" pitchFamily="50" charset="-128"/>
              </a:rPr>
              <a:t>将来むけ、新たな汚染が生じないよう、予防に取り組む必要もあります。</a:t>
            </a:r>
          </a:p>
          <a:p>
            <a:r>
              <a:rPr lang="ja-JP" altLang="en-US" smtClean="0">
                <a:ea typeface="ＭＳ Ｐゴシック" pitchFamily="50" charset="-128"/>
              </a:rPr>
              <a:t>そして、私たち住民やすべての関係者が、環境のことについて学び、将来の人材を育成していくことが必要です。</a:t>
            </a:r>
          </a:p>
          <a:p>
            <a:r>
              <a:rPr lang="ja-JP" altLang="en-US" smtClean="0">
                <a:ea typeface="ＭＳ Ｐゴシック" pitchFamily="50" charset="-128"/>
              </a:rPr>
              <a:t>これらの取り組みの積み重ねの結果として、私たちが誇りに思う、住みやすい街が将来にわたって実現できことを信じています。</a:t>
            </a:r>
          </a:p>
          <a:p>
            <a:endParaRPr lang="en-US" altLang="ja-JP" smtClean="0"/>
          </a:p>
          <a:p>
            <a:endParaRPr lang="en-US" altLang="ja-JP" smtClean="0"/>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201E86-7D56-47CB-8B9F-367DD8354640}" type="datetime1">
              <a:rPr lang="en-US" altLang="ja-JP" smtClean="0"/>
              <a:t>6/12/2019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7707E9-05A8-4AE4-ADA2-758D1658F5A1}"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83382A-793F-4409-AC5A-82975D5BF829}" type="datetime1">
              <a:rPr lang="en-US" altLang="ja-JP" smtClean="0"/>
              <a:t>6/12/2019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7707E9-05A8-4AE4-ADA2-758D1658F5A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F85B90-DF1B-49AB-826C-6A47FEF65CFE}" type="datetime1">
              <a:rPr lang="en-US" altLang="ja-JP" smtClean="0"/>
              <a:t>6/12/2019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7707E9-05A8-4AE4-ADA2-758D1658F5A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B1AF8D-80AD-4FC2-9479-40816A88EC57}" type="datetime1">
              <a:rPr lang="en-US" altLang="ja-JP" smtClean="0"/>
              <a:t>6/12/2019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7707E9-05A8-4AE4-ADA2-758D1658F5A1}"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73F152-0015-4CF1-B08F-243EA1354788}" type="datetime1">
              <a:rPr lang="en-US" altLang="ja-JP" smtClean="0"/>
              <a:t>6/12/2019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7707E9-05A8-4AE4-ADA2-758D1658F5A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A82A6D-800E-4ECB-9A97-68ABCF341158}" type="datetime1">
              <a:rPr lang="en-US" altLang="ja-JP" smtClean="0"/>
              <a:t>6/12/2019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7707E9-05A8-4AE4-ADA2-758D1658F5A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66B0BC-8D7C-4452-8EAD-B4F9DDCF3A0D}" type="datetime1">
              <a:rPr lang="en-US" altLang="ja-JP" smtClean="0"/>
              <a:t>6/12/2019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7707E9-05A8-4AE4-ADA2-758D1658F5A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38D732-AC52-4A29-A11C-4DADD5E4336A}" type="datetime1">
              <a:rPr lang="en-US" altLang="ja-JP" smtClean="0"/>
              <a:t>6/12/2019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7707E9-05A8-4AE4-ADA2-758D1658F5A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3783CA-8258-499E-886C-97201F07A745}" type="datetime1">
              <a:rPr lang="en-US" altLang="ja-JP" smtClean="0"/>
              <a:t>6/12/2019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7707E9-05A8-4AE4-ADA2-758D1658F5A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96DA18-4E1A-4FCD-B0CC-EC5E662B9B03}" type="datetime1">
              <a:rPr lang="en-US" altLang="ja-JP" smtClean="0"/>
              <a:t>6/12/2019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7707E9-05A8-4AE4-ADA2-758D1658F5A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F1F1C7-3524-4FA7-9708-ED4313782AC0}" type="datetime1">
              <a:rPr lang="en-US" altLang="ja-JP" smtClean="0"/>
              <a:t>6/12/2019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7707E9-05A8-4AE4-ADA2-758D1658F5A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6F6AF6-3C78-4973-A79C-F7C438202EE1}" type="datetime1">
              <a:rPr lang="en-US" altLang="ja-JP" smtClean="0"/>
              <a:t>6/12/2019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7707E9-05A8-4AE4-ADA2-758D1658F5A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emf"/><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5400" b="1" dirty="0">
                <a:solidFill>
                  <a:srgbClr val="002060"/>
                </a:solidFill>
                <a:latin typeface="Calibri" pitchFamily="34" charset="0"/>
                <a:ea typeface="+mn-ea"/>
                <a:cs typeface="+mn-cs"/>
              </a:rPr>
              <a:t>内　容</a:t>
            </a:r>
          </a:p>
        </p:txBody>
      </p:sp>
      <p:sp>
        <p:nvSpPr>
          <p:cNvPr id="3" name="コンテンツ プレースホルダー 2"/>
          <p:cNvSpPr>
            <a:spLocks noGrp="1"/>
          </p:cNvSpPr>
          <p:nvPr>
            <p:ph idx="1"/>
          </p:nvPr>
        </p:nvSpPr>
        <p:spPr>
          <a:xfrm>
            <a:off x="457200" y="1600200"/>
            <a:ext cx="8229600" cy="4191000"/>
          </a:xfrm>
        </p:spPr>
        <p:txBody>
          <a:bodyPr>
            <a:normAutofit/>
          </a:bodyPr>
          <a:lstStyle/>
          <a:p>
            <a:pPr>
              <a:spcBef>
                <a:spcPct val="0"/>
              </a:spcBef>
            </a:pPr>
            <a:r>
              <a:rPr lang="ja-JP" altLang="en-US" sz="4400" b="1" dirty="0" smtClean="0">
                <a:solidFill>
                  <a:srgbClr val="002060"/>
                </a:solidFill>
                <a:latin typeface="Calibri" pitchFamily="34" charset="0"/>
              </a:rPr>
              <a:t>プロジェクトの経緯</a:t>
            </a:r>
            <a:endParaRPr lang="en-US" altLang="ja-JP" sz="4400" b="1" dirty="0" smtClean="0">
              <a:solidFill>
                <a:srgbClr val="002060"/>
              </a:solidFill>
              <a:latin typeface="Calibri" pitchFamily="34" charset="0"/>
            </a:endParaRPr>
          </a:p>
          <a:p>
            <a:pPr>
              <a:spcBef>
                <a:spcPct val="0"/>
              </a:spcBef>
            </a:pPr>
            <a:endParaRPr lang="en-US" altLang="ja-JP" sz="4400" b="1" dirty="0" smtClean="0">
              <a:solidFill>
                <a:srgbClr val="002060"/>
              </a:solidFill>
              <a:latin typeface="Calibri" pitchFamily="34" charset="0"/>
            </a:endParaRPr>
          </a:p>
          <a:p>
            <a:pPr>
              <a:spcBef>
                <a:spcPct val="0"/>
              </a:spcBef>
            </a:pPr>
            <a:r>
              <a:rPr lang="ja-JP" altLang="en-US" sz="4400" b="1" dirty="0" smtClean="0">
                <a:solidFill>
                  <a:srgbClr val="002060"/>
                </a:solidFill>
                <a:latin typeface="Calibri" pitchFamily="34" charset="0"/>
              </a:rPr>
              <a:t>フェーズ１（</a:t>
            </a:r>
            <a:r>
              <a:rPr lang="en-US" altLang="ja-JP" sz="4400" b="1" dirty="0">
                <a:solidFill>
                  <a:srgbClr val="002060"/>
                </a:solidFill>
                <a:latin typeface="Calibri" pitchFamily="34" charset="0"/>
              </a:rPr>
              <a:t>2014.3</a:t>
            </a:r>
            <a:r>
              <a:rPr lang="ja-JP" altLang="en-US" sz="4400" b="1" dirty="0">
                <a:solidFill>
                  <a:srgbClr val="002060"/>
                </a:solidFill>
                <a:latin typeface="Calibri" pitchFamily="34" charset="0"/>
              </a:rPr>
              <a:t>～</a:t>
            </a:r>
            <a:r>
              <a:rPr lang="en-US" altLang="ja-JP" sz="4400" b="1" dirty="0">
                <a:solidFill>
                  <a:srgbClr val="002060"/>
                </a:solidFill>
                <a:latin typeface="Calibri" pitchFamily="34" charset="0"/>
              </a:rPr>
              <a:t>2017.3</a:t>
            </a:r>
            <a:r>
              <a:rPr lang="ja-JP" altLang="en-US" sz="4400" b="1" dirty="0" smtClean="0">
                <a:solidFill>
                  <a:srgbClr val="002060"/>
                </a:solidFill>
                <a:latin typeface="Calibri" pitchFamily="34" charset="0"/>
              </a:rPr>
              <a:t>）</a:t>
            </a:r>
            <a:endParaRPr lang="en-US" altLang="ja-JP" sz="4400" b="1" dirty="0" smtClean="0">
              <a:solidFill>
                <a:srgbClr val="002060"/>
              </a:solidFill>
              <a:latin typeface="Calibri" pitchFamily="34" charset="0"/>
            </a:endParaRPr>
          </a:p>
          <a:p>
            <a:pPr>
              <a:spcBef>
                <a:spcPct val="0"/>
              </a:spcBef>
            </a:pPr>
            <a:endParaRPr lang="en-US" altLang="ja-JP" sz="4400" b="1" dirty="0" smtClean="0">
              <a:solidFill>
                <a:srgbClr val="002060"/>
              </a:solidFill>
              <a:latin typeface="Calibri" pitchFamily="34" charset="0"/>
            </a:endParaRPr>
          </a:p>
          <a:p>
            <a:pPr>
              <a:spcBef>
                <a:spcPct val="0"/>
              </a:spcBef>
            </a:pPr>
            <a:r>
              <a:rPr lang="ja-JP" altLang="en-US" sz="4400" b="1" dirty="0" smtClean="0">
                <a:solidFill>
                  <a:srgbClr val="002060"/>
                </a:solidFill>
                <a:latin typeface="Calibri" pitchFamily="34" charset="0"/>
              </a:rPr>
              <a:t>フェーズ２（</a:t>
            </a:r>
            <a:r>
              <a:rPr lang="en-US" altLang="ja-JP" sz="4400" b="1" dirty="0">
                <a:solidFill>
                  <a:srgbClr val="002060"/>
                </a:solidFill>
                <a:latin typeface="Calibri" pitchFamily="34" charset="0"/>
              </a:rPr>
              <a:t>2018.7</a:t>
            </a:r>
            <a:r>
              <a:rPr lang="ja-JP" altLang="en-US" sz="4400" b="1" dirty="0">
                <a:solidFill>
                  <a:srgbClr val="002060"/>
                </a:solidFill>
                <a:latin typeface="Calibri" pitchFamily="34" charset="0"/>
              </a:rPr>
              <a:t>～</a:t>
            </a:r>
            <a:r>
              <a:rPr lang="en-US" altLang="ja-JP" sz="4400" b="1" dirty="0">
                <a:solidFill>
                  <a:srgbClr val="002060"/>
                </a:solidFill>
                <a:latin typeface="Calibri" pitchFamily="34" charset="0"/>
              </a:rPr>
              <a:t>2021.6</a:t>
            </a:r>
            <a:r>
              <a:rPr lang="ja-JP" altLang="en-US" sz="4400" b="1" dirty="0">
                <a:solidFill>
                  <a:srgbClr val="002060"/>
                </a:solidFill>
                <a:latin typeface="Calibri" pitchFamily="34" charset="0"/>
              </a:rPr>
              <a:t>）</a:t>
            </a:r>
            <a:r>
              <a:rPr lang="en-US" altLang="ja-JP" sz="4400" b="1" dirty="0">
                <a:solidFill>
                  <a:srgbClr val="002060"/>
                </a:solidFill>
                <a:latin typeface="Calibri" pitchFamily="34" charset="0"/>
              </a:rPr>
              <a:t>?</a:t>
            </a:r>
          </a:p>
          <a:p>
            <a:pPr marL="0" indent="0">
              <a:buNone/>
            </a:pPr>
            <a:endParaRPr kumimoji="1"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737707E9-05A8-4AE4-ADA2-758D1658F5A1}" type="slidenum">
              <a:rPr lang="en-US" smtClean="0"/>
              <a:pPr/>
              <a:t>1</a:t>
            </a:fld>
            <a:endParaRPr lang="en-US"/>
          </a:p>
        </p:txBody>
      </p:sp>
    </p:spTree>
    <p:extLst>
      <p:ext uri="{BB962C8B-B14F-4D97-AF65-F5344CB8AC3E}">
        <p14:creationId xmlns:p14="http://schemas.microsoft.com/office/powerpoint/2010/main" val="1511302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600"/>
              </a:spcBef>
              <a:buClr>
                <a:schemeClr val="accent1"/>
              </a:buClr>
              <a:buSzPct val="76000"/>
              <a:buFont typeface="Wingdings 3" pitchFamily="18" charset="2"/>
              <a:buChar char=""/>
              <a:defRPr kumimoji="1" sz="2600">
                <a:solidFill>
                  <a:schemeClr val="tx1"/>
                </a:solidFill>
                <a:latin typeface="Gill Sans MT"/>
                <a:ea typeface="华文新魏"/>
                <a:cs typeface="华文新魏"/>
              </a:defRPr>
            </a:lvl1pPr>
            <a:lvl2pPr marL="742950" indent="-285750" eaLnBrk="0" hangingPunct="0">
              <a:spcBef>
                <a:spcPts val="500"/>
              </a:spcBef>
              <a:buClr>
                <a:schemeClr val="accent2"/>
              </a:buClr>
              <a:buSzPct val="76000"/>
              <a:buFont typeface="Wingdings 3" pitchFamily="18" charset="2"/>
              <a:buChar char=""/>
              <a:defRPr kumimoji="1" sz="2300">
                <a:solidFill>
                  <a:schemeClr val="tx2"/>
                </a:solidFill>
                <a:latin typeface="Gill Sans MT"/>
                <a:ea typeface="华文新魏"/>
                <a:cs typeface="华文新魏"/>
              </a:defRPr>
            </a:lvl2pPr>
            <a:lvl3pPr marL="1143000" indent="-228600" eaLnBrk="0" hangingPunct="0">
              <a:spcBef>
                <a:spcPts val="500"/>
              </a:spcBef>
              <a:buClr>
                <a:srgbClr val="BCBCBC"/>
              </a:buClr>
              <a:buSzPct val="76000"/>
              <a:buFont typeface="Wingdings 3" pitchFamily="18" charset="2"/>
              <a:buChar char=""/>
              <a:defRPr kumimoji="1" sz="2000">
                <a:solidFill>
                  <a:schemeClr val="tx1"/>
                </a:solidFill>
                <a:latin typeface="Gill Sans MT"/>
                <a:ea typeface="华文新魏"/>
                <a:cs typeface="华文新魏"/>
              </a:defRPr>
            </a:lvl3pPr>
            <a:lvl4pPr marL="1600200" indent="-228600" eaLnBrk="0" hangingPunct="0">
              <a:spcBef>
                <a:spcPts val="400"/>
              </a:spcBef>
              <a:buClr>
                <a:srgbClr val="8BA2B4"/>
              </a:buClr>
              <a:buSzPct val="70000"/>
              <a:buFont typeface="Wingdings" pitchFamily="2" charset="2"/>
              <a:buChar char=""/>
              <a:defRPr kumimoji="1">
                <a:solidFill>
                  <a:schemeClr val="tx1"/>
                </a:solidFill>
                <a:latin typeface="Gill Sans MT"/>
                <a:ea typeface="华文新魏"/>
                <a:cs typeface="华文新魏"/>
              </a:defRPr>
            </a:lvl4pPr>
            <a:lvl5pPr marL="2057400" indent="-228600" eaLnBrk="0" hangingPunct="0">
              <a:spcBef>
                <a:spcPts val="300"/>
              </a:spcBef>
              <a:buClr>
                <a:schemeClr val="accent2"/>
              </a:buClr>
              <a:buSzPct val="70000"/>
              <a:buFont typeface="Wingdings" pitchFamily="2" charset="2"/>
              <a:buChar char=""/>
              <a:defRPr kumimoji="1" sz="1600">
                <a:solidFill>
                  <a:schemeClr val="tx1"/>
                </a:solidFill>
                <a:latin typeface="Gill Sans MT"/>
                <a:ea typeface="华文新魏"/>
                <a:cs typeface="华文新魏"/>
              </a:defRPr>
            </a:lvl5pPr>
            <a:lvl6pPr marL="25146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6pPr>
            <a:lvl7pPr marL="29718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7pPr>
            <a:lvl8pPr marL="34290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8pPr>
            <a:lvl9pPr marL="38862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9pPr>
          </a:lstStyle>
          <a:p>
            <a:pPr algn="r" eaLnBrk="1" hangingPunct="1">
              <a:spcBef>
                <a:spcPct val="0"/>
              </a:spcBef>
              <a:buClrTx/>
              <a:buSzTx/>
              <a:buFont typeface="Arial" pitchFamily="34" charset="0"/>
              <a:buNone/>
            </a:pPr>
            <a:fld id="{925B8F5A-5CDF-407A-834A-8827F3EF2396}" type="slidenum">
              <a:rPr kumimoji="0" lang="en-US" altLang="ja-JP" sz="1800">
                <a:solidFill>
                  <a:srgbClr val="898989"/>
                </a:solidFill>
                <a:latin typeface="Arial" pitchFamily="34" charset="0"/>
                <a:ea typeface="ＭＳ Ｐゴシック" pitchFamily="50" charset="-128"/>
                <a:sym typeface="Calibri" pitchFamily="34" charset="0"/>
              </a:rPr>
              <a:pPr algn="r" eaLnBrk="1" hangingPunct="1">
                <a:spcBef>
                  <a:spcPct val="0"/>
                </a:spcBef>
                <a:buClrTx/>
                <a:buSzTx/>
                <a:buFont typeface="Arial" pitchFamily="34" charset="0"/>
                <a:buNone/>
              </a:pPr>
              <a:t>10</a:t>
            </a:fld>
            <a:endParaRPr kumimoji="0" lang="ja-JP" altLang="en-US" sz="1800">
              <a:solidFill>
                <a:srgbClr val="898989"/>
              </a:solidFill>
              <a:latin typeface="Arial" pitchFamily="34" charset="0"/>
              <a:ea typeface="ＭＳ Ｐゴシック" pitchFamily="50" charset="-128"/>
              <a:sym typeface="Calibri" pitchFamily="34" charset="0"/>
            </a:endParaRPr>
          </a:p>
        </p:txBody>
      </p:sp>
      <p:sp>
        <p:nvSpPr>
          <p:cNvPr id="13315" name="タイトル 1"/>
          <p:cNvSpPr>
            <a:spLocks noChangeArrowheads="1"/>
          </p:cNvSpPr>
          <p:nvPr/>
        </p:nvSpPr>
        <p:spPr bwMode="auto">
          <a:xfrm>
            <a:off x="1692275" y="150813"/>
            <a:ext cx="6408738"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600"/>
              </a:spcBef>
              <a:buClr>
                <a:schemeClr val="accent1"/>
              </a:buClr>
              <a:buSzPct val="76000"/>
              <a:buFont typeface="Wingdings 3" pitchFamily="18" charset="2"/>
              <a:buChar char=""/>
              <a:defRPr kumimoji="1" sz="2600">
                <a:solidFill>
                  <a:schemeClr val="tx1"/>
                </a:solidFill>
                <a:latin typeface="Gill Sans MT"/>
                <a:ea typeface="华文新魏"/>
                <a:cs typeface="华文新魏"/>
              </a:defRPr>
            </a:lvl1pPr>
            <a:lvl2pPr marL="742950" indent="-285750" eaLnBrk="0" hangingPunct="0">
              <a:spcBef>
                <a:spcPts val="500"/>
              </a:spcBef>
              <a:buClr>
                <a:schemeClr val="accent2"/>
              </a:buClr>
              <a:buSzPct val="76000"/>
              <a:buFont typeface="Wingdings 3" pitchFamily="18" charset="2"/>
              <a:buChar char=""/>
              <a:defRPr kumimoji="1" sz="2300">
                <a:solidFill>
                  <a:schemeClr val="tx2"/>
                </a:solidFill>
                <a:latin typeface="Gill Sans MT"/>
                <a:ea typeface="华文新魏"/>
                <a:cs typeface="华文新魏"/>
              </a:defRPr>
            </a:lvl2pPr>
            <a:lvl3pPr marL="1143000" indent="-228600" eaLnBrk="0" hangingPunct="0">
              <a:spcBef>
                <a:spcPts val="500"/>
              </a:spcBef>
              <a:buClr>
                <a:srgbClr val="BCBCBC"/>
              </a:buClr>
              <a:buSzPct val="76000"/>
              <a:buFont typeface="Wingdings 3" pitchFamily="18" charset="2"/>
              <a:buChar char=""/>
              <a:defRPr kumimoji="1" sz="2000">
                <a:solidFill>
                  <a:schemeClr val="tx1"/>
                </a:solidFill>
                <a:latin typeface="Gill Sans MT"/>
                <a:ea typeface="华文新魏"/>
                <a:cs typeface="华文新魏"/>
              </a:defRPr>
            </a:lvl3pPr>
            <a:lvl4pPr marL="1600200" indent="-228600" eaLnBrk="0" hangingPunct="0">
              <a:spcBef>
                <a:spcPts val="400"/>
              </a:spcBef>
              <a:buClr>
                <a:srgbClr val="8BA2B4"/>
              </a:buClr>
              <a:buSzPct val="70000"/>
              <a:buFont typeface="Wingdings" pitchFamily="2" charset="2"/>
              <a:buChar char=""/>
              <a:defRPr kumimoji="1">
                <a:solidFill>
                  <a:schemeClr val="tx1"/>
                </a:solidFill>
                <a:latin typeface="Gill Sans MT"/>
                <a:ea typeface="华文新魏"/>
                <a:cs typeface="华文新魏"/>
              </a:defRPr>
            </a:lvl4pPr>
            <a:lvl5pPr marL="2057400" indent="-228600" eaLnBrk="0" hangingPunct="0">
              <a:spcBef>
                <a:spcPts val="300"/>
              </a:spcBef>
              <a:buClr>
                <a:schemeClr val="accent2"/>
              </a:buClr>
              <a:buSzPct val="70000"/>
              <a:buFont typeface="Wingdings" pitchFamily="2" charset="2"/>
              <a:buChar char=""/>
              <a:defRPr kumimoji="1" sz="1600">
                <a:solidFill>
                  <a:schemeClr val="tx1"/>
                </a:solidFill>
                <a:latin typeface="Gill Sans MT"/>
                <a:ea typeface="华文新魏"/>
                <a:cs typeface="华文新魏"/>
              </a:defRPr>
            </a:lvl5pPr>
            <a:lvl6pPr marL="25146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6pPr>
            <a:lvl7pPr marL="29718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7pPr>
            <a:lvl8pPr marL="34290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8pPr>
            <a:lvl9pPr marL="38862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9pPr>
          </a:lstStyle>
          <a:p>
            <a:pPr eaLnBrk="1" hangingPunct="1">
              <a:spcBef>
                <a:spcPct val="0"/>
              </a:spcBef>
              <a:buClrTx/>
              <a:buSzTx/>
              <a:buFont typeface="Arial" pitchFamily="34" charset="0"/>
              <a:buNone/>
            </a:pPr>
            <a:r>
              <a:rPr lang="ja-JP" altLang="en-US" sz="3200" b="1" dirty="0">
                <a:solidFill>
                  <a:srgbClr val="002060"/>
                </a:solidFill>
                <a:latin typeface="Calibri" pitchFamily="34" charset="0"/>
                <a:ea typeface="+mn-ea"/>
                <a:cs typeface="+mn-cs"/>
                <a:sym typeface="Calibri" pitchFamily="34" charset="0"/>
              </a:rPr>
              <a:t>残された課題３：自然公園の整備</a:t>
            </a:r>
            <a:endParaRPr lang="en-US" altLang="ja-JP" sz="3200" b="1" dirty="0">
              <a:solidFill>
                <a:srgbClr val="002060"/>
              </a:solidFill>
              <a:latin typeface="Calibri" pitchFamily="34" charset="0"/>
              <a:ea typeface="+mn-ea"/>
              <a:cs typeface="+mn-cs"/>
              <a:sym typeface="Calibri" pitchFamily="34" charset="0"/>
            </a:endParaRP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7075" y="1306513"/>
            <a:ext cx="2808288" cy="272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1196975"/>
            <a:ext cx="2855913" cy="287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5138" y="3894138"/>
            <a:ext cx="4321175" cy="2874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88" y="4219575"/>
            <a:ext cx="3213100" cy="246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1838" y="1265238"/>
            <a:ext cx="1803400" cy="280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p>
            <a:fld id="{737707E9-05A8-4AE4-ADA2-758D1658F5A1}"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600"/>
              </a:spcBef>
              <a:buClr>
                <a:schemeClr val="accent1"/>
              </a:buClr>
              <a:buSzPct val="76000"/>
              <a:buFont typeface="Wingdings 3" pitchFamily="18" charset="2"/>
              <a:buChar char=""/>
              <a:defRPr kumimoji="1" sz="2600">
                <a:solidFill>
                  <a:schemeClr val="tx1"/>
                </a:solidFill>
                <a:latin typeface="Gill Sans MT"/>
                <a:ea typeface="华文新魏"/>
                <a:cs typeface="华文新魏"/>
              </a:defRPr>
            </a:lvl1pPr>
            <a:lvl2pPr marL="742950" indent="-285750" eaLnBrk="0" hangingPunct="0">
              <a:spcBef>
                <a:spcPts val="500"/>
              </a:spcBef>
              <a:buClr>
                <a:schemeClr val="accent2"/>
              </a:buClr>
              <a:buSzPct val="76000"/>
              <a:buFont typeface="Wingdings 3" pitchFamily="18" charset="2"/>
              <a:buChar char=""/>
              <a:defRPr kumimoji="1" sz="2300">
                <a:solidFill>
                  <a:schemeClr val="tx2"/>
                </a:solidFill>
                <a:latin typeface="Gill Sans MT"/>
                <a:ea typeface="华文新魏"/>
                <a:cs typeface="华文新魏"/>
              </a:defRPr>
            </a:lvl2pPr>
            <a:lvl3pPr marL="1143000" indent="-228600" eaLnBrk="0" hangingPunct="0">
              <a:spcBef>
                <a:spcPts val="500"/>
              </a:spcBef>
              <a:buClr>
                <a:srgbClr val="BCBCBC"/>
              </a:buClr>
              <a:buSzPct val="76000"/>
              <a:buFont typeface="Wingdings 3" pitchFamily="18" charset="2"/>
              <a:buChar char=""/>
              <a:defRPr kumimoji="1" sz="2000">
                <a:solidFill>
                  <a:schemeClr val="tx1"/>
                </a:solidFill>
                <a:latin typeface="Gill Sans MT"/>
                <a:ea typeface="华文新魏"/>
                <a:cs typeface="华文新魏"/>
              </a:defRPr>
            </a:lvl3pPr>
            <a:lvl4pPr marL="1600200" indent="-228600" eaLnBrk="0" hangingPunct="0">
              <a:spcBef>
                <a:spcPts val="400"/>
              </a:spcBef>
              <a:buClr>
                <a:srgbClr val="8BA2B4"/>
              </a:buClr>
              <a:buSzPct val="70000"/>
              <a:buFont typeface="Wingdings" pitchFamily="2" charset="2"/>
              <a:buChar char=""/>
              <a:defRPr kumimoji="1">
                <a:solidFill>
                  <a:schemeClr val="tx1"/>
                </a:solidFill>
                <a:latin typeface="Gill Sans MT"/>
                <a:ea typeface="华文新魏"/>
                <a:cs typeface="华文新魏"/>
              </a:defRPr>
            </a:lvl4pPr>
            <a:lvl5pPr marL="2057400" indent="-228600" eaLnBrk="0" hangingPunct="0">
              <a:spcBef>
                <a:spcPts val="300"/>
              </a:spcBef>
              <a:buClr>
                <a:schemeClr val="accent2"/>
              </a:buClr>
              <a:buSzPct val="70000"/>
              <a:buFont typeface="Wingdings" pitchFamily="2" charset="2"/>
              <a:buChar char=""/>
              <a:defRPr kumimoji="1" sz="1600">
                <a:solidFill>
                  <a:schemeClr val="tx1"/>
                </a:solidFill>
                <a:latin typeface="Gill Sans MT"/>
                <a:ea typeface="华文新魏"/>
                <a:cs typeface="华文新魏"/>
              </a:defRPr>
            </a:lvl5pPr>
            <a:lvl6pPr marL="25146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6pPr>
            <a:lvl7pPr marL="29718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7pPr>
            <a:lvl8pPr marL="34290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8pPr>
            <a:lvl9pPr marL="38862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9pPr>
          </a:lstStyle>
          <a:p>
            <a:pPr algn="r" eaLnBrk="1" hangingPunct="1">
              <a:spcBef>
                <a:spcPct val="0"/>
              </a:spcBef>
              <a:buClrTx/>
              <a:buSzTx/>
              <a:buFont typeface="Arial" pitchFamily="34" charset="0"/>
              <a:buNone/>
            </a:pPr>
            <a:fld id="{1A60810F-6782-4D6D-A884-EFDD1D897FC5}" type="slidenum">
              <a:rPr kumimoji="0" lang="en-US" altLang="ja-JP" sz="1800">
                <a:solidFill>
                  <a:srgbClr val="898989"/>
                </a:solidFill>
                <a:latin typeface="Arial" pitchFamily="34" charset="0"/>
                <a:ea typeface="ＭＳ Ｐゴシック" pitchFamily="50" charset="-128"/>
                <a:sym typeface="Calibri" pitchFamily="34" charset="0"/>
              </a:rPr>
              <a:pPr algn="r" eaLnBrk="1" hangingPunct="1">
                <a:spcBef>
                  <a:spcPct val="0"/>
                </a:spcBef>
                <a:buClrTx/>
                <a:buSzTx/>
                <a:buFont typeface="Arial" pitchFamily="34" charset="0"/>
                <a:buNone/>
              </a:pPr>
              <a:t>11</a:t>
            </a:fld>
            <a:endParaRPr kumimoji="0" lang="ja-JP" altLang="en-US" sz="1800">
              <a:solidFill>
                <a:srgbClr val="898989"/>
              </a:solidFill>
              <a:latin typeface="Arial" pitchFamily="34" charset="0"/>
              <a:ea typeface="ＭＳ Ｐゴシック" pitchFamily="50" charset="-128"/>
              <a:sym typeface="Calibri" pitchFamily="34" charset="0"/>
            </a:endParaRPr>
          </a:p>
        </p:txBody>
      </p:sp>
      <p:sp>
        <p:nvSpPr>
          <p:cNvPr id="14339" name="タイトル 1"/>
          <p:cNvSpPr>
            <a:spLocks noChangeArrowheads="1"/>
          </p:cNvSpPr>
          <p:nvPr/>
        </p:nvSpPr>
        <p:spPr bwMode="auto">
          <a:xfrm>
            <a:off x="1524000" y="150813"/>
            <a:ext cx="535146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600"/>
              </a:spcBef>
              <a:buClr>
                <a:schemeClr val="accent1"/>
              </a:buClr>
              <a:buSzPct val="76000"/>
              <a:buFont typeface="Wingdings 3" pitchFamily="18" charset="2"/>
              <a:buChar char=""/>
              <a:defRPr kumimoji="1" sz="2600">
                <a:solidFill>
                  <a:schemeClr val="tx1"/>
                </a:solidFill>
                <a:latin typeface="Gill Sans MT"/>
                <a:ea typeface="华文新魏"/>
                <a:cs typeface="华文新魏"/>
              </a:defRPr>
            </a:lvl1pPr>
            <a:lvl2pPr marL="742950" indent="-285750" eaLnBrk="0" hangingPunct="0">
              <a:spcBef>
                <a:spcPts val="500"/>
              </a:spcBef>
              <a:buClr>
                <a:schemeClr val="accent2"/>
              </a:buClr>
              <a:buSzPct val="76000"/>
              <a:buFont typeface="Wingdings 3" pitchFamily="18" charset="2"/>
              <a:buChar char=""/>
              <a:defRPr kumimoji="1" sz="2300">
                <a:solidFill>
                  <a:schemeClr val="tx2"/>
                </a:solidFill>
                <a:latin typeface="Gill Sans MT"/>
                <a:ea typeface="华文新魏"/>
                <a:cs typeface="华文新魏"/>
              </a:defRPr>
            </a:lvl2pPr>
            <a:lvl3pPr marL="1143000" indent="-228600" eaLnBrk="0" hangingPunct="0">
              <a:spcBef>
                <a:spcPts val="500"/>
              </a:spcBef>
              <a:buClr>
                <a:srgbClr val="BCBCBC"/>
              </a:buClr>
              <a:buSzPct val="76000"/>
              <a:buFont typeface="Wingdings 3" pitchFamily="18" charset="2"/>
              <a:buChar char=""/>
              <a:defRPr kumimoji="1" sz="2000">
                <a:solidFill>
                  <a:schemeClr val="tx1"/>
                </a:solidFill>
                <a:latin typeface="Gill Sans MT"/>
                <a:ea typeface="华文新魏"/>
                <a:cs typeface="华文新魏"/>
              </a:defRPr>
            </a:lvl3pPr>
            <a:lvl4pPr marL="1600200" indent="-228600" eaLnBrk="0" hangingPunct="0">
              <a:spcBef>
                <a:spcPts val="400"/>
              </a:spcBef>
              <a:buClr>
                <a:srgbClr val="8BA2B4"/>
              </a:buClr>
              <a:buSzPct val="70000"/>
              <a:buFont typeface="Wingdings" pitchFamily="2" charset="2"/>
              <a:buChar char=""/>
              <a:defRPr kumimoji="1">
                <a:solidFill>
                  <a:schemeClr val="tx1"/>
                </a:solidFill>
                <a:latin typeface="Gill Sans MT"/>
                <a:ea typeface="华文新魏"/>
                <a:cs typeface="华文新魏"/>
              </a:defRPr>
            </a:lvl4pPr>
            <a:lvl5pPr marL="2057400" indent="-228600" eaLnBrk="0" hangingPunct="0">
              <a:spcBef>
                <a:spcPts val="300"/>
              </a:spcBef>
              <a:buClr>
                <a:schemeClr val="accent2"/>
              </a:buClr>
              <a:buSzPct val="70000"/>
              <a:buFont typeface="Wingdings" pitchFamily="2" charset="2"/>
              <a:buChar char=""/>
              <a:defRPr kumimoji="1" sz="1600">
                <a:solidFill>
                  <a:schemeClr val="tx1"/>
                </a:solidFill>
                <a:latin typeface="Gill Sans MT"/>
                <a:ea typeface="华文新魏"/>
                <a:cs typeface="华文新魏"/>
              </a:defRPr>
            </a:lvl5pPr>
            <a:lvl6pPr marL="25146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6pPr>
            <a:lvl7pPr marL="29718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7pPr>
            <a:lvl8pPr marL="34290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8pPr>
            <a:lvl9pPr marL="38862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9pPr>
          </a:lstStyle>
          <a:p>
            <a:pPr eaLnBrk="1" hangingPunct="1">
              <a:spcBef>
                <a:spcPct val="0"/>
              </a:spcBef>
              <a:buClrTx/>
              <a:buSzTx/>
              <a:buFont typeface="Arial" pitchFamily="34" charset="0"/>
              <a:buNone/>
            </a:pPr>
            <a:r>
              <a:rPr lang="ja-JP" altLang="en-US" sz="3200" b="1" dirty="0">
                <a:solidFill>
                  <a:srgbClr val="002060"/>
                </a:solidFill>
                <a:latin typeface="Calibri" pitchFamily="34" charset="0"/>
                <a:ea typeface="+mn-ea"/>
                <a:cs typeface="+mn-cs"/>
                <a:sym typeface="Calibri" pitchFamily="34" charset="0"/>
              </a:rPr>
              <a:t>フェーズ２の計画概要（１）</a:t>
            </a:r>
            <a:endParaRPr lang="en-US" altLang="ja-JP" sz="3200" b="1" dirty="0">
              <a:solidFill>
                <a:srgbClr val="002060"/>
              </a:solidFill>
              <a:latin typeface="Calibri" pitchFamily="34" charset="0"/>
              <a:ea typeface="+mn-ea"/>
              <a:cs typeface="+mn-cs"/>
              <a:sym typeface="Calibri" pitchFamily="34" charset="0"/>
            </a:endParaRPr>
          </a:p>
        </p:txBody>
      </p:sp>
      <p:pic>
        <p:nvPicPr>
          <p:cNvPr id="1434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996950"/>
            <a:ext cx="7632700" cy="572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p>
            <a:fld id="{737707E9-05A8-4AE4-ADA2-758D1658F5A1}"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600"/>
              </a:spcBef>
              <a:buClr>
                <a:schemeClr val="accent1"/>
              </a:buClr>
              <a:buSzPct val="76000"/>
              <a:buFont typeface="Wingdings 3" pitchFamily="18" charset="2"/>
              <a:buChar char=""/>
              <a:defRPr kumimoji="1" sz="2600">
                <a:solidFill>
                  <a:schemeClr val="tx1"/>
                </a:solidFill>
                <a:latin typeface="Gill Sans MT"/>
                <a:ea typeface="华文新魏"/>
                <a:cs typeface="华文新魏"/>
              </a:defRPr>
            </a:lvl1pPr>
            <a:lvl2pPr marL="742950" indent="-285750" eaLnBrk="0" hangingPunct="0">
              <a:spcBef>
                <a:spcPts val="500"/>
              </a:spcBef>
              <a:buClr>
                <a:schemeClr val="accent2"/>
              </a:buClr>
              <a:buSzPct val="76000"/>
              <a:buFont typeface="Wingdings 3" pitchFamily="18" charset="2"/>
              <a:buChar char=""/>
              <a:defRPr kumimoji="1" sz="2300">
                <a:solidFill>
                  <a:schemeClr val="tx2"/>
                </a:solidFill>
                <a:latin typeface="Gill Sans MT"/>
                <a:ea typeface="华文新魏"/>
                <a:cs typeface="华文新魏"/>
              </a:defRPr>
            </a:lvl2pPr>
            <a:lvl3pPr marL="1143000" indent="-228600" eaLnBrk="0" hangingPunct="0">
              <a:spcBef>
                <a:spcPts val="500"/>
              </a:spcBef>
              <a:buClr>
                <a:srgbClr val="BCBCBC"/>
              </a:buClr>
              <a:buSzPct val="76000"/>
              <a:buFont typeface="Wingdings 3" pitchFamily="18" charset="2"/>
              <a:buChar char=""/>
              <a:defRPr kumimoji="1" sz="2000">
                <a:solidFill>
                  <a:schemeClr val="tx1"/>
                </a:solidFill>
                <a:latin typeface="Gill Sans MT"/>
                <a:ea typeface="华文新魏"/>
                <a:cs typeface="华文新魏"/>
              </a:defRPr>
            </a:lvl3pPr>
            <a:lvl4pPr marL="1600200" indent="-228600" eaLnBrk="0" hangingPunct="0">
              <a:spcBef>
                <a:spcPts val="400"/>
              </a:spcBef>
              <a:buClr>
                <a:srgbClr val="8BA2B4"/>
              </a:buClr>
              <a:buSzPct val="70000"/>
              <a:buFont typeface="Wingdings" pitchFamily="2" charset="2"/>
              <a:buChar char=""/>
              <a:defRPr kumimoji="1">
                <a:solidFill>
                  <a:schemeClr val="tx1"/>
                </a:solidFill>
                <a:latin typeface="Gill Sans MT"/>
                <a:ea typeface="华文新魏"/>
                <a:cs typeface="华文新魏"/>
              </a:defRPr>
            </a:lvl4pPr>
            <a:lvl5pPr marL="2057400" indent="-228600" eaLnBrk="0" hangingPunct="0">
              <a:spcBef>
                <a:spcPts val="300"/>
              </a:spcBef>
              <a:buClr>
                <a:schemeClr val="accent2"/>
              </a:buClr>
              <a:buSzPct val="70000"/>
              <a:buFont typeface="Wingdings" pitchFamily="2" charset="2"/>
              <a:buChar char=""/>
              <a:defRPr kumimoji="1" sz="1600">
                <a:solidFill>
                  <a:schemeClr val="tx1"/>
                </a:solidFill>
                <a:latin typeface="Gill Sans MT"/>
                <a:ea typeface="华文新魏"/>
                <a:cs typeface="华文新魏"/>
              </a:defRPr>
            </a:lvl5pPr>
            <a:lvl6pPr marL="25146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6pPr>
            <a:lvl7pPr marL="29718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7pPr>
            <a:lvl8pPr marL="34290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8pPr>
            <a:lvl9pPr marL="38862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9pPr>
          </a:lstStyle>
          <a:p>
            <a:pPr algn="r" eaLnBrk="1" hangingPunct="1">
              <a:spcBef>
                <a:spcPct val="0"/>
              </a:spcBef>
              <a:buClrTx/>
              <a:buSzTx/>
              <a:buFont typeface="Arial" pitchFamily="34" charset="0"/>
              <a:buNone/>
            </a:pPr>
            <a:fld id="{BE8E702F-DAD3-466C-AA40-C848E315ADA9}" type="slidenum">
              <a:rPr kumimoji="0" lang="en-US" altLang="ja-JP" sz="1800">
                <a:solidFill>
                  <a:srgbClr val="898989"/>
                </a:solidFill>
                <a:latin typeface="Arial" pitchFamily="34" charset="0"/>
                <a:ea typeface="ＭＳ Ｐゴシック" pitchFamily="50" charset="-128"/>
                <a:sym typeface="Calibri" pitchFamily="34" charset="0"/>
              </a:rPr>
              <a:pPr algn="r" eaLnBrk="1" hangingPunct="1">
                <a:spcBef>
                  <a:spcPct val="0"/>
                </a:spcBef>
                <a:buClrTx/>
                <a:buSzTx/>
                <a:buFont typeface="Arial" pitchFamily="34" charset="0"/>
                <a:buNone/>
              </a:pPr>
              <a:t>12</a:t>
            </a:fld>
            <a:endParaRPr kumimoji="0" lang="ja-JP" altLang="en-US" sz="1800">
              <a:solidFill>
                <a:srgbClr val="898989"/>
              </a:solidFill>
              <a:latin typeface="Arial" pitchFamily="34" charset="0"/>
              <a:ea typeface="ＭＳ Ｐゴシック" pitchFamily="50" charset="-128"/>
              <a:sym typeface="Calibri" pitchFamily="34" charset="0"/>
            </a:endParaRPr>
          </a:p>
        </p:txBody>
      </p:sp>
      <p:sp>
        <p:nvSpPr>
          <p:cNvPr id="15363" name="タイトル 1"/>
          <p:cNvSpPr>
            <a:spLocks noChangeArrowheads="1"/>
          </p:cNvSpPr>
          <p:nvPr/>
        </p:nvSpPr>
        <p:spPr bwMode="auto">
          <a:xfrm>
            <a:off x="2268538" y="150813"/>
            <a:ext cx="460692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600"/>
              </a:spcBef>
              <a:buClr>
                <a:schemeClr val="accent1"/>
              </a:buClr>
              <a:buSzPct val="76000"/>
              <a:buFont typeface="Wingdings 3" pitchFamily="18" charset="2"/>
              <a:buChar char=""/>
              <a:defRPr kumimoji="1" sz="2600">
                <a:solidFill>
                  <a:schemeClr val="tx1"/>
                </a:solidFill>
                <a:latin typeface="Gill Sans MT"/>
                <a:ea typeface="华文新魏"/>
                <a:cs typeface="华文新魏"/>
              </a:defRPr>
            </a:lvl1pPr>
            <a:lvl2pPr marL="742950" indent="-285750" eaLnBrk="0" hangingPunct="0">
              <a:spcBef>
                <a:spcPts val="500"/>
              </a:spcBef>
              <a:buClr>
                <a:schemeClr val="accent2"/>
              </a:buClr>
              <a:buSzPct val="76000"/>
              <a:buFont typeface="Wingdings 3" pitchFamily="18" charset="2"/>
              <a:buChar char=""/>
              <a:defRPr kumimoji="1" sz="2300">
                <a:solidFill>
                  <a:schemeClr val="tx2"/>
                </a:solidFill>
                <a:latin typeface="Gill Sans MT"/>
                <a:ea typeface="华文新魏"/>
                <a:cs typeface="华文新魏"/>
              </a:defRPr>
            </a:lvl2pPr>
            <a:lvl3pPr marL="1143000" indent="-228600" eaLnBrk="0" hangingPunct="0">
              <a:spcBef>
                <a:spcPts val="500"/>
              </a:spcBef>
              <a:buClr>
                <a:srgbClr val="BCBCBC"/>
              </a:buClr>
              <a:buSzPct val="76000"/>
              <a:buFont typeface="Wingdings 3" pitchFamily="18" charset="2"/>
              <a:buChar char=""/>
              <a:defRPr kumimoji="1" sz="2000">
                <a:solidFill>
                  <a:schemeClr val="tx1"/>
                </a:solidFill>
                <a:latin typeface="Gill Sans MT"/>
                <a:ea typeface="华文新魏"/>
                <a:cs typeface="华文新魏"/>
              </a:defRPr>
            </a:lvl3pPr>
            <a:lvl4pPr marL="1600200" indent="-228600" eaLnBrk="0" hangingPunct="0">
              <a:spcBef>
                <a:spcPts val="400"/>
              </a:spcBef>
              <a:buClr>
                <a:srgbClr val="8BA2B4"/>
              </a:buClr>
              <a:buSzPct val="70000"/>
              <a:buFont typeface="Wingdings" pitchFamily="2" charset="2"/>
              <a:buChar char=""/>
              <a:defRPr kumimoji="1">
                <a:solidFill>
                  <a:schemeClr val="tx1"/>
                </a:solidFill>
                <a:latin typeface="Gill Sans MT"/>
                <a:ea typeface="华文新魏"/>
                <a:cs typeface="华文新魏"/>
              </a:defRPr>
            </a:lvl4pPr>
            <a:lvl5pPr marL="2057400" indent="-228600" eaLnBrk="0" hangingPunct="0">
              <a:spcBef>
                <a:spcPts val="300"/>
              </a:spcBef>
              <a:buClr>
                <a:schemeClr val="accent2"/>
              </a:buClr>
              <a:buSzPct val="70000"/>
              <a:buFont typeface="Wingdings" pitchFamily="2" charset="2"/>
              <a:buChar char=""/>
              <a:defRPr kumimoji="1" sz="1600">
                <a:solidFill>
                  <a:schemeClr val="tx1"/>
                </a:solidFill>
                <a:latin typeface="Gill Sans MT"/>
                <a:ea typeface="华文新魏"/>
                <a:cs typeface="华文新魏"/>
              </a:defRPr>
            </a:lvl5pPr>
            <a:lvl6pPr marL="25146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6pPr>
            <a:lvl7pPr marL="29718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7pPr>
            <a:lvl8pPr marL="34290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8pPr>
            <a:lvl9pPr marL="38862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9pPr>
          </a:lstStyle>
          <a:p>
            <a:pPr eaLnBrk="1" hangingPunct="1">
              <a:spcBef>
                <a:spcPct val="0"/>
              </a:spcBef>
              <a:buClrTx/>
              <a:buSzTx/>
              <a:buFont typeface="Arial" pitchFamily="34" charset="0"/>
              <a:buNone/>
            </a:pPr>
            <a:r>
              <a:rPr lang="ja-JP" altLang="en-US" sz="3200" b="1" dirty="0">
                <a:solidFill>
                  <a:srgbClr val="002060"/>
                </a:solidFill>
                <a:latin typeface="Calibri" pitchFamily="34" charset="0"/>
                <a:ea typeface="+mn-ea"/>
                <a:cs typeface="+mn-cs"/>
                <a:sym typeface="Calibri" pitchFamily="34" charset="0"/>
              </a:rPr>
              <a:t>フェーズ２の計画概要（</a:t>
            </a:r>
            <a:r>
              <a:rPr lang="en-US" altLang="ja-JP" sz="3200" b="1" dirty="0">
                <a:solidFill>
                  <a:srgbClr val="002060"/>
                </a:solidFill>
                <a:latin typeface="Calibri" pitchFamily="34" charset="0"/>
                <a:ea typeface="+mn-ea"/>
                <a:cs typeface="+mn-cs"/>
                <a:sym typeface="Calibri" pitchFamily="34" charset="0"/>
              </a:rPr>
              <a:t>2</a:t>
            </a:r>
            <a:r>
              <a:rPr lang="ja-JP" altLang="en-US" sz="3200" b="1" dirty="0">
                <a:solidFill>
                  <a:srgbClr val="002060"/>
                </a:solidFill>
                <a:latin typeface="Calibri" pitchFamily="34" charset="0"/>
                <a:ea typeface="+mn-ea"/>
                <a:cs typeface="+mn-cs"/>
                <a:sym typeface="Calibri" pitchFamily="34" charset="0"/>
              </a:rPr>
              <a:t>）</a:t>
            </a:r>
            <a:endParaRPr lang="en-US" altLang="ja-JP" sz="3200" b="1" dirty="0">
              <a:solidFill>
                <a:srgbClr val="002060"/>
              </a:solidFill>
              <a:latin typeface="Calibri" pitchFamily="34" charset="0"/>
              <a:ea typeface="+mn-ea"/>
              <a:cs typeface="+mn-cs"/>
              <a:sym typeface="Calibri" pitchFamily="34" charset="0"/>
            </a:endParaRPr>
          </a:p>
        </p:txBody>
      </p:sp>
      <p:graphicFrame>
        <p:nvGraphicFramePr>
          <p:cNvPr id="2" name="表 1"/>
          <p:cNvGraphicFramePr>
            <a:graphicFrameLocks noGrp="1"/>
          </p:cNvGraphicFramePr>
          <p:nvPr>
            <p:extLst>
              <p:ext uri="{D42A27DB-BD31-4B8C-83A1-F6EECF244321}">
                <p14:modId xmlns:p14="http://schemas.microsoft.com/office/powerpoint/2010/main" val="3491333258"/>
              </p:ext>
            </p:extLst>
          </p:nvPr>
        </p:nvGraphicFramePr>
        <p:xfrm>
          <a:off x="71438" y="1225550"/>
          <a:ext cx="9001125" cy="5588000"/>
        </p:xfrm>
        <a:graphic>
          <a:graphicData uri="http://schemas.openxmlformats.org/drawingml/2006/table">
            <a:tbl>
              <a:tblPr firstRow="1" bandRow="1">
                <a:tableStyleId>{5C22544A-7EE6-4342-B048-85BDC9FD1C3A}</a:tableStyleId>
              </a:tblPr>
              <a:tblGrid>
                <a:gridCol w="792099">
                  <a:extLst>
                    <a:ext uri="{9D8B030D-6E8A-4147-A177-3AD203B41FA5}">
                      <a16:colId xmlns:a16="http://schemas.microsoft.com/office/drawing/2014/main" val="20000"/>
                    </a:ext>
                  </a:extLst>
                </a:gridCol>
                <a:gridCol w="8209026">
                  <a:extLst>
                    <a:ext uri="{9D8B030D-6E8A-4147-A177-3AD203B41FA5}">
                      <a16:colId xmlns:a16="http://schemas.microsoft.com/office/drawing/2014/main" val="20001"/>
                    </a:ext>
                  </a:extLst>
                </a:gridCol>
              </a:tblGrid>
              <a:tr h="720012">
                <a:tc>
                  <a:txBody>
                    <a:bodyPr/>
                    <a:lstStyle/>
                    <a:p>
                      <a:r>
                        <a:rPr kumimoji="1" lang="ja-JP" altLang="en-US" sz="1800" b="1" dirty="0" smtClean="0"/>
                        <a:t>目標</a:t>
                      </a:r>
                      <a:endParaRPr kumimoji="1" lang="ja-JP" altLang="en-US" sz="1800" b="1" dirty="0"/>
                    </a:p>
                  </a:txBody>
                  <a:tcPr marL="91445" marR="91445" marT="45718" marB="45718"/>
                </a:tc>
                <a:tc>
                  <a:txBody>
                    <a:bodyPr/>
                    <a:lstStyle/>
                    <a:p>
                      <a:r>
                        <a:rPr kumimoji="1" lang="ja-JP" altLang="en-US" sz="1800" dirty="0" smtClean="0"/>
                        <a:t>パンチェボ市において、産学官民の協働によって</a:t>
                      </a:r>
                      <a:r>
                        <a:rPr kumimoji="1" lang="en-US" altLang="ja-JP" sz="1800" dirty="0" smtClean="0"/>
                        <a:t>”</a:t>
                      </a:r>
                      <a:r>
                        <a:rPr kumimoji="1" lang="ja-JP" altLang="en-US" sz="1800" dirty="0" smtClean="0"/>
                        <a:t>自立的</a:t>
                      </a:r>
                      <a:r>
                        <a:rPr kumimoji="1" lang="en-US" altLang="ja-JP" sz="1800" dirty="0" smtClean="0"/>
                        <a:t>”</a:t>
                      </a:r>
                      <a:r>
                        <a:rPr kumimoji="1" lang="ja-JP" altLang="en-US" sz="1800" dirty="0" smtClean="0"/>
                        <a:t>に環境改善に取り組むための体制が整備される</a:t>
                      </a:r>
                      <a:endParaRPr kumimoji="1" lang="ja-JP" altLang="en-US" sz="1800" dirty="0"/>
                    </a:p>
                  </a:txBody>
                  <a:tcPr marL="91445" marR="91445" marT="45718" marB="45718"/>
                </a:tc>
                <a:extLst>
                  <a:ext uri="{0D108BD9-81ED-4DB2-BD59-A6C34878D82A}">
                    <a16:rowId xmlns:a16="http://schemas.microsoft.com/office/drawing/2014/main" val="10000"/>
                  </a:ext>
                </a:extLst>
              </a:tr>
              <a:tr h="936017">
                <a:tc>
                  <a:txBody>
                    <a:bodyPr/>
                    <a:lstStyle/>
                    <a:p>
                      <a:r>
                        <a:rPr kumimoji="1" lang="ja-JP" altLang="en-US" sz="1800" b="1" dirty="0" smtClean="0"/>
                        <a:t>アウトプット</a:t>
                      </a:r>
                      <a:endParaRPr kumimoji="1" lang="ja-JP" altLang="en-US" sz="1800" b="1" dirty="0"/>
                    </a:p>
                  </a:txBody>
                  <a:tcPr marL="91445" marR="91445" marT="45718" marB="45718"/>
                </a:tc>
                <a:tc>
                  <a:txBody>
                    <a:bodyPr/>
                    <a:lstStyle/>
                    <a:p>
                      <a:r>
                        <a:rPr kumimoji="1" lang="en-US" altLang="ja-JP" sz="1800" dirty="0" smtClean="0"/>
                        <a:t>1.</a:t>
                      </a:r>
                      <a:r>
                        <a:rPr kumimoji="1" lang="en-US" altLang="ja-JP" sz="1800" baseline="0" dirty="0" smtClean="0"/>
                        <a:t> </a:t>
                      </a:r>
                      <a:r>
                        <a:rPr kumimoji="1" lang="ja-JP" altLang="en-US" sz="1800" dirty="0" smtClean="0"/>
                        <a:t>産学官民各セクターのリーダーが養成される</a:t>
                      </a:r>
                      <a:endParaRPr kumimoji="1" lang="en-US" altLang="ja-JP" sz="1800" dirty="0" smtClean="0"/>
                    </a:p>
                    <a:p>
                      <a:r>
                        <a:rPr kumimoji="1" lang="en-US" altLang="ja-JP" sz="1800" dirty="0" smtClean="0"/>
                        <a:t>2.</a:t>
                      </a:r>
                      <a:r>
                        <a:rPr kumimoji="1" lang="en-US" altLang="ja-JP" sz="1800" baseline="0" dirty="0" smtClean="0"/>
                        <a:t> </a:t>
                      </a:r>
                      <a:r>
                        <a:rPr kumimoji="1" lang="ja-JP" altLang="en-US" sz="1800" dirty="0" smtClean="0"/>
                        <a:t>環境リスクを協議する産学官民連携体制が強化される。</a:t>
                      </a:r>
                    </a:p>
                    <a:p>
                      <a:r>
                        <a:rPr kumimoji="1" lang="en-US" altLang="ja-JP" sz="1800" dirty="0" smtClean="0"/>
                        <a:t>3.</a:t>
                      </a:r>
                      <a:r>
                        <a:rPr kumimoji="1" lang="en-US" altLang="ja-JP" sz="1800" baseline="0" dirty="0" smtClean="0"/>
                        <a:t> </a:t>
                      </a:r>
                      <a:r>
                        <a:rPr kumimoji="1" lang="ja-JP" altLang="en-US" sz="1800" dirty="0" smtClean="0"/>
                        <a:t>市民が主体的に環境保全活動を行うようになる。</a:t>
                      </a:r>
                    </a:p>
                  </a:txBody>
                  <a:tcPr marL="91445" marR="91445" marT="45718" marB="45718"/>
                </a:tc>
                <a:extLst>
                  <a:ext uri="{0D108BD9-81ED-4DB2-BD59-A6C34878D82A}">
                    <a16:rowId xmlns:a16="http://schemas.microsoft.com/office/drawing/2014/main" val="10001"/>
                  </a:ext>
                </a:extLst>
              </a:tr>
              <a:tr h="3931971">
                <a:tc>
                  <a:txBody>
                    <a:bodyPr/>
                    <a:lstStyle/>
                    <a:p>
                      <a:r>
                        <a:rPr kumimoji="1" lang="ja-JP" altLang="en-US" sz="1800" b="1" dirty="0" smtClean="0"/>
                        <a:t>活動</a:t>
                      </a:r>
                      <a:endParaRPr kumimoji="1" lang="ja-JP" altLang="en-US" sz="1800" b="1" dirty="0"/>
                    </a:p>
                  </a:txBody>
                  <a:tcPr marL="91445" marR="91445" marT="45718" marB="45718"/>
                </a:tc>
                <a:tc>
                  <a:txBody>
                    <a:bodyPr/>
                    <a:lstStyle/>
                    <a:p>
                      <a:r>
                        <a:rPr kumimoji="1" lang="en-US" altLang="ja-JP" sz="1800" dirty="0" smtClean="0"/>
                        <a:t>1-1 </a:t>
                      </a:r>
                      <a:r>
                        <a:rPr kumimoji="1" lang="ja-JP" altLang="en-US" sz="1800" dirty="0" smtClean="0"/>
                        <a:t>産学官民リーダー会議の運営</a:t>
                      </a:r>
                    </a:p>
                    <a:p>
                      <a:r>
                        <a:rPr kumimoji="1" lang="en-US" altLang="ja-JP" sz="1800" dirty="0" smtClean="0"/>
                        <a:t>1-2 </a:t>
                      </a:r>
                      <a:r>
                        <a:rPr kumimoji="1" lang="ja-JP" altLang="en-US" sz="1800" dirty="0" smtClean="0"/>
                        <a:t>ﾍﾞｵｸﾞﾗｰﾄﾞ大学化学部教官等を対象とした環境ﾘｽｸｺﾐｭﾆｹｰｼｮﾝのﾌｧｼﾘﾃｰﾀ養成</a:t>
                      </a:r>
                    </a:p>
                    <a:p>
                      <a:r>
                        <a:rPr kumimoji="1" lang="en-US" altLang="ja-JP" sz="1800" dirty="0" smtClean="0"/>
                        <a:t>1-3 </a:t>
                      </a:r>
                      <a:r>
                        <a:rPr kumimoji="1" lang="ja-JP" altLang="en-US" sz="1800" dirty="0" smtClean="0"/>
                        <a:t>パンチェボ市役所職員等を対象とした環境政策リーダー養成</a:t>
                      </a:r>
                    </a:p>
                    <a:p>
                      <a:r>
                        <a:rPr kumimoji="1" lang="en-US" altLang="ja-JP" sz="1800" dirty="0" smtClean="0"/>
                        <a:t>1-4 </a:t>
                      </a:r>
                      <a:r>
                        <a:rPr kumimoji="1" lang="ja-JP" altLang="en-US" sz="1800" dirty="0" smtClean="0"/>
                        <a:t>ｾﾙﾋﾞｱ商工会議所南ﾊﾞﾅｰﾄ支部会員等を対象とした環境管理ﾘｰﾀﾞｰ養成</a:t>
                      </a:r>
                    </a:p>
                    <a:p>
                      <a:r>
                        <a:rPr kumimoji="1" lang="en-US" altLang="ja-JP" sz="1800" dirty="0" smtClean="0"/>
                        <a:t>1-5 </a:t>
                      </a:r>
                      <a:r>
                        <a:rPr kumimoji="1" lang="ja-JP" altLang="en-US" sz="1800" dirty="0" smtClean="0"/>
                        <a:t>市内の高校教諭や</a:t>
                      </a:r>
                      <a:r>
                        <a:rPr kumimoji="1" lang="en-US" altLang="ja-JP" sz="1800" dirty="0" smtClean="0"/>
                        <a:t>NGO</a:t>
                      </a:r>
                      <a:r>
                        <a:rPr kumimoji="1" lang="ja-JP" altLang="en-US" sz="1800" dirty="0" smtClean="0"/>
                        <a:t>ｽﾀｯﾌ等を対象とした環境学習リーダー養成</a:t>
                      </a:r>
                    </a:p>
                    <a:p>
                      <a:r>
                        <a:rPr kumimoji="1" lang="en-US" altLang="ja-JP" sz="1800" dirty="0" smtClean="0"/>
                        <a:t>1-6 </a:t>
                      </a:r>
                      <a:r>
                        <a:rPr kumimoji="1" lang="ja-JP" altLang="en-US" sz="1800" dirty="0" smtClean="0"/>
                        <a:t>産学官民各セクターのリーダー候補者を対象とした訪日研修</a:t>
                      </a:r>
                    </a:p>
                    <a:p>
                      <a:r>
                        <a:rPr kumimoji="1" lang="en-US" altLang="ja-JP" sz="1800" dirty="0" smtClean="0"/>
                        <a:t>2-1</a:t>
                      </a:r>
                      <a:r>
                        <a:rPr kumimoji="1" lang="ja-JP" altLang="en-US" sz="1800" dirty="0" smtClean="0"/>
                        <a:t>汚染懸念地点に適した環境リスク評価計画の作成</a:t>
                      </a:r>
                    </a:p>
                    <a:p>
                      <a:r>
                        <a:rPr kumimoji="1" lang="en-US" altLang="ja-JP" sz="1800" dirty="0" smtClean="0"/>
                        <a:t>2-2</a:t>
                      </a:r>
                      <a:r>
                        <a:rPr kumimoji="1" lang="ja-JP" altLang="en-US" sz="1800" dirty="0" smtClean="0"/>
                        <a:t>石油化学工場及び古い廃棄物処分場に関する環境リスク評価計画の作成・実施</a:t>
                      </a:r>
                      <a:endParaRPr kumimoji="1" lang="en-US" altLang="ja-JP" sz="1800" dirty="0" smtClean="0"/>
                    </a:p>
                    <a:p>
                      <a:r>
                        <a:rPr kumimoji="1" lang="ja-JP" altLang="en-US" sz="1800" dirty="0" smtClean="0"/>
                        <a:t>　　と修復技術の選択</a:t>
                      </a:r>
                    </a:p>
                    <a:p>
                      <a:r>
                        <a:rPr kumimoji="1" lang="en-US" altLang="ja-JP" sz="1800" dirty="0" smtClean="0"/>
                        <a:t>2-3</a:t>
                      </a:r>
                      <a:r>
                        <a:rPr kumimoji="1" lang="ja-JP" altLang="en-US" sz="1800" dirty="0" smtClean="0"/>
                        <a:t>産学官民間での環境リスクコミュニケーションの実施</a:t>
                      </a:r>
                    </a:p>
                    <a:p>
                      <a:r>
                        <a:rPr kumimoji="1" lang="en-US" altLang="ja-JP" sz="1800" dirty="0" smtClean="0"/>
                        <a:t>3-1</a:t>
                      </a:r>
                      <a:r>
                        <a:rPr kumimoji="1" lang="ja-JP" altLang="en-US" sz="1800" dirty="0" smtClean="0"/>
                        <a:t>ホームページ「パンチェボ環境市民会議」の構築・維持管理</a:t>
                      </a:r>
                    </a:p>
                    <a:p>
                      <a:r>
                        <a:rPr kumimoji="1" lang="en-US" altLang="ja-JP" sz="1800" dirty="0" smtClean="0"/>
                        <a:t>3-2</a:t>
                      </a:r>
                      <a:r>
                        <a:rPr kumimoji="1" lang="ja-JP" altLang="en-US" sz="1800" dirty="0" smtClean="0"/>
                        <a:t>市民が参画する環境改善イベントの実施</a:t>
                      </a:r>
                    </a:p>
                    <a:p>
                      <a:r>
                        <a:rPr kumimoji="1" lang="en-US" altLang="ja-JP" sz="1800" dirty="0" smtClean="0"/>
                        <a:t>3-3</a:t>
                      </a:r>
                      <a:r>
                        <a:rPr kumimoji="1" lang="ja-JP" altLang="en-US" sz="1800" dirty="0" smtClean="0"/>
                        <a:t>国際協力と環境保全の啓発のためのシンポジウムの開催</a:t>
                      </a:r>
                    </a:p>
                  </a:txBody>
                  <a:tcPr marL="91445" marR="91445" marT="45718" marB="45718"/>
                </a:tc>
                <a:extLst>
                  <a:ext uri="{0D108BD9-81ED-4DB2-BD59-A6C34878D82A}">
                    <a16:rowId xmlns:a16="http://schemas.microsoft.com/office/drawing/2014/main" val="10002"/>
                  </a:ext>
                </a:extLst>
              </a:tr>
            </a:tbl>
          </a:graphicData>
        </a:graphic>
      </p:graphicFrame>
      <p:sp>
        <p:nvSpPr>
          <p:cNvPr id="3" name="スライド番号プレースホルダー 2"/>
          <p:cNvSpPr>
            <a:spLocks noGrp="1"/>
          </p:cNvSpPr>
          <p:nvPr>
            <p:ph type="sldNum" sz="quarter" idx="12"/>
          </p:nvPr>
        </p:nvSpPr>
        <p:spPr/>
        <p:txBody>
          <a:bodyPr/>
          <a:lstStyle/>
          <a:p>
            <a:fld id="{737707E9-05A8-4AE4-ADA2-758D1658F5A1}" type="slidenum">
              <a:rPr lang="en-US" smtClean="0"/>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600"/>
              </a:spcBef>
              <a:buClr>
                <a:schemeClr val="accent1"/>
              </a:buClr>
              <a:buSzPct val="76000"/>
              <a:buFont typeface="Wingdings 3" pitchFamily="18" charset="2"/>
              <a:buChar char=""/>
              <a:defRPr kumimoji="1" sz="2600">
                <a:solidFill>
                  <a:schemeClr val="tx1"/>
                </a:solidFill>
                <a:latin typeface="Gill Sans MT"/>
                <a:ea typeface="华文新魏"/>
                <a:cs typeface="华文新魏"/>
              </a:defRPr>
            </a:lvl1pPr>
            <a:lvl2pPr marL="742950" indent="-285750" eaLnBrk="0" hangingPunct="0">
              <a:spcBef>
                <a:spcPts val="500"/>
              </a:spcBef>
              <a:buClr>
                <a:schemeClr val="accent2"/>
              </a:buClr>
              <a:buSzPct val="76000"/>
              <a:buFont typeface="Wingdings 3" pitchFamily="18" charset="2"/>
              <a:buChar char=""/>
              <a:defRPr kumimoji="1" sz="2300">
                <a:solidFill>
                  <a:schemeClr val="tx2"/>
                </a:solidFill>
                <a:latin typeface="Gill Sans MT"/>
                <a:ea typeface="华文新魏"/>
                <a:cs typeface="华文新魏"/>
              </a:defRPr>
            </a:lvl2pPr>
            <a:lvl3pPr marL="1143000" indent="-228600" eaLnBrk="0" hangingPunct="0">
              <a:spcBef>
                <a:spcPts val="500"/>
              </a:spcBef>
              <a:buClr>
                <a:srgbClr val="BCBCBC"/>
              </a:buClr>
              <a:buSzPct val="76000"/>
              <a:buFont typeface="Wingdings 3" pitchFamily="18" charset="2"/>
              <a:buChar char=""/>
              <a:defRPr kumimoji="1" sz="2000">
                <a:solidFill>
                  <a:schemeClr val="tx1"/>
                </a:solidFill>
                <a:latin typeface="Gill Sans MT"/>
                <a:ea typeface="华文新魏"/>
                <a:cs typeface="华文新魏"/>
              </a:defRPr>
            </a:lvl3pPr>
            <a:lvl4pPr marL="1600200" indent="-228600" eaLnBrk="0" hangingPunct="0">
              <a:spcBef>
                <a:spcPts val="400"/>
              </a:spcBef>
              <a:buClr>
                <a:srgbClr val="8BA2B4"/>
              </a:buClr>
              <a:buSzPct val="70000"/>
              <a:buFont typeface="Wingdings" pitchFamily="2" charset="2"/>
              <a:buChar char=""/>
              <a:defRPr kumimoji="1">
                <a:solidFill>
                  <a:schemeClr val="tx1"/>
                </a:solidFill>
                <a:latin typeface="Gill Sans MT"/>
                <a:ea typeface="华文新魏"/>
                <a:cs typeface="华文新魏"/>
              </a:defRPr>
            </a:lvl4pPr>
            <a:lvl5pPr marL="2057400" indent="-228600" eaLnBrk="0" hangingPunct="0">
              <a:spcBef>
                <a:spcPts val="300"/>
              </a:spcBef>
              <a:buClr>
                <a:schemeClr val="accent2"/>
              </a:buClr>
              <a:buSzPct val="70000"/>
              <a:buFont typeface="Wingdings" pitchFamily="2" charset="2"/>
              <a:buChar char=""/>
              <a:defRPr kumimoji="1" sz="1600">
                <a:solidFill>
                  <a:schemeClr val="tx1"/>
                </a:solidFill>
                <a:latin typeface="Gill Sans MT"/>
                <a:ea typeface="华文新魏"/>
                <a:cs typeface="华文新魏"/>
              </a:defRPr>
            </a:lvl5pPr>
            <a:lvl6pPr marL="25146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6pPr>
            <a:lvl7pPr marL="29718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7pPr>
            <a:lvl8pPr marL="34290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8pPr>
            <a:lvl9pPr marL="38862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9pPr>
          </a:lstStyle>
          <a:p>
            <a:pPr algn="r" eaLnBrk="1" hangingPunct="1">
              <a:spcBef>
                <a:spcPct val="0"/>
              </a:spcBef>
              <a:buClrTx/>
              <a:buSzTx/>
              <a:buFont typeface="Arial" pitchFamily="34" charset="0"/>
              <a:buNone/>
            </a:pPr>
            <a:fld id="{087F3AA0-8F75-4D67-BA97-7C8ABB39E20C}" type="slidenum">
              <a:rPr kumimoji="0" lang="en-US" altLang="ja-JP" sz="1800">
                <a:solidFill>
                  <a:srgbClr val="898989"/>
                </a:solidFill>
                <a:latin typeface="Arial" pitchFamily="34" charset="0"/>
                <a:ea typeface="ＭＳ Ｐゴシック" pitchFamily="50" charset="-128"/>
                <a:sym typeface="Calibri" pitchFamily="34" charset="0"/>
              </a:rPr>
              <a:pPr algn="r" eaLnBrk="1" hangingPunct="1">
                <a:spcBef>
                  <a:spcPct val="0"/>
                </a:spcBef>
                <a:buClrTx/>
                <a:buSzTx/>
                <a:buFont typeface="Arial" pitchFamily="34" charset="0"/>
                <a:buNone/>
              </a:pPr>
              <a:t>13</a:t>
            </a:fld>
            <a:endParaRPr kumimoji="0" lang="ja-JP" altLang="en-US" sz="1800">
              <a:solidFill>
                <a:srgbClr val="898989"/>
              </a:solidFill>
              <a:latin typeface="Arial" pitchFamily="34" charset="0"/>
              <a:ea typeface="ＭＳ Ｐゴシック" pitchFamily="50" charset="-128"/>
              <a:sym typeface="Calibri" pitchFamily="34" charset="0"/>
            </a:endParaRPr>
          </a:p>
        </p:txBody>
      </p:sp>
      <p:sp>
        <p:nvSpPr>
          <p:cNvPr id="16387" name="テキスト ボックス 1"/>
          <p:cNvSpPr txBox="1">
            <a:spLocks noChangeArrowheads="1"/>
          </p:cNvSpPr>
          <p:nvPr/>
        </p:nvSpPr>
        <p:spPr bwMode="auto">
          <a:xfrm>
            <a:off x="1663700" y="1514475"/>
            <a:ext cx="5846763"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76000"/>
              <a:buFont typeface="Wingdings 3" pitchFamily="18" charset="2"/>
              <a:buChar char=""/>
              <a:defRPr kumimoji="1" sz="2600">
                <a:solidFill>
                  <a:schemeClr val="tx1"/>
                </a:solidFill>
                <a:latin typeface="Gill Sans MT"/>
                <a:ea typeface="华文新魏"/>
                <a:cs typeface="华文新魏"/>
              </a:defRPr>
            </a:lvl1pPr>
            <a:lvl2pPr marL="742950" indent="-285750" eaLnBrk="0" hangingPunct="0">
              <a:spcBef>
                <a:spcPts val="500"/>
              </a:spcBef>
              <a:buClr>
                <a:schemeClr val="accent2"/>
              </a:buClr>
              <a:buSzPct val="76000"/>
              <a:buFont typeface="Wingdings 3" pitchFamily="18" charset="2"/>
              <a:buChar char=""/>
              <a:defRPr kumimoji="1" sz="2300">
                <a:solidFill>
                  <a:schemeClr val="tx2"/>
                </a:solidFill>
                <a:latin typeface="Gill Sans MT"/>
                <a:ea typeface="华文新魏"/>
                <a:cs typeface="华文新魏"/>
              </a:defRPr>
            </a:lvl2pPr>
            <a:lvl3pPr marL="1143000" indent="-228600" eaLnBrk="0" hangingPunct="0">
              <a:spcBef>
                <a:spcPts val="500"/>
              </a:spcBef>
              <a:buClr>
                <a:srgbClr val="BCBCBC"/>
              </a:buClr>
              <a:buSzPct val="76000"/>
              <a:buFont typeface="Wingdings 3" pitchFamily="18" charset="2"/>
              <a:buChar char=""/>
              <a:defRPr kumimoji="1" sz="2000">
                <a:solidFill>
                  <a:schemeClr val="tx1"/>
                </a:solidFill>
                <a:latin typeface="Gill Sans MT"/>
                <a:ea typeface="华文新魏"/>
                <a:cs typeface="华文新魏"/>
              </a:defRPr>
            </a:lvl3pPr>
            <a:lvl4pPr marL="1600200" indent="-228600" eaLnBrk="0" hangingPunct="0">
              <a:spcBef>
                <a:spcPts val="400"/>
              </a:spcBef>
              <a:buClr>
                <a:srgbClr val="8BA2B4"/>
              </a:buClr>
              <a:buSzPct val="70000"/>
              <a:buFont typeface="Wingdings" pitchFamily="2" charset="2"/>
              <a:buChar char=""/>
              <a:defRPr kumimoji="1">
                <a:solidFill>
                  <a:schemeClr val="tx1"/>
                </a:solidFill>
                <a:latin typeface="Gill Sans MT"/>
                <a:ea typeface="华文新魏"/>
                <a:cs typeface="华文新魏"/>
              </a:defRPr>
            </a:lvl4pPr>
            <a:lvl5pPr marL="2057400" indent="-228600" eaLnBrk="0" hangingPunct="0">
              <a:spcBef>
                <a:spcPts val="300"/>
              </a:spcBef>
              <a:buClr>
                <a:schemeClr val="accent2"/>
              </a:buClr>
              <a:buSzPct val="70000"/>
              <a:buFont typeface="Wingdings" pitchFamily="2" charset="2"/>
              <a:buChar char=""/>
              <a:defRPr kumimoji="1" sz="1600">
                <a:solidFill>
                  <a:schemeClr val="tx1"/>
                </a:solidFill>
                <a:latin typeface="Gill Sans MT"/>
                <a:ea typeface="华文新魏"/>
                <a:cs typeface="华文新魏"/>
              </a:defRPr>
            </a:lvl5pPr>
            <a:lvl6pPr marL="25146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6pPr>
            <a:lvl7pPr marL="29718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7pPr>
            <a:lvl8pPr marL="34290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8pPr>
            <a:lvl9pPr marL="38862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9pPr>
          </a:lstStyle>
          <a:p>
            <a:pPr eaLnBrk="1" hangingPunct="1">
              <a:spcBef>
                <a:spcPct val="0"/>
              </a:spcBef>
              <a:buClrTx/>
              <a:buSzTx/>
              <a:buFont typeface="Arial" pitchFamily="34" charset="0"/>
              <a:buNone/>
            </a:pPr>
            <a:r>
              <a:rPr lang="ja-JP" altLang="en-US" sz="2400" dirty="0">
                <a:solidFill>
                  <a:schemeClr val="accent1">
                    <a:lumMod val="75000"/>
                  </a:schemeClr>
                </a:solidFill>
                <a:latin typeface="Arial" pitchFamily="34" charset="0"/>
                <a:ea typeface="ＭＳ Ｐゴシック" pitchFamily="50" charset="-128"/>
                <a:sym typeface="Calibri" pitchFamily="34" charset="0"/>
              </a:rPr>
              <a:t>フェーズ２が採択されましたあかつきには、</a:t>
            </a:r>
            <a:endParaRPr lang="en-US" altLang="ja-JP" sz="2400" dirty="0">
              <a:solidFill>
                <a:schemeClr val="accent1">
                  <a:lumMod val="75000"/>
                </a:schemeClr>
              </a:solidFill>
              <a:latin typeface="Arial" pitchFamily="34" charset="0"/>
              <a:ea typeface="ＭＳ Ｐゴシック" pitchFamily="50" charset="-128"/>
              <a:sym typeface="Calibri" pitchFamily="34" charset="0"/>
            </a:endParaRPr>
          </a:p>
          <a:p>
            <a:pPr eaLnBrk="1" hangingPunct="1">
              <a:spcBef>
                <a:spcPct val="0"/>
              </a:spcBef>
              <a:buClrTx/>
              <a:buSzTx/>
              <a:buFont typeface="Arial" pitchFamily="34" charset="0"/>
              <a:buNone/>
            </a:pPr>
            <a:r>
              <a:rPr lang="ja-JP" altLang="en-US" sz="2400" dirty="0">
                <a:solidFill>
                  <a:schemeClr val="accent1">
                    <a:lumMod val="75000"/>
                  </a:schemeClr>
                </a:solidFill>
                <a:latin typeface="Arial" pitchFamily="34" charset="0"/>
                <a:ea typeface="ＭＳ Ｐゴシック" pitchFamily="50" charset="-128"/>
                <a:sym typeface="Calibri" pitchFamily="34" charset="0"/>
              </a:rPr>
              <a:t>ご支援・ご協力をよろしくお願いいたします</a:t>
            </a:r>
            <a:r>
              <a:rPr lang="ja-JP" altLang="en-US" sz="2400" dirty="0">
                <a:latin typeface="Arial" pitchFamily="34" charset="0"/>
                <a:ea typeface="ＭＳ Ｐゴシック" pitchFamily="50" charset="-128"/>
                <a:sym typeface="Calibri" pitchFamily="34" charset="0"/>
              </a:rPr>
              <a:t>。</a:t>
            </a:r>
            <a:endParaRPr lang="en-US" altLang="ja-JP" sz="2400" dirty="0">
              <a:latin typeface="Arial" pitchFamily="34" charset="0"/>
              <a:ea typeface="ＭＳ Ｐゴシック" pitchFamily="50" charset="-128"/>
              <a:sym typeface="Calibri" pitchFamily="34" charset="0"/>
            </a:endParaRPr>
          </a:p>
        </p:txBody>
      </p:sp>
      <p:pic>
        <p:nvPicPr>
          <p:cNvPr id="1638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900" y="2492375"/>
            <a:ext cx="6456363" cy="386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777668" y="548800"/>
            <a:ext cx="7436381" cy="769441"/>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ja-JP" altLang="en-US" sz="4400" b="1" cap="all" dirty="0">
                <a:ln w="0"/>
                <a:solidFill>
                  <a:schemeClr val="accent1">
                    <a:lumMod val="75000"/>
                  </a:schemeClr>
                </a:solidFill>
                <a:effectLst>
                  <a:reflection blurRad="12700" stA="50000" endPos="50000" dist="5000" dir="5400000" sy="-100000" rotWithShape="0"/>
                </a:effectLst>
                <a:latin typeface="Calibri" pitchFamily="34" charset="0"/>
                <a:sym typeface="Calibri" pitchFamily="34" charset="0"/>
              </a:rPr>
              <a:t>ご清聴ありがとうございました</a:t>
            </a:r>
            <a:endParaRPr lang="ja-JP" altLang="en-US" sz="4400" b="1" cap="all" dirty="0">
              <a:ln w="0"/>
              <a:solidFill>
                <a:schemeClr val="accent1">
                  <a:lumMod val="75000"/>
                </a:schemeClr>
              </a:solidFill>
              <a:effectLst>
                <a:reflection blurRad="12700" stA="50000" endPos="50000" dist="5000" dir="5400000" sy="-100000" rotWithShape="0"/>
              </a:effectLst>
            </a:endParaRPr>
          </a:p>
        </p:txBody>
      </p:sp>
      <p:sp>
        <p:nvSpPr>
          <p:cNvPr id="3" name="スライド番号プレースホルダー 2"/>
          <p:cNvSpPr>
            <a:spLocks noGrp="1"/>
          </p:cNvSpPr>
          <p:nvPr>
            <p:ph type="sldNum" sz="quarter" idx="12"/>
          </p:nvPr>
        </p:nvSpPr>
        <p:spPr/>
        <p:txBody>
          <a:bodyPr/>
          <a:lstStyle/>
          <a:p>
            <a:fld id="{737707E9-05A8-4AE4-ADA2-758D1658F5A1}" type="slidenum">
              <a:rPr lang="en-US" smtClean="0"/>
              <a:pPr/>
              <a:t>13</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a:spcBef>
                <a:spcPct val="0"/>
              </a:spcBef>
              <a:buFont typeface="Arial" pitchFamily="34" charset="0"/>
              <a:buNone/>
            </a:pPr>
            <a:r>
              <a:rPr lang="ja-JP" altLang="en-US">
                <a:solidFill>
                  <a:srgbClr val="002060"/>
                </a:solidFill>
                <a:ea typeface="ＭＳ Ｐゴシック" pitchFamily="50" charset="-128"/>
              </a:rPr>
              <a:t>環境モニタリング計画（パンチェボ市）</a:t>
            </a:r>
          </a:p>
        </p:txBody>
      </p:sp>
      <p:pic>
        <p:nvPicPr>
          <p:cNvPr id="21507" name="Object 32"/>
          <p:cNvPicPr>
            <a:picLocks noChangeArrowheads="1"/>
          </p:cNvPicPr>
          <p:nvPr/>
        </p:nvPicPr>
        <p:blipFill>
          <a:blip r:embed="rId2">
            <a:extLst>
              <a:ext uri="{28A0092B-C50C-407E-A947-70E740481C1C}">
                <a14:useLocalDpi xmlns:a14="http://schemas.microsoft.com/office/drawing/2010/main" val="0"/>
              </a:ext>
            </a:extLst>
          </a:blip>
          <a:srcRect t="-113" b="-215"/>
          <a:stretch>
            <a:fillRect/>
          </a:stretch>
        </p:blipFill>
        <p:spPr bwMode="auto">
          <a:xfrm>
            <a:off x="3421063" y="1485900"/>
            <a:ext cx="554672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1"/>
          <p:cNvSpPr txBox="1">
            <a:spLocks noChangeArrowheads="1"/>
          </p:cNvSpPr>
          <p:nvPr/>
        </p:nvSpPr>
        <p:spPr bwMode="auto">
          <a:xfrm>
            <a:off x="36513" y="1701800"/>
            <a:ext cx="3311525" cy="1920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spcBef>
                <a:spcPct val="0"/>
              </a:spcBef>
              <a:buFont typeface="Arial" pitchFamily="34" charset="0"/>
              <a:buNone/>
            </a:pPr>
            <a:r>
              <a:rPr lang="ja-JP" altLang="en-US" sz="2000">
                <a:solidFill>
                  <a:srgbClr val="002060"/>
                </a:solidFill>
                <a:latin typeface="ＭＳ Ｐゴシック" pitchFamily="50" charset="-128"/>
                <a:ea typeface="ＭＳ Ｐゴシック" pitchFamily="50" charset="-128"/>
              </a:rPr>
              <a:t>土壌汚染のモニタリング調査</a:t>
            </a:r>
          </a:p>
          <a:p>
            <a:pPr>
              <a:spcBef>
                <a:spcPct val="0"/>
              </a:spcBef>
              <a:buFont typeface="Arial" pitchFamily="34" charset="0"/>
              <a:buNone/>
            </a:pPr>
            <a:r>
              <a:rPr lang="ja-JP" altLang="en-US" sz="2000">
                <a:solidFill>
                  <a:srgbClr val="002060"/>
                </a:solidFill>
                <a:latin typeface="ＭＳ Ｐゴシック" pitchFamily="50" charset="-128"/>
                <a:ea typeface="ＭＳ Ｐゴシック" pitchFamily="50" charset="-128"/>
              </a:rPr>
              <a:t>・　調査計画をパンチェボ市職員が中心となって作成</a:t>
            </a:r>
          </a:p>
          <a:p>
            <a:pPr>
              <a:spcBef>
                <a:spcPct val="0"/>
              </a:spcBef>
              <a:buFont typeface="Arial" pitchFamily="34" charset="0"/>
              <a:buNone/>
            </a:pPr>
            <a:r>
              <a:rPr lang="ja-JP" altLang="en-US" sz="2000">
                <a:solidFill>
                  <a:srgbClr val="002060"/>
                </a:solidFill>
                <a:latin typeface="ＭＳ Ｐゴシック" pitchFamily="50" charset="-128"/>
                <a:ea typeface="ＭＳ Ｐゴシック" pitchFamily="50" charset="-128"/>
              </a:rPr>
              <a:t>・　試料採取、分析をFCUBが実施</a:t>
            </a:r>
          </a:p>
          <a:p>
            <a:pPr>
              <a:spcBef>
                <a:spcPct val="0"/>
              </a:spcBef>
              <a:buFont typeface="Arial" pitchFamily="34" charset="0"/>
              <a:buNone/>
            </a:pPr>
            <a:endParaRPr lang="ja-JP" altLang="en-US" sz="2000">
              <a:solidFill>
                <a:srgbClr val="002060"/>
              </a:solidFill>
              <a:latin typeface="ＭＳ Ｐゴシック" pitchFamily="50" charset="-128"/>
              <a:ea typeface="ＭＳ Ｐゴシック" pitchFamily="50" charset="-128"/>
            </a:endParaRPr>
          </a:p>
        </p:txBody>
      </p:sp>
      <p:pic>
        <p:nvPicPr>
          <p:cNvPr id="21509" name="Picture 2" descr="IMG_21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3502025"/>
            <a:ext cx="2616200" cy="195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スライド番号プレースホルダー 1"/>
          <p:cNvSpPr>
            <a:spLocks noGrp="1"/>
          </p:cNvSpPr>
          <p:nvPr>
            <p:ph type="sldNum" sz="quarter" idx="12"/>
          </p:nvPr>
        </p:nvSpPr>
        <p:spPr/>
        <p:txBody>
          <a:bodyPr/>
          <a:lstStyle/>
          <a:p>
            <a:fld id="{737707E9-05A8-4AE4-ADA2-758D1658F5A1}" type="slidenum">
              <a:rPr lang="en-US" smtClean="0"/>
              <a:pPr/>
              <a:t>2</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0" y="188913"/>
            <a:ext cx="914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a:spcBef>
                <a:spcPct val="0"/>
              </a:spcBef>
              <a:buFont typeface="Arial" pitchFamily="34" charset="0"/>
              <a:buNone/>
            </a:pPr>
            <a:r>
              <a:rPr lang="de-DE" altLang="en-US">
                <a:solidFill>
                  <a:srgbClr val="003366"/>
                </a:solidFill>
                <a:latin typeface="ＭＳ Ｐゴシック" pitchFamily="50" charset="-128"/>
                <a:ea typeface="ＭＳ Ｐゴシック" pitchFamily="50" charset="-128"/>
              </a:rPr>
              <a:t>GCxGC</a:t>
            </a:r>
            <a:r>
              <a:rPr lang="ja-JP" altLang="en-US">
                <a:solidFill>
                  <a:srgbClr val="003366"/>
                </a:solidFill>
                <a:latin typeface="ＭＳ Ｐゴシック" pitchFamily="50" charset="-128"/>
                <a:ea typeface="ＭＳ Ｐゴシック" pitchFamily="50" charset="-128"/>
              </a:rPr>
              <a:t>-</a:t>
            </a:r>
            <a:r>
              <a:rPr lang="de-DE" altLang="en-US">
                <a:solidFill>
                  <a:srgbClr val="003366"/>
                </a:solidFill>
                <a:latin typeface="ＭＳ Ｐゴシック" pitchFamily="50" charset="-128"/>
                <a:ea typeface="ＭＳ Ｐゴシック" pitchFamily="50" charset="-128"/>
              </a:rPr>
              <a:t>MS</a:t>
            </a:r>
            <a:r>
              <a:rPr lang="ja-JP" altLang="en-US">
                <a:solidFill>
                  <a:srgbClr val="003366"/>
                </a:solidFill>
                <a:latin typeface="ＭＳ Ｐゴシック" pitchFamily="50" charset="-128"/>
                <a:ea typeface="ＭＳ Ｐゴシック" pitchFamily="50" charset="-128"/>
              </a:rPr>
              <a:t>分析技術の習得（</a:t>
            </a:r>
            <a:r>
              <a:rPr lang="de-DE" altLang="en-US">
                <a:solidFill>
                  <a:srgbClr val="003366"/>
                </a:solidFill>
                <a:latin typeface="ＭＳ Ｐゴシック" pitchFamily="50" charset="-128"/>
                <a:ea typeface="ＭＳ Ｐゴシック" pitchFamily="50" charset="-128"/>
              </a:rPr>
              <a:t>FCUB</a:t>
            </a:r>
            <a:r>
              <a:rPr lang="ja-JP" altLang="en-US">
                <a:solidFill>
                  <a:srgbClr val="003366"/>
                </a:solidFill>
                <a:latin typeface="ＭＳ Ｐゴシック" pitchFamily="50" charset="-128"/>
                <a:ea typeface="ＭＳ Ｐゴシック" pitchFamily="50" charset="-128"/>
              </a:rPr>
              <a:t>）</a:t>
            </a:r>
            <a:endParaRPr lang="de-DE" altLang="en-US">
              <a:solidFill>
                <a:srgbClr val="003366"/>
              </a:solidFill>
              <a:latin typeface="ＭＳ Ｐゴシック" pitchFamily="50" charset="-128"/>
              <a:ea typeface="ＭＳ Ｐゴシック" pitchFamily="50" charset="-128"/>
            </a:endParaRPr>
          </a:p>
        </p:txBody>
      </p:sp>
      <p:pic>
        <p:nvPicPr>
          <p:cNvPr id="22531" name="Picture 2" descr="C:\Users\Vlada\Documents\Bluetooth Folder\20160113_1146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5" y="4510088"/>
            <a:ext cx="39290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3" descr="C:\Users\Vlada\Documents\JICA KANSAI projekat\Projekat realizacija\Japanci u BGD Jan 2016\Materijal za PPP\Bosanski dizel JIC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25" y="4003675"/>
            <a:ext cx="4400550"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1"/>
          <p:cNvSpPr txBox="1">
            <a:spLocks noChangeArrowheads="1"/>
          </p:cNvSpPr>
          <p:nvPr/>
        </p:nvSpPr>
        <p:spPr bwMode="auto">
          <a:xfrm>
            <a:off x="254000" y="1412875"/>
            <a:ext cx="4248150"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spcBef>
                <a:spcPct val="0"/>
              </a:spcBef>
              <a:buFont typeface="Arial" pitchFamily="34" charset="0"/>
              <a:buNone/>
            </a:pPr>
            <a:r>
              <a:rPr lang="ja-JP" altLang="en-US" sz="2000">
                <a:solidFill>
                  <a:srgbClr val="002060"/>
                </a:solidFill>
                <a:latin typeface="ＭＳ Ｐゴシック" pitchFamily="50" charset="-128"/>
                <a:ea typeface="ＭＳ Ｐゴシック" pitchFamily="50" charset="-128"/>
              </a:rPr>
              <a:t>FCUBにおける取り組み</a:t>
            </a:r>
          </a:p>
          <a:p>
            <a:pPr>
              <a:spcBef>
                <a:spcPct val="0"/>
              </a:spcBef>
            </a:pPr>
            <a:r>
              <a:rPr lang="ja-JP" altLang="en-US" sz="2000">
                <a:solidFill>
                  <a:srgbClr val="002060"/>
                </a:solidFill>
                <a:latin typeface="ＭＳ Ｐゴシック" pitchFamily="50" charset="-128"/>
                <a:ea typeface="ＭＳ Ｐゴシック" pitchFamily="50" charset="-128"/>
              </a:rPr>
              <a:t>分析機器GC/GC-MSを導入</a:t>
            </a:r>
          </a:p>
          <a:p>
            <a:pPr>
              <a:spcBef>
                <a:spcPct val="0"/>
              </a:spcBef>
            </a:pPr>
            <a:r>
              <a:rPr lang="ja-JP" altLang="en-US" sz="2000">
                <a:solidFill>
                  <a:srgbClr val="002060"/>
                </a:solidFill>
                <a:latin typeface="ＭＳ Ｐゴシック" pitchFamily="50" charset="-128"/>
                <a:ea typeface="ＭＳ Ｐゴシック" pitchFamily="50" charset="-128"/>
              </a:rPr>
              <a:t>専門家による分析技術の研修</a:t>
            </a:r>
          </a:p>
          <a:p>
            <a:pPr>
              <a:spcBef>
                <a:spcPct val="0"/>
              </a:spcBef>
              <a:buFont typeface="Arial" pitchFamily="34" charset="0"/>
              <a:buNone/>
            </a:pPr>
            <a:r>
              <a:rPr lang="ja-JP" altLang="en-US" sz="2000">
                <a:solidFill>
                  <a:srgbClr val="002060"/>
                </a:solidFill>
                <a:latin typeface="ＭＳ Ｐゴシック" pitchFamily="50" charset="-128"/>
                <a:ea typeface="ＭＳ Ｐゴシック" pitchFamily="50" charset="-128"/>
              </a:rPr>
              <a:t>　　（FCUBの複数の研究者を対象）</a:t>
            </a:r>
          </a:p>
          <a:p>
            <a:pPr>
              <a:spcBef>
                <a:spcPct val="0"/>
              </a:spcBef>
            </a:pPr>
            <a:r>
              <a:rPr lang="ja-JP" altLang="en-US" sz="2000">
                <a:solidFill>
                  <a:srgbClr val="002060"/>
                </a:solidFill>
                <a:latin typeface="ＭＳ Ｐゴシック" pitchFamily="50" charset="-128"/>
                <a:ea typeface="ＭＳ Ｐゴシック" pitchFamily="50" charset="-128"/>
              </a:rPr>
              <a:t>環境モニタリング分析の実施</a:t>
            </a:r>
          </a:p>
          <a:p>
            <a:pPr>
              <a:spcBef>
                <a:spcPct val="0"/>
              </a:spcBef>
              <a:buFont typeface="Arial" pitchFamily="34" charset="0"/>
              <a:buNone/>
            </a:pPr>
            <a:r>
              <a:rPr lang="ja-JP" altLang="en-US" sz="2000">
                <a:solidFill>
                  <a:srgbClr val="002060"/>
                </a:solidFill>
                <a:latin typeface="ＭＳ Ｐゴシック" pitchFamily="50" charset="-128"/>
                <a:ea typeface="ＭＳ Ｐゴシック" pitchFamily="50" charset="-128"/>
              </a:rPr>
              <a:t>　　　多環芳香族化合物 (16) </a:t>
            </a:r>
          </a:p>
          <a:p>
            <a:pPr>
              <a:spcBef>
                <a:spcPct val="0"/>
              </a:spcBef>
              <a:buFont typeface="Arial" pitchFamily="34" charset="0"/>
              <a:buNone/>
            </a:pPr>
            <a:r>
              <a:rPr lang="ja-JP" altLang="en-US" sz="2000">
                <a:solidFill>
                  <a:srgbClr val="002060"/>
                </a:solidFill>
                <a:latin typeface="ＭＳ Ｐゴシック" pitchFamily="50" charset="-128"/>
                <a:ea typeface="ＭＳ Ｐゴシック" pitchFamily="50" charset="-128"/>
              </a:rPr>
              <a:t>　　　PCBs (209)</a:t>
            </a:r>
          </a:p>
          <a:p>
            <a:pPr>
              <a:spcBef>
                <a:spcPct val="0"/>
              </a:spcBef>
              <a:buFont typeface="Arial" pitchFamily="34" charset="0"/>
              <a:buNone/>
            </a:pPr>
            <a:r>
              <a:rPr lang="ja-JP" altLang="en-US" sz="2000">
                <a:solidFill>
                  <a:srgbClr val="002060"/>
                </a:solidFill>
                <a:latin typeface="ＭＳ Ｐゴシック" pitchFamily="50" charset="-128"/>
                <a:ea typeface="ＭＳ Ｐゴシック" pitchFamily="50" charset="-128"/>
              </a:rPr>
              <a:t>　　　殺虫剤成分 (50)</a:t>
            </a:r>
          </a:p>
          <a:p>
            <a:pPr>
              <a:spcBef>
                <a:spcPct val="0"/>
              </a:spcBef>
              <a:buFont typeface="Arial" pitchFamily="34" charset="0"/>
              <a:buNone/>
            </a:pPr>
            <a:r>
              <a:rPr lang="ja-JP" altLang="en-US" sz="2000">
                <a:solidFill>
                  <a:srgbClr val="002060"/>
                </a:solidFill>
                <a:latin typeface="ＭＳ Ｐゴシック" pitchFamily="50" charset="-128"/>
                <a:ea typeface="ＭＳ Ｐゴシック" pitchFamily="50" charset="-128"/>
              </a:rPr>
              <a:t>　　　炭化水素化合物 (&gt;100)</a:t>
            </a:r>
          </a:p>
        </p:txBody>
      </p:sp>
      <p:pic>
        <p:nvPicPr>
          <p:cNvPr id="22534" name="Picture 2" descr="C:\Users\Vlada\Documents\JICA KANSAI projekat\Projekat realizacija\Uzorkovanje\2D_PA-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25" y="1125538"/>
            <a:ext cx="4391025" cy="2716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22535" name="Straight Arrow Connector 3"/>
          <p:cNvCxnSpPr>
            <a:cxnSpLocks noChangeShapeType="1"/>
          </p:cNvCxnSpPr>
          <p:nvPr/>
        </p:nvCxnSpPr>
        <p:spPr bwMode="auto">
          <a:xfrm rot="10800000" flipV="1">
            <a:off x="6826250" y="1479550"/>
            <a:ext cx="693738" cy="344488"/>
          </a:xfrm>
          <a:prstGeom prst="straightConnector1">
            <a:avLst/>
          </a:prstGeom>
          <a:noFill/>
          <a:ln w="38100">
            <a:solidFill>
              <a:srgbClr val="FF0000"/>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2536" name="Straight Arrow Connector 4"/>
          <p:cNvCxnSpPr>
            <a:cxnSpLocks noChangeShapeType="1"/>
          </p:cNvCxnSpPr>
          <p:nvPr/>
        </p:nvCxnSpPr>
        <p:spPr bwMode="auto">
          <a:xfrm rot="10800000" flipV="1">
            <a:off x="6659563" y="2238375"/>
            <a:ext cx="960437" cy="657225"/>
          </a:xfrm>
          <a:prstGeom prst="straightConnector1">
            <a:avLst/>
          </a:prstGeom>
          <a:noFill/>
          <a:ln w="38100">
            <a:solidFill>
              <a:srgbClr val="FF0000"/>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2537" name="TextBox 5"/>
          <p:cNvSpPr>
            <a:spLocks noChangeArrowheads="1"/>
          </p:cNvSpPr>
          <p:nvPr/>
        </p:nvSpPr>
        <p:spPr bwMode="auto">
          <a:xfrm>
            <a:off x="7553325" y="1270000"/>
            <a:ext cx="1196975" cy="33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itchFamily="34" charset="0"/>
                <a:ea typeface="ＭＳ Ｐゴシック" pitchFamily="50" charset="-128"/>
              </a:defRPr>
            </a:lvl1pPr>
            <a:lvl2pPr marL="742950" indent="-285750">
              <a:defRPr>
                <a:solidFill>
                  <a:schemeClr val="tx1"/>
                </a:solidFill>
                <a:latin typeface="Arial" pitchFamily="34" charset="0"/>
                <a:ea typeface="ＭＳ Ｐゴシック" pitchFamily="50" charset="-128"/>
              </a:defRPr>
            </a:lvl2pPr>
            <a:lvl3pPr marL="1143000" indent="-228600">
              <a:defRPr>
                <a:solidFill>
                  <a:schemeClr val="tx1"/>
                </a:solidFill>
                <a:latin typeface="Arial" pitchFamily="34" charset="0"/>
                <a:ea typeface="ＭＳ Ｐゴシック" pitchFamily="50" charset="-128"/>
              </a:defRPr>
            </a:lvl3pPr>
            <a:lvl4pPr marL="1600200" indent="-228600">
              <a:defRPr>
                <a:solidFill>
                  <a:schemeClr val="tx1"/>
                </a:solidFill>
                <a:latin typeface="Arial" pitchFamily="34" charset="0"/>
                <a:ea typeface="ＭＳ Ｐゴシック" pitchFamily="50" charset="-128"/>
              </a:defRPr>
            </a:lvl4pPr>
            <a:lvl5pPr marL="2057400" indent="-22860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ＭＳ Ｐゴシック" pitchFamily="50" charset="-128"/>
              </a:defRPr>
            </a:lvl9pPr>
          </a:lstStyle>
          <a:p>
            <a:r>
              <a:rPr lang="en-US" altLang="ja-JP" sz="1600">
                <a:solidFill>
                  <a:schemeClr val="bg1"/>
                </a:solidFill>
                <a:latin typeface="Calibri" pitchFamily="34" charset="0"/>
                <a:sym typeface="Calibri" pitchFamily="34" charset="0"/>
              </a:rPr>
              <a:t>p,p</a:t>
            </a:r>
            <a:r>
              <a:rPr lang="en-US" altLang="ja-JP" sz="1600">
                <a:solidFill>
                  <a:schemeClr val="bg1"/>
                </a:solidFill>
                <a:sym typeface="Calibri" pitchFamily="34" charset="0"/>
              </a:rPr>
              <a:t>’</a:t>
            </a:r>
            <a:r>
              <a:rPr lang="en-US" altLang="ja-JP" sz="1600">
                <a:solidFill>
                  <a:schemeClr val="bg1"/>
                </a:solidFill>
                <a:latin typeface="Calibri" pitchFamily="34" charset="0"/>
                <a:sym typeface="Calibri" pitchFamily="34" charset="0"/>
              </a:rPr>
              <a:t> - DDE</a:t>
            </a:r>
          </a:p>
        </p:txBody>
      </p:sp>
      <p:sp>
        <p:nvSpPr>
          <p:cNvPr id="22538" name="TextBox 6"/>
          <p:cNvSpPr>
            <a:spLocks noChangeArrowheads="1"/>
          </p:cNvSpPr>
          <p:nvPr/>
        </p:nvSpPr>
        <p:spPr bwMode="auto">
          <a:xfrm>
            <a:off x="7653338" y="2028825"/>
            <a:ext cx="12319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itchFamily="34" charset="0"/>
                <a:ea typeface="ＭＳ Ｐゴシック" pitchFamily="50" charset="-128"/>
              </a:defRPr>
            </a:lvl1pPr>
            <a:lvl2pPr marL="742950" indent="-285750">
              <a:defRPr>
                <a:solidFill>
                  <a:schemeClr val="tx1"/>
                </a:solidFill>
                <a:latin typeface="Arial" pitchFamily="34" charset="0"/>
                <a:ea typeface="ＭＳ Ｐゴシック" pitchFamily="50" charset="-128"/>
              </a:defRPr>
            </a:lvl2pPr>
            <a:lvl3pPr marL="1143000" indent="-228600">
              <a:defRPr>
                <a:solidFill>
                  <a:schemeClr val="tx1"/>
                </a:solidFill>
                <a:latin typeface="Arial" pitchFamily="34" charset="0"/>
                <a:ea typeface="ＭＳ Ｐゴシック" pitchFamily="50" charset="-128"/>
              </a:defRPr>
            </a:lvl3pPr>
            <a:lvl4pPr marL="1600200" indent="-228600">
              <a:defRPr>
                <a:solidFill>
                  <a:schemeClr val="tx1"/>
                </a:solidFill>
                <a:latin typeface="Arial" pitchFamily="34" charset="0"/>
                <a:ea typeface="ＭＳ Ｐゴシック" pitchFamily="50" charset="-128"/>
              </a:defRPr>
            </a:lvl4pPr>
            <a:lvl5pPr marL="2057400" indent="-22860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ＭＳ Ｐゴシック" pitchFamily="50" charset="-128"/>
              </a:defRPr>
            </a:lvl9pPr>
          </a:lstStyle>
          <a:p>
            <a:r>
              <a:rPr lang="en-US" altLang="ja-JP" sz="1600">
                <a:solidFill>
                  <a:schemeClr val="bg1"/>
                </a:solidFill>
                <a:latin typeface="Calibri" pitchFamily="34" charset="0"/>
                <a:sym typeface="Calibri" pitchFamily="34" charset="0"/>
              </a:rPr>
              <a:t>p,p</a:t>
            </a:r>
            <a:r>
              <a:rPr lang="en-US" altLang="ja-JP" sz="1600">
                <a:solidFill>
                  <a:schemeClr val="bg1"/>
                </a:solidFill>
                <a:sym typeface="Calibri" pitchFamily="34" charset="0"/>
              </a:rPr>
              <a:t>’</a:t>
            </a:r>
            <a:r>
              <a:rPr lang="en-US" altLang="ja-JP" sz="1600">
                <a:solidFill>
                  <a:schemeClr val="bg1"/>
                </a:solidFill>
                <a:latin typeface="Calibri" pitchFamily="34" charset="0"/>
                <a:sym typeface="Calibri" pitchFamily="34" charset="0"/>
              </a:rPr>
              <a:t> - DDT</a:t>
            </a:r>
          </a:p>
        </p:txBody>
      </p:sp>
      <p:sp>
        <p:nvSpPr>
          <p:cNvPr id="2" name="スライド番号プレースホルダー 1"/>
          <p:cNvSpPr>
            <a:spLocks noGrp="1"/>
          </p:cNvSpPr>
          <p:nvPr>
            <p:ph type="sldNum" sz="quarter" idx="12"/>
          </p:nvPr>
        </p:nvSpPr>
        <p:spPr/>
        <p:txBody>
          <a:bodyPr/>
          <a:lstStyle/>
          <a:p>
            <a:fld id="{737707E9-05A8-4AE4-ADA2-758D1658F5A1}" type="slidenum">
              <a:rPr lang="en-US" smtClean="0"/>
              <a:pPr/>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IMG_40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4365625"/>
            <a:ext cx="4464050"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1"/>
          <p:cNvSpPr>
            <a:spLocks noChangeArrowheads="1"/>
          </p:cNvSpPr>
          <p:nvPr/>
        </p:nvSpPr>
        <p:spPr bwMode="auto">
          <a:xfrm>
            <a:off x="0" y="188913"/>
            <a:ext cx="91440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57200" indent="-457200">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a:spcBef>
                <a:spcPct val="0"/>
              </a:spcBef>
              <a:buFont typeface="Arial" pitchFamily="34" charset="0"/>
              <a:buNone/>
            </a:pPr>
            <a:r>
              <a:rPr lang="ja-JP" altLang="en-US">
                <a:solidFill>
                  <a:srgbClr val="003366"/>
                </a:solidFill>
                <a:latin typeface="ＭＳ Ｐゴシック" pitchFamily="50" charset="-128"/>
                <a:ea typeface="ＭＳ Ｐゴシック" pitchFamily="50" charset="-128"/>
              </a:rPr>
              <a:t>行政主導によるさまざまなワークショップの開催</a:t>
            </a:r>
          </a:p>
          <a:p>
            <a:pPr algn="ctr">
              <a:spcBef>
                <a:spcPct val="0"/>
              </a:spcBef>
              <a:buFont typeface="Arial" pitchFamily="34" charset="0"/>
              <a:buNone/>
            </a:pPr>
            <a:r>
              <a:rPr lang="ja-JP" altLang="en-US">
                <a:solidFill>
                  <a:srgbClr val="003366"/>
                </a:solidFill>
                <a:latin typeface="ＭＳ Ｐゴシック" pitchFamily="50" charset="-128"/>
                <a:ea typeface="ＭＳ Ｐゴシック" pitchFamily="50" charset="-128"/>
              </a:rPr>
              <a:t>（パンチェボ市）</a:t>
            </a:r>
            <a:endParaRPr lang="de-DE" altLang="en-US">
              <a:solidFill>
                <a:srgbClr val="003366"/>
              </a:solidFill>
              <a:latin typeface="ＭＳ Ｐゴシック" pitchFamily="50" charset="-128"/>
              <a:ea typeface="ＭＳ Ｐゴシック" pitchFamily="50" charset="-128"/>
            </a:endParaRPr>
          </a:p>
        </p:txBody>
      </p:sp>
      <p:sp>
        <p:nvSpPr>
          <p:cNvPr id="23556" name="TextBox 1"/>
          <p:cNvSpPr txBox="1">
            <a:spLocks noChangeArrowheads="1"/>
          </p:cNvSpPr>
          <p:nvPr/>
        </p:nvSpPr>
        <p:spPr bwMode="auto">
          <a:xfrm>
            <a:off x="254000" y="1341438"/>
            <a:ext cx="4248150" cy="2833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spcBef>
                <a:spcPct val="0"/>
              </a:spcBef>
              <a:buFont typeface="Arial" pitchFamily="34" charset="0"/>
              <a:buNone/>
            </a:pPr>
            <a:r>
              <a:rPr lang="ja-JP" altLang="en-US" sz="2000">
                <a:solidFill>
                  <a:srgbClr val="003366"/>
                </a:solidFill>
                <a:latin typeface="ＭＳ Ｐゴシック" pitchFamily="50" charset="-128"/>
                <a:ea typeface="ＭＳ Ｐゴシック" pitchFamily="50" charset="-128"/>
              </a:rPr>
              <a:t>殺虫剤の安全な使い方WS</a:t>
            </a:r>
          </a:p>
          <a:p>
            <a:pPr>
              <a:spcBef>
                <a:spcPct val="0"/>
              </a:spcBef>
            </a:pPr>
            <a:r>
              <a:rPr lang="ja-JP" altLang="en-US" sz="2000">
                <a:solidFill>
                  <a:srgbClr val="003366"/>
                </a:solidFill>
                <a:latin typeface="ＭＳ Ｐゴシック" pitchFamily="50" charset="-128"/>
                <a:ea typeface="ＭＳ Ｐゴシック" pitchFamily="50" charset="-128"/>
              </a:rPr>
              <a:t>大規模経営農家を対象</a:t>
            </a:r>
          </a:p>
          <a:p>
            <a:pPr>
              <a:spcBef>
                <a:spcPct val="0"/>
              </a:spcBef>
            </a:pPr>
            <a:r>
              <a:rPr lang="ja-JP" altLang="en-US" sz="2000">
                <a:solidFill>
                  <a:srgbClr val="003366"/>
                </a:solidFill>
                <a:latin typeface="ＭＳ Ｐゴシック" pitchFamily="50" charset="-128"/>
                <a:ea typeface="ＭＳ Ｐゴシック" pitchFamily="50" charset="-128"/>
              </a:rPr>
              <a:t>普及啓発用パンフレット作成</a:t>
            </a:r>
          </a:p>
          <a:p>
            <a:pPr>
              <a:spcBef>
                <a:spcPct val="0"/>
              </a:spcBef>
            </a:pPr>
            <a:r>
              <a:rPr lang="ja-JP" altLang="en-US" sz="2000">
                <a:solidFill>
                  <a:srgbClr val="003366"/>
                </a:solidFill>
                <a:latin typeface="ＭＳ Ｐゴシック" pitchFamily="50" charset="-128"/>
                <a:ea typeface="ＭＳ Ｐゴシック" pitchFamily="50" charset="-128"/>
              </a:rPr>
              <a:t>環境教育教材作成</a:t>
            </a:r>
          </a:p>
          <a:p>
            <a:pPr>
              <a:spcBef>
                <a:spcPct val="0"/>
              </a:spcBef>
              <a:buFont typeface="Arial" pitchFamily="34" charset="0"/>
              <a:buNone/>
            </a:pPr>
            <a:endParaRPr lang="ja-JP" altLang="en-US" sz="2000">
              <a:solidFill>
                <a:srgbClr val="003366"/>
              </a:solidFill>
              <a:latin typeface="ＭＳ Ｐゴシック" pitchFamily="50" charset="-128"/>
              <a:ea typeface="ＭＳ Ｐゴシック" pitchFamily="50" charset="-128"/>
            </a:endParaRPr>
          </a:p>
          <a:p>
            <a:pPr>
              <a:spcBef>
                <a:spcPct val="0"/>
              </a:spcBef>
              <a:buFont typeface="Arial" pitchFamily="34" charset="0"/>
              <a:buNone/>
            </a:pPr>
            <a:r>
              <a:rPr lang="ja-JP" altLang="en-US" sz="2000">
                <a:solidFill>
                  <a:srgbClr val="003366"/>
                </a:solidFill>
                <a:latin typeface="ＭＳ Ｐゴシック" pitchFamily="50" charset="-128"/>
                <a:ea typeface="ＭＳ Ｐゴシック" pitchFamily="50" charset="-128"/>
              </a:rPr>
              <a:t>大規模工場関係者とのWS</a:t>
            </a:r>
          </a:p>
          <a:p>
            <a:pPr>
              <a:spcBef>
                <a:spcPct val="0"/>
              </a:spcBef>
            </a:pPr>
            <a:r>
              <a:rPr lang="ja-JP" altLang="en-US" sz="2000">
                <a:solidFill>
                  <a:srgbClr val="003366"/>
                </a:solidFill>
                <a:latin typeface="ＭＳ Ｐゴシック" pitchFamily="50" charset="-128"/>
                <a:ea typeface="ＭＳ Ｐゴシック" pitchFamily="50" charset="-128"/>
              </a:rPr>
              <a:t>意見交換会実施</a:t>
            </a:r>
          </a:p>
          <a:p>
            <a:pPr>
              <a:spcBef>
                <a:spcPct val="0"/>
              </a:spcBef>
            </a:pPr>
            <a:r>
              <a:rPr lang="ja-JP" altLang="en-US" sz="2000">
                <a:solidFill>
                  <a:srgbClr val="003366"/>
                </a:solidFill>
                <a:latin typeface="ＭＳ Ｐゴシック" pitchFamily="50" charset="-128"/>
                <a:ea typeface="ＭＳ Ｐゴシック" pitchFamily="50" charset="-128"/>
              </a:rPr>
              <a:t>専門家によるセミナー</a:t>
            </a:r>
          </a:p>
          <a:p>
            <a:pPr>
              <a:spcBef>
                <a:spcPct val="0"/>
              </a:spcBef>
              <a:buFont typeface="Arial" pitchFamily="34" charset="0"/>
              <a:buNone/>
            </a:pPr>
            <a:endParaRPr lang="ja-JP" altLang="en-US" sz="2000">
              <a:solidFill>
                <a:srgbClr val="003366"/>
              </a:solidFill>
              <a:latin typeface="ＭＳ Ｐゴシック" pitchFamily="50" charset="-128"/>
              <a:ea typeface="ＭＳ Ｐゴシック" pitchFamily="50" charset="-128"/>
            </a:endParaRPr>
          </a:p>
        </p:txBody>
      </p:sp>
      <p:pic>
        <p:nvPicPr>
          <p:cNvPr id="2355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5388" y="4005263"/>
            <a:ext cx="3808412" cy="2693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5388" y="1196975"/>
            <a:ext cx="3824287" cy="268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スライド番号プレースホルダー 1"/>
          <p:cNvSpPr>
            <a:spLocks noGrp="1"/>
          </p:cNvSpPr>
          <p:nvPr>
            <p:ph type="sldNum" sz="quarter" idx="12"/>
          </p:nvPr>
        </p:nvSpPr>
        <p:spPr/>
        <p:txBody>
          <a:bodyPr/>
          <a:lstStyle/>
          <a:p>
            <a:fld id="{737707E9-05A8-4AE4-ADA2-758D1658F5A1}" type="slidenum">
              <a:rPr lang="en-US" smtClean="0"/>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r" eaLnBrk="1" hangingPunct="1">
              <a:spcBef>
                <a:spcPct val="0"/>
              </a:spcBef>
              <a:buFont typeface="Arial" pitchFamily="34" charset="0"/>
              <a:buNone/>
            </a:pPr>
            <a:fld id="{5E34D8D0-A291-44F0-AD33-5CA17D6923E7}" type="slidenum">
              <a:rPr lang="en-US" altLang="ja-JP" sz="1800">
                <a:solidFill>
                  <a:srgbClr val="898989"/>
                </a:solidFill>
                <a:ea typeface="HGP平成角ｺﾞｼｯｸ体W5L1" charset="-128"/>
              </a:rPr>
              <a:pPr algn="r" eaLnBrk="1" hangingPunct="1">
                <a:spcBef>
                  <a:spcPct val="0"/>
                </a:spcBef>
                <a:buFont typeface="Arial" pitchFamily="34" charset="0"/>
                <a:buNone/>
              </a:pPr>
              <a:t>5</a:t>
            </a:fld>
            <a:endParaRPr lang="ja-JP" altLang="en-US" sz="1800">
              <a:solidFill>
                <a:srgbClr val="898989"/>
              </a:solidFill>
              <a:ea typeface="HGP平成角ｺﾞｼｯｸ体W5L1" charset="-128"/>
            </a:endParaRPr>
          </a:p>
        </p:txBody>
      </p:sp>
      <p:sp>
        <p:nvSpPr>
          <p:cNvPr id="24579" name="タイトル 1"/>
          <p:cNvSpPr>
            <a:spLocks noGrp="1" noChangeArrowheads="1"/>
          </p:cNvSpPr>
          <p:nvPr>
            <p:ph type="title" idx="4294967295"/>
          </p:nvPr>
        </p:nvSpPr>
        <p:spPr>
          <a:xfrm>
            <a:off x="428625" y="214313"/>
            <a:ext cx="8229600" cy="785812"/>
          </a:xfrm>
        </p:spPr>
        <p:txBody>
          <a:bodyPr/>
          <a:lstStyle/>
          <a:p>
            <a:pPr marL="0" indent="0" eaLnBrk="1" hangingPunct="1"/>
            <a:r>
              <a:rPr lang="ja-JP" altLang="en-US" sz="3200" smtClean="0">
                <a:solidFill>
                  <a:srgbClr val="003366"/>
                </a:solidFill>
                <a:ea typeface="ＭＳ Ｐゴシック" pitchFamily="50" charset="-128"/>
              </a:rPr>
              <a:t>プロジェクトのその先に</a:t>
            </a:r>
          </a:p>
        </p:txBody>
      </p:sp>
      <p:grpSp>
        <p:nvGrpSpPr>
          <p:cNvPr id="24580" name="グループ化 18"/>
          <p:cNvGrpSpPr>
            <a:grpSpLocks/>
          </p:cNvGrpSpPr>
          <p:nvPr/>
        </p:nvGrpSpPr>
        <p:grpSpPr bwMode="auto">
          <a:xfrm>
            <a:off x="539750" y="1368425"/>
            <a:ext cx="8208963" cy="647700"/>
            <a:chOff x="0" y="0"/>
            <a:chExt cx="8208912" cy="648072"/>
          </a:xfrm>
        </p:grpSpPr>
        <p:sp>
          <p:nvSpPr>
            <p:cNvPr id="24610" name="円/楕円 6"/>
            <p:cNvSpPr>
              <a:spLocks noChangeArrowheads="1"/>
            </p:cNvSpPr>
            <p:nvPr/>
          </p:nvSpPr>
          <p:spPr bwMode="auto">
            <a:xfrm>
              <a:off x="0" y="0"/>
              <a:ext cx="936104" cy="64807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r>
                <a:rPr lang="ja-JP" altLang="en-US" sz="1800">
                  <a:solidFill>
                    <a:srgbClr val="FFFFFF"/>
                  </a:solidFill>
                  <a:latin typeface="HGP平成角ｺﾞｼｯｸ体W5L1" charset="-128"/>
                  <a:ea typeface="HGP平成角ｺﾞｼｯｸ体W5L1" charset="-128"/>
                </a:rPr>
                <a:t>現在</a:t>
              </a:r>
              <a:endParaRPr lang="ja-JP" altLang="en-US" sz="1800">
                <a:solidFill>
                  <a:srgbClr val="FFFFFF"/>
                </a:solidFill>
                <a:latin typeface="HGP平成角ｺﾞｼｯｸ体W5L1" charset="-128"/>
                <a:ea typeface="HGP平成角ｺﾞｼｯｸ体W5L1" charset="-128"/>
                <a:sym typeface="ＭＳ Ｐゴシック" pitchFamily="50" charset="-128"/>
              </a:endParaRPr>
            </a:p>
          </p:txBody>
        </p:sp>
        <p:sp>
          <p:nvSpPr>
            <p:cNvPr id="24611" name="円/楕円 7"/>
            <p:cNvSpPr>
              <a:spLocks noChangeArrowheads="1"/>
            </p:cNvSpPr>
            <p:nvPr/>
          </p:nvSpPr>
          <p:spPr bwMode="auto">
            <a:xfrm>
              <a:off x="7272808" y="0"/>
              <a:ext cx="936104" cy="648072"/>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r>
                <a:rPr lang="ja-JP" altLang="en-US" sz="1800">
                  <a:solidFill>
                    <a:srgbClr val="FFFFFF"/>
                  </a:solidFill>
                  <a:latin typeface="HGP平成角ｺﾞｼｯｸ体W5L1" charset="-128"/>
                  <a:ea typeface="HGP平成角ｺﾞｼｯｸ体W5L1" charset="-128"/>
                </a:rPr>
                <a:t>将来</a:t>
              </a:r>
              <a:endParaRPr lang="ja-JP" altLang="en-US" sz="1800">
                <a:solidFill>
                  <a:srgbClr val="FFFFFF"/>
                </a:solidFill>
                <a:latin typeface="HGP平成角ｺﾞｼｯｸ体W5L1" charset="-128"/>
                <a:ea typeface="HGP平成角ｺﾞｼｯｸ体W5L1" charset="-128"/>
                <a:sym typeface="ＭＳ Ｐゴシック" pitchFamily="50" charset="-128"/>
              </a:endParaRPr>
            </a:p>
          </p:txBody>
        </p:sp>
        <p:sp>
          <p:nvSpPr>
            <p:cNvPr id="24612" name="右矢印 9"/>
            <p:cNvSpPr>
              <a:spLocks noChangeArrowheads="1"/>
            </p:cNvSpPr>
            <p:nvPr/>
          </p:nvSpPr>
          <p:spPr bwMode="auto">
            <a:xfrm>
              <a:off x="1656184" y="90010"/>
              <a:ext cx="432048" cy="468052"/>
            </a:xfrm>
            <a:prstGeom prst="rightArrow">
              <a:avLst>
                <a:gd name="adj1" fmla="val 50000"/>
                <a:gd name="adj2" fmla="val 50000"/>
              </a:avLst>
            </a:prstGeom>
            <a:solidFill>
              <a:schemeClr val="accent1"/>
            </a:solidFill>
            <a:ln w="15875">
              <a:solidFill>
                <a:srgbClr val="477298"/>
              </a:solidFill>
              <a:miter lim="800000"/>
              <a:headEnd/>
              <a:tailEnd/>
            </a:ln>
          </p:spPr>
          <p:txBody>
            <a:bodyPr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endParaRPr lang="en-US" altLang="ja-JP" sz="1800">
                <a:solidFill>
                  <a:srgbClr val="FFFFFF"/>
                </a:solidFill>
                <a:latin typeface="ＭＳ Ｐゴシック" pitchFamily="50" charset="-128"/>
                <a:ea typeface="HGP平成角ｺﾞｼｯｸ体W5L1" charset="-128"/>
                <a:sym typeface="ＭＳ Ｐゴシック" pitchFamily="50" charset="-128"/>
              </a:endParaRPr>
            </a:p>
          </p:txBody>
        </p:sp>
        <p:sp>
          <p:nvSpPr>
            <p:cNvPr id="24613" name="右矢印 10"/>
            <p:cNvSpPr>
              <a:spLocks noChangeArrowheads="1"/>
            </p:cNvSpPr>
            <p:nvPr/>
          </p:nvSpPr>
          <p:spPr bwMode="auto">
            <a:xfrm>
              <a:off x="2240632" y="90010"/>
              <a:ext cx="432048" cy="468052"/>
            </a:xfrm>
            <a:prstGeom prst="rightArrow">
              <a:avLst>
                <a:gd name="adj1" fmla="val 50000"/>
                <a:gd name="adj2" fmla="val 50000"/>
              </a:avLst>
            </a:prstGeom>
            <a:solidFill>
              <a:schemeClr val="accent1"/>
            </a:solidFill>
            <a:ln w="15875">
              <a:solidFill>
                <a:srgbClr val="477298"/>
              </a:solidFill>
              <a:miter lim="800000"/>
              <a:headEnd/>
              <a:tailEnd/>
            </a:ln>
          </p:spPr>
          <p:txBody>
            <a:bodyPr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endParaRPr lang="en-US" altLang="ja-JP" sz="1800">
                <a:solidFill>
                  <a:srgbClr val="FFFFFF"/>
                </a:solidFill>
                <a:latin typeface="ＭＳ Ｐゴシック" pitchFamily="50" charset="-128"/>
                <a:ea typeface="HGP平成角ｺﾞｼｯｸ体W5L1" charset="-128"/>
                <a:sym typeface="ＭＳ Ｐゴシック" pitchFamily="50" charset="-128"/>
              </a:endParaRPr>
            </a:p>
          </p:txBody>
        </p:sp>
        <p:sp>
          <p:nvSpPr>
            <p:cNvPr id="24614" name="右矢印 11"/>
            <p:cNvSpPr>
              <a:spLocks noChangeArrowheads="1"/>
            </p:cNvSpPr>
            <p:nvPr/>
          </p:nvSpPr>
          <p:spPr bwMode="auto">
            <a:xfrm>
              <a:off x="2808312" y="90010"/>
              <a:ext cx="432048" cy="468052"/>
            </a:xfrm>
            <a:prstGeom prst="rightArrow">
              <a:avLst>
                <a:gd name="adj1" fmla="val 50000"/>
                <a:gd name="adj2" fmla="val 50000"/>
              </a:avLst>
            </a:prstGeom>
            <a:solidFill>
              <a:schemeClr val="accent1"/>
            </a:solidFill>
            <a:ln w="15875">
              <a:solidFill>
                <a:srgbClr val="477298"/>
              </a:solidFill>
              <a:miter lim="800000"/>
              <a:headEnd/>
              <a:tailEnd/>
            </a:ln>
          </p:spPr>
          <p:txBody>
            <a:bodyPr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endParaRPr lang="en-US" altLang="ja-JP" sz="1800">
                <a:solidFill>
                  <a:srgbClr val="FFFFFF"/>
                </a:solidFill>
                <a:latin typeface="ＭＳ Ｐゴシック" pitchFamily="50" charset="-128"/>
                <a:ea typeface="HGP平成角ｺﾞｼｯｸ体W5L1" charset="-128"/>
                <a:sym typeface="ＭＳ Ｐゴシック" pitchFamily="50" charset="-128"/>
              </a:endParaRPr>
            </a:p>
          </p:txBody>
        </p:sp>
        <p:sp>
          <p:nvSpPr>
            <p:cNvPr id="24615" name="右矢印 12"/>
            <p:cNvSpPr>
              <a:spLocks noChangeArrowheads="1"/>
            </p:cNvSpPr>
            <p:nvPr/>
          </p:nvSpPr>
          <p:spPr bwMode="auto">
            <a:xfrm>
              <a:off x="3392760" y="90010"/>
              <a:ext cx="432048" cy="468052"/>
            </a:xfrm>
            <a:prstGeom prst="rightArrow">
              <a:avLst>
                <a:gd name="adj1" fmla="val 50000"/>
                <a:gd name="adj2" fmla="val 50000"/>
              </a:avLst>
            </a:prstGeom>
            <a:solidFill>
              <a:schemeClr val="accent1"/>
            </a:solidFill>
            <a:ln w="15875">
              <a:solidFill>
                <a:srgbClr val="477298"/>
              </a:solidFill>
              <a:miter lim="800000"/>
              <a:headEnd/>
              <a:tailEnd/>
            </a:ln>
          </p:spPr>
          <p:txBody>
            <a:bodyPr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endParaRPr lang="en-US" altLang="ja-JP" sz="1800">
                <a:solidFill>
                  <a:srgbClr val="FFFFFF"/>
                </a:solidFill>
                <a:latin typeface="ＭＳ Ｐゴシック" pitchFamily="50" charset="-128"/>
                <a:ea typeface="HGP平成角ｺﾞｼｯｸ体W5L1" charset="-128"/>
                <a:sym typeface="ＭＳ Ｐゴシック" pitchFamily="50" charset="-128"/>
              </a:endParaRPr>
            </a:p>
          </p:txBody>
        </p:sp>
        <p:sp>
          <p:nvSpPr>
            <p:cNvPr id="24616" name="右矢印 13"/>
            <p:cNvSpPr>
              <a:spLocks noChangeArrowheads="1"/>
            </p:cNvSpPr>
            <p:nvPr/>
          </p:nvSpPr>
          <p:spPr bwMode="auto">
            <a:xfrm>
              <a:off x="3977208" y="90010"/>
              <a:ext cx="432048" cy="468052"/>
            </a:xfrm>
            <a:prstGeom prst="rightArrow">
              <a:avLst>
                <a:gd name="adj1" fmla="val 50000"/>
                <a:gd name="adj2" fmla="val 50000"/>
              </a:avLst>
            </a:prstGeom>
            <a:solidFill>
              <a:schemeClr val="accent1"/>
            </a:solidFill>
            <a:ln w="15875">
              <a:solidFill>
                <a:srgbClr val="477298"/>
              </a:solidFill>
              <a:miter lim="800000"/>
              <a:headEnd/>
              <a:tailEnd/>
            </a:ln>
          </p:spPr>
          <p:txBody>
            <a:bodyPr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endParaRPr lang="en-US" altLang="ja-JP" sz="1800">
                <a:solidFill>
                  <a:srgbClr val="FFFFFF"/>
                </a:solidFill>
                <a:latin typeface="ＭＳ Ｐゴシック" pitchFamily="50" charset="-128"/>
                <a:ea typeface="HGP平成角ｺﾞｼｯｸ体W5L1" charset="-128"/>
                <a:sym typeface="ＭＳ Ｐゴシック" pitchFamily="50" charset="-128"/>
              </a:endParaRPr>
            </a:p>
          </p:txBody>
        </p:sp>
        <p:sp>
          <p:nvSpPr>
            <p:cNvPr id="24617" name="右矢印 14"/>
            <p:cNvSpPr>
              <a:spLocks noChangeArrowheads="1"/>
            </p:cNvSpPr>
            <p:nvPr/>
          </p:nvSpPr>
          <p:spPr bwMode="auto">
            <a:xfrm>
              <a:off x="4544888" y="90010"/>
              <a:ext cx="432048" cy="468052"/>
            </a:xfrm>
            <a:prstGeom prst="rightArrow">
              <a:avLst>
                <a:gd name="adj1" fmla="val 50000"/>
                <a:gd name="adj2" fmla="val 50000"/>
              </a:avLst>
            </a:prstGeom>
            <a:solidFill>
              <a:schemeClr val="accent1"/>
            </a:solidFill>
            <a:ln w="15875">
              <a:solidFill>
                <a:srgbClr val="477298"/>
              </a:solidFill>
              <a:miter lim="800000"/>
              <a:headEnd/>
              <a:tailEnd/>
            </a:ln>
          </p:spPr>
          <p:txBody>
            <a:bodyPr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endParaRPr lang="en-US" altLang="ja-JP" sz="1800">
                <a:solidFill>
                  <a:srgbClr val="FFFFFF"/>
                </a:solidFill>
                <a:latin typeface="ＭＳ Ｐゴシック" pitchFamily="50" charset="-128"/>
                <a:ea typeface="HGP平成角ｺﾞｼｯｸ体W5L1" charset="-128"/>
                <a:sym typeface="ＭＳ Ｐゴシック" pitchFamily="50" charset="-128"/>
              </a:endParaRPr>
            </a:p>
          </p:txBody>
        </p:sp>
        <p:sp>
          <p:nvSpPr>
            <p:cNvPr id="24618" name="右矢印 15"/>
            <p:cNvSpPr>
              <a:spLocks noChangeArrowheads="1"/>
            </p:cNvSpPr>
            <p:nvPr/>
          </p:nvSpPr>
          <p:spPr bwMode="auto">
            <a:xfrm>
              <a:off x="5112568" y="90010"/>
              <a:ext cx="432048" cy="468052"/>
            </a:xfrm>
            <a:prstGeom prst="rightArrow">
              <a:avLst>
                <a:gd name="adj1" fmla="val 50000"/>
                <a:gd name="adj2" fmla="val 50000"/>
              </a:avLst>
            </a:prstGeom>
            <a:solidFill>
              <a:schemeClr val="accent1"/>
            </a:solidFill>
            <a:ln w="15875">
              <a:solidFill>
                <a:srgbClr val="477298"/>
              </a:solidFill>
              <a:miter lim="800000"/>
              <a:headEnd/>
              <a:tailEnd/>
            </a:ln>
          </p:spPr>
          <p:txBody>
            <a:bodyPr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endParaRPr lang="en-US" altLang="ja-JP" sz="1800">
                <a:solidFill>
                  <a:srgbClr val="FFFFFF"/>
                </a:solidFill>
                <a:latin typeface="ＭＳ Ｐゴシック" pitchFamily="50" charset="-128"/>
                <a:ea typeface="HGP平成角ｺﾞｼｯｸ体W5L1" charset="-128"/>
                <a:sym typeface="ＭＳ Ｐゴシック" pitchFamily="50" charset="-128"/>
              </a:endParaRPr>
            </a:p>
          </p:txBody>
        </p:sp>
        <p:sp>
          <p:nvSpPr>
            <p:cNvPr id="24619" name="右矢印 16"/>
            <p:cNvSpPr>
              <a:spLocks noChangeArrowheads="1"/>
            </p:cNvSpPr>
            <p:nvPr/>
          </p:nvSpPr>
          <p:spPr bwMode="auto">
            <a:xfrm>
              <a:off x="5697016" y="90010"/>
              <a:ext cx="432048" cy="468052"/>
            </a:xfrm>
            <a:prstGeom prst="rightArrow">
              <a:avLst>
                <a:gd name="adj1" fmla="val 50000"/>
                <a:gd name="adj2" fmla="val 50000"/>
              </a:avLst>
            </a:prstGeom>
            <a:solidFill>
              <a:schemeClr val="accent1"/>
            </a:solidFill>
            <a:ln w="15875">
              <a:solidFill>
                <a:srgbClr val="477298"/>
              </a:solidFill>
              <a:miter lim="800000"/>
              <a:headEnd/>
              <a:tailEnd/>
            </a:ln>
          </p:spPr>
          <p:txBody>
            <a:bodyPr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endParaRPr lang="en-US" altLang="ja-JP" sz="1800">
                <a:solidFill>
                  <a:srgbClr val="FFFFFF"/>
                </a:solidFill>
                <a:latin typeface="ＭＳ Ｐゴシック" pitchFamily="50" charset="-128"/>
                <a:ea typeface="HGP平成角ｺﾞｼｯｸ体W5L1" charset="-128"/>
                <a:sym typeface="ＭＳ Ｐゴシック" pitchFamily="50" charset="-128"/>
              </a:endParaRPr>
            </a:p>
          </p:txBody>
        </p:sp>
        <p:sp>
          <p:nvSpPr>
            <p:cNvPr id="24620" name="右矢印 17"/>
            <p:cNvSpPr>
              <a:spLocks noChangeArrowheads="1"/>
            </p:cNvSpPr>
            <p:nvPr/>
          </p:nvSpPr>
          <p:spPr bwMode="auto">
            <a:xfrm>
              <a:off x="6264696" y="90010"/>
              <a:ext cx="432048" cy="468052"/>
            </a:xfrm>
            <a:prstGeom prst="rightArrow">
              <a:avLst>
                <a:gd name="adj1" fmla="val 50000"/>
                <a:gd name="adj2" fmla="val 50000"/>
              </a:avLst>
            </a:prstGeom>
            <a:solidFill>
              <a:schemeClr val="accent1"/>
            </a:solidFill>
            <a:ln w="15875">
              <a:solidFill>
                <a:srgbClr val="477298"/>
              </a:solidFill>
              <a:miter lim="800000"/>
              <a:headEnd/>
              <a:tailEnd/>
            </a:ln>
          </p:spPr>
          <p:txBody>
            <a:bodyPr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endParaRPr lang="en-US" altLang="ja-JP" sz="1800">
                <a:solidFill>
                  <a:srgbClr val="FFFFFF"/>
                </a:solidFill>
                <a:latin typeface="ＭＳ Ｐゴシック" pitchFamily="50" charset="-128"/>
                <a:ea typeface="HGP平成角ｺﾞｼｯｸ体W5L1" charset="-128"/>
                <a:sym typeface="ＭＳ Ｐゴシック" pitchFamily="50" charset="-128"/>
              </a:endParaRPr>
            </a:p>
          </p:txBody>
        </p:sp>
      </p:grpSp>
      <p:sp>
        <p:nvSpPr>
          <p:cNvPr id="38928" name="角丸四角形 19"/>
          <p:cNvSpPr>
            <a:spLocks noChangeArrowheads="1"/>
          </p:cNvSpPr>
          <p:nvPr/>
        </p:nvSpPr>
        <p:spPr bwMode="auto">
          <a:xfrm>
            <a:off x="636588" y="2997200"/>
            <a:ext cx="1798637" cy="1577975"/>
          </a:xfrm>
          <a:prstGeom prst="roundRect">
            <a:avLst>
              <a:gd name="adj" fmla="val 44884"/>
            </a:avLst>
          </a:prstGeom>
          <a:solidFill>
            <a:srgbClr val="CC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r>
              <a:rPr lang="ja-JP" altLang="en-US" sz="1800" b="1">
                <a:solidFill>
                  <a:srgbClr val="800000"/>
                </a:solidFill>
                <a:latin typeface="HGP平成角ｺﾞｼｯｸ体W5L1" charset="-128"/>
                <a:ea typeface="HGP平成角ｺﾞｼｯｸ体W5L1" charset="-128"/>
                <a:sym typeface="ＭＳ Ｐゴシック" pitchFamily="50" charset="-128"/>
              </a:rPr>
              <a:t>化学物質汚染が</a:t>
            </a:r>
          </a:p>
          <a:p>
            <a:pPr algn="ctr" eaLnBrk="1" hangingPunct="1">
              <a:spcBef>
                <a:spcPct val="0"/>
              </a:spcBef>
              <a:buFont typeface="Arial" pitchFamily="34" charset="0"/>
              <a:buNone/>
            </a:pPr>
            <a:r>
              <a:rPr lang="ja-JP" altLang="en-US" sz="1800" b="1">
                <a:solidFill>
                  <a:srgbClr val="800000"/>
                </a:solidFill>
                <a:latin typeface="HGP平成角ｺﾞｼｯｸ体W5L1" charset="-128"/>
                <a:ea typeface="HGP平成角ｺﾞｼｯｸ体W5L1" charset="-128"/>
                <a:sym typeface="ＭＳ Ｐゴシック" pitchFamily="50" charset="-128"/>
              </a:rPr>
              <a:t>もたらすリスク</a:t>
            </a:r>
          </a:p>
          <a:p>
            <a:pPr algn="ctr" eaLnBrk="1" hangingPunct="1">
              <a:spcBef>
                <a:spcPct val="0"/>
              </a:spcBef>
              <a:buFont typeface="Arial" pitchFamily="34" charset="0"/>
              <a:buNone/>
            </a:pPr>
            <a:r>
              <a:rPr lang="ja-JP" altLang="en-US" sz="1800">
                <a:solidFill>
                  <a:srgbClr val="1B1E3D"/>
                </a:solidFill>
                <a:latin typeface="HGP平成角ｺﾞｼｯｸ体W5L1" charset="-128"/>
                <a:ea typeface="HGP平成角ｺﾞｼｯｸ体W5L1" charset="-128"/>
              </a:rPr>
              <a:t>・飲料水の安全性</a:t>
            </a:r>
            <a:endParaRPr lang="en-US" altLang="ja-JP" sz="1800">
              <a:solidFill>
                <a:srgbClr val="1B1E3D"/>
              </a:solidFill>
              <a:latin typeface="HGP平成角ｺﾞｼｯｸ体W5L1" charset="-128"/>
              <a:ea typeface="HGP平成角ｺﾞｼｯｸ体W5L1" charset="-128"/>
            </a:endParaRPr>
          </a:p>
          <a:p>
            <a:pPr algn="ctr" eaLnBrk="1" hangingPunct="1">
              <a:spcBef>
                <a:spcPct val="0"/>
              </a:spcBef>
              <a:buFont typeface="Arial" pitchFamily="34" charset="0"/>
              <a:buNone/>
            </a:pPr>
            <a:r>
              <a:rPr lang="ja-JP" altLang="en-US" sz="1800">
                <a:solidFill>
                  <a:srgbClr val="1B1E3D"/>
                </a:solidFill>
                <a:latin typeface="HGP平成角ｺﾞｼｯｸ体W5L1" charset="-128"/>
                <a:ea typeface="HGP平成角ｺﾞｼｯｸ体W5L1" charset="-128"/>
                <a:sym typeface="ＭＳ Ｐゴシック" pitchFamily="50" charset="-128"/>
              </a:rPr>
              <a:t>・農作物の安全性</a:t>
            </a:r>
          </a:p>
          <a:p>
            <a:pPr algn="ctr" eaLnBrk="1" hangingPunct="1">
              <a:spcBef>
                <a:spcPct val="0"/>
              </a:spcBef>
              <a:buFont typeface="Arial" pitchFamily="34" charset="0"/>
              <a:buNone/>
            </a:pPr>
            <a:r>
              <a:rPr lang="ja-JP" altLang="en-US" sz="1800">
                <a:solidFill>
                  <a:srgbClr val="1B1E3D"/>
                </a:solidFill>
                <a:latin typeface="HGP平成角ｺﾞｼｯｸ体W5L1" charset="-128"/>
                <a:ea typeface="HGP平成角ｺﾞｼｯｸ体W5L1" charset="-128"/>
                <a:sym typeface="ＭＳ Ｐゴシック" pitchFamily="50" charset="-128"/>
              </a:rPr>
              <a:t>・自然環境</a:t>
            </a:r>
          </a:p>
        </p:txBody>
      </p:sp>
      <p:sp>
        <p:nvSpPr>
          <p:cNvPr id="38929" name="右矢印 20"/>
          <p:cNvSpPr>
            <a:spLocks noChangeArrowheads="1"/>
          </p:cNvSpPr>
          <p:nvPr/>
        </p:nvSpPr>
        <p:spPr bwMode="auto">
          <a:xfrm rot="5400000">
            <a:off x="1348582" y="4639469"/>
            <a:ext cx="252412" cy="431800"/>
          </a:xfrm>
          <a:prstGeom prst="rightArrow">
            <a:avLst>
              <a:gd name="adj1" fmla="val 50000"/>
              <a:gd name="adj2" fmla="val 50000"/>
            </a:avLst>
          </a:prstGeom>
          <a:solidFill>
            <a:srgbClr val="FF0000"/>
          </a:solidFill>
          <a:ln w="15875">
            <a:solidFill>
              <a:srgbClr val="FF0000"/>
            </a:solidFill>
            <a:miter lim="800000"/>
            <a:headEnd/>
            <a:tailEnd/>
          </a:ln>
        </p:spPr>
        <p:txBody>
          <a:bodyPr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endParaRPr lang="en-US" altLang="ja-JP" sz="1800">
              <a:solidFill>
                <a:srgbClr val="FFFFFF"/>
              </a:solidFill>
              <a:latin typeface="ＭＳ Ｐゴシック" pitchFamily="50" charset="-128"/>
              <a:ea typeface="HGP平成角ｺﾞｼｯｸ体W5L1" charset="-128"/>
              <a:sym typeface="ＭＳ Ｐゴシック" pitchFamily="50" charset="-128"/>
            </a:endParaRPr>
          </a:p>
        </p:txBody>
      </p:sp>
      <p:sp>
        <p:nvSpPr>
          <p:cNvPr id="38930" name="右矢印 21"/>
          <p:cNvSpPr>
            <a:spLocks noChangeArrowheads="1"/>
          </p:cNvSpPr>
          <p:nvPr/>
        </p:nvSpPr>
        <p:spPr bwMode="auto">
          <a:xfrm rot="3343448">
            <a:off x="2062957" y="4512469"/>
            <a:ext cx="265112" cy="412750"/>
          </a:xfrm>
          <a:prstGeom prst="rightArrow">
            <a:avLst>
              <a:gd name="adj1" fmla="val 50000"/>
              <a:gd name="adj2" fmla="val 50000"/>
            </a:avLst>
          </a:prstGeom>
          <a:solidFill>
            <a:srgbClr val="FF0000"/>
          </a:solidFill>
          <a:ln w="15875">
            <a:solidFill>
              <a:srgbClr val="FF0000"/>
            </a:solidFill>
            <a:miter lim="800000"/>
            <a:headEnd/>
            <a:tailEnd/>
          </a:ln>
        </p:spPr>
        <p:txBody>
          <a:bodyPr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endParaRPr lang="en-US" altLang="ja-JP" sz="1800">
              <a:solidFill>
                <a:srgbClr val="FFFFFF"/>
              </a:solidFill>
              <a:latin typeface="ＭＳ Ｐゴシック" pitchFamily="50" charset="-128"/>
              <a:ea typeface="HGP平成角ｺﾞｼｯｸ体W5L1" charset="-128"/>
              <a:sym typeface="ＭＳ Ｐゴシック" pitchFamily="50" charset="-128"/>
            </a:endParaRPr>
          </a:p>
        </p:txBody>
      </p:sp>
      <p:sp>
        <p:nvSpPr>
          <p:cNvPr id="38931" name="右矢印 22"/>
          <p:cNvSpPr>
            <a:spLocks noChangeArrowheads="1"/>
          </p:cNvSpPr>
          <p:nvPr/>
        </p:nvSpPr>
        <p:spPr bwMode="auto">
          <a:xfrm rot="6638676">
            <a:off x="702469" y="4471194"/>
            <a:ext cx="252412" cy="431800"/>
          </a:xfrm>
          <a:prstGeom prst="rightArrow">
            <a:avLst>
              <a:gd name="adj1" fmla="val 50000"/>
              <a:gd name="adj2" fmla="val 50000"/>
            </a:avLst>
          </a:prstGeom>
          <a:solidFill>
            <a:srgbClr val="FF0000"/>
          </a:solidFill>
          <a:ln w="15875">
            <a:solidFill>
              <a:srgbClr val="FF0000"/>
            </a:solidFill>
            <a:miter lim="800000"/>
            <a:headEnd/>
            <a:tailEnd/>
          </a:ln>
        </p:spPr>
        <p:txBody>
          <a:bodyPr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endParaRPr lang="en-US" altLang="ja-JP" sz="1800">
              <a:solidFill>
                <a:srgbClr val="FFFFFF"/>
              </a:solidFill>
              <a:latin typeface="ＭＳ Ｐゴシック" pitchFamily="50" charset="-128"/>
              <a:ea typeface="HGP平成角ｺﾞｼｯｸ体W5L1" charset="-128"/>
              <a:sym typeface="ＭＳ Ｐゴシック" pitchFamily="50" charset="-128"/>
            </a:endParaRPr>
          </a:p>
        </p:txBody>
      </p:sp>
      <p:sp>
        <p:nvSpPr>
          <p:cNvPr id="38932" name="正方形/長方形 23"/>
          <p:cNvSpPr>
            <a:spLocks noChangeArrowheads="1"/>
          </p:cNvSpPr>
          <p:nvPr/>
        </p:nvSpPr>
        <p:spPr bwMode="auto">
          <a:xfrm>
            <a:off x="147638" y="5084763"/>
            <a:ext cx="26574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r>
              <a:rPr lang="ja-JP" altLang="en-US" sz="1800">
                <a:solidFill>
                  <a:srgbClr val="1B1E3D"/>
                </a:solidFill>
                <a:latin typeface="HGP平成角ｺﾞｼｯｸ体W5L1" charset="-128"/>
                <a:ea typeface="HGP平成角ｺﾞｼｯｸ体W5L1" charset="-128"/>
                <a:sym typeface="ＭＳ Ｐゴシック" pitchFamily="50" charset="-128"/>
              </a:rPr>
              <a:t>・健康被害</a:t>
            </a:r>
            <a:endParaRPr lang="en-US" altLang="ja-JP" sz="1800">
              <a:solidFill>
                <a:srgbClr val="1B1E3D"/>
              </a:solidFill>
              <a:latin typeface="HGP平成角ｺﾞｼｯｸ体W5L1" charset="-128"/>
              <a:ea typeface="HGP平成角ｺﾞｼｯｸ体W5L1" charset="-128"/>
            </a:endParaRPr>
          </a:p>
          <a:p>
            <a:pPr algn="ctr" eaLnBrk="1" hangingPunct="1">
              <a:spcBef>
                <a:spcPct val="0"/>
              </a:spcBef>
              <a:buFont typeface="Arial" pitchFamily="34" charset="0"/>
              <a:buNone/>
            </a:pPr>
            <a:r>
              <a:rPr lang="ja-JP" altLang="en-US" sz="1800">
                <a:solidFill>
                  <a:srgbClr val="1B1E3D"/>
                </a:solidFill>
                <a:latin typeface="HGP平成角ｺﾞｼｯｸ体W5L1" charset="-128"/>
                <a:ea typeface="HGP平成角ｺﾞｼｯｸ体W5L1" charset="-128"/>
                <a:sym typeface="ＭＳ Ｐゴシック" pitchFamily="50" charset="-128"/>
              </a:rPr>
              <a:t>・野生生物の減少</a:t>
            </a:r>
          </a:p>
          <a:p>
            <a:pPr algn="ctr" eaLnBrk="1" hangingPunct="1">
              <a:spcBef>
                <a:spcPct val="0"/>
              </a:spcBef>
              <a:buFont typeface="Arial" pitchFamily="34" charset="0"/>
              <a:buNone/>
            </a:pPr>
            <a:r>
              <a:rPr lang="ja-JP" altLang="en-US" sz="1800">
                <a:solidFill>
                  <a:srgbClr val="1B1E3D"/>
                </a:solidFill>
                <a:latin typeface="HGP平成角ｺﾞｼｯｸ体W5L1" charset="-128"/>
                <a:ea typeface="HGP平成角ｺﾞｼｯｸ体W5L1" charset="-128"/>
                <a:sym typeface="ＭＳ Ｐゴシック" pitchFamily="50" charset="-128"/>
              </a:rPr>
              <a:t>・経済の停滞</a:t>
            </a:r>
          </a:p>
        </p:txBody>
      </p:sp>
      <p:sp>
        <p:nvSpPr>
          <p:cNvPr id="38933" name="右矢印 24"/>
          <p:cNvSpPr>
            <a:spLocks noChangeArrowheads="1"/>
          </p:cNvSpPr>
          <p:nvPr/>
        </p:nvSpPr>
        <p:spPr bwMode="auto">
          <a:xfrm>
            <a:off x="2686050" y="3546475"/>
            <a:ext cx="4240213" cy="479425"/>
          </a:xfrm>
          <a:prstGeom prst="rightArrow">
            <a:avLst>
              <a:gd name="adj1" fmla="val 29176"/>
              <a:gd name="adj2" fmla="val 107647"/>
            </a:avLst>
          </a:prstGeom>
          <a:solidFill>
            <a:srgbClr val="00B050"/>
          </a:solidFill>
          <a:ln w="15875">
            <a:solidFill>
              <a:srgbClr val="00B050"/>
            </a:solidFill>
            <a:miter lim="800000"/>
            <a:headEnd/>
            <a:tailEnd/>
          </a:ln>
        </p:spPr>
        <p:txBody>
          <a:bodyPr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endParaRPr lang="en-US" altLang="ja-JP" sz="1800">
              <a:solidFill>
                <a:srgbClr val="FFFFFF"/>
              </a:solidFill>
              <a:latin typeface="ＭＳ Ｐゴシック" pitchFamily="50" charset="-128"/>
              <a:ea typeface="HGP平成角ｺﾞｼｯｸ体W5L1" charset="-128"/>
              <a:sym typeface="ＭＳ Ｐゴシック" pitchFamily="50" charset="-128"/>
            </a:endParaRPr>
          </a:p>
        </p:txBody>
      </p:sp>
      <p:sp>
        <p:nvSpPr>
          <p:cNvPr id="38934" name="角丸四角形 25"/>
          <p:cNvSpPr>
            <a:spLocks noChangeArrowheads="1"/>
          </p:cNvSpPr>
          <p:nvPr/>
        </p:nvSpPr>
        <p:spPr bwMode="auto">
          <a:xfrm>
            <a:off x="7019925" y="2997200"/>
            <a:ext cx="1798638" cy="1577975"/>
          </a:xfrm>
          <a:prstGeom prst="roundRect">
            <a:avLst>
              <a:gd name="adj" fmla="val 44884"/>
            </a:avLst>
          </a:pr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r>
              <a:rPr lang="ja-JP" altLang="en-US" sz="1800" b="1">
                <a:solidFill>
                  <a:srgbClr val="0E57C4"/>
                </a:solidFill>
                <a:latin typeface="HGP平成角ｺﾞｼｯｸ体W5L1" charset="-128"/>
                <a:ea typeface="HGP平成角ｺﾞｼｯｸ体W5L1" charset="-128"/>
                <a:sym typeface="ＭＳ Ｐゴシック" pitchFamily="50" charset="-128"/>
              </a:rPr>
              <a:t>持続的な安全な暮らし</a:t>
            </a:r>
            <a:endParaRPr lang="ja-JP" altLang="en-US" sz="1600" b="1">
              <a:solidFill>
                <a:srgbClr val="0E57C4"/>
              </a:solidFill>
              <a:latin typeface="HGP平成角ｺﾞｼｯｸ体W5L1" charset="-128"/>
              <a:ea typeface="HGP平成角ｺﾞｼｯｸ体W5L1" charset="-128"/>
              <a:sym typeface="ＭＳ Ｐゴシック" pitchFamily="50" charset="-128"/>
            </a:endParaRPr>
          </a:p>
          <a:p>
            <a:pPr algn="ctr" eaLnBrk="1" hangingPunct="1">
              <a:spcBef>
                <a:spcPct val="0"/>
              </a:spcBef>
              <a:buFont typeface="Arial" pitchFamily="34" charset="0"/>
              <a:buNone/>
            </a:pPr>
            <a:r>
              <a:rPr lang="ja-JP" altLang="en-US" sz="1800">
                <a:solidFill>
                  <a:srgbClr val="1B1E3D"/>
                </a:solidFill>
                <a:latin typeface="HGP平成角ｺﾞｼｯｸ体W5L1" charset="-128"/>
                <a:ea typeface="HGP平成角ｺﾞｼｯｸ体W5L1" charset="-128"/>
                <a:sym typeface="ＭＳ Ｐゴシック" pitchFamily="50" charset="-128"/>
              </a:rPr>
              <a:t>・安全な水</a:t>
            </a:r>
            <a:endParaRPr lang="en-US" altLang="ja-JP" sz="1800">
              <a:solidFill>
                <a:srgbClr val="1B1E3D"/>
              </a:solidFill>
              <a:latin typeface="HGP平成角ｺﾞｼｯｸ体W5L1" charset="-128"/>
              <a:ea typeface="HGP平成角ｺﾞｼｯｸ体W5L1" charset="-128"/>
            </a:endParaRPr>
          </a:p>
          <a:p>
            <a:pPr algn="ctr" eaLnBrk="1" hangingPunct="1">
              <a:spcBef>
                <a:spcPct val="0"/>
              </a:spcBef>
              <a:buFont typeface="Arial" pitchFamily="34" charset="0"/>
              <a:buNone/>
            </a:pPr>
            <a:r>
              <a:rPr lang="ja-JP" altLang="en-US" sz="1800">
                <a:solidFill>
                  <a:srgbClr val="1B1E3D"/>
                </a:solidFill>
                <a:latin typeface="HGP平成角ｺﾞｼｯｸ体W5L1" charset="-128"/>
                <a:ea typeface="HGP平成角ｺﾞｼｯｸ体W5L1" charset="-128"/>
                <a:sym typeface="ＭＳ Ｐゴシック" pitchFamily="50" charset="-128"/>
              </a:rPr>
              <a:t>・安全な農作物</a:t>
            </a:r>
          </a:p>
          <a:p>
            <a:pPr algn="ctr" eaLnBrk="1" hangingPunct="1">
              <a:spcBef>
                <a:spcPct val="0"/>
              </a:spcBef>
              <a:buFont typeface="Arial" pitchFamily="34" charset="0"/>
              <a:buNone/>
            </a:pPr>
            <a:r>
              <a:rPr lang="ja-JP" altLang="en-US" sz="1800">
                <a:solidFill>
                  <a:srgbClr val="1B1E3D"/>
                </a:solidFill>
                <a:latin typeface="HGP平成角ｺﾞｼｯｸ体W5L1" charset="-128"/>
                <a:ea typeface="HGP平成角ｺﾞｼｯｸ体W5L1" charset="-128"/>
                <a:sym typeface="ＭＳ Ｐゴシック" pitchFamily="50" charset="-128"/>
              </a:rPr>
              <a:t>・豊かな自然環境</a:t>
            </a:r>
          </a:p>
        </p:txBody>
      </p:sp>
      <p:grpSp>
        <p:nvGrpSpPr>
          <p:cNvPr id="38935" name="グループ化 43"/>
          <p:cNvGrpSpPr>
            <a:grpSpLocks/>
          </p:cNvGrpSpPr>
          <p:nvPr/>
        </p:nvGrpSpPr>
        <p:grpSpPr bwMode="auto">
          <a:xfrm>
            <a:off x="2052638" y="2087563"/>
            <a:ext cx="1152525" cy="1622425"/>
            <a:chOff x="0" y="0"/>
            <a:chExt cx="936104" cy="1350565"/>
          </a:xfrm>
        </p:grpSpPr>
        <p:sp>
          <p:nvSpPr>
            <p:cNvPr id="24608" name="円/楕円 26"/>
            <p:cNvSpPr>
              <a:spLocks noChangeArrowheads="1"/>
            </p:cNvSpPr>
            <p:nvPr/>
          </p:nvSpPr>
          <p:spPr bwMode="auto">
            <a:xfrm>
              <a:off x="0" y="0"/>
              <a:ext cx="936104" cy="576064"/>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r>
                <a:rPr lang="ja-JP" altLang="en-US" sz="1600">
                  <a:solidFill>
                    <a:srgbClr val="1B1E3D"/>
                  </a:solidFill>
                  <a:latin typeface="HGP平成角ｺﾞｼｯｸ体W5L1" charset="-128"/>
                  <a:ea typeface="HGP平成角ｺﾞｼｯｸ体W5L1" charset="-128"/>
                  <a:sym typeface="ＭＳ Ｐゴシック" pitchFamily="50" charset="-128"/>
                </a:rPr>
                <a:t>化学物質の</a:t>
              </a:r>
            </a:p>
            <a:p>
              <a:pPr algn="ctr" eaLnBrk="1" hangingPunct="1">
                <a:spcBef>
                  <a:spcPct val="0"/>
                </a:spcBef>
                <a:buFont typeface="Arial" pitchFamily="34" charset="0"/>
                <a:buNone/>
              </a:pPr>
              <a:r>
                <a:rPr lang="ja-JP" altLang="en-US" sz="1600">
                  <a:solidFill>
                    <a:srgbClr val="1B1E3D"/>
                  </a:solidFill>
                  <a:latin typeface="HGP平成角ｺﾞｼｯｸ体W5L1" charset="-128"/>
                  <a:ea typeface="HGP平成角ｺﾞｼｯｸ体W5L1" charset="-128"/>
                  <a:sym typeface="ＭＳ Ｐゴシック" pitchFamily="50" charset="-128"/>
                </a:rPr>
                <a:t>モニタリング</a:t>
              </a:r>
            </a:p>
            <a:p>
              <a:pPr algn="ctr" eaLnBrk="1" hangingPunct="1">
                <a:spcBef>
                  <a:spcPct val="0"/>
                </a:spcBef>
                <a:buFont typeface="Arial" pitchFamily="34" charset="0"/>
                <a:buNone/>
              </a:pPr>
              <a:r>
                <a:rPr lang="ja-JP" altLang="en-US" sz="1600">
                  <a:solidFill>
                    <a:srgbClr val="1B1E3D"/>
                  </a:solidFill>
                  <a:latin typeface="HGP平成角ｺﾞｼｯｸ体W5L1" charset="-128"/>
                  <a:ea typeface="HGP平成角ｺﾞｼｯｸ体W5L1" charset="-128"/>
                  <a:sym typeface="ＭＳ Ｐゴシック" pitchFamily="50" charset="-128"/>
                </a:rPr>
                <a:t>技術習得</a:t>
              </a:r>
            </a:p>
          </p:txBody>
        </p:sp>
        <p:sp>
          <p:nvSpPr>
            <p:cNvPr id="24609" name="右矢印 27"/>
            <p:cNvSpPr>
              <a:spLocks noChangeArrowheads="1"/>
            </p:cNvSpPr>
            <p:nvPr/>
          </p:nvSpPr>
          <p:spPr bwMode="auto">
            <a:xfrm rot="3661634">
              <a:off x="300441" y="856348"/>
              <a:ext cx="810181" cy="178240"/>
            </a:xfrm>
            <a:prstGeom prst="rightArrow">
              <a:avLst>
                <a:gd name="adj1" fmla="val 29176"/>
                <a:gd name="adj2" fmla="val 65930"/>
              </a:avLst>
            </a:prstGeom>
            <a:solidFill>
              <a:srgbClr val="00B050"/>
            </a:solidFill>
            <a:ln w="15875">
              <a:solidFill>
                <a:srgbClr val="00B050"/>
              </a:solidFill>
              <a:miter lim="800000"/>
              <a:headEnd/>
              <a:tailEnd/>
            </a:ln>
          </p:spPr>
          <p:txBody>
            <a:bodyPr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endParaRPr lang="en-US" altLang="ja-JP" sz="1600">
                <a:solidFill>
                  <a:srgbClr val="FFFFFF"/>
                </a:solidFill>
                <a:latin typeface="ＭＳ Ｐゴシック" pitchFamily="50" charset="-128"/>
                <a:ea typeface="HGP平成角ｺﾞｼｯｸ体W5L1" charset="-128"/>
                <a:sym typeface="ＭＳ Ｐゴシック" pitchFamily="50" charset="-128"/>
              </a:endParaRPr>
            </a:p>
          </p:txBody>
        </p:sp>
      </p:grpSp>
      <p:grpSp>
        <p:nvGrpSpPr>
          <p:cNvPr id="38938" name="グループ化 44"/>
          <p:cNvGrpSpPr>
            <a:grpSpLocks/>
          </p:cNvGrpSpPr>
          <p:nvPr/>
        </p:nvGrpSpPr>
        <p:grpSpPr bwMode="auto">
          <a:xfrm>
            <a:off x="3492500" y="2565400"/>
            <a:ext cx="1152525" cy="1152525"/>
            <a:chOff x="0" y="0"/>
            <a:chExt cx="936104" cy="1018818"/>
          </a:xfrm>
        </p:grpSpPr>
        <p:sp>
          <p:nvSpPr>
            <p:cNvPr id="24606" name="円/楕円 28"/>
            <p:cNvSpPr>
              <a:spLocks noChangeArrowheads="1"/>
            </p:cNvSpPr>
            <p:nvPr/>
          </p:nvSpPr>
          <p:spPr bwMode="auto">
            <a:xfrm>
              <a:off x="0" y="0"/>
              <a:ext cx="936104" cy="576064"/>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r>
                <a:rPr lang="ja-JP" altLang="en-US" sz="1600">
                  <a:solidFill>
                    <a:srgbClr val="1B1E3D"/>
                  </a:solidFill>
                  <a:latin typeface="HGP平成角ｺﾞｼｯｸ体W5L1" charset="-128"/>
                  <a:ea typeface="HGP平成角ｺﾞｼｯｸ体W5L1" charset="-128"/>
                  <a:sym typeface="ＭＳ Ｐゴシック" pitchFamily="50" charset="-128"/>
                </a:rPr>
                <a:t>環境リスク評価</a:t>
              </a:r>
            </a:p>
          </p:txBody>
        </p:sp>
        <p:sp>
          <p:nvSpPr>
            <p:cNvPr id="24607" name="右矢印 29"/>
            <p:cNvSpPr>
              <a:spLocks noChangeArrowheads="1"/>
            </p:cNvSpPr>
            <p:nvPr/>
          </p:nvSpPr>
          <p:spPr bwMode="auto">
            <a:xfrm rot="3661634">
              <a:off x="491987" y="726894"/>
              <a:ext cx="428624" cy="155207"/>
            </a:xfrm>
            <a:prstGeom prst="rightArrow">
              <a:avLst>
                <a:gd name="adj1" fmla="val 29176"/>
                <a:gd name="adj2" fmla="val 65947"/>
              </a:avLst>
            </a:prstGeom>
            <a:solidFill>
              <a:srgbClr val="00B050"/>
            </a:solidFill>
            <a:ln w="15875">
              <a:solidFill>
                <a:srgbClr val="00B050"/>
              </a:solidFill>
              <a:miter lim="800000"/>
              <a:headEnd/>
              <a:tailEnd/>
            </a:ln>
          </p:spPr>
          <p:txBody>
            <a:bodyPr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endParaRPr lang="en-US" altLang="ja-JP" sz="1800">
                <a:solidFill>
                  <a:srgbClr val="FFFFFF"/>
                </a:solidFill>
                <a:latin typeface="ＭＳ Ｐゴシック" pitchFamily="50" charset="-128"/>
                <a:ea typeface="HGP平成角ｺﾞｼｯｸ体W5L1" charset="-128"/>
                <a:sym typeface="ＭＳ Ｐゴシック" pitchFamily="50" charset="-128"/>
              </a:endParaRPr>
            </a:p>
          </p:txBody>
        </p:sp>
      </p:grpSp>
      <p:grpSp>
        <p:nvGrpSpPr>
          <p:cNvPr id="38941" name="グループ化 45"/>
          <p:cNvGrpSpPr>
            <a:grpSpLocks/>
          </p:cNvGrpSpPr>
          <p:nvPr/>
        </p:nvGrpSpPr>
        <p:grpSpPr bwMode="auto">
          <a:xfrm>
            <a:off x="5002213" y="2273300"/>
            <a:ext cx="1176337" cy="1417638"/>
            <a:chOff x="0" y="0"/>
            <a:chExt cx="936104" cy="1128748"/>
          </a:xfrm>
        </p:grpSpPr>
        <p:sp>
          <p:nvSpPr>
            <p:cNvPr id="24604" name="円/楕円 30"/>
            <p:cNvSpPr>
              <a:spLocks noChangeArrowheads="1"/>
            </p:cNvSpPr>
            <p:nvPr/>
          </p:nvSpPr>
          <p:spPr bwMode="auto">
            <a:xfrm>
              <a:off x="0" y="0"/>
              <a:ext cx="936104" cy="576064"/>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r>
                <a:rPr lang="ja-JP" altLang="en-US" sz="1600">
                  <a:solidFill>
                    <a:srgbClr val="1B1E3D"/>
                  </a:solidFill>
                  <a:latin typeface="HGP平成角ｺﾞｼｯｸ体W5L1" charset="-128"/>
                  <a:ea typeface="HGP平成角ｺﾞｼｯｸ体W5L1" charset="-128"/>
                  <a:sym typeface="ＭＳ Ｐゴシック" pitchFamily="50" charset="-128"/>
                </a:rPr>
                <a:t>化学物質汚染</a:t>
              </a:r>
            </a:p>
            <a:p>
              <a:pPr algn="ctr" eaLnBrk="1" hangingPunct="1">
                <a:spcBef>
                  <a:spcPct val="0"/>
                </a:spcBef>
                <a:buFont typeface="Arial" pitchFamily="34" charset="0"/>
                <a:buNone/>
              </a:pPr>
              <a:r>
                <a:rPr lang="ja-JP" altLang="en-US" sz="1600">
                  <a:solidFill>
                    <a:srgbClr val="1B1E3D"/>
                  </a:solidFill>
                  <a:latin typeface="HGP平成角ｺﾞｼｯｸ体W5L1" charset="-128"/>
                  <a:ea typeface="HGP平成角ｺﾞｼｯｸ体W5L1" charset="-128"/>
                  <a:sym typeface="ＭＳ Ｐゴシック" pitchFamily="50" charset="-128"/>
                </a:rPr>
                <a:t>防止対策</a:t>
              </a:r>
            </a:p>
          </p:txBody>
        </p:sp>
        <p:sp>
          <p:nvSpPr>
            <p:cNvPr id="24605" name="右矢印 31"/>
            <p:cNvSpPr>
              <a:spLocks noChangeArrowheads="1"/>
            </p:cNvSpPr>
            <p:nvPr/>
          </p:nvSpPr>
          <p:spPr bwMode="auto">
            <a:xfrm rot="3661634">
              <a:off x="470796" y="772198"/>
              <a:ext cx="546546" cy="166554"/>
            </a:xfrm>
            <a:prstGeom prst="rightArrow">
              <a:avLst>
                <a:gd name="adj1" fmla="val 29176"/>
                <a:gd name="adj2" fmla="val 65949"/>
              </a:avLst>
            </a:prstGeom>
            <a:solidFill>
              <a:srgbClr val="00B050"/>
            </a:solidFill>
            <a:ln w="15875">
              <a:solidFill>
                <a:srgbClr val="00B050"/>
              </a:solidFill>
              <a:miter lim="800000"/>
              <a:headEnd/>
              <a:tailEnd/>
            </a:ln>
          </p:spPr>
          <p:txBody>
            <a:bodyPr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endParaRPr lang="en-US" altLang="ja-JP" sz="1800">
                <a:solidFill>
                  <a:srgbClr val="FFFFFF"/>
                </a:solidFill>
                <a:latin typeface="ＭＳ Ｐゴシック" pitchFamily="50" charset="-128"/>
                <a:ea typeface="HGP平成角ｺﾞｼｯｸ体W5L1" charset="-128"/>
                <a:sym typeface="ＭＳ Ｐゴシック" pitchFamily="50" charset="-128"/>
              </a:endParaRPr>
            </a:p>
          </p:txBody>
        </p:sp>
      </p:grpSp>
      <p:grpSp>
        <p:nvGrpSpPr>
          <p:cNvPr id="38944" name="グループ化 46"/>
          <p:cNvGrpSpPr>
            <a:grpSpLocks/>
          </p:cNvGrpSpPr>
          <p:nvPr/>
        </p:nvGrpSpPr>
        <p:grpSpPr bwMode="auto">
          <a:xfrm>
            <a:off x="2560638" y="3868738"/>
            <a:ext cx="1390650" cy="2097087"/>
            <a:chOff x="0" y="0"/>
            <a:chExt cx="1067731" cy="1756399"/>
          </a:xfrm>
        </p:grpSpPr>
        <p:sp>
          <p:nvSpPr>
            <p:cNvPr id="24601" name="円/楕円 34"/>
            <p:cNvSpPr>
              <a:spLocks noChangeArrowheads="1"/>
            </p:cNvSpPr>
            <p:nvPr/>
          </p:nvSpPr>
          <p:spPr bwMode="auto">
            <a:xfrm>
              <a:off x="0" y="583860"/>
              <a:ext cx="936104" cy="576064"/>
            </a:xfrm>
            <a:prstGeom prst="ellipse">
              <a:avLst/>
            </a:pr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r>
                <a:rPr lang="ja-JP" altLang="en-US" sz="1600">
                  <a:solidFill>
                    <a:srgbClr val="1B1E3D"/>
                  </a:solidFill>
                  <a:latin typeface="HGP平成角ｺﾞｼｯｸ体W5L1" charset="-128"/>
                  <a:ea typeface="HGP平成角ｺﾞｼｯｸ体W5L1" charset="-128"/>
                </a:rPr>
                <a:t>化学物質の</a:t>
              </a:r>
            </a:p>
            <a:p>
              <a:pPr algn="ctr" eaLnBrk="1" hangingPunct="1">
                <a:spcBef>
                  <a:spcPct val="0"/>
                </a:spcBef>
                <a:buFont typeface="Arial" pitchFamily="34" charset="0"/>
                <a:buNone/>
              </a:pPr>
              <a:r>
                <a:rPr lang="ja-JP" altLang="en-US" sz="1600">
                  <a:solidFill>
                    <a:srgbClr val="1B1E3D"/>
                  </a:solidFill>
                  <a:latin typeface="HGP平成角ｺﾞｼｯｸ体W5L1" charset="-128"/>
                  <a:ea typeface="HGP平成角ｺﾞｼｯｸ体W5L1" charset="-128"/>
                </a:rPr>
                <a:t>排出実態 </a:t>
              </a:r>
              <a:endParaRPr lang="en-US" altLang="ja-JP" sz="1600">
                <a:solidFill>
                  <a:srgbClr val="1B1E3D"/>
                </a:solidFill>
                <a:latin typeface="HGP平成角ｺﾞｼｯｸ体W5L1" charset="-128"/>
                <a:ea typeface="HGP平成角ｺﾞｼｯｸ体W5L1" charset="-128"/>
              </a:endParaRPr>
            </a:p>
          </p:txBody>
        </p:sp>
        <p:sp>
          <p:nvSpPr>
            <p:cNvPr id="24602" name="右矢印 35"/>
            <p:cNvSpPr>
              <a:spLocks noChangeArrowheads="1"/>
            </p:cNvSpPr>
            <p:nvPr/>
          </p:nvSpPr>
          <p:spPr bwMode="auto">
            <a:xfrm rot="-3675974">
              <a:off x="208498" y="202702"/>
              <a:ext cx="583129" cy="177725"/>
            </a:xfrm>
            <a:prstGeom prst="rightArrow">
              <a:avLst>
                <a:gd name="adj1" fmla="val 29176"/>
                <a:gd name="adj2" fmla="val 65940"/>
              </a:avLst>
            </a:prstGeom>
            <a:solidFill>
              <a:srgbClr val="00B050"/>
            </a:solidFill>
            <a:ln w="15875">
              <a:solidFill>
                <a:srgbClr val="00B050"/>
              </a:solidFill>
              <a:miter lim="800000"/>
              <a:headEnd/>
              <a:tailEnd/>
            </a:ln>
          </p:spPr>
          <p:txBody>
            <a:bodyPr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endParaRPr lang="en-US" altLang="ja-JP" sz="1600">
                <a:solidFill>
                  <a:srgbClr val="FFFFFF"/>
                </a:solidFill>
                <a:latin typeface="ＭＳ Ｐゴシック" pitchFamily="50" charset="-128"/>
                <a:ea typeface="HGP平成角ｺﾞｼｯｸ体W5L1" charset="-128"/>
                <a:sym typeface="ＭＳ Ｐゴシック" pitchFamily="50" charset="-128"/>
              </a:endParaRPr>
            </a:p>
          </p:txBody>
        </p:sp>
        <p:sp>
          <p:nvSpPr>
            <p:cNvPr id="24603" name="円/楕円 36"/>
            <p:cNvSpPr>
              <a:spLocks noChangeArrowheads="1"/>
            </p:cNvSpPr>
            <p:nvPr/>
          </p:nvSpPr>
          <p:spPr bwMode="auto">
            <a:xfrm>
              <a:off x="131627" y="1180335"/>
              <a:ext cx="936104" cy="576064"/>
            </a:xfrm>
            <a:prstGeom prst="ellipse">
              <a:avLst/>
            </a:pr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r>
                <a:rPr lang="ja-JP" altLang="en-US" sz="1600">
                  <a:solidFill>
                    <a:srgbClr val="1B1E3D"/>
                  </a:solidFill>
                  <a:latin typeface="HGP平成角ｺﾞｼｯｸ体W5L1" charset="-128"/>
                  <a:ea typeface="HGP平成角ｺﾞｼｯｸ体W5L1" charset="-128"/>
                  <a:sym typeface="ＭＳ Ｐゴシック" pitchFamily="50" charset="-128"/>
                </a:rPr>
                <a:t>環境汚染の</a:t>
              </a:r>
            </a:p>
            <a:p>
              <a:pPr algn="ctr" eaLnBrk="1" hangingPunct="1">
                <a:spcBef>
                  <a:spcPct val="0"/>
                </a:spcBef>
                <a:buFont typeface="Arial" pitchFamily="34" charset="0"/>
                <a:buNone/>
              </a:pPr>
              <a:r>
                <a:rPr lang="ja-JP" altLang="en-US" sz="1600">
                  <a:solidFill>
                    <a:srgbClr val="1B1E3D"/>
                  </a:solidFill>
                  <a:latin typeface="HGP平成角ｺﾞｼｯｸ体W5L1" charset="-128"/>
                  <a:ea typeface="HGP平成角ｺﾞｼｯｸ体W5L1" charset="-128"/>
                  <a:sym typeface="ＭＳ Ｐゴシック" pitchFamily="50" charset="-128"/>
                </a:rPr>
                <a:t>調査</a:t>
              </a:r>
            </a:p>
          </p:txBody>
        </p:sp>
      </p:grpSp>
      <p:grpSp>
        <p:nvGrpSpPr>
          <p:cNvPr id="38948" name="グループ化 47"/>
          <p:cNvGrpSpPr>
            <a:grpSpLocks/>
          </p:cNvGrpSpPr>
          <p:nvPr/>
        </p:nvGrpSpPr>
        <p:grpSpPr bwMode="auto">
          <a:xfrm>
            <a:off x="3694113" y="3873500"/>
            <a:ext cx="1525587" cy="1892300"/>
            <a:chOff x="0" y="0"/>
            <a:chExt cx="1162081" cy="1612169"/>
          </a:xfrm>
        </p:grpSpPr>
        <p:sp>
          <p:nvSpPr>
            <p:cNvPr id="24598" name="円/楕円 32"/>
            <p:cNvSpPr>
              <a:spLocks noChangeArrowheads="1"/>
            </p:cNvSpPr>
            <p:nvPr/>
          </p:nvSpPr>
          <p:spPr bwMode="auto">
            <a:xfrm>
              <a:off x="0" y="403955"/>
              <a:ext cx="936104" cy="576064"/>
            </a:xfrm>
            <a:prstGeom prst="ellipse">
              <a:avLst/>
            </a:prstGeom>
            <a:solidFill>
              <a:srgbClr val="A8CAE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r>
                <a:rPr lang="ja-JP" altLang="en-US" sz="1600">
                  <a:solidFill>
                    <a:srgbClr val="1B1E3D"/>
                  </a:solidFill>
                  <a:latin typeface="HGP平成角ｺﾞｼｯｸ体W5L1" charset="-128"/>
                  <a:ea typeface="HGP平成角ｺﾞｼｯｸ体W5L1" charset="-128"/>
                  <a:sym typeface="ＭＳ Ｐゴシック" pitchFamily="50" charset="-128"/>
                </a:rPr>
                <a:t>排出量</a:t>
              </a:r>
            </a:p>
            <a:p>
              <a:pPr algn="ctr" eaLnBrk="1" hangingPunct="1">
                <a:spcBef>
                  <a:spcPct val="0"/>
                </a:spcBef>
                <a:buFont typeface="Arial" pitchFamily="34" charset="0"/>
                <a:buNone/>
              </a:pPr>
              <a:r>
                <a:rPr lang="ja-JP" altLang="en-US" sz="1600">
                  <a:solidFill>
                    <a:srgbClr val="1B1E3D"/>
                  </a:solidFill>
                  <a:latin typeface="HGP平成角ｺﾞｼｯｸ体W5L1" charset="-128"/>
                  <a:ea typeface="HGP平成角ｺﾞｼｯｸ体W5L1" charset="-128"/>
                  <a:sym typeface="ＭＳ Ｐゴシック" pitchFamily="50" charset="-128"/>
                </a:rPr>
                <a:t>の抑制</a:t>
              </a:r>
            </a:p>
          </p:txBody>
        </p:sp>
        <p:sp>
          <p:nvSpPr>
            <p:cNvPr id="24599" name="右矢印 33"/>
            <p:cNvSpPr>
              <a:spLocks noChangeArrowheads="1"/>
            </p:cNvSpPr>
            <p:nvPr/>
          </p:nvSpPr>
          <p:spPr bwMode="auto">
            <a:xfrm rot="-3675974">
              <a:off x="693565" y="147533"/>
              <a:ext cx="496022" cy="200956"/>
            </a:xfrm>
            <a:prstGeom prst="rightArrow">
              <a:avLst>
                <a:gd name="adj1" fmla="val 29176"/>
                <a:gd name="adj2" fmla="val 65947"/>
              </a:avLst>
            </a:prstGeom>
            <a:solidFill>
              <a:srgbClr val="00B050"/>
            </a:solidFill>
            <a:ln w="15875">
              <a:solidFill>
                <a:srgbClr val="00B050"/>
              </a:solidFill>
              <a:miter lim="800000"/>
              <a:headEnd/>
              <a:tailEnd/>
            </a:ln>
          </p:spPr>
          <p:txBody>
            <a:bodyPr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endParaRPr lang="en-US" altLang="ja-JP" sz="1800">
                <a:solidFill>
                  <a:srgbClr val="FFFFFF"/>
                </a:solidFill>
                <a:latin typeface="ＭＳ Ｐゴシック" pitchFamily="50" charset="-128"/>
                <a:ea typeface="HGP平成角ｺﾞｼｯｸ体W5L1" charset="-128"/>
                <a:sym typeface="ＭＳ Ｐゴシック" pitchFamily="50" charset="-128"/>
              </a:endParaRPr>
            </a:p>
          </p:txBody>
        </p:sp>
        <p:sp>
          <p:nvSpPr>
            <p:cNvPr id="24600" name="円/楕円 37"/>
            <p:cNvSpPr>
              <a:spLocks noChangeArrowheads="1"/>
            </p:cNvSpPr>
            <p:nvPr/>
          </p:nvSpPr>
          <p:spPr bwMode="auto">
            <a:xfrm>
              <a:off x="225977" y="1036105"/>
              <a:ext cx="936104" cy="576064"/>
            </a:xfrm>
            <a:prstGeom prst="ellipse">
              <a:avLst/>
            </a:prstGeom>
            <a:solidFill>
              <a:srgbClr val="A8CAE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r>
                <a:rPr lang="ja-JP" altLang="en-US" sz="1600">
                  <a:solidFill>
                    <a:srgbClr val="1B1E3D"/>
                  </a:solidFill>
                  <a:latin typeface="HGP平成角ｺﾞｼｯｸ体W5L1" charset="-128"/>
                  <a:ea typeface="HGP平成角ｺﾞｼｯｸ体W5L1" charset="-128"/>
                  <a:sym typeface="ＭＳ Ｐゴシック" pitchFamily="50" charset="-128"/>
                </a:rPr>
                <a:t>安全な農業</a:t>
              </a:r>
            </a:p>
            <a:p>
              <a:pPr algn="ctr" eaLnBrk="1" hangingPunct="1">
                <a:spcBef>
                  <a:spcPct val="0"/>
                </a:spcBef>
                <a:buFont typeface="Arial" pitchFamily="34" charset="0"/>
                <a:buNone/>
              </a:pPr>
              <a:r>
                <a:rPr lang="ja-JP" altLang="en-US" sz="1600">
                  <a:solidFill>
                    <a:srgbClr val="1B1E3D"/>
                  </a:solidFill>
                  <a:latin typeface="HGP平成角ｺﾞｼｯｸ体W5L1" charset="-128"/>
                  <a:ea typeface="HGP平成角ｺﾞｼｯｸ体W5L1" charset="-128"/>
                  <a:sym typeface="ＭＳ Ｐゴシック" pitchFamily="50" charset="-128"/>
                </a:rPr>
                <a:t>の実施</a:t>
              </a:r>
            </a:p>
          </p:txBody>
        </p:sp>
      </p:grpSp>
      <p:grpSp>
        <p:nvGrpSpPr>
          <p:cNvPr id="38952" name="グループ化 48"/>
          <p:cNvGrpSpPr>
            <a:grpSpLocks/>
          </p:cNvGrpSpPr>
          <p:nvPr/>
        </p:nvGrpSpPr>
        <p:grpSpPr bwMode="auto">
          <a:xfrm>
            <a:off x="5651500" y="3878263"/>
            <a:ext cx="1403350" cy="1973262"/>
            <a:chOff x="0" y="0"/>
            <a:chExt cx="1091071" cy="1742075"/>
          </a:xfrm>
        </p:grpSpPr>
        <p:sp>
          <p:nvSpPr>
            <p:cNvPr id="24595" name="円/楕円 38"/>
            <p:cNvSpPr>
              <a:spLocks noChangeArrowheads="1"/>
            </p:cNvSpPr>
            <p:nvPr/>
          </p:nvSpPr>
          <p:spPr bwMode="auto">
            <a:xfrm>
              <a:off x="0" y="543089"/>
              <a:ext cx="936104" cy="576064"/>
            </a:xfrm>
            <a:prstGeom prst="ellipse">
              <a:avLst/>
            </a:pr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r>
                <a:rPr lang="ja-JP" altLang="en-US" sz="1600">
                  <a:solidFill>
                    <a:srgbClr val="1B1E3D"/>
                  </a:solidFill>
                  <a:latin typeface="HGP平成角ｺﾞｼｯｸ体W5L1" charset="-128"/>
                  <a:ea typeface="HGP平成角ｺﾞｼｯｸ体W5L1" charset="-128"/>
                  <a:sym typeface="ＭＳ Ｐゴシック" pitchFamily="50" charset="-128"/>
                </a:rPr>
                <a:t>教育の推進</a:t>
              </a:r>
            </a:p>
          </p:txBody>
        </p:sp>
        <p:sp>
          <p:nvSpPr>
            <p:cNvPr id="24596" name="右矢印 39"/>
            <p:cNvSpPr>
              <a:spLocks noChangeArrowheads="1"/>
            </p:cNvSpPr>
            <p:nvPr/>
          </p:nvSpPr>
          <p:spPr bwMode="auto">
            <a:xfrm rot="-3675974">
              <a:off x="36779" y="202702"/>
              <a:ext cx="583129" cy="177725"/>
            </a:xfrm>
            <a:prstGeom prst="rightArrow">
              <a:avLst>
                <a:gd name="adj1" fmla="val 29176"/>
                <a:gd name="adj2" fmla="val 65940"/>
              </a:avLst>
            </a:prstGeom>
            <a:solidFill>
              <a:srgbClr val="00B050"/>
            </a:solidFill>
            <a:ln w="15875">
              <a:solidFill>
                <a:srgbClr val="00B050"/>
              </a:solidFill>
              <a:miter lim="800000"/>
              <a:headEnd/>
              <a:tailEnd/>
            </a:ln>
          </p:spPr>
          <p:txBody>
            <a:bodyPr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endParaRPr lang="en-US" altLang="ja-JP" sz="1800">
                <a:solidFill>
                  <a:srgbClr val="FFFFFF"/>
                </a:solidFill>
                <a:latin typeface="ＭＳ Ｐゴシック" pitchFamily="50" charset="-128"/>
                <a:ea typeface="HGP平成角ｺﾞｼｯｸ体W5L1" charset="-128"/>
                <a:sym typeface="ＭＳ Ｐゴシック" pitchFamily="50" charset="-128"/>
              </a:endParaRPr>
            </a:p>
          </p:txBody>
        </p:sp>
        <p:sp>
          <p:nvSpPr>
            <p:cNvPr id="24597" name="円/楕円 40"/>
            <p:cNvSpPr>
              <a:spLocks noChangeArrowheads="1"/>
            </p:cNvSpPr>
            <p:nvPr/>
          </p:nvSpPr>
          <p:spPr bwMode="auto">
            <a:xfrm>
              <a:off x="154967" y="1166011"/>
              <a:ext cx="936104" cy="576064"/>
            </a:xfrm>
            <a:prstGeom prst="ellipse">
              <a:avLst/>
            </a:pr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r>
                <a:rPr lang="ja-JP" altLang="en-US" sz="1600">
                  <a:solidFill>
                    <a:srgbClr val="1B1E3D"/>
                  </a:solidFill>
                  <a:latin typeface="HGP平成角ｺﾞｼｯｸ体W5L1" charset="-128"/>
                  <a:ea typeface="HGP平成角ｺﾞｼｯｸ体W5L1" charset="-128"/>
                  <a:sym typeface="ＭＳ Ｐゴシック" pitchFamily="50" charset="-128"/>
                </a:rPr>
                <a:t>人材育成</a:t>
              </a:r>
            </a:p>
          </p:txBody>
        </p:sp>
      </p:grpSp>
      <p:sp>
        <p:nvSpPr>
          <p:cNvPr id="38956" name="円/楕円 41"/>
          <p:cNvSpPr>
            <a:spLocks noChangeArrowheads="1"/>
          </p:cNvSpPr>
          <p:nvPr/>
        </p:nvSpPr>
        <p:spPr bwMode="auto">
          <a:xfrm>
            <a:off x="4679950" y="4687888"/>
            <a:ext cx="850900" cy="560387"/>
          </a:xfrm>
          <a:prstGeom prst="ellipse">
            <a:avLst/>
          </a:pr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itchFamily="34" charset="0"/>
                <a:ea typeface="SimHei" pitchFamily="49" charset="-122"/>
                <a:sym typeface="Calibri" pitchFamily="34" charset="0"/>
              </a:defRPr>
            </a:lvl1pPr>
            <a:lvl2pPr marL="742950" indent="-285750">
              <a:spcBef>
                <a:spcPct val="20000"/>
              </a:spcBef>
              <a:buChar char="–"/>
              <a:defRPr sz="2800">
                <a:solidFill>
                  <a:schemeClr val="tx1"/>
                </a:solidFill>
                <a:latin typeface="Arial" pitchFamily="34" charset="0"/>
                <a:ea typeface="SimHei" pitchFamily="49" charset="-122"/>
                <a:sym typeface="Calibri" pitchFamily="34" charset="0"/>
              </a:defRPr>
            </a:lvl2pPr>
            <a:lvl3pPr marL="1143000" indent="-228600">
              <a:spcBef>
                <a:spcPct val="20000"/>
              </a:spcBef>
              <a:buChar char="•"/>
              <a:defRPr sz="2400">
                <a:solidFill>
                  <a:schemeClr val="tx1"/>
                </a:solidFill>
                <a:latin typeface="Arial" pitchFamily="34" charset="0"/>
                <a:ea typeface="SimHei" pitchFamily="49" charset="-122"/>
                <a:sym typeface="Calibri" pitchFamily="34" charset="0"/>
              </a:defRPr>
            </a:lvl3pPr>
            <a:lvl4pPr marL="1600200" indent="-228600">
              <a:spcBef>
                <a:spcPct val="20000"/>
              </a:spcBef>
              <a:buChar char="–"/>
              <a:defRPr sz="2000">
                <a:solidFill>
                  <a:schemeClr val="tx1"/>
                </a:solidFill>
                <a:latin typeface="Arial" pitchFamily="34" charset="0"/>
                <a:ea typeface="SimHei" pitchFamily="49" charset="-122"/>
                <a:sym typeface="Calibri" pitchFamily="34" charset="0"/>
              </a:defRPr>
            </a:lvl4pPr>
            <a:lvl5pPr marL="2057400" indent="-228600">
              <a:spcBef>
                <a:spcPct val="20000"/>
              </a:spcBef>
              <a:buChar char="»"/>
              <a:defRPr sz="2000">
                <a:solidFill>
                  <a:schemeClr val="tx1"/>
                </a:solidFill>
                <a:latin typeface="Arial" pitchFamily="34" charset="0"/>
                <a:ea typeface="SimHei" pitchFamily="49"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SimHei" pitchFamily="49" charset="-122"/>
                <a:sym typeface="Calibri" pitchFamily="34" charset="0"/>
              </a:defRPr>
            </a:lvl9pPr>
          </a:lstStyle>
          <a:p>
            <a:pPr algn="ctr" eaLnBrk="1" hangingPunct="1">
              <a:spcBef>
                <a:spcPct val="0"/>
              </a:spcBef>
              <a:buFont typeface="Arial" pitchFamily="34" charset="0"/>
              <a:buNone/>
            </a:pPr>
            <a:r>
              <a:rPr lang="ja-JP" altLang="en-US" sz="1400">
                <a:solidFill>
                  <a:srgbClr val="1B1E3D"/>
                </a:solidFill>
                <a:latin typeface="HGP平成角ｺﾞｼｯｸ体W5L1" charset="-128"/>
                <a:ea typeface="HGP平成角ｺﾞｼｯｸ体W5L1" charset="-128"/>
              </a:rPr>
              <a:t>情報公開</a:t>
            </a:r>
            <a:endParaRPr lang="en-US" altLang="ja-JP" sz="1400">
              <a:solidFill>
                <a:srgbClr val="1B1E3D"/>
              </a:solidFill>
              <a:latin typeface="HGP平成角ｺﾞｼｯｸ体W5L1" charset="-128"/>
              <a:ea typeface="HGP平成角ｺﾞｼｯｸ体W5L1" charset="-128"/>
            </a:endParaRPr>
          </a:p>
        </p:txBody>
      </p:sp>
      <p:sp>
        <p:nvSpPr>
          <p:cNvPr id="2" name="スライド番号プレースホルダー 1"/>
          <p:cNvSpPr>
            <a:spLocks noGrp="1"/>
          </p:cNvSpPr>
          <p:nvPr>
            <p:ph type="sldNum" sz="quarter" idx="12"/>
          </p:nvPr>
        </p:nvSpPr>
        <p:spPr/>
        <p:txBody>
          <a:bodyPr/>
          <a:lstStyle/>
          <a:p>
            <a:fld id="{737707E9-05A8-4AE4-ADA2-758D1658F5A1}" type="slidenum">
              <a:rPr lang="en-US" smtClean="0"/>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928"/>
                                        </p:tgtEl>
                                        <p:attrNameLst>
                                          <p:attrName>style.visibility</p:attrName>
                                        </p:attrNameLst>
                                      </p:cBhvr>
                                      <p:to>
                                        <p:strVal val="visible"/>
                                      </p:to>
                                    </p:set>
                                    <p:animEffect>
                                      <p:cBhvr>
                                        <p:cTn id="7" dur="500"/>
                                        <p:tgtEl>
                                          <p:spTgt spid="389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931"/>
                                        </p:tgtEl>
                                        <p:attrNameLst>
                                          <p:attrName>style.visibility</p:attrName>
                                        </p:attrNameLst>
                                      </p:cBhvr>
                                      <p:to>
                                        <p:strVal val="visible"/>
                                      </p:to>
                                    </p:set>
                                    <p:animEffect>
                                      <p:cBhvr>
                                        <p:cTn id="12" dur="500"/>
                                        <p:tgtEl>
                                          <p:spTgt spid="3893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8929"/>
                                        </p:tgtEl>
                                        <p:attrNameLst>
                                          <p:attrName>style.visibility</p:attrName>
                                        </p:attrNameLst>
                                      </p:cBhvr>
                                      <p:to>
                                        <p:strVal val="visible"/>
                                      </p:to>
                                    </p:set>
                                    <p:animEffect>
                                      <p:cBhvr>
                                        <p:cTn id="15" dur="500"/>
                                        <p:tgtEl>
                                          <p:spTgt spid="389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8930"/>
                                        </p:tgtEl>
                                        <p:attrNameLst>
                                          <p:attrName>style.visibility</p:attrName>
                                        </p:attrNameLst>
                                      </p:cBhvr>
                                      <p:to>
                                        <p:strVal val="visible"/>
                                      </p:to>
                                    </p:set>
                                    <p:animEffect>
                                      <p:cBhvr>
                                        <p:cTn id="18" dur="500"/>
                                        <p:tgtEl>
                                          <p:spTgt spid="389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8932"/>
                                        </p:tgtEl>
                                        <p:attrNameLst>
                                          <p:attrName>style.visibility</p:attrName>
                                        </p:attrNameLst>
                                      </p:cBhvr>
                                      <p:to>
                                        <p:strVal val="visible"/>
                                      </p:to>
                                    </p:set>
                                    <p:animEffect>
                                      <p:cBhvr>
                                        <p:cTn id="21" dur="500"/>
                                        <p:tgtEl>
                                          <p:spTgt spid="3893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8933"/>
                                        </p:tgtEl>
                                        <p:attrNameLst>
                                          <p:attrName>style.visibility</p:attrName>
                                        </p:attrNameLst>
                                      </p:cBhvr>
                                      <p:to>
                                        <p:strVal val="visible"/>
                                      </p:to>
                                    </p:set>
                                    <p:animEffect>
                                      <p:cBhvr>
                                        <p:cTn id="26" dur="500"/>
                                        <p:tgtEl>
                                          <p:spTgt spid="3893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38935"/>
                                        </p:tgtEl>
                                        <p:attrNameLst>
                                          <p:attrName>style.visibility</p:attrName>
                                        </p:attrNameLst>
                                      </p:cBhvr>
                                      <p:to>
                                        <p:strVal val="visible"/>
                                      </p:to>
                                    </p:set>
                                    <p:animEffect>
                                      <p:cBhvr>
                                        <p:cTn id="31" dur="500"/>
                                        <p:tgtEl>
                                          <p:spTgt spid="3893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38944"/>
                                        </p:tgtEl>
                                        <p:attrNameLst>
                                          <p:attrName>style.visibility</p:attrName>
                                        </p:attrNameLst>
                                      </p:cBhvr>
                                      <p:to>
                                        <p:strVal val="visible"/>
                                      </p:to>
                                    </p:set>
                                    <p:animEffect>
                                      <p:cBhvr>
                                        <p:cTn id="36" dur="500"/>
                                        <p:tgtEl>
                                          <p:spTgt spid="3894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38938"/>
                                        </p:tgtEl>
                                        <p:attrNameLst>
                                          <p:attrName>style.visibility</p:attrName>
                                        </p:attrNameLst>
                                      </p:cBhvr>
                                      <p:to>
                                        <p:strVal val="visible"/>
                                      </p:to>
                                    </p:set>
                                    <p:animEffect>
                                      <p:cBhvr>
                                        <p:cTn id="41" dur="500"/>
                                        <p:tgtEl>
                                          <p:spTgt spid="3893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38948"/>
                                        </p:tgtEl>
                                        <p:attrNameLst>
                                          <p:attrName>style.visibility</p:attrName>
                                        </p:attrNameLst>
                                      </p:cBhvr>
                                      <p:to>
                                        <p:strVal val="visible"/>
                                      </p:to>
                                    </p:set>
                                    <p:animEffect>
                                      <p:cBhvr>
                                        <p:cTn id="46" dur="500"/>
                                        <p:tgtEl>
                                          <p:spTgt spid="3894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8956"/>
                                        </p:tgtEl>
                                        <p:attrNameLst>
                                          <p:attrName>style.visibility</p:attrName>
                                        </p:attrNameLst>
                                      </p:cBhvr>
                                      <p:to>
                                        <p:strVal val="visible"/>
                                      </p:to>
                                    </p:set>
                                    <p:animEffect>
                                      <p:cBhvr>
                                        <p:cTn id="51" dur="500"/>
                                        <p:tgtEl>
                                          <p:spTgt spid="3895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38941"/>
                                        </p:tgtEl>
                                        <p:attrNameLst>
                                          <p:attrName>style.visibility</p:attrName>
                                        </p:attrNameLst>
                                      </p:cBhvr>
                                      <p:to>
                                        <p:strVal val="visible"/>
                                      </p:to>
                                    </p:set>
                                    <p:animEffect>
                                      <p:cBhvr>
                                        <p:cTn id="56" dur="500"/>
                                        <p:tgtEl>
                                          <p:spTgt spid="38941"/>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38952"/>
                                        </p:tgtEl>
                                        <p:attrNameLst>
                                          <p:attrName>style.visibility</p:attrName>
                                        </p:attrNameLst>
                                      </p:cBhvr>
                                      <p:to>
                                        <p:strVal val="visible"/>
                                      </p:to>
                                    </p:set>
                                    <p:animEffect>
                                      <p:cBhvr>
                                        <p:cTn id="61" dur="500"/>
                                        <p:tgtEl>
                                          <p:spTgt spid="3895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8934"/>
                                        </p:tgtEl>
                                        <p:attrNameLst>
                                          <p:attrName>style.visibility</p:attrName>
                                        </p:attrNameLst>
                                      </p:cBhvr>
                                      <p:to>
                                        <p:strVal val="visible"/>
                                      </p:to>
                                    </p:set>
                                    <p:animEffect>
                                      <p:cBhvr>
                                        <p:cTn id="66" dur="500"/>
                                        <p:tgtEl>
                                          <p:spTgt spid="38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8" grpId="0" bldLvl="0" animBg="1" autoUpdateAnimBg="0"/>
      <p:bldP spid="38929" grpId="0" bldLvl="0" animBg="1" autoUpdateAnimBg="0"/>
      <p:bldP spid="38930" grpId="0" bldLvl="0" animBg="1" autoUpdateAnimBg="0"/>
      <p:bldP spid="38931" grpId="0" bldLvl="0" animBg="1" autoUpdateAnimBg="0"/>
      <p:bldP spid="38932" grpId="0" bldLvl="0" autoUpdateAnimBg="0"/>
      <p:bldP spid="38933" grpId="0" bldLvl="0" animBg="1" autoUpdateAnimBg="0"/>
      <p:bldP spid="38934" grpId="0" bldLvl="0" animBg="1" autoUpdateAnimBg="0"/>
      <p:bldP spid="38956" grpId="0" bldLvl="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p:cNvSpPr txBox="1">
            <a:spLocks/>
          </p:cNvSpPr>
          <p:nvPr/>
        </p:nvSpPr>
        <p:spPr bwMode="auto">
          <a:xfrm>
            <a:off x="252413" y="1497013"/>
            <a:ext cx="8496300"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sym typeface="Calibri" pitchFamily="34" charset="0"/>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sym typeface="Calibri" pitchFamily="34" charset="0"/>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sym typeface="Calibri" pitchFamily="34" charset="0"/>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sym typeface="Calibri" pitchFamily="34"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sym typeface="Calibri" pitchFamily="34" charset="0"/>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9pPr>
          </a:lstStyle>
          <a:p>
            <a:pPr marL="0" indent="0" algn="ctr" eaLnBrk="1" hangingPunct="1">
              <a:lnSpc>
                <a:spcPct val="90000"/>
              </a:lnSpc>
              <a:buFont typeface="Arial" pitchFamily="34" charset="0"/>
              <a:buNone/>
              <a:defRPr/>
            </a:pPr>
            <a:r>
              <a:rPr kumimoji="1" lang="ja-JP" altLang="en-US" sz="4000" kern="0" dirty="0"/>
              <a:t> </a:t>
            </a:r>
            <a:r>
              <a:rPr kumimoji="1" lang="ja-JP" altLang="en-US" sz="4000" kern="0" dirty="0" smtClean="0"/>
              <a:t>       </a:t>
            </a:r>
            <a:r>
              <a:rPr lang="ja-JP" altLang="en-US" sz="4000" b="1" dirty="0">
                <a:solidFill>
                  <a:srgbClr val="002060"/>
                </a:solidFill>
                <a:latin typeface="Calibri" pitchFamily="34" charset="0"/>
                <a:sym typeface="Arial" pitchFamily="34" charset="0"/>
              </a:rPr>
              <a:t>フェーズ</a:t>
            </a:r>
            <a:r>
              <a:rPr lang="en-US" altLang="ja-JP" sz="4000" b="1" dirty="0" smtClean="0">
                <a:solidFill>
                  <a:srgbClr val="002060"/>
                </a:solidFill>
                <a:latin typeface="Calibri" pitchFamily="34" charset="0"/>
                <a:sym typeface="Arial" pitchFamily="34" charset="0"/>
              </a:rPr>
              <a:t>2 </a:t>
            </a:r>
            <a:r>
              <a:rPr lang="ja-JP" altLang="en-US" sz="4000" b="1" dirty="0" smtClean="0">
                <a:solidFill>
                  <a:srgbClr val="002060"/>
                </a:solidFill>
                <a:latin typeface="Calibri" pitchFamily="34" charset="0"/>
                <a:sym typeface="Arial" pitchFamily="34" charset="0"/>
              </a:rPr>
              <a:t>（</a:t>
            </a:r>
            <a:r>
              <a:rPr lang="en-US" altLang="ja-JP" sz="4000" b="1" dirty="0">
                <a:solidFill>
                  <a:srgbClr val="002060"/>
                </a:solidFill>
                <a:latin typeface="Calibri" pitchFamily="34" charset="0"/>
                <a:sym typeface="Arial" pitchFamily="34" charset="0"/>
              </a:rPr>
              <a:t>2018.7</a:t>
            </a:r>
            <a:r>
              <a:rPr lang="ja-JP" altLang="en-US" sz="4000" b="1" dirty="0">
                <a:solidFill>
                  <a:srgbClr val="002060"/>
                </a:solidFill>
                <a:latin typeface="Calibri" pitchFamily="34" charset="0"/>
                <a:sym typeface="Arial" pitchFamily="34" charset="0"/>
              </a:rPr>
              <a:t>～</a:t>
            </a:r>
            <a:r>
              <a:rPr lang="en-US" altLang="ja-JP" sz="4000" b="1" dirty="0">
                <a:solidFill>
                  <a:srgbClr val="002060"/>
                </a:solidFill>
                <a:latin typeface="Calibri" pitchFamily="34" charset="0"/>
                <a:sym typeface="Arial" pitchFamily="34" charset="0"/>
              </a:rPr>
              <a:t>2021.6</a:t>
            </a:r>
            <a:r>
              <a:rPr lang="ja-JP" altLang="en-US" sz="4000" b="1" dirty="0">
                <a:solidFill>
                  <a:srgbClr val="002060"/>
                </a:solidFill>
                <a:latin typeface="Calibri" pitchFamily="34" charset="0"/>
                <a:sym typeface="Arial" pitchFamily="34" charset="0"/>
              </a:rPr>
              <a:t>）</a:t>
            </a:r>
            <a:r>
              <a:rPr lang="en-US" altLang="ja-JP" sz="4000" b="1" dirty="0">
                <a:solidFill>
                  <a:srgbClr val="002060"/>
                </a:solidFill>
                <a:latin typeface="Calibri" pitchFamily="34" charset="0"/>
                <a:sym typeface="Arial" pitchFamily="34" charset="0"/>
              </a:rPr>
              <a:t>?</a:t>
            </a:r>
          </a:p>
          <a:p>
            <a:pPr marL="0" indent="0" algn="ctr" eaLnBrk="1" hangingPunct="1">
              <a:lnSpc>
                <a:spcPct val="90000"/>
              </a:lnSpc>
              <a:buFont typeface="Arial" pitchFamily="34" charset="0"/>
              <a:buNone/>
              <a:defRPr/>
            </a:pPr>
            <a:r>
              <a:rPr lang="ja-JP" altLang="en-US" sz="4000" kern="0" dirty="0">
                <a:sym typeface="Arial" pitchFamily="34" charset="0"/>
              </a:rPr>
              <a:t>　</a:t>
            </a:r>
            <a:endParaRPr lang="en-US" altLang="ja-JP" sz="4000" kern="0" dirty="0" smtClean="0">
              <a:sym typeface="Arial" pitchFamily="34" charset="0"/>
            </a:endParaRPr>
          </a:p>
          <a:p>
            <a:pPr marL="0" indent="0" algn="ctr" eaLnBrk="1" hangingPunct="1">
              <a:lnSpc>
                <a:spcPct val="90000"/>
              </a:lnSpc>
              <a:buNone/>
              <a:defRPr/>
            </a:pPr>
            <a:r>
              <a:rPr lang="ja-JP" altLang="en-US" b="1" dirty="0">
                <a:solidFill>
                  <a:srgbClr val="002060"/>
                </a:solidFill>
                <a:latin typeface="Calibri" pitchFamily="34" charset="0"/>
                <a:sym typeface="Arial" pitchFamily="34" charset="0"/>
              </a:rPr>
              <a:t>「セルビア共和国パンチェボ市における　</a:t>
            </a:r>
            <a:endParaRPr lang="en-US" altLang="ja-JP" b="1" dirty="0" smtClean="0">
              <a:solidFill>
                <a:srgbClr val="002060"/>
              </a:solidFill>
              <a:latin typeface="Calibri" pitchFamily="34" charset="0"/>
              <a:sym typeface="Arial" pitchFamily="34" charset="0"/>
            </a:endParaRPr>
          </a:p>
          <a:p>
            <a:pPr marL="0" indent="0" algn="ctr" eaLnBrk="1" hangingPunct="1">
              <a:lnSpc>
                <a:spcPct val="90000"/>
              </a:lnSpc>
              <a:buNone/>
              <a:defRPr/>
            </a:pPr>
            <a:r>
              <a:rPr lang="ja-JP" altLang="en-US" b="1" dirty="0" smtClean="0">
                <a:solidFill>
                  <a:srgbClr val="002060"/>
                </a:solidFill>
                <a:latin typeface="Calibri" pitchFamily="34" charset="0"/>
                <a:sym typeface="Arial" pitchFamily="34" charset="0"/>
              </a:rPr>
              <a:t>産学</a:t>
            </a:r>
            <a:r>
              <a:rPr lang="ja-JP" altLang="en-US" b="1" dirty="0">
                <a:solidFill>
                  <a:srgbClr val="002060"/>
                </a:solidFill>
                <a:latin typeface="Calibri" pitchFamily="34" charset="0"/>
                <a:sym typeface="Arial" pitchFamily="34" charset="0"/>
              </a:rPr>
              <a:t>官民の協働による環境改善推進事業」</a:t>
            </a:r>
            <a:endParaRPr lang="en-US" altLang="ja-JP" b="1" dirty="0">
              <a:solidFill>
                <a:srgbClr val="002060"/>
              </a:solidFill>
              <a:latin typeface="Calibri" pitchFamily="34" charset="0"/>
              <a:sym typeface="Arial" pitchFamily="34" charset="0"/>
            </a:endParaRPr>
          </a:p>
          <a:p>
            <a:pPr marL="0" indent="0" algn="ctr">
              <a:buFont typeface="Arial" charset="0"/>
              <a:buNone/>
              <a:defRPr/>
            </a:pPr>
            <a:endParaRPr kumimoji="1" lang="ja-JP" altLang="en-US" sz="8800" kern="0" dirty="0"/>
          </a:p>
        </p:txBody>
      </p:sp>
      <p:sp>
        <p:nvSpPr>
          <p:cNvPr id="3" name="スライド番号プレースホルダー 2"/>
          <p:cNvSpPr>
            <a:spLocks noGrp="1"/>
          </p:cNvSpPr>
          <p:nvPr>
            <p:ph type="sldNum" sz="quarter" idx="12"/>
          </p:nvPr>
        </p:nvSpPr>
        <p:spPr/>
        <p:txBody>
          <a:bodyPr/>
          <a:lstStyle/>
          <a:p>
            <a:fld id="{737707E9-05A8-4AE4-ADA2-758D1658F5A1}"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600"/>
              </a:spcBef>
              <a:buClr>
                <a:schemeClr val="accent1"/>
              </a:buClr>
              <a:buSzPct val="76000"/>
              <a:buFont typeface="Wingdings 3" pitchFamily="18" charset="2"/>
              <a:buChar char=""/>
              <a:defRPr kumimoji="1" sz="2600">
                <a:solidFill>
                  <a:schemeClr val="tx1"/>
                </a:solidFill>
                <a:latin typeface="Gill Sans MT"/>
                <a:ea typeface="华文新魏"/>
                <a:cs typeface="华文新魏"/>
              </a:defRPr>
            </a:lvl1pPr>
            <a:lvl2pPr marL="742950" indent="-285750" eaLnBrk="0" hangingPunct="0">
              <a:spcBef>
                <a:spcPts val="500"/>
              </a:spcBef>
              <a:buClr>
                <a:schemeClr val="accent2"/>
              </a:buClr>
              <a:buSzPct val="76000"/>
              <a:buFont typeface="Wingdings 3" pitchFamily="18" charset="2"/>
              <a:buChar char=""/>
              <a:defRPr kumimoji="1" sz="2300">
                <a:solidFill>
                  <a:schemeClr val="tx2"/>
                </a:solidFill>
                <a:latin typeface="Gill Sans MT"/>
                <a:ea typeface="华文新魏"/>
                <a:cs typeface="华文新魏"/>
              </a:defRPr>
            </a:lvl2pPr>
            <a:lvl3pPr marL="1143000" indent="-228600" eaLnBrk="0" hangingPunct="0">
              <a:spcBef>
                <a:spcPts val="500"/>
              </a:spcBef>
              <a:buClr>
                <a:srgbClr val="BCBCBC"/>
              </a:buClr>
              <a:buSzPct val="76000"/>
              <a:buFont typeface="Wingdings 3" pitchFamily="18" charset="2"/>
              <a:buChar char=""/>
              <a:defRPr kumimoji="1" sz="2000">
                <a:solidFill>
                  <a:schemeClr val="tx1"/>
                </a:solidFill>
                <a:latin typeface="Gill Sans MT"/>
                <a:ea typeface="华文新魏"/>
                <a:cs typeface="华文新魏"/>
              </a:defRPr>
            </a:lvl3pPr>
            <a:lvl4pPr marL="1600200" indent="-228600" eaLnBrk="0" hangingPunct="0">
              <a:spcBef>
                <a:spcPts val="400"/>
              </a:spcBef>
              <a:buClr>
                <a:srgbClr val="8BA2B4"/>
              </a:buClr>
              <a:buSzPct val="70000"/>
              <a:buFont typeface="Wingdings" pitchFamily="2" charset="2"/>
              <a:buChar char=""/>
              <a:defRPr kumimoji="1">
                <a:solidFill>
                  <a:schemeClr val="tx1"/>
                </a:solidFill>
                <a:latin typeface="Gill Sans MT"/>
                <a:ea typeface="华文新魏"/>
                <a:cs typeface="华文新魏"/>
              </a:defRPr>
            </a:lvl4pPr>
            <a:lvl5pPr marL="2057400" indent="-228600" eaLnBrk="0" hangingPunct="0">
              <a:spcBef>
                <a:spcPts val="300"/>
              </a:spcBef>
              <a:buClr>
                <a:schemeClr val="accent2"/>
              </a:buClr>
              <a:buSzPct val="70000"/>
              <a:buFont typeface="Wingdings" pitchFamily="2" charset="2"/>
              <a:buChar char=""/>
              <a:defRPr kumimoji="1" sz="1600">
                <a:solidFill>
                  <a:schemeClr val="tx1"/>
                </a:solidFill>
                <a:latin typeface="Gill Sans MT"/>
                <a:ea typeface="华文新魏"/>
                <a:cs typeface="华文新魏"/>
              </a:defRPr>
            </a:lvl5pPr>
            <a:lvl6pPr marL="25146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6pPr>
            <a:lvl7pPr marL="29718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7pPr>
            <a:lvl8pPr marL="34290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8pPr>
            <a:lvl9pPr marL="38862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9pPr>
          </a:lstStyle>
          <a:p>
            <a:pPr algn="r" eaLnBrk="1" hangingPunct="1">
              <a:spcBef>
                <a:spcPct val="0"/>
              </a:spcBef>
              <a:buClrTx/>
              <a:buSzTx/>
              <a:buFont typeface="Arial" pitchFamily="34" charset="0"/>
              <a:buNone/>
            </a:pPr>
            <a:fld id="{1478DBF9-7819-4451-9F4D-BC055C659529}" type="slidenum">
              <a:rPr kumimoji="0" lang="en-US" altLang="ja-JP" sz="1800">
                <a:solidFill>
                  <a:srgbClr val="898989"/>
                </a:solidFill>
                <a:latin typeface="Arial" pitchFamily="34" charset="0"/>
                <a:ea typeface="ＭＳ Ｐゴシック" pitchFamily="50" charset="-128"/>
                <a:sym typeface="Calibri" pitchFamily="34" charset="0"/>
              </a:rPr>
              <a:pPr algn="r" eaLnBrk="1" hangingPunct="1">
                <a:spcBef>
                  <a:spcPct val="0"/>
                </a:spcBef>
                <a:buClrTx/>
                <a:buSzTx/>
                <a:buFont typeface="Arial" pitchFamily="34" charset="0"/>
                <a:buNone/>
              </a:pPr>
              <a:t>7</a:t>
            </a:fld>
            <a:endParaRPr kumimoji="0" lang="ja-JP" altLang="en-US" sz="1800">
              <a:solidFill>
                <a:srgbClr val="898989"/>
              </a:solidFill>
              <a:latin typeface="Arial" pitchFamily="34" charset="0"/>
              <a:ea typeface="ＭＳ Ｐゴシック" pitchFamily="50" charset="-128"/>
              <a:sym typeface="Calibri" pitchFamily="34" charset="0"/>
            </a:endParaRPr>
          </a:p>
        </p:txBody>
      </p:sp>
      <p:sp>
        <p:nvSpPr>
          <p:cNvPr id="10243" name="タイトル 1"/>
          <p:cNvSpPr>
            <a:spLocks noChangeArrowheads="1"/>
          </p:cNvSpPr>
          <p:nvPr/>
        </p:nvSpPr>
        <p:spPr bwMode="auto">
          <a:xfrm>
            <a:off x="2268538" y="150813"/>
            <a:ext cx="460692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600"/>
              </a:spcBef>
              <a:buClr>
                <a:schemeClr val="accent1"/>
              </a:buClr>
              <a:buSzPct val="76000"/>
              <a:buFont typeface="Wingdings 3" pitchFamily="18" charset="2"/>
              <a:buChar char=""/>
              <a:defRPr kumimoji="1" sz="2600">
                <a:solidFill>
                  <a:schemeClr val="tx1"/>
                </a:solidFill>
                <a:latin typeface="Gill Sans MT"/>
                <a:ea typeface="华文新魏"/>
                <a:cs typeface="华文新魏"/>
              </a:defRPr>
            </a:lvl1pPr>
            <a:lvl2pPr marL="742950" indent="-285750" eaLnBrk="0" hangingPunct="0">
              <a:spcBef>
                <a:spcPts val="500"/>
              </a:spcBef>
              <a:buClr>
                <a:schemeClr val="accent2"/>
              </a:buClr>
              <a:buSzPct val="76000"/>
              <a:buFont typeface="Wingdings 3" pitchFamily="18" charset="2"/>
              <a:buChar char=""/>
              <a:defRPr kumimoji="1" sz="2300">
                <a:solidFill>
                  <a:schemeClr val="tx2"/>
                </a:solidFill>
                <a:latin typeface="Gill Sans MT"/>
                <a:ea typeface="华文新魏"/>
                <a:cs typeface="华文新魏"/>
              </a:defRPr>
            </a:lvl2pPr>
            <a:lvl3pPr marL="1143000" indent="-228600" eaLnBrk="0" hangingPunct="0">
              <a:spcBef>
                <a:spcPts val="500"/>
              </a:spcBef>
              <a:buClr>
                <a:srgbClr val="BCBCBC"/>
              </a:buClr>
              <a:buSzPct val="76000"/>
              <a:buFont typeface="Wingdings 3" pitchFamily="18" charset="2"/>
              <a:buChar char=""/>
              <a:defRPr kumimoji="1" sz="2000">
                <a:solidFill>
                  <a:schemeClr val="tx1"/>
                </a:solidFill>
                <a:latin typeface="Gill Sans MT"/>
                <a:ea typeface="华文新魏"/>
                <a:cs typeface="华文新魏"/>
              </a:defRPr>
            </a:lvl3pPr>
            <a:lvl4pPr marL="1600200" indent="-228600" eaLnBrk="0" hangingPunct="0">
              <a:spcBef>
                <a:spcPts val="400"/>
              </a:spcBef>
              <a:buClr>
                <a:srgbClr val="8BA2B4"/>
              </a:buClr>
              <a:buSzPct val="70000"/>
              <a:buFont typeface="Wingdings" pitchFamily="2" charset="2"/>
              <a:buChar char=""/>
              <a:defRPr kumimoji="1">
                <a:solidFill>
                  <a:schemeClr val="tx1"/>
                </a:solidFill>
                <a:latin typeface="Gill Sans MT"/>
                <a:ea typeface="华文新魏"/>
                <a:cs typeface="华文新魏"/>
              </a:defRPr>
            </a:lvl4pPr>
            <a:lvl5pPr marL="2057400" indent="-228600" eaLnBrk="0" hangingPunct="0">
              <a:spcBef>
                <a:spcPts val="300"/>
              </a:spcBef>
              <a:buClr>
                <a:schemeClr val="accent2"/>
              </a:buClr>
              <a:buSzPct val="70000"/>
              <a:buFont typeface="Wingdings" pitchFamily="2" charset="2"/>
              <a:buChar char=""/>
              <a:defRPr kumimoji="1" sz="1600">
                <a:solidFill>
                  <a:schemeClr val="tx1"/>
                </a:solidFill>
                <a:latin typeface="Gill Sans MT"/>
                <a:ea typeface="华文新魏"/>
                <a:cs typeface="华文新魏"/>
              </a:defRPr>
            </a:lvl5pPr>
            <a:lvl6pPr marL="25146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6pPr>
            <a:lvl7pPr marL="29718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7pPr>
            <a:lvl8pPr marL="34290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8pPr>
            <a:lvl9pPr marL="38862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9pPr>
          </a:lstStyle>
          <a:p>
            <a:pPr eaLnBrk="1" hangingPunct="1">
              <a:spcBef>
                <a:spcPct val="0"/>
              </a:spcBef>
              <a:buClrTx/>
              <a:buSzTx/>
              <a:buFont typeface="Arial" pitchFamily="34" charset="0"/>
              <a:buNone/>
            </a:pPr>
            <a:r>
              <a:rPr lang="ja-JP" altLang="en-US" sz="3600" b="1" dirty="0">
                <a:solidFill>
                  <a:srgbClr val="002060"/>
                </a:solidFill>
                <a:latin typeface="Calibri" pitchFamily="34" charset="0"/>
                <a:ea typeface="+mn-ea"/>
                <a:cs typeface="+mn-cs"/>
                <a:sym typeface="Calibri" pitchFamily="34" charset="0"/>
              </a:rPr>
              <a:t>専門家派遣を経験して</a:t>
            </a:r>
            <a:endParaRPr lang="en-US" altLang="ja-JP" sz="3600" b="1" dirty="0">
              <a:solidFill>
                <a:srgbClr val="002060"/>
              </a:solidFill>
              <a:latin typeface="Calibri" pitchFamily="34" charset="0"/>
              <a:ea typeface="+mn-ea"/>
              <a:cs typeface="+mn-cs"/>
              <a:sym typeface="Calibri" pitchFamily="34" charset="0"/>
            </a:endParaRPr>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127125"/>
            <a:ext cx="4295775" cy="3221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143000"/>
            <a:ext cx="4297363" cy="322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4492625"/>
            <a:ext cx="2487613" cy="186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8275" y="4492625"/>
            <a:ext cx="2484438" cy="186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4595813"/>
            <a:ext cx="3700463"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p>
            <a:fld id="{737707E9-05A8-4AE4-ADA2-758D1658F5A1}"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600"/>
              </a:spcBef>
              <a:buClr>
                <a:schemeClr val="accent1"/>
              </a:buClr>
              <a:buSzPct val="76000"/>
              <a:buFont typeface="Wingdings 3" pitchFamily="18" charset="2"/>
              <a:buChar char=""/>
              <a:defRPr kumimoji="1" sz="2600">
                <a:solidFill>
                  <a:schemeClr val="tx1"/>
                </a:solidFill>
                <a:latin typeface="Gill Sans MT"/>
                <a:ea typeface="华文新魏"/>
                <a:cs typeface="华文新魏"/>
              </a:defRPr>
            </a:lvl1pPr>
            <a:lvl2pPr marL="742950" indent="-285750" eaLnBrk="0" hangingPunct="0">
              <a:spcBef>
                <a:spcPts val="500"/>
              </a:spcBef>
              <a:buClr>
                <a:schemeClr val="accent2"/>
              </a:buClr>
              <a:buSzPct val="76000"/>
              <a:buFont typeface="Wingdings 3" pitchFamily="18" charset="2"/>
              <a:buChar char=""/>
              <a:defRPr kumimoji="1" sz="2300">
                <a:solidFill>
                  <a:schemeClr val="tx2"/>
                </a:solidFill>
                <a:latin typeface="Gill Sans MT"/>
                <a:ea typeface="华文新魏"/>
                <a:cs typeface="华文新魏"/>
              </a:defRPr>
            </a:lvl2pPr>
            <a:lvl3pPr marL="1143000" indent="-228600" eaLnBrk="0" hangingPunct="0">
              <a:spcBef>
                <a:spcPts val="500"/>
              </a:spcBef>
              <a:buClr>
                <a:srgbClr val="BCBCBC"/>
              </a:buClr>
              <a:buSzPct val="76000"/>
              <a:buFont typeface="Wingdings 3" pitchFamily="18" charset="2"/>
              <a:buChar char=""/>
              <a:defRPr kumimoji="1" sz="2000">
                <a:solidFill>
                  <a:schemeClr val="tx1"/>
                </a:solidFill>
                <a:latin typeface="Gill Sans MT"/>
                <a:ea typeface="华文新魏"/>
                <a:cs typeface="华文新魏"/>
              </a:defRPr>
            </a:lvl3pPr>
            <a:lvl4pPr marL="1600200" indent="-228600" eaLnBrk="0" hangingPunct="0">
              <a:spcBef>
                <a:spcPts val="400"/>
              </a:spcBef>
              <a:buClr>
                <a:srgbClr val="8BA2B4"/>
              </a:buClr>
              <a:buSzPct val="70000"/>
              <a:buFont typeface="Wingdings" pitchFamily="2" charset="2"/>
              <a:buChar char=""/>
              <a:defRPr kumimoji="1">
                <a:solidFill>
                  <a:schemeClr val="tx1"/>
                </a:solidFill>
                <a:latin typeface="Gill Sans MT"/>
                <a:ea typeface="华文新魏"/>
                <a:cs typeface="华文新魏"/>
              </a:defRPr>
            </a:lvl4pPr>
            <a:lvl5pPr marL="2057400" indent="-228600" eaLnBrk="0" hangingPunct="0">
              <a:spcBef>
                <a:spcPts val="300"/>
              </a:spcBef>
              <a:buClr>
                <a:schemeClr val="accent2"/>
              </a:buClr>
              <a:buSzPct val="70000"/>
              <a:buFont typeface="Wingdings" pitchFamily="2" charset="2"/>
              <a:buChar char=""/>
              <a:defRPr kumimoji="1" sz="1600">
                <a:solidFill>
                  <a:schemeClr val="tx1"/>
                </a:solidFill>
                <a:latin typeface="Gill Sans MT"/>
                <a:ea typeface="华文新魏"/>
                <a:cs typeface="华文新魏"/>
              </a:defRPr>
            </a:lvl5pPr>
            <a:lvl6pPr marL="25146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6pPr>
            <a:lvl7pPr marL="29718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7pPr>
            <a:lvl8pPr marL="34290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8pPr>
            <a:lvl9pPr marL="38862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9pPr>
          </a:lstStyle>
          <a:p>
            <a:pPr algn="r" eaLnBrk="1" hangingPunct="1">
              <a:spcBef>
                <a:spcPct val="0"/>
              </a:spcBef>
              <a:buClrTx/>
              <a:buSzTx/>
              <a:buFont typeface="Arial" pitchFamily="34" charset="0"/>
              <a:buNone/>
            </a:pPr>
            <a:fld id="{3B851706-0CC4-4077-AABA-0EBE801F9CB4}" type="slidenum">
              <a:rPr kumimoji="0" lang="en-US" altLang="ja-JP" sz="1800">
                <a:solidFill>
                  <a:srgbClr val="898989"/>
                </a:solidFill>
                <a:latin typeface="Arial" pitchFamily="34" charset="0"/>
                <a:ea typeface="ＭＳ Ｐゴシック" pitchFamily="50" charset="-128"/>
                <a:sym typeface="Calibri" pitchFamily="34" charset="0"/>
              </a:rPr>
              <a:pPr algn="r" eaLnBrk="1" hangingPunct="1">
                <a:spcBef>
                  <a:spcPct val="0"/>
                </a:spcBef>
                <a:buClrTx/>
                <a:buSzTx/>
                <a:buFont typeface="Arial" pitchFamily="34" charset="0"/>
                <a:buNone/>
              </a:pPr>
              <a:t>8</a:t>
            </a:fld>
            <a:endParaRPr kumimoji="0" lang="ja-JP" altLang="en-US" sz="1800">
              <a:solidFill>
                <a:srgbClr val="898989"/>
              </a:solidFill>
              <a:latin typeface="Arial" pitchFamily="34" charset="0"/>
              <a:ea typeface="ＭＳ Ｐゴシック" pitchFamily="50" charset="-128"/>
              <a:sym typeface="Calibri" pitchFamily="34" charset="0"/>
            </a:endParaRPr>
          </a:p>
        </p:txBody>
      </p:sp>
      <p:sp>
        <p:nvSpPr>
          <p:cNvPr id="11267" name="タイトル 1"/>
          <p:cNvSpPr>
            <a:spLocks noChangeArrowheads="1"/>
          </p:cNvSpPr>
          <p:nvPr/>
        </p:nvSpPr>
        <p:spPr bwMode="auto">
          <a:xfrm>
            <a:off x="107950" y="150813"/>
            <a:ext cx="903605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600"/>
              </a:spcBef>
              <a:buClr>
                <a:schemeClr val="accent1"/>
              </a:buClr>
              <a:buSzPct val="76000"/>
              <a:buFont typeface="Wingdings 3" pitchFamily="18" charset="2"/>
              <a:buChar char=""/>
              <a:defRPr kumimoji="1" sz="2600">
                <a:solidFill>
                  <a:schemeClr val="tx1"/>
                </a:solidFill>
                <a:latin typeface="Gill Sans MT"/>
                <a:ea typeface="华文新魏"/>
                <a:cs typeface="华文新魏"/>
              </a:defRPr>
            </a:lvl1pPr>
            <a:lvl2pPr marL="742950" indent="-285750" eaLnBrk="0" hangingPunct="0">
              <a:spcBef>
                <a:spcPts val="500"/>
              </a:spcBef>
              <a:buClr>
                <a:schemeClr val="accent2"/>
              </a:buClr>
              <a:buSzPct val="76000"/>
              <a:buFont typeface="Wingdings 3" pitchFamily="18" charset="2"/>
              <a:buChar char=""/>
              <a:defRPr kumimoji="1" sz="2300">
                <a:solidFill>
                  <a:schemeClr val="tx2"/>
                </a:solidFill>
                <a:latin typeface="Gill Sans MT"/>
                <a:ea typeface="华文新魏"/>
                <a:cs typeface="华文新魏"/>
              </a:defRPr>
            </a:lvl2pPr>
            <a:lvl3pPr marL="1143000" indent="-228600" eaLnBrk="0" hangingPunct="0">
              <a:spcBef>
                <a:spcPts val="500"/>
              </a:spcBef>
              <a:buClr>
                <a:srgbClr val="BCBCBC"/>
              </a:buClr>
              <a:buSzPct val="76000"/>
              <a:buFont typeface="Wingdings 3" pitchFamily="18" charset="2"/>
              <a:buChar char=""/>
              <a:defRPr kumimoji="1" sz="2000">
                <a:solidFill>
                  <a:schemeClr val="tx1"/>
                </a:solidFill>
                <a:latin typeface="Gill Sans MT"/>
                <a:ea typeface="华文新魏"/>
                <a:cs typeface="华文新魏"/>
              </a:defRPr>
            </a:lvl3pPr>
            <a:lvl4pPr marL="1600200" indent="-228600" eaLnBrk="0" hangingPunct="0">
              <a:spcBef>
                <a:spcPts val="400"/>
              </a:spcBef>
              <a:buClr>
                <a:srgbClr val="8BA2B4"/>
              </a:buClr>
              <a:buSzPct val="70000"/>
              <a:buFont typeface="Wingdings" pitchFamily="2" charset="2"/>
              <a:buChar char=""/>
              <a:defRPr kumimoji="1">
                <a:solidFill>
                  <a:schemeClr val="tx1"/>
                </a:solidFill>
                <a:latin typeface="Gill Sans MT"/>
                <a:ea typeface="华文新魏"/>
                <a:cs typeface="华文新魏"/>
              </a:defRPr>
            </a:lvl4pPr>
            <a:lvl5pPr marL="2057400" indent="-228600" eaLnBrk="0" hangingPunct="0">
              <a:spcBef>
                <a:spcPts val="300"/>
              </a:spcBef>
              <a:buClr>
                <a:schemeClr val="accent2"/>
              </a:buClr>
              <a:buSzPct val="70000"/>
              <a:buFont typeface="Wingdings" pitchFamily="2" charset="2"/>
              <a:buChar char=""/>
              <a:defRPr kumimoji="1" sz="1600">
                <a:solidFill>
                  <a:schemeClr val="tx1"/>
                </a:solidFill>
                <a:latin typeface="Gill Sans MT"/>
                <a:ea typeface="华文新魏"/>
                <a:cs typeface="华文新魏"/>
              </a:defRPr>
            </a:lvl5pPr>
            <a:lvl6pPr marL="25146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6pPr>
            <a:lvl7pPr marL="29718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7pPr>
            <a:lvl8pPr marL="34290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8pPr>
            <a:lvl9pPr marL="38862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9pPr>
          </a:lstStyle>
          <a:p>
            <a:pPr algn="ctr" eaLnBrk="1" hangingPunct="1">
              <a:spcBef>
                <a:spcPct val="0"/>
              </a:spcBef>
              <a:buClrTx/>
              <a:buSzTx/>
              <a:buFont typeface="Arial" pitchFamily="34" charset="0"/>
              <a:buNone/>
            </a:pPr>
            <a:r>
              <a:rPr lang="ja-JP" altLang="en-US" sz="2800" b="1" dirty="0">
                <a:solidFill>
                  <a:srgbClr val="002060"/>
                </a:solidFill>
                <a:latin typeface="Calibri" pitchFamily="34" charset="0"/>
                <a:ea typeface="+mn-ea"/>
                <a:cs typeface="+mn-cs"/>
                <a:sym typeface="Calibri" pitchFamily="34" charset="0"/>
              </a:rPr>
              <a:t>残された課題１：石油化学工場の土壌・地下水汚染</a:t>
            </a:r>
            <a:endParaRPr lang="en-US" altLang="ja-JP" sz="2800" b="1" dirty="0">
              <a:solidFill>
                <a:srgbClr val="002060"/>
              </a:solidFill>
              <a:latin typeface="Calibri" pitchFamily="34" charset="0"/>
              <a:ea typeface="+mn-ea"/>
              <a:cs typeface="+mn-cs"/>
              <a:sym typeface="Calibri" pitchFamily="34" charset="0"/>
            </a:endParaRPr>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4413" y="3641725"/>
            <a:ext cx="3862387" cy="321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657725"/>
            <a:ext cx="3479800" cy="206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3213" y="1065213"/>
            <a:ext cx="2357437" cy="254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166813"/>
            <a:ext cx="3503612"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p>
            <a:fld id="{737707E9-05A8-4AE4-ADA2-758D1658F5A1}" type="slidenum">
              <a:rPr lang="en-US" smtClean="0"/>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600"/>
              </a:spcBef>
              <a:buClr>
                <a:schemeClr val="accent1"/>
              </a:buClr>
              <a:buSzPct val="76000"/>
              <a:buFont typeface="Wingdings 3" pitchFamily="18" charset="2"/>
              <a:buChar char=""/>
              <a:defRPr kumimoji="1" sz="2600">
                <a:solidFill>
                  <a:schemeClr val="tx1"/>
                </a:solidFill>
                <a:latin typeface="Gill Sans MT"/>
                <a:ea typeface="华文新魏"/>
                <a:cs typeface="华文新魏"/>
              </a:defRPr>
            </a:lvl1pPr>
            <a:lvl2pPr marL="742950" indent="-285750" eaLnBrk="0" hangingPunct="0">
              <a:spcBef>
                <a:spcPts val="500"/>
              </a:spcBef>
              <a:buClr>
                <a:schemeClr val="accent2"/>
              </a:buClr>
              <a:buSzPct val="76000"/>
              <a:buFont typeface="Wingdings 3" pitchFamily="18" charset="2"/>
              <a:buChar char=""/>
              <a:defRPr kumimoji="1" sz="2300">
                <a:solidFill>
                  <a:schemeClr val="tx2"/>
                </a:solidFill>
                <a:latin typeface="Gill Sans MT"/>
                <a:ea typeface="华文新魏"/>
                <a:cs typeface="华文新魏"/>
              </a:defRPr>
            </a:lvl2pPr>
            <a:lvl3pPr marL="1143000" indent="-228600" eaLnBrk="0" hangingPunct="0">
              <a:spcBef>
                <a:spcPts val="500"/>
              </a:spcBef>
              <a:buClr>
                <a:srgbClr val="BCBCBC"/>
              </a:buClr>
              <a:buSzPct val="76000"/>
              <a:buFont typeface="Wingdings 3" pitchFamily="18" charset="2"/>
              <a:buChar char=""/>
              <a:defRPr kumimoji="1" sz="2000">
                <a:solidFill>
                  <a:schemeClr val="tx1"/>
                </a:solidFill>
                <a:latin typeface="Gill Sans MT"/>
                <a:ea typeface="华文新魏"/>
                <a:cs typeface="华文新魏"/>
              </a:defRPr>
            </a:lvl3pPr>
            <a:lvl4pPr marL="1600200" indent="-228600" eaLnBrk="0" hangingPunct="0">
              <a:spcBef>
                <a:spcPts val="400"/>
              </a:spcBef>
              <a:buClr>
                <a:srgbClr val="8BA2B4"/>
              </a:buClr>
              <a:buSzPct val="70000"/>
              <a:buFont typeface="Wingdings" pitchFamily="2" charset="2"/>
              <a:buChar char=""/>
              <a:defRPr kumimoji="1">
                <a:solidFill>
                  <a:schemeClr val="tx1"/>
                </a:solidFill>
                <a:latin typeface="Gill Sans MT"/>
                <a:ea typeface="华文新魏"/>
                <a:cs typeface="华文新魏"/>
              </a:defRPr>
            </a:lvl4pPr>
            <a:lvl5pPr marL="2057400" indent="-228600" eaLnBrk="0" hangingPunct="0">
              <a:spcBef>
                <a:spcPts val="300"/>
              </a:spcBef>
              <a:buClr>
                <a:schemeClr val="accent2"/>
              </a:buClr>
              <a:buSzPct val="70000"/>
              <a:buFont typeface="Wingdings" pitchFamily="2" charset="2"/>
              <a:buChar char=""/>
              <a:defRPr kumimoji="1" sz="1600">
                <a:solidFill>
                  <a:schemeClr val="tx1"/>
                </a:solidFill>
                <a:latin typeface="Gill Sans MT"/>
                <a:ea typeface="华文新魏"/>
                <a:cs typeface="华文新魏"/>
              </a:defRPr>
            </a:lvl5pPr>
            <a:lvl6pPr marL="25146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6pPr>
            <a:lvl7pPr marL="29718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7pPr>
            <a:lvl8pPr marL="34290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8pPr>
            <a:lvl9pPr marL="38862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9pPr>
          </a:lstStyle>
          <a:p>
            <a:pPr algn="r" eaLnBrk="1" hangingPunct="1">
              <a:spcBef>
                <a:spcPct val="0"/>
              </a:spcBef>
              <a:buClrTx/>
              <a:buSzTx/>
              <a:buFont typeface="Arial" pitchFamily="34" charset="0"/>
              <a:buNone/>
            </a:pPr>
            <a:fld id="{AAA3E3B9-467B-4969-892F-DC07F6FCCC57}" type="slidenum">
              <a:rPr kumimoji="0" lang="en-US" altLang="ja-JP" sz="1800">
                <a:solidFill>
                  <a:srgbClr val="898989"/>
                </a:solidFill>
                <a:latin typeface="Arial" pitchFamily="34" charset="0"/>
                <a:ea typeface="ＭＳ Ｐゴシック" pitchFamily="50" charset="-128"/>
                <a:sym typeface="Calibri" pitchFamily="34" charset="0"/>
              </a:rPr>
              <a:pPr algn="r" eaLnBrk="1" hangingPunct="1">
                <a:spcBef>
                  <a:spcPct val="0"/>
                </a:spcBef>
                <a:buClrTx/>
                <a:buSzTx/>
                <a:buFont typeface="Arial" pitchFamily="34" charset="0"/>
                <a:buNone/>
              </a:pPr>
              <a:t>9</a:t>
            </a:fld>
            <a:endParaRPr kumimoji="0" lang="ja-JP" altLang="en-US" sz="1800">
              <a:solidFill>
                <a:srgbClr val="898989"/>
              </a:solidFill>
              <a:latin typeface="Arial" pitchFamily="34" charset="0"/>
              <a:ea typeface="ＭＳ Ｐゴシック" pitchFamily="50" charset="-128"/>
              <a:sym typeface="Calibri" pitchFamily="34" charset="0"/>
            </a:endParaRPr>
          </a:p>
        </p:txBody>
      </p:sp>
      <p:sp>
        <p:nvSpPr>
          <p:cNvPr id="12291" name="タイトル 1"/>
          <p:cNvSpPr>
            <a:spLocks noChangeArrowheads="1"/>
          </p:cNvSpPr>
          <p:nvPr/>
        </p:nvSpPr>
        <p:spPr bwMode="auto">
          <a:xfrm>
            <a:off x="1371601" y="201418"/>
            <a:ext cx="579120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600"/>
              </a:spcBef>
              <a:buClr>
                <a:schemeClr val="accent1"/>
              </a:buClr>
              <a:buSzPct val="76000"/>
              <a:buFont typeface="Wingdings 3" pitchFamily="18" charset="2"/>
              <a:buChar char=""/>
              <a:defRPr kumimoji="1" sz="2600">
                <a:solidFill>
                  <a:schemeClr val="tx1"/>
                </a:solidFill>
                <a:latin typeface="Gill Sans MT"/>
                <a:ea typeface="华文新魏"/>
                <a:cs typeface="华文新魏"/>
              </a:defRPr>
            </a:lvl1pPr>
            <a:lvl2pPr marL="742950" indent="-285750" eaLnBrk="0" hangingPunct="0">
              <a:spcBef>
                <a:spcPts val="500"/>
              </a:spcBef>
              <a:buClr>
                <a:schemeClr val="accent2"/>
              </a:buClr>
              <a:buSzPct val="76000"/>
              <a:buFont typeface="Wingdings 3" pitchFamily="18" charset="2"/>
              <a:buChar char=""/>
              <a:defRPr kumimoji="1" sz="2300">
                <a:solidFill>
                  <a:schemeClr val="tx2"/>
                </a:solidFill>
                <a:latin typeface="Gill Sans MT"/>
                <a:ea typeface="华文新魏"/>
                <a:cs typeface="华文新魏"/>
              </a:defRPr>
            </a:lvl2pPr>
            <a:lvl3pPr marL="1143000" indent="-228600" eaLnBrk="0" hangingPunct="0">
              <a:spcBef>
                <a:spcPts val="500"/>
              </a:spcBef>
              <a:buClr>
                <a:srgbClr val="BCBCBC"/>
              </a:buClr>
              <a:buSzPct val="76000"/>
              <a:buFont typeface="Wingdings 3" pitchFamily="18" charset="2"/>
              <a:buChar char=""/>
              <a:defRPr kumimoji="1" sz="2000">
                <a:solidFill>
                  <a:schemeClr val="tx1"/>
                </a:solidFill>
                <a:latin typeface="Gill Sans MT"/>
                <a:ea typeface="华文新魏"/>
                <a:cs typeface="华文新魏"/>
              </a:defRPr>
            </a:lvl3pPr>
            <a:lvl4pPr marL="1600200" indent="-228600" eaLnBrk="0" hangingPunct="0">
              <a:spcBef>
                <a:spcPts val="400"/>
              </a:spcBef>
              <a:buClr>
                <a:srgbClr val="8BA2B4"/>
              </a:buClr>
              <a:buSzPct val="70000"/>
              <a:buFont typeface="Wingdings" pitchFamily="2" charset="2"/>
              <a:buChar char=""/>
              <a:defRPr kumimoji="1">
                <a:solidFill>
                  <a:schemeClr val="tx1"/>
                </a:solidFill>
                <a:latin typeface="Gill Sans MT"/>
                <a:ea typeface="华文新魏"/>
                <a:cs typeface="华文新魏"/>
              </a:defRPr>
            </a:lvl4pPr>
            <a:lvl5pPr marL="2057400" indent="-228600" eaLnBrk="0" hangingPunct="0">
              <a:spcBef>
                <a:spcPts val="300"/>
              </a:spcBef>
              <a:buClr>
                <a:schemeClr val="accent2"/>
              </a:buClr>
              <a:buSzPct val="70000"/>
              <a:buFont typeface="Wingdings" pitchFamily="2" charset="2"/>
              <a:buChar char=""/>
              <a:defRPr kumimoji="1" sz="1600">
                <a:solidFill>
                  <a:schemeClr val="tx1"/>
                </a:solidFill>
                <a:latin typeface="Gill Sans MT"/>
                <a:ea typeface="华文新魏"/>
                <a:cs typeface="华文新魏"/>
              </a:defRPr>
            </a:lvl5pPr>
            <a:lvl6pPr marL="25146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6pPr>
            <a:lvl7pPr marL="29718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7pPr>
            <a:lvl8pPr marL="34290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8pPr>
            <a:lvl9pPr marL="38862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a:ea typeface="华文新魏"/>
                <a:cs typeface="华文新魏"/>
              </a:defRPr>
            </a:lvl9pPr>
          </a:lstStyle>
          <a:p>
            <a:pPr eaLnBrk="1" hangingPunct="1">
              <a:spcBef>
                <a:spcPct val="0"/>
              </a:spcBef>
              <a:buClrTx/>
              <a:buSzTx/>
              <a:buFont typeface="Arial" pitchFamily="34" charset="0"/>
              <a:buNone/>
            </a:pPr>
            <a:r>
              <a:rPr lang="ja-JP" altLang="en-US" sz="2800" b="1" dirty="0">
                <a:solidFill>
                  <a:srgbClr val="002060"/>
                </a:solidFill>
                <a:latin typeface="Calibri" pitchFamily="34" charset="0"/>
                <a:ea typeface="+mn-ea"/>
                <a:cs typeface="+mn-cs"/>
                <a:sym typeface="Calibri" pitchFamily="34" charset="0"/>
              </a:rPr>
              <a:t>残された課題２：古い廃棄物処分場</a:t>
            </a:r>
            <a:endParaRPr lang="en-US" altLang="ja-JP" sz="2800" b="1" dirty="0">
              <a:solidFill>
                <a:srgbClr val="002060"/>
              </a:solidFill>
              <a:latin typeface="Calibri" pitchFamily="34" charset="0"/>
              <a:ea typeface="+mn-ea"/>
              <a:cs typeface="+mn-cs"/>
              <a:sym typeface="Calibri" pitchFamily="34" charset="0"/>
            </a:endParaRPr>
          </a:p>
        </p:txBody>
      </p:sp>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6350" y="1184275"/>
            <a:ext cx="2193925" cy="273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557338"/>
            <a:ext cx="3384550" cy="469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9025" y="4005263"/>
            <a:ext cx="4921250" cy="268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6175" y="2265363"/>
            <a:ext cx="2424113"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p>
            <a:fld id="{737707E9-05A8-4AE4-ADA2-758D1658F5A1}" type="slidenum">
              <a:rPr lang="en-US" smtClean="0"/>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000" dirty="0" smtClean="0">
            <a:solidFill>
              <a:srgbClr val="002060"/>
            </a:solidFill>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1857</TotalTime>
  <Words>782</Words>
  <Application>Microsoft Office PowerPoint</Application>
  <PresentationFormat>画面に合わせる (4:3)</PresentationFormat>
  <Paragraphs>134</Paragraphs>
  <Slides>13</Slides>
  <Notes>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13</vt:i4>
      </vt:variant>
    </vt:vector>
  </HeadingPairs>
  <TitlesOfParts>
    <vt:vector size="20" baseType="lpstr">
      <vt:lpstr>HGP平成角ｺﾞｼｯｸ体W5L1</vt:lpstr>
      <vt:lpstr>ＭＳ Ｐゴシック</vt:lpstr>
      <vt:lpstr>华文新魏</vt:lpstr>
      <vt:lpstr>游ゴシック</vt:lpstr>
      <vt:lpstr>Arial</vt:lpstr>
      <vt:lpstr>Calibri</vt:lpstr>
      <vt:lpstr>Office Theme</vt:lpstr>
      <vt:lpstr>内　容</vt:lpstr>
      <vt:lpstr>PowerPoint プレゼンテーション</vt:lpstr>
      <vt:lpstr>PowerPoint プレゼンテーション</vt:lpstr>
      <vt:lpstr>PowerPoint プレゼンテーション</vt:lpstr>
      <vt:lpstr>プロジェクトのその先に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Vlada</dc:creator>
  <cp:lastModifiedBy>中野 武</cp:lastModifiedBy>
  <cp:revision>217</cp:revision>
  <cp:lastPrinted>2018-02-26T07:54:46Z</cp:lastPrinted>
  <dcterms:created xsi:type="dcterms:W3CDTF">2014-10-01T11:27:26Z</dcterms:created>
  <dcterms:modified xsi:type="dcterms:W3CDTF">2019-06-11T22:52:13Z</dcterms:modified>
</cp:coreProperties>
</file>