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B\Desktop\chlorpyrifos-thermal-produc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B\Desktop\chlorpyrifos-thermal-produc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>
        <c:manualLayout>
          <c:xMode val="edge"/>
          <c:yMode val="edge"/>
          <c:x val="0.36773600174978138"/>
          <c:y val="7.4766355140186952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5543153980752425"/>
          <c:y val="6.2627451942339013E-2"/>
          <c:w val="0.81401290463692"/>
          <c:h val="0.50590722888610851"/>
        </c:manualLayout>
      </c:layout>
      <c:bar3DChart>
        <c:barDir val="col"/>
        <c:grouping val="clustered"/>
        <c:ser>
          <c:idx val="0"/>
          <c:order val="0"/>
          <c:tx>
            <c:strRef>
              <c:f>Sheet1!$B$2</c:f>
              <c:strCache>
                <c:ptCount val="1"/>
                <c:pt idx="0">
                  <c:v>2378-TCDD-N1</c:v>
                </c:pt>
              </c:strCache>
            </c:strRef>
          </c:tx>
          <c:cat>
            <c:strRef>
              <c:f>Sheet1!$A$3:$A$11</c:f>
              <c:strCache>
                <c:ptCount val="9"/>
                <c:pt idx="0">
                  <c:v>ChlorPyrifos-ethyl-300</c:v>
                </c:pt>
                <c:pt idx="1">
                  <c:v>ChlorPyrifos-ethyl-340</c:v>
                </c:pt>
                <c:pt idx="2">
                  <c:v>ChlorPyrifos-ethyl-380</c:v>
                </c:pt>
                <c:pt idx="3">
                  <c:v>ChlorPyrifos-methyl-300</c:v>
                </c:pt>
                <c:pt idx="4">
                  <c:v>ChlorPyrifos-methyl-340</c:v>
                </c:pt>
                <c:pt idx="5">
                  <c:v>ChlorPyrifos-methyl-380</c:v>
                </c:pt>
                <c:pt idx="6">
                  <c:v>3,5,6-trichloro-2-pyridinol-300</c:v>
                </c:pt>
                <c:pt idx="7">
                  <c:v>3,5,6-trichloro-2-pyridinol-340</c:v>
                </c:pt>
                <c:pt idx="8">
                  <c:v>3,5,6-trichloro-2-pyridinol-380</c:v>
                </c:pt>
              </c:strCache>
            </c:strRef>
          </c:cat>
          <c:val>
            <c:numRef>
              <c:f>Sheet1!$B$3:$B$11</c:f>
              <c:numCache>
                <c:formatCode>0E+00</c:formatCode>
                <c:ptCount val="9"/>
                <c:pt idx="0" formatCode="General">
                  <c:v>0</c:v>
                </c:pt>
                <c:pt idx="1">
                  <c:v>2.275933058111771E-5</c:v>
                </c:pt>
                <c:pt idx="2" formatCode="0.000_ ">
                  <c:v>2.7457732947292054E-3</c:v>
                </c:pt>
                <c:pt idx="3" formatCode="General">
                  <c:v>0</c:v>
                </c:pt>
                <c:pt idx="4" formatCode="General">
                  <c:v>0</c:v>
                </c:pt>
                <c:pt idx="5" formatCode="0.000_ ">
                  <c:v>1.9275297075134586E-2</c:v>
                </c:pt>
                <c:pt idx="6" formatCode="0.000_ ">
                  <c:v>4.7662182395302637E-3</c:v>
                </c:pt>
                <c:pt idx="7" formatCode="0.000_ ">
                  <c:v>0.13102655809652303</c:v>
                </c:pt>
                <c:pt idx="8" formatCode="General">
                  <c:v>1</c:v>
                </c:pt>
              </c:numCache>
            </c:numRef>
          </c:val>
        </c:ser>
        <c:shape val="box"/>
        <c:axId val="52507392"/>
        <c:axId val="52508928"/>
        <c:axId val="0"/>
      </c:bar3DChart>
      <c:catAx>
        <c:axId val="52507392"/>
        <c:scaling>
          <c:orientation val="minMax"/>
        </c:scaling>
        <c:axPos val="b"/>
        <c:tickLblPos val="nextTo"/>
        <c:crossAx val="52508928"/>
        <c:crosses val="autoZero"/>
        <c:auto val="1"/>
        <c:lblAlgn val="ctr"/>
        <c:lblOffset val="100"/>
      </c:catAx>
      <c:valAx>
        <c:axId val="52508928"/>
        <c:scaling>
          <c:orientation val="minMax"/>
        </c:scaling>
        <c:axPos val="l"/>
        <c:majorGridlines/>
        <c:numFmt formatCode="General" sourceLinked="1"/>
        <c:tickLblPos val="nextTo"/>
        <c:crossAx val="5250739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>
        <c:manualLayout>
          <c:xMode val="edge"/>
          <c:yMode val="edge"/>
          <c:x val="0.36773600174978138"/>
          <c:y val="7.476635514018698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5543153980752436"/>
          <c:y val="6.2627451942339041E-2"/>
          <c:w val="0.81401290463691978"/>
          <c:h val="0.50590722888610851"/>
        </c:manualLayout>
      </c:layout>
      <c:bar3DChart>
        <c:barDir val="col"/>
        <c:grouping val="clustered"/>
        <c:ser>
          <c:idx val="0"/>
          <c:order val="0"/>
          <c:tx>
            <c:strRef>
              <c:f>Sheet1!$C$2</c:f>
              <c:strCache>
                <c:ptCount val="1"/>
                <c:pt idx="0">
                  <c:v>2378-TCDD-N2</c:v>
                </c:pt>
              </c:strCache>
            </c:strRef>
          </c:tx>
          <c:cat>
            <c:strRef>
              <c:f>Sheet1!$A$3:$A$11</c:f>
              <c:strCache>
                <c:ptCount val="9"/>
                <c:pt idx="0">
                  <c:v>ChlorPyrifos-ethyl-300</c:v>
                </c:pt>
                <c:pt idx="1">
                  <c:v>ChlorPyrifos-ethyl-340</c:v>
                </c:pt>
                <c:pt idx="2">
                  <c:v>ChlorPyrifos-ethyl-380</c:v>
                </c:pt>
                <c:pt idx="3">
                  <c:v>ChlorPyrifos-methyl-300</c:v>
                </c:pt>
                <c:pt idx="4">
                  <c:v>ChlorPyrifos-methyl-340</c:v>
                </c:pt>
                <c:pt idx="5">
                  <c:v>ChlorPyrifos-methyl-380</c:v>
                </c:pt>
                <c:pt idx="6">
                  <c:v>3,5,6-trichloro-2-pyridinol-300</c:v>
                </c:pt>
                <c:pt idx="7">
                  <c:v>3,5,6-trichloro-2-pyridinol-340</c:v>
                </c:pt>
                <c:pt idx="8">
                  <c:v>3,5,6-trichloro-2-pyridinol-380</c:v>
                </c:pt>
              </c:strCache>
            </c:strRef>
          </c:cat>
          <c:val>
            <c:numRef>
              <c:f>Sheet1!$C$3:$C$11</c:f>
              <c:numCache>
                <c:formatCode>0E+00</c:formatCode>
                <c:ptCount val="9"/>
                <c:pt idx="0" formatCode="General">
                  <c:v>0</c:v>
                </c:pt>
                <c:pt idx="1">
                  <c:v>2.8976317405462348E-5</c:v>
                </c:pt>
                <c:pt idx="2" formatCode="0.000_ ">
                  <c:v>3.8677522534288598E-3</c:v>
                </c:pt>
                <c:pt idx="3" formatCode="General">
                  <c:v>0</c:v>
                </c:pt>
                <c:pt idx="4">
                  <c:v>5.7696207223265738E-6</c:v>
                </c:pt>
                <c:pt idx="5" formatCode="0.000_ ">
                  <c:v>2.3186234982724339E-2</c:v>
                </c:pt>
                <c:pt idx="6" formatCode="0.000_ ">
                  <c:v>8.3694789794132188E-4</c:v>
                </c:pt>
                <c:pt idx="7" formatCode="0.000_ ">
                  <c:v>9.5145467255426691E-2</c:v>
                </c:pt>
                <c:pt idx="8" formatCode="General">
                  <c:v>1</c:v>
                </c:pt>
              </c:numCache>
            </c:numRef>
          </c:val>
        </c:ser>
        <c:shape val="box"/>
        <c:axId val="114336512"/>
        <c:axId val="114339200"/>
        <c:axId val="0"/>
      </c:bar3DChart>
      <c:catAx>
        <c:axId val="114336512"/>
        <c:scaling>
          <c:orientation val="minMax"/>
        </c:scaling>
        <c:axPos val="b"/>
        <c:tickLblPos val="nextTo"/>
        <c:crossAx val="114339200"/>
        <c:crosses val="autoZero"/>
        <c:auto val="1"/>
        <c:lblAlgn val="ctr"/>
        <c:lblOffset val="100"/>
      </c:catAx>
      <c:valAx>
        <c:axId val="114339200"/>
        <c:scaling>
          <c:orientation val="minMax"/>
        </c:scaling>
        <c:axPos val="l"/>
        <c:majorGridlines/>
        <c:numFmt formatCode="General" sourceLinked="1"/>
        <c:tickLblPos val="nextTo"/>
        <c:crossAx val="114336512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86EEC-A450-4C0C-A4BA-0BA45DD77D03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BF652-19A7-48BB-9A9D-2CFB3191D7B7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DF702-9037-4F58-A8EF-CD9636E90F4D}" type="datetimeFigureOut">
              <a:rPr kumimoji="1" lang="ja-JP" altLang="en-US" smtClean="0"/>
              <a:t>2012/4/13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EBA11-1E89-4FB5-B03F-4F135737308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/>
        </p:nvGraphicFramePr>
        <p:xfrm>
          <a:off x="755576" y="404664"/>
          <a:ext cx="7704856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/>
          <p:cNvGraphicFramePr/>
          <p:nvPr/>
        </p:nvGraphicFramePr>
        <p:xfrm>
          <a:off x="683568" y="476672"/>
          <a:ext cx="770485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</Words>
  <Application>Microsoft Office PowerPoint</Application>
  <PresentationFormat>画面に合わせる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PCB</dc:creator>
  <cp:lastModifiedBy>PCB</cp:lastModifiedBy>
  <cp:revision>1</cp:revision>
  <dcterms:created xsi:type="dcterms:W3CDTF">2012-04-13T08:11:54Z</dcterms:created>
  <dcterms:modified xsi:type="dcterms:W3CDTF">2012-04-13T08:37:14Z</dcterms:modified>
</cp:coreProperties>
</file>