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492" y="14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ja-JP"/>
  <c:chart>
    <c:title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43.48min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356-pyridinol</c:v>
                </c:pt>
                <c:pt idx="1">
                  <c:v>chlorpyrifosMethyl</c:v>
                </c:pt>
                <c:pt idx="2">
                  <c:v>chlorpyrifos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4597320000</c:v>
                </c:pt>
                <c:pt idx="1">
                  <c:v>133060000</c:v>
                </c:pt>
                <c:pt idx="2">
                  <c:v>30280000</c:v>
                </c:pt>
              </c:numCache>
            </c:numRef>
          </c:val>
        </c:ser>
        <c:shape val="box"/>
        <c:axId val="90685824"/>
        <c:axId val="90687360"/>
        <c:axId val="0"/>
      </c:bar3DChart>
      <c:catAx>
        <c:axId val="90685824"/>
        <c:scaling>
          <c:orientation val="minMax"/>
        </c:scaling>
        <c:axPos val="b"/>
        <c:tickLblPos val="nextTo"/>
        <c:crossAx val="90687360"/>
        <c:crosses val="autoZero"/>
        <c:auto val="1"/>
        <c:lblAlgn val="ctr"/>
        <c:lblOffset val="100"/>
      </c:catAx>
      <c:valAx>
        <c:axId val="90687360"/>
        <c:scaling>
          <c:orientation val="minMax"/>
        </c:scaling>
        <c:axPos val="l"/>
        <c:majorGridlines/>
        <c:numFmt formatCode="General" sourceLinked="1"/>
        <c:tickLblPos val="nextTo"/>
        <c:crossAx val="90685824"/>
        <c:crosses val="autoZero"/>
        <c:crossBetween val="between"/>
      </c:valAx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ja-JP"/>
  <c:chart>
    <c:title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Sheet1!$C$1</c:f>
              <c:strCache>
                <c:ptCount val="1"/>
                <c:pt idx="0">
                  <c:v>48.16min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356-pyridinol</c:v>
                </c:pt>
                <c:pt idx="1">
                  <c:v>chlorpyrifosMethyl</c:v>
                </c:pt>
                <c:pt idx="2">
                  <c:v>chlorpyrifos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7914460000</c:v>
                </c:pt>
                <c:pt idx="1">
                  <c:v>268420000</c:v>
                </c:pt>
                <c:pt idx="2">
                  <c:v>40820000</c:v>
                </c:pt>
              </c:numCache>
            </c:numRef>
          </c:val>
        </c:ser>
        <c:shape val="box"/>
        <c:axId val="40852480"/>
        <c:axId val="40858368"/>
        <c:axId val="0"/>
      </c:bar3DChart>
      <c:catAx>
        <c:axId val="40852480"/>
        <c:scaling>
          <c:orientation val="minMax"/>
        </c:scaling>
        <c:axPos val="b"/>
        <c:tickLblPos val="nextTo"/>
        <c:crossAx val="40858368"/>
        <c:crosses val="autoZero"/>
        <c:auto val="1"/>
        <c:lblAlgn val="ctr"/>
        <c:lblOffset val="100"/>
      </c:catAx>
      <c:valAx>
        <c:axId val="40858368"/>
        <c:scaling>
          <c:orientation val="minMax"/>
        </c:scaling>
        <c:axPos val="l"/>
        <c:majorGridlines/>
        <c:numFmt formatCode="General" sourceLinked="1"/>
        <c:tickLblPos val="nextTo"/>
        <c:crossAx val="40852480"/>
        <c:crosses val="autoZero"/>
        <c:crossBetween val="between"/>
      </c:valAx>
    </c:plotArea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1FD5-DEA3-4106-9C8A-D3CFD57A69F2}" type="datetimeFigureOut">
              <a:rPr kumimoji="1" lang="ja-JP" altLang="en-US" smtClean="0"/>
              <a:t>2012/3/27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227A-28E0-479E-A05D-40B42102EEB3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1FD5-DEA3-4106-9C8A-D3CFD57A69F2}" type="datetimeFigureOut">
              <a:rPr kumimoji="1" lang="ja-JP" altLang="en-US" smtClean="0"/>
              <a:t>2012/3/27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227A-28E0-479E-A05D-40B42102EEB3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1FD5-DEA3-4106-9C8A-D3CFD57A69F2}" type="datetimeFigureOut">
              <a:rPr kumimoji="1" lang="ja-JP" altLang="en-US" smtClean="0"/>
              <a:t>2012/3/27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227A-28E0-479E-A05D-40B42102EEB3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1FD5-DEA3-4106-9C8A-D3CFD57A69F2}" type="datetimeFigureOut">
              <a:rPr kumimoji="1" lang="ja-JP" altLang="en-US" smtClean="0"/>
              <a:t>2012/3/27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227A-28E0-479E-A05D-40B42102EEB3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1FD5-DEA3-4106-9C8A-D3CFD57A69F2}" type="datetimeFigureOut">
              <a:rPr kumimoji="1" lang="ja-JP" altLang="en-US" smtClean="0"/>
              <a:t>2012/3/27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227A-28E0-479E-A05D-40B42102EEB3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1FD5-DEA3-4106-9C8A-D3CFD57A69F2}" type="datetimeFigureOut">
              <a:rPr kumimoji="1" lang="ja-JP" altLang="en-US" smtClean="0"/>
              <a:t>2012/3/27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227A-28E0-479E-A05D-40B42102EEB3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1FD5-DEA3-4106-9C8A-D3CFD57A69F2}" type="datetimeFigureOut">
              <a:rPr kumimoji="1" lang="ja-JP" altLang="en-US" smtClean="0"/>
              <a:t>2012/3/27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227A-28E0-479E-A05D-40B42102EEB3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1FD5-DEA3-4106-9C8A-D3CFD57A69F2}" type="datetimeFigureOut">
              <a:rPr kumimoji="1" lang="ja-JP" altLang="en-US" smtClean="0"/>
              <a:t>2012/3/27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227A-28E0-479E-A05D-40B42102EEB3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1FD5-DEA3-4106-9C8A-D3CFD57A69F2}" type="datetimeFigureOut">
              <a:rPr kumimoji="1" lang="ja-JP" altLang="en-US" smtClean="0"/>
              <a:t>2012/3/27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227A-28E0-479E-A05D-40B42102EEB3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1FD5-DEA3-4106-9C8A-D3CFD57A69F2}" type="datetimeFigureOut">
              <a:rPr kumimoji="1" lang="ja-JP" altLang="en-US" smtClean="0"/>
              <a:t>2012/3/27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227A-28E0-479E-A05D-40B42102EEB3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1FD5-DEA3-4106-9C8A-D3CFD57A69F2}" type="datetimeFigureOut">
              <a:rPr kumimoji="1" lang="ja-JP" altLang="en-US" smtClean="0"/>
              <a:t>2012/3/27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227A-28E0-479E-A05D-40B42102EEB3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871FD5-DEA3-4106-9C8A-D3CFD57A69F2}" type="datetimeFigureOut">
              <a:rPr kumimoji="1" lang="ja-JP" altLang="en-US" smtClean="0"/>
              <a:t>2012/3/27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8227A-28E0-479E-A05D-40B42102EEB3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332656"/>
            <a:ext cx="5543873" cy="5543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グラフ 2"/>
          <p:cNvGraphicFramePr/>
          <p:nvPr/>
        </p:nvGraphicFramePr>
        <p:xfrm>
          <a:off x="2276475" y="604837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グラフ 3"/>
          <p:cNvGraphicFramePr/>
          <p:nvPr/>
        </p:nvGraphicFramePr>
        <p:xfrm>
          <a:off x="2295525" y="3509962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216767"/>
            <a:ext cx="6308577" cy="63085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</Words>
  <Application>Microsoft Office PowerPoint</Application>
  <PresentationFormat>画面に合わせる (4:3)</PresentationFormat>
  <Paragraphs>2</Paragraphs>
  <Slides>3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4" baseType="lpstr">
      <vt:lpstr>Office テーマ</vt:lpstr>
      <vt:lpstr>スライド 1</vt:lpstr>
      <vt:lpstr>スライド 2</vt:lpstr>
      <vt:lpstr>スライド 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PCB</dc:creator>
  <cp:lastModifiedBy>PCB</cp:lastModifiedBy>
  <cp:revision>1</cp:revision>
  <dcterms:created xsi:type="dcterms:W3CDTF">2012-03-27T04:09:27Z</dcterms:created>
  <dcterms:modified xsi:type="dcterms:W3CDTF">2012-03-27T04:18:20Z</dcterms:modified>
</cp:coreProperties>
</file>