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1" autoAdjust="0"/>
    <p:restoredTop sz="94660"/>
  </p:normalViewPr>
  <p:slideViewPr>
    <p:cSldViewPr>
      <p:cViewPr varScale="1">
        <p:scale>
          <a:sx n="66" d="100"/>
          <a:sy n="66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A3D8D-4850-4118-90AB-7F3AEEA86389}" type="datetimeFigureOut">
              <a:rPr kumimoji="1" lang="ja-JP" altLang="en-US" smtClean="0"/>
              <a:t>2012/4/26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A39EFF-7850-458B-9627-BD74AED510F3}" type="slidenum">
              <a:rPr kumimoji="1" lang="ja-JP" altLang="en-US" smtClean="0"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atropisomer\PCB-84-BGB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60648"/>
            <a:ext cx="4098380" cy="4098380"/>
          </a:xfrm>
          <a:prstGeom prst="rect">
            <a:avLst/>
          </a:prstGeom>
          <a:noFill/>
        </p:spPr>
      </p:pic>
      <p:sp>
        <p:nvSpPr>
          <p:cNvPr id="6" name="テキスト ボックス 5"/>
          <p:cNvSpPr txBox="1"/>
          <p:nvPr/>
        </p:nvSpPr>
        <p:spPr>
          <a:xfrm>
            <a:off x="827584" y="472514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PCB-84 (</a:t>
            </a:r>
            <a:r>
              <a:rPr lang="en-US" altLang="ja-JP" dirty="0"/>
              <a:t>236 - 23</a:t>
            </a:r>
            <a:r>
              <a:rPr lang="ja-JP" altLang="en-US" dirty="0" smtClean="0"/>
              <a:t> 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pic>
        <p:nvPicPr>
          <p:cNvPr id="1027" name="Picture 3" descr="E:\atropisomer\PCB-91-BGB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32040" y="404664"/>
            <a:ext cx="3816424" cy="3816424"/>
          </a:xfrm>
          <a:prstGeom prst="rect">
            <a:avLst/>
          </a:prstGeom>
          <a:noFill/>
        </p:spPr>
      </p:pic>
      <p:sp>
        <p:nvSpPr>
          <p:cNvPr id="8" name="テキスト ボックス 7"/>
          <p:cNvSpPr txBox="1"/>
          <p:nvPr/>
        </p:nvSpPr>
        <p:spPr>
          <a:xfrm>
            <a:off x="5508104" y="471585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PCB-91 (</a:t>
            </a:r>
            <a:r>
              <a:rPr lang="en-US" altLang="ja-JP" dirty="0"/>
              <a:t>236 - </a:t>
            </a:r>
            <a:r>
              <a:rPr lang="en-US" altLang="ja-JP" dirty="0" smtClean="0"/>
              <a:t>24</a:t>
            </a:r>
            <a:r>
              <a:rPr lang="ja-JP" altLang="en-US" dirty="0" smtClean="0"/>
              <a:t> 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827584" y="4725144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PCB-95(</a:t>
            </a:r>
            <a:r>
              <a:rPr lang="en-US" altLang="ja-JP" dirty="0" smtClean="0"/>
              <a:t>236 </a:t>
            </a:r>
            <a:r>
              <a:rPr lang="en-US" altLang="ja-JP" dirty="0"/>
              <a:t>- </a:t>
            </a:r>
            <a:r>
              <a:rPr lang="en-US" altLang="ja-JP" dirty="0" smtClean="0"/>
              <a:t>25</a:t>
            </a:r>
            <a:r>
              <a:rPr lang="ja-JP" altLang="en-US" dirty="0" smtClean="0"/>
              <a:t> 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08104" y="471585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PCB-45 (</a:t>
            </a:r>
            <a:r>
              <a:rPr lang="en-US" altLang="ja-JP" dirty="0"/>
              <a:t>236 - </a:t>
            </a:r>
            <a:r>
              <a:rPr lang="en-US" altLang="ja-JP" dirty="0" smtClean="0"/>
              <a:t>2</a:t>
            </a:r>
            <a:r>
              <a:rPr lang="ja-JP" altLang="en-US" dirty="0" smtClean="0"/>
              <a:t> 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pic>
        <p:nvPicPr>
          <p:cNvPr id="2050" name="Picture 2" descr="E:\atropisomer\PCB-95-BGB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260648"/>
            <a:ext cx="3959499" cy="39594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475656" y="551723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PCB-135(</a:t>
            </a:r>
            <a:r>
              <a:rPr lang="en-US" altLang="ja-JP" dirty="0" smtClean="0"/>
              <a:t>236 - 235)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80112" y="558924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PCB-149 (</a:t>
            </a:r>
            <a:r>
              <a:rPr lang="en-US" altLang="ja-JP" dirty="0"/>
              <a:t>236 - </a:t>
            </a:r>
            <a:r>
              <a:rPr lang="en-US" altLang="ja-JP" dirty="0" smtClean="0"/>
              <a:t>245</a:t>
            </a:r>
            <a:r>
              <a:rPr lang="ja-JP" altLang="en-US" dirty="0" smtClean="0"/>
              <a:t> 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pic>
        <p:nvPicPr>
          <p:cNvPr id="3074" name="Picture 2" descr="E:\atropisomer\PCB-135-BGB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4464572" cy="4464572"/>
          </a:xfrm>
          <a:prstGeom prst="rect">
            <a:avLst/>
          </a:prstGeom>
          <a:noFill/>
        </p:spPr>
      </p:pic>
      <p:pic>
        <p:nvPicPr>
          <p:cNvPr id="3075" name="Picture 3" descr="E:\atropisomer\PCB-149-BGB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0" y="980728"/>
            <a:ext cx="4320480" cy="43204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475656" y="551723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PCB-132(</a:t>
            </a:r>
            <a:r>
              <a:rPr lang="en-US" altLang="ja-JP" dirty="0" smtClean="0"/>
              <a:t>236 - 234)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80112" y="558924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PCB-136(</a:t>
            </a:r>
            <a:r>
              <a:rPr lang="en-US" altLang="ja-JP" dirty="0" smtClean="0"/>
              <a:t>236 </a:t>
            </a:r>
            <a:r>
              <a:rPr lang="en-US" altLang="ja-JP" dirty="0"/>
              <a:t>- </a:t>
            </a:r>
            <a:r>
              <a:rPr lang="en-US" altLang="ja-JP" dirty="0" smtClean="0"/>
              <a:t>236)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475656" y="551723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PCB-88(</a:t>
            </a:r>
            <a:r>
              <a:rPr lang="en-US" altLang="ja-JP" dirty="0" smtClean="0"/>
              <a:t>2346 - 2)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80112" y="558924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PCB-144 (</a:t>
            </a:r>
            <a:r>
              <a:rPr lang="en-US" altLang="ja-JP" dirty="0" smtClean="0"/>
              <a:t>2346 </a:t>
            </a:r>
            <a:r>
              <a:rPr lang="en-US" altLang="ja-JP" dirty="0"/>
              <a:t>- </a:t>
            </a:r>
            <a:r>
              <a:rPr lang="en-US" altLang="ja-JP" dirty="0" smtClean="0"/>
              <a:t>25</a:t>
            </a:r>
            <a:r>
              <a:rPr lang="ja-JP" altLang="en-US" dirty="0" smtClean="0"/>
              <a:t> 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pic>
        <p:nvPicPr>
          <p:cNvPr id="4099" name="Picture 3" descr="E:\atropisomer\PCB-144-BGB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836712"/>
            <a:ext cx="4104456" cy="41044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475656" y="551723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PCB-139(</a:t>
            </a:r>
            <a:r>
              <a:rPr lang="en-US" altLang="ja-JP" dirty="0" smtClean="0"/>
              <a:t>2346 - 24)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80112" y="558924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PCB-131(</a:t>
            </a:r>
            <a:r>
              <a:rPr lang="en-US" altLang="ja-JP" dirty="0" smtClean="0"/>
              <a:t>2346 </a:t>
            </a:r>
            <a:r>
              <a:rPr lang="en-US" altLang="ja-JP" dirty="0"/>
              <a:t>- </a:t>
            </a:r>
            <a:r>
              <a:rPr lang="en-US" altLang="ja-JP" dirty="0" smtClean="0"/>
              <a:t>23</a:t>
            </a:r>
            <a:r>
              <a:rPr lang="ja-JP" altLang="en-US" dirty="0" smtClean="0"/>
              <a:t> 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475656" y="551723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PCB-176(</a:t>
            </a:r>
            <a:r>
              <a:rPr lang="en-US" altLang="ja-JP" dirty="0" smtClean="0"/>
              <a:t>2346 - 236)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80112" y="558924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PCB-175(</a:t>
            </a:r>
            <a:r>
              <a:rPr lang="en-US" altLang="ja-JP" dirty="0" smtClean="0"/>
              <a:t>2346 </a:t>
            </a:r>
            <a:r>
              <a:rPr lang="en-US" altLang="ja-JP" dirty="0"/>
              <a:t>- </a:t>
            </a:r>
            <a:r>
              <a:rPr lang="en-US" altLang="ja-JP" dirty="0" smtClean="0"/>
              <a:t>235</a:t>
            </a:r>
            <a:r>
              <a:rPr lang="ja-JP" altLang="en-US" dirty="0" smtClean="0"/>
              <a:t> 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/>
          <p:cNvSpPr txBox="1"/>
          <p:nvPr/>
        </p:nvSpPr>
        <p:spPr>
          <a:xfrm>
            <a:off x="1115616" y="5517232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PCB-183(</a:t>
            </a:r>
            <a:r>
              <a:rPr lang="en-US" altLang="ja-JP" dirty="0" smtClean="0"/>
              <a:t>2346 - 245)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580112" y="5589240"/>
            <a:ext cx="25922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/>
              <a:t>PCB-171(</a:t>
            </a:r>
            <a:r>
              <a:rPr lang="en-US" altLang="ja-JP" dirty="0" smtClean="0"/>
              <a:t>2346 </a:t>
            </a:r>
            <a:r>
              <a:rPr lang="en-US" altLang="ja-JP" dirty="0"/>
              <a:t>- </a:t>
            </a:r>
            <a:r>
              <a:rPr lang="en-US" altLang="ja-JP" dirty="0" smtClean="0"/>
              <a:t>234</a:t>
            </a:r>
            <a:r>
              <a:rPr lang="ja-JP" altLang="en-US" dirty="0" smtClean="0"/>
              <a:t> 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pic>
        <p:nvPicPr>
          <p:cNvPr id="5122" name="Picture 2" descr="E:\atropisomer\PCB-183-BGB3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528" y="836712"/>
            <a:ext cx="4032448" cy="4032448"/>
          </a:xfrm>
          <a:prstGeom prst="rect">
            <a:avLst/>
          </a:prstGeom>
          <a:noFill/>
        </p:spPr>
      </p:pic>
      <p:pic>
        <p:nvPicPr>
          <p:cNvPr id="5123" name="Picture 3" descr="E:\atropisomer\PCB-171-BGB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4008" y="764704"/>
            <a:ext cx="4179938" cy="41799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74</Words>
  <Application>Microsoft Office PowerPoint</Application>
  <PresentationFormat>画面に合わせる (4:3)</PresentationFormat>
  <Paragraphs>16</Paragraphs>
  <Slides>8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8</vt:i4>
      </vt:variant>
    </vt:vector>
  </HeadingPairs>
  <TitlesOfParts>
    <vt:vector size="9" baseType="lpstr">
      <vt:lpstr>Office テーマ</vt:lpstr>
      <vt:lpstr>スライド 1</vt:lpstr>
      <vt:lpstr>スライド 2</vt:lpstr>
      <vt:lpstr>スライド 3</vt:lpstr>
      <vt:lpstr>スライド 4</vt:lpstr>
      <vt:lpstr>スライド 5</vt:lpstr>
      <vt:lpstr>スライド 6</vt:lpstr>
      <vt:lpstr>スライド 7</vt:lpstr>
      <vt:lpstr>スライド 8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PCB</dc:creator>
  <cp:lastModifiedBy>PCB</cp:lastModifiedBy>
  <cp:revision>5</cp:revision>
  <dcterms:created xsi:type="dcterms:W3CDTF">2012-04-25T18:36:05Z</dcterms:created>
  <dcterms:modified xsi:type="dcterms:W3CDTF">2012-04-25T19:18:24Z</dcterms:modified>
</cp:coreProperties>
</file>