
<file path=[Content_Types].xml><?xml version="1.0" encoding="utf-8"?>
<Types xmlns="http://schemas.openxmlformats.org/package/2006/content-types">
  <Override PartName="/ppt/slideMasters/slideMaster3.xml" ContentType="application/vnd.openxmlformats-officedocument.presentationml.slideMaster+xml"/>
  <Override PartName="/ppt/slideLayouts/slideLayout39.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46.xml" ContentType="application/vnd.openxmlformats-officedocument.presentationml.slideLayout+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Override PartName="/ppt/slideLayouts/slideLayout44.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Layouts/slideLayout42.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40.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Layouts/slideLayout45.xml" ContentType="application/vnd.openxmlformats-officedocument.presentationml.slideLayout+xml"/>
  <Override PartName="/ppt/slideLayouts/slideLayout47.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Default Extension="jpeg" ContentType="image/jpeg"/>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Default Extension="vml" ContentType="application/vnd.openxmlformats-officedocument.vmlDrawing"/>
  <Override PartName="/ppt/notesSlides/notesSlide1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 id="2147483685" r:id="rId2"/>
    <p:sldMasterId id="2147483698" r:id="rId3"/>
    <p:sldMasterId id="2147483711" r:id="rId4"/>
  </p:sldMasterIdLst>
  <p:notesMasterIdLst>
    <p:notesMasterId r:id="rId20"/>
  </p:notesMasterIdLst>
  <p:sldIdLst>
    <p:sldId id="266" r:id="rId5"/>
    <p:sldId id="267" r:id="rId6"/>
    <p:sldId id="272" r:id="rId7"/>
    <p:sldId id="268" r:id="rId8"/>
    <p:sldId id="258" r:id="rId9"/>
    <p:sldId id="259" r:id="rId10"/>
    <p:sldId id="260" r:id="rId11"/>
    <p:sldId id="261" r:id="rId12"/>
    <p:sldId id="262" r:id="rId13"/>
    <p:sldId id="263" r:id="rId14"/>
    <p:sldId id="264" r:id="rId15"/>
    <p:sldId id="271" r:id="rId16"/>
    <p:sldId id="273" r:id="rId17"/>
    <p:sldId id="269" r:id="rId18"/>
    <p:sldId id="270" r:id="rId19"/>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679" autoAdjust="0"/>
  </p:normalViewPr>
  <p:slideViewPr>
    <p:cSldViewPr>
      <p:cViewPr varScale="1">
        <p:scale>
          <a:sx n="57" d="100"/>
          <a:sy n="57" d="100"/>
        </p:scale>
        <p:origin x="-121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image" Target="../media/image10.emf"/><Relationship Id="rId5" Type="http://schemas.openxmlformats.org/officeDocument/2006/relationships/image" Target="../media/image14.emf"/><Relationship Id="rId4" Type="http://schemas.openxmlformats.org/officeDocument/2006/relationships/image" Target="../media/image13.e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image" Target="../media/image10.emf"/><Relationship Id="rId4" Type="http://schemas.openxmlformats.org/officeDocument/2006/relationships/image" Target="../media/image13.e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16.wmf"/><Relationship Id="rId6" Type="http://schemas.openxmlformats.org/officeDocument/2006/relationships/image" Target="../media/image13.emf"/><Relationship Id="rId5" Type="http://schemas.openxmlformats.org/officeDocument/2006/relationships/image" Target="../media/image20.wmf"/><Relationship Id="rId4" Type="http://schemas.openxmlformats.org/officeDocument/2006/relationships/image" Target="../media/image19.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image" Target="../media/image24.emf"/><Relationship Id="rId1" Type="http://schemas.openxmlformats.org/officeDocument/2006/relationships/image" Target="../media/image2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788F394-E0AA-4012-8662-2205A26C3EB8}" type="datetimeFigureOut">
              <a:rPr kumimoji="1" lang="ja-JP" altLang="en-US" smtClean="0"/>
              <a:pPr/>
              <a:t>2012/7/12</a:t>
            </a:fld>
            <a:endParaRPr kumimoji="1"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C4F3C8A-52D8-495C-93D5-E1C2B89D69F2}"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8" Type="http://schemas.openxmlformats.org/officeDocument/2006/relationships/hyperlink" Target="http://ja.wikipedia.org/wiki/%E3%83%95%E3%83%83%E5%8C%96%E9%8A%85(I)" TargetMode="External"/><Relationship Id="rId3" Type="http://schemas.openxmlformats.org/officeDocument/2006/relationships/hyperlink" Target="http://ja.wikipedia.org/wiki/%E3%83%95%E3%83%83%E7%B4%A0" TargetMode="External"/><Relationship Id="rId7" Type="http://schemas.openxmlformats.org/officeDocument/2006/relationships/hyperlink" Target="http://ja.wikipedia.org/wiki/%E3%83%95%E3%83%83%E5%8C%96%E9%8A%85(II)" TargetMode="External"/><Relationship Id="rId2" Type="http://schemas.openxmlformats.org/officeDocument/2006/relationships/slide" Target="../slides/slide9.xml"/><Relationship Id="rId1" Type="http://schemas.openxmlformats.org/officeDocument/2006/relationships/notesMaster" Target="../notesMasters/notesMaster1.xml"/><Relationship Id="rId6" Type="http://schemas.openxmlformats.org/officeDocument/2006/relationships/hyperlink" Target="http://ja.wikipedia.org/w/index.php?title=%E3%83%81%E3%82%AA%E3%82%B7%E3%82%A2%E3%83%B3%E5%8C%96%E9%8A%85(I)&amp;action=edit&amp;redlink=1" TargetMode="External"/><Relationship Id="rId5" Type="http://schemas.openxmlformats.org/officeDocument/2006/relationships/hyperlink" Target="http://ja.wikipedia.org/wiki/%E3%82%B7%E3%82%A2%E3%83%B3%E5%8C%96%E9%8A%85(I)" TargetMode="External"/><Relationship Id="rId4" Type="http://schemas.openxmlformats.org/officeDocument/2006/relationships/hyperlink" Target="http://ja.wikipedia.org/wiki/%E3%83%8F%E3%83%AD%E3%82%B2%E3%83%B3"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スライド イメージ プレースホルダ 1"/>
          <p:cNvSpPr>
            <a:spLocks noGrp="1" noRot="1" noChangeAspect="1" noTextEdit="1"/>
          </p:cNvSpPr>
          <p:nvPr>
            <p:ph type="sldImg"/>
          </p:nvPr>
        </p:nvSpPr>
        <p:spPr>
          <a:xfrm>
            <a:off x="1143000" y="685800"/>
            <a:ext cx="4572000" cy="3429000"/>
          </a:xfrm>
          <a:ln/>
        </p:spPr>
      </p:sp>
      <p:sp>
        <p:nvSpPr>
          <p:cNvPr id="18435" name="ノート プレースホルダ 2"/>
          <p:cNvSpPr>
            <a:spLocks noGrp="1"/>
          </p:cNvSpPr>
          <p:nvPr>
            <p:ph type="body" idx="1"/>
          </p:nvPr>
        </p:nvSpPr>
        <p:spPr>
          <a:noFill/>
          <a:ln/>
        </p:spPr>
        <p:txBody>
          <a:bodyPr/>
          <a:lstStyle/>
          <a:p>
            <a:endParaRPr lang="ja-JP" altLang="en-US" smtClean="0">
              <a:latin typeface="Arial" pitchFamily="34" charset="0"/>
            </a:endParaRPr>
          </a:p>
        </p:txBody>
      </p:sp>
      <p:sp>
        <p:nvSpPr>
          <p:cNvPr id="18436" name="スライド番号プレースホルダ 3"/>
          <p:cNvSpPr>
            <a:spLocks noGrp="1"/>
          </p:cNvSpPr>
          <p:nvPr>
            <p:ph type="sldNum" sz="quarter" idx="5"/>
          </p:nvPr>
        </p:nvSpPr>
        <p:spPr>
          <a:noFill/>
        </p:spPr>
        <p:txBody>
          <a:bodyPr/>
          <a:lstStyle/>
          <a:p>
            <a:fld id="{490223F0-CCF5-42DB-AD30-38806D95D412}" type="slidenum">
              <a:rPr lang="en-US" altLang="ja-JP">
                <a:solidFill>
                  <a:prstClr val="black"/>
                </a:solidFill>
              </a:rPr>
              <a:pPr/>
              <a:t>1</a:t>
            </a:fld>
            <a:endParaRPr lang="en-US" altLang="ja-JP">
              <a:solidFill>
                <a:prstClr val="black"/>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1143000" y="685800"/>
            <a:ext cx="4572000" cy="3429000"/>
          </a:xfrm>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7A5B77BC-4F64-4900-955D-544C55BD64BC}" type="slidenum">
              <a:rPr lang="ja-JP" altLang="en-US" smtClean="0">
                <a:solidFill>
                  <a:prstClr val="black"/>
                </a:solidFill>
              </a:rPr>
              <a:pPr/>
              <a:t>10</a:t>
            </a:fld>
            <a:endParaRPr lang="ja-JP" altLang="en-US">
              <a:solidFill>
                <a:prstClr val="black"/>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p:cNvSpPr>
            <a:spLocks noGrp="1" noChangeArrowheads="1"/>
          </p:cNvSpPr>
          <p:nvPr>
            <p:ph type="sldNum" sz="quarter" idx="5"/>
          </p:nvPr>
        </p:nvSpPr>
        <p:spPr>
          <a:noFill/>
        </p:spPr>
        <p:txBody>
          <a:bodyPr/>
          <a:lstStyle/>
          <a:p>
            <a:fld id="{50ED847C-58A4-4AE8-B41B-73E1F1C1A72C}" type="slidenum">
              <a:rPr lang="en-US" altLang="ja-JP" smtClean="0">
                <a:solidFill>
                  <a:srgbClr val="000000"/>
                </a:solidFill>
              </a:rPr>
              <a:pPr/>
              <a:t>11</a:t>
            </a:fld>
            <a:endParaRPr lang="en-US" altLang="ja-JP" smtClean="0">
              <a:solidFill>
                <a:srgbClr val="000000"/>
              </a:solidFill>
            </a:endParaRPr>
          </a:p>
        </p:txBody>
      </p:sp>
      <p:sp>
        <p:nvSpPr>
          <p:cNvPr id="121859" name="Rectangle 2"/>
          <p:cNvSpPr>
            <a:spLocks noGrp="1" noRot="1" noChangeAspect="1" noChangeArrowheads="1" noTextEdit="1"/>
          </p:cNvSpPr>
          <p:nvPr>
            <p:ph type="sldImg"/>
          </p:nvPr>
        </p:nvSpPr>
        <p:spPr>
          <a:xfrm>
            <a:off x="1143000" y="685800"/>
            <a:ext cx="4572000" cy="3429000"/>
          </a:xfrm>
          <a:ln/>
        </p:spPr>
      </p:sp>
      <p:sp>
        <p:nvSpPr>
          <p:cNvPr id="121860" name="Rectangle 3"/>
          <p:cNvSpPr>
            <a:spLocks noGrp="1" noChangeArrowheads="1"/>
          </p:cNvSpPr>
          <p:nvPr>
            <p:ph type="body" idx="1"/>
          </p:nvPr>
        </p:nvSpPr>
        <p:spPr>
          <a:noFill/>
          <a:ln/>
        </p:spPr>
        <p:txBody>
          <a:bodyPr/>
          <a:lstStyle/>
          <a:p>
            <a:pPr eaLnBrk="1" hangingPunct="1"/>
            <a:endParaRPr lang="ja-JP" altLang="en-US" sz="1100" dirty="0">
              <a:ea typeface="ＭＳ Ｐゴシック"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p:cNvSpPr>
            <a:spLocks noGrp="1" noChangeArrowheads="1"/>
          </p:cNvSpPr>
          <p:nvPr>
            <p:ph type="sldNum" sz="quarter" idx="5"/>
          </p:nvPr>
        </p:nvSpPr>
        <p:spPr>
          <a:noFill/>
        </p:spPr>
        <p:txBody>
          <a:bodyPr/>
          <a:lstStyle/>
          <a:p>
            <a:fld id="{50ED847C-58A4-4AE8-B41B-73E1F1C1A72C}" type="slidenum">
              <a:rPr lang="en-US" altLang="ja-JP" smtClean="0">
                <a:solidFill>
                  <a:srgbClr val="000000"/>
                </a:solidFill>
              </a:rPr>
              <a:pPr/>
              <a:t>12</a:t>
            </a:fld>
            <a:endParaRPr lang="en-US" altLang="ja-JP" smtClean="0">
              <a:solidFill>
                <a:srgbClr val="000000"/>
              </a:solidFill>
            </a:endParaRPr>
          </a:p>
        </p:txBody>
      </p:sp>
      <p:sp>
        <p:nvSpPr>
          <p:cNvPr id="121859" name="Rectangle 2"/>
          <p:cNvSpPr>
            <a:spLocks noGrp="1" noRot="1" noChangeAspect="1" noChangeArrowheads="1" noTextEdit="1"/>
          </p:cNvSpPr>
          <p:nvPr>
            <p:ph type="sldImg"/>
          </p:nvPr>
        </p:nvSpPr>
        <p:spPr>
          <a:xfrm>
            <a:off x="1143000" y="685800"/>
            <a:ext cx="4572000" cy="3429000"/>
          </a:xfrm>
          <a:ln/>
        </p:spPr>
      </p:sp>
      <p:sp>
        <p:nvSpPr>
          <p:cNvPr id="121860" name="Rectangle 3"/>
          <p:cNvSpPr>
            <a:spLocks noGrp="1" noChangeArrowheads="1"/>
          </p:cNvSpPr>
          <p:nvPr>
            <p:ph type="body" idx="1"/>
          </p:nvPr>
        </p:nvSpPr>
        <p:spPr>
          <a:noFill/>
          <a:ln/>
        </p:spPr>
        <p:txBody>
          <a:bodyPr/>
          <a:lstStyle/>
          <a:p>
            <a:pPr eaLnBrk="1" hangingPunct="1"/>
            <a:endParaRPr lang="ja-JP" altLang="en-US" sz="1100" dirty="0">
              <a:ea typeface="ＭＳ Ｐゴシック"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p:cNvSpPr>
            <a:spLocks noGrp="1" noChangeArrowheads="1"/>
          </p:cNvSpPr>
          <p:nvPr>
            <p:ph type="sldNum" sz="quarter" idx="5"/>
          </p:nvPr>
        </p:nvSpPr>
        <p:spPr>
          <a:noFill/>
        </p:spPr>
        <p:txBody>
          <a:bodyPr/>
          <a:lstStyle/>
          <a:p>
            <a:fld id="{50ED847C-58A4-4AE8-B41B-73E1F1C1A72C}" type="slidenum">
              <a:rPr lang="en-US" altLang="ja-JP" smtClean="0">
                <a:solidFill>
                  <a:srgbClr val="000000"/>
                </a:solidFill>
              </a:rPr>
              <a:pPr/>
              <a:t>13</a:t>
            </a:fld>
            <a:endParaRPr lang="en-US" altLang="ja-JP" smtClean="0">
              <a:solidFill>
                <a:srgbClr val="000000"/>
              </a:solidFill>
            </a:endParaRPr>
          </a:p>
        </p:txBody>
      </p:sp>
      <p:sp>
        <p:nvSpPr>
          <p:cNvPr id="121859" name="Rectangle 2"/>
          <p:cNvSpPr>
            <a:spLocks noGrp="1" noRot="1" noChangeAspect="1" noChangeArrowheads="1" noTextEdit="1"/>
          </p:cNvSpPr>
          <p:nvPr>
            <p:ph type="sldImg"/>
          </p:nvPr>
        </p:nvSpPr>
        <p:spPr>
          <a:xfrm>
            <a:off x="1143000" y="685800"/>
            <a:ext cx="4572000" cy="3429000"/>
          </a:xfrm>
          <a:ln/>
        </p:spPr>
      </p:sp>
      <p:sp>
        <p:nvSpPr>
          <p:cNvPr id="121860" name="Rectangle 3"/>
          <p:cNvSpPr>
            <a:spLocks noGrp="1" noChangeArrowheads="1"/>
          </p:cNvSpPr>
          <p:nvPr>
            <p:ph type="body" idx="1"/>
          </p:nvPr>
        </p:nvSpPr>
        <p:spPr>
          <a:noFill/>
          <a:ln/>
        </p:spPr>
        <p:txBody>
          <a:bodyPr/>
          <a:lstStyle/>
          <a:p>
            <a:pPr eaLnBrk="1" hangingPunct="1"/>
            <a:endParaRPr lang="ja-JP" altLang="en-US" sz="1100" dirty="0">
              <a:ea typeface="ＭＳ Ｐゴシック"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 イメージ プレースホルダ 1"/>
          <p:cNvSpPr>
            <a:spLocks noGrp="1" noRot="1" noChangeAspect="1" noTextEdit="1"/>
          </p:cNvSpPr>
          <p:nvPr>
            <p:ph type="sldImg"/>
          </p:nvPr>
        </p:nvSpPr>
        <p:spPr>
          <a:xfrm>
            <a:off x="1143000" y="685800"/>
            <a:ext cx="4572000" cy="3429000"/>
          </a:xfrm>
          <a:ln/>
        </p:spPr>
      </p:sp>
      <p:sp>
        <p:nvSpPr>
          <p:cNvPr id="19459" name="ノート プレースホルダ 2"/>
          <p:cNvSpPr>
            <a:spLocks noGrp="1"/>
          </p:cNvSpPr>
          <p:nvPr>
            <p:ph type="body" idx="1"/>
          </p:nvPr>
        </p:nvSpPr>
        <p:spPr>
          <a:noFill/>
          <a:ln/>
        </p:spPr>
        <p:txBody>
          <a:bodyPr/>
          <a:lstStyle/>
          <a:p>
            <a:endParaRPr lang="ja-JP" altLang="en-US" smtClean="0">
              <a:latin typeface="Arial" pitchFamily="34" charset="0"/>
            </a:endParaRPr>
          </a:p>
        </p:txBody>
      </p:sp>
      <p:sp>
        <p:nvSpPr>
          <p:cNvPr id="19460" name="スライド番号プレースホルダ 3"/>
          <p:cNvSpPr>
            <a:spLocks noGrp="1"/>
          </p:cNvSpPr>
          <p:nvPr>
            <p:ph type="sldNum" sz="quarter" idx="5"/>
          </p:nvPr>
        </p:nvSpPr>
        <p:spPr>
          <a:noFill/>
        </p:spPr>
        <p:txBody>
          <a:bodyPr/>
          <a:lstStyle/>
          <a:p>
            <a:fld id="{50688159-B0E2-49C2-9A1E-2EFA7076DDCC}" type="slidenum">
              <a:rPr lang="en-US" altLang="ja-JP">
                <a:solidFill>
                  <a:prstClr val="black"/>
                </a:solidFill>
              </a:rPr>
              <a:pPr/>
              <a:t>14</a:t>
            </a:fld>
            <a:endParaRPr lang="en-US" altLang="ja-JP">
              <a:solidFill>
                <a:prstClr val="black"/>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 イメージ プレースホルダ 1"/>
          <p:cNvSpPr>
            <a:spLocks noGrp="1" noRot="1" noChangeAspect="1" noTextEdit="1"/>
          </p:cNvSpPr>
          <p:nvPr>
            <p:ph type="sldImg"/>
          </p:nvPr>
        </p:nvSpPr>
        <p:spPr>
          <a:xfrm>
            <a:off x="1143000" y="685800"/>
            <a:ext cx="4572000" cy="3429000"/>
          </a:xfrm>
          <a:ln/>
        </p:spPr>
      </p:sp>
      <p:sp>
        <p:nvSpPr>
          <p:cNvPr id="19459" name="ノート プレースホルダ 2"/>
          <p:cNvSpPr>
            <a:spLocks noGrp="1"/>
          </p:cNvSpPr>
          <p:nvPr>
            <p:ph type="body" idx="1"/>
          </p:nvPr>
        </p:nvSpPr>
        <p:spPr>
          <a:noFill/>
          <a:ln/>
        </p:spPr>
        <p:txBody>
          <a:bodyPr/>
          <a:lstStyle/>
          <a:p>
            <a:endParaRPr lang="ja-JP" altLang="en-US" smtClean="0">
              <a:latin typeface="Arial" pitchFamily="34" charset="0"/>
            </a:endParaRPr>
          </a:p>
        </p:txBody>
      </p:sp>
      <p:sp>
        <p:nvSpPr>
          <p:cNvPr id="19460" name="スライド番号プレースホルダ 3"/>
          <p:cNvSpPr>
            <a:spLocks noGrp="1"/>
          </p:cNvSpPr>
          <p:nvPr>
            <p:ph type="sldNum" sz="quarter" idx="5"/>
          </p:nvPr>
        </p:nvSpPr>
        <p:spPr>
          <a:noFill/>
        </p:spPr>
        <p:txBody>
          <a:bodyPr/>
          <a:lstStyle/>
          <a:p>
            <a:fld id="{50688159-B0E2-49C2-9A1E-2EFA7076DDCC}" type="slidenum">
              <a:rPr lang="en-US" altLang="ja-JP">
                <a:solidFill>
                  <a:prstClr val="black"/>
                </a:solidFill>
              </a:rPr>
              <a:pPr/>
              <a:t>15</a:t>
            </a:fld>
            <a:endParaRPr lang="en-US" altLang="ja-JP">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 イメージ プレースホルダ 1"/>
          <p:cNvSpPr>
            <a:spLocks noGrp="1" noRot="1" noChangeAspect="1" noTextEdit="1"/>
          </p:cNvSpPr>
          <p:nvPr>
            <p:ph type="sldImg"/>
          </p:nvPr>
        </p:nvSpPr>
        <p:spPr>
          <a:xfrm>
            <a:off x="1143000" y="685800"/>
            <a:ext cx="4572000" cy="3429000"/>
          </a:xfrm>
          <a:ln/>
        </p:spPr>
      </p:sp>
      <p:sp>
        <p:nvSpPr>
          <p:cNvPr id="19459" name="ノート プレースホルダ 2"/>
          <p:cNvSpPr>
            <a:spLocks noGrp="1"/>
          </p:cNvSpPr>
          <p:nvPr>
            <p:ph type="body" idx="1"/>
          </p:nvPr>
        </p:nvSpPr>
        <p:spPr>
          <a:noFill/>
          <a:ln/>
        </p:spPr>
        <p:txBody>
          <a:bodyPr/>
          <a:lstStyle/>
          <a:p>
            <a:r>
              <a:rPr lang="ja-JP" altLang="ja-JP" sz="1200" b="1" kern="100" dirty="0" smtClean="0">
                <a:latin typeface="Century"/>
                <a:ea typeface="ＭＳ 明朝"/>
                <a:cs typeface="Times New Roman"/>
              </a:rPr>
              <a:t>化成品工業協会からの報告により、一部の有機顔料が、製造工程において非意図的に生成した微量のポリ塩化ビフェニル（ＰＣＢ）を含有することが判明したため、経済産業省は、直ちに実態調査を行うとともに、当面の緊急的な対応として、国際的な基準を超えることが判明した有機顔料について、その 製造、輸入及び出荷を停止するよう事業者に対して指導した。顔料とは、着色に用いる粉末で。水や油に不溶なものの総称で、有機顔料は有機化合物を成分とする顔料である。市販のアゾ顔料（アゾ系）、多環顔料（フタロシアニン系）中のポリ塩化ビフェニル（</a:t>
            </a:r>
            <a:r>
              <a:rPr lang="en-US" altLang="ja-JP" sz="1200" b="1" kern="100" dirty="0" smtClean="0">
                <a:latin typeface="Century"/>
                <a:ea typeface="ＭＳ 明朝"/>
                <a:cs typeface="Times New Roman"/>
              </a:rPr>
              <a:t>PCBs</a:t>
            </a:r>
            <a:r>
              <a:rPr lang="ja-JP" altLang="ja-JP" sz="1200" b="1" kern="100" dirty="0" smtClean="0">
                <a:latin typeface="Century"/>
                <a:ea typeface="ＭＳ 明朝"/>
                <a:cs typeface="Times New Roman"/>
              </a:rPr>
              <a:t>）を測定した</a:t>
            </a:r>
            <a:r>
              <a:rPr lang="en-US" altLang="ja-JP" sz="1200" b="1" kern="100" baseline="30000" dirty="0" smtClean="0">
                <a:latin typeface="Century"/>
                <a:ea typeface="ＭＳ 明朝"/>
                <a:cs typeface="Times New Roman"/>
              </a:rPr>
              <a:t>2)</a:t>
            </a:r>
            <a:r>
              <a:rPr lang="ja-JP" altLang="ja-JP" sz="1200" b="1" kern="100" dirty="0" err="1" smtClean="0">
                <a:latin typeface="Century"/>
                <a:ea typeface="ＭＳ 明朝"/>
                <a:cs typeface="Times New Roman"/>
              </a:rPr>
              <a:t>。</a:t>
            </a:r>
            <a:r>
              <a:rPr lang="ja-JP" altLang="ja-JP" sz="1200" b="1" kern="100" dirty="0" smtClean="0">
                <a:latin typeface="Century"/>
                <a:ea typeface="ＭＳ 明朝"/>
                <a:cs typeface="Times New Roman"/>
              </a:rPr>
              <a:t>その異性体組成の特徴について報告する。また、これらの顔料をベースに製造された製品についても検討した</a:t>
            </a:r>
            <a:r>
              <a:rPr lang="en-US" altLang="ja-JP" sz="1200" b="1" kern="100" baseline="30000" dirty="0" smtClean="0">
                <a:latin typeface="Century"/>
                <a:ea typeface="ＭＳ 明朝"/>
                <a:cs typeface="Times New Roman"/>
              </a:rPr>
              <a:t>3)</a:t>
            </a:r>
            <a:r>
              <a:rPr lang="ja-JP" altLang="ja-JP" sz="1200" b="1" kern="100" dirty="0" err="1" smtClean="0">
                <a:latin typeface="Century"/>
                <a:ea typeface="ＭＳ 明朝"/>
                <a:cs typeface="Times New Roman"/>
              </a:rPr>
              <a:t>。</a:t>
            </a:r>
            <a:endParaRPr lang="ja-JP" altLang="en-US" dirty="0" smtClean="0">
              <a:latin typeface="Arial" pitchFamily="34" charset="0"/>
            </a:endParaRPr>
          </a:p>
        </p:txBody>
      </p:sp>
      <p:sp>
        <p:nvSpPr>
          <p:cNvPr id="19460" name="スライド番号プレースホルダ 3"/>
          <p:cNvSpPr>
            <a:spLocks noGrp="1"/>
          </p:cNvSpPr>
          <p:nvPr>
            <p:ph type="sldNum" sz="quarter" idx="5"/>
          </p:nvPr>
        </p:nvSpPr>
        <p:spPr>
          <a:noFill/>
        </p:spPr>
        <p:txBody>
          <a:bodyPr/>
          <a:lstStyle/>
          <a:p>
            <a:fld id="{50688159-B0E2-49C2-9A1E-2EFA7076DDCC}" type="slidenum">
              <a:rPr lang="en-US" altLang="ja-JP">
                <a:solidFill>
                  <a:prstClr val="black"/>
                </a:solidFill>
              </a:rPr>
              <a:pPr/>
              <a:t>2</a:t>
            </a:fld>
            <a:endParaRPr lang="en-US" altLang="ja-JP">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 イメージ プレースホルダ 1"/>
          <p:cNvSpPr>
            <a:spLocks noGrp="1" noRot="1" noChangeAspect="1" noTextEdit="1"/>
          </p:cNvSpPr>
          <p:nvPr>
            <p:ph type="sldImg"/>
          </p:nvPr>
        </p:nvSpPr>
        <p:spPr>
          <a:xfrm>
            <a:off x="1143000" y="685800"/>
            <a:ext cx="4572000" cy="3429000"/>
          </a:xfrm>
          <a:ln/>
        </p:spPr>
      </p:sp>
      <p:sp>
        <p:nvSpPr>
          <p:cNvPr id="19459" name="ノート プレースホルダ 2"/>
          <p:cNvSpPr>
            <a:spLocks noGrp="1"/>
          </p:cNvSpPr>
          <p:nvPr>
            <p:ph type="body" idx="1"/>
          </p:nvPr>
        </p:nvSpPr>
        <p:spPr>
          <a:noFill/>
          <a:ln/>
        </p:spPr>
        <p:txBody>
          <a:bodyPr/>
          <a:lstStyle/>
          <a:p>
            <a:r>
              <a:rPr lang="ja-JP" altLang="ja-JP" sz="1200" b="1" kern="100" dirty="0" smtClean="0">
                <a:latin typeface="Century"/>
                <a:ea typeface="ＭＳ 明朝"/>
                <a:cs typeface="Times New Roman"/>
              </a:rPr>
              <a:t>化成品工業協会からの報告により、一部の有機顔料が、製造工程において非意図的に生成した微量のポリ塩化ビフェニル（ＰＣＢ）を含有することが判明したため、経済産業省は、直ちに実態調査を行うとともに、当面の緊急的な対応として、国際的な基準を超えることが判明した有機顔料について、その 製造、輸入及び出荷を停止するよう事業者に対して指導した。顔料とは、着色に用いる粉末で。水や油に不溶なものの総称で、有機顔料は有機化合物を成分とする顔料である。市販のアゾ顔料（アゾ系）、多環顔料（フタロシアニン系）中のポリ塩化ビフェニル（</a:t>
            </a:r>
            <a:r>
              <a:rPr lang="en-US" altLang="ja-JP" sz="1200" b="1" kern="100" dirty="0" smtClean="0">
                <a:latin typeface="Century"/>
                <a:ea typeface="ＭＳ 明朝"/>
                <a:cs typeface="Times New Roman"/>
              </a:rPr>
              <a:t>PCBs</a:t>
            </a:r>
            <a:r>
              <a:rPr lang="ja-JP" altLang="ja-JP" sz="1200" b="1" kern="100" dirty="0" smtClean="0">
                <a:latin typeface="Century"/>
                <a:ea typeface="ＭＳ 明朝"/>
                <a:cs typeface="Times New Roman"/>
              </a:rPr>
              <a:t>）を測定した</a:t>
            </a:r>
            <a:r>
              <a:rPr lang="en-US" altLang="ja-JP" sz="1200" b="1" kern="100" baseline="30000" dirty="0" smtClean="0">
                <a:latin typeface="Century"/>
                <a:ea typeface="ＭＳ 明朝"/>
                <a:cs typeface="Times New Roman"/>
              </a:rPr>
              <a:t>2)</a:t>
            </a:r>
            <a:r>
              <a:rPr lang="ja-JP" altLang="ja-JP" sz="1200" b="1" kern="100" dirty="0" err="1" smtClean="0">
                <a:latin typeface="Century"/>
                <a:ea typeface="ＭＳ 明朝"/>
                <a:cs typeface="Times New Roman"/>
              </a:rPr>
              <a:t>。</a:t>
            </a:r>
            <a:r>
              <a:rPr lang="ja-JP" altLang="ja-JP" sz="1200" b="1" kern="100" dirty="0" smtClean="0">
                <a:latin typeface="Century"/>
                <a:ea typeface="ＭＳ 明朝"/>
                <a:cs typeface="Times New Roman"/>
              </a:rPr>
              <a:t>その異性体組成の特徴について報告する。また、これらの顔料をベースに製造された製品についても検討した</a:t>
            </a:r>
            <a:r>
              <a:rPr lang="en-US" altLang="ja-JP" sz="1200" b="1" kern="100" baseline="30000" dirty="0" smtClean="0">
                <a:latin typeface="Century"/>
                <a:ea typeface="ＭＳ 明朝"/>
                <a:cs typeface="Times New Roman"/>
              </a:rPr>
              <a:t>3)</a:t>
            </a:r>
            <a:r>
              <a:rPr lang="ja-JP" altLang="ja-JP" sz="1200" b="1" kern="100" dirty="0" err="1" smtClean="0">
                <a:latin typeface="Century"/>
                <a:ea typeface="ＭＳ 明朝"/>
                <a:cs typeface="Times New Roman"/>
              </a:rPr>
              <a:t>。</a:t>
            </a:r>
            <a:endParaRPr lang="ja-JP" altLang="en-US" dirty="0" smtClean="0">
              <a:latin typeface="Arial" pitchFamily="34" charset="0"/>
            </a:endParaRPr>
          </a:p>
        </p:txBody>
      </p:sp>
      <p:sp>
        <p:nvSpPr>
          <p:cNvPr id="19460" name="スライド番号プレースホルダ 3"/>
          <p:cNvSpPr>
            <a:spLocks noGrp="1"/>
          </p:cNvSpPr>
          <p:nvPr>
            <p:ph type="sldNum" sz="quarter" idx="5"/>
          </p:nvPr>
        </p:nvSpPr>
        <p:spPr>
          <a:noFill/>
        </p:spPr>
        <p:txBody>
          <a:bodyPr/>
          <a:lstStyle/>
          <a:p>
            <a:fld id="{50688159-B0E2-49C2-9A1E-2EFA7076DDCC}" type="slidenum">
              <a:rPr lang="en-US" altLang="ja-JP">
                <a:solidFill>
                  <a:prstClr val="black"/>
                </a:solidFill>
              </a:rPr>
              <a:pPr/>
              <a:t>3</a:t>
            </a:fld>
            <a:endParaRPr lang="en-US" altLang="ja-JP">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 イメージ プレースホルダ 1"/>
          <p:cNvSpPr>
            <a:spLocks noGrp="1" noRot="1" noChangeAspect="1" noTextEdit="1"/>
          </p:cNvSpPr>
          <p:nvPr>
            <p:ph type="sldImg"/>
          </p:nvPr>
        </p:nvSpPr>
        <p:spPr>
          <a:xfrm>
            <a:off x="1143000" y="685800"/>
            <a:ext cx="4572000" cy="3429000"/>
          </a:xfrm>
          <a:ln/>
        </p:spPr>
      </p:sp>
      <p:sp>
        <p:nvSpPr>
          <p:cNvPr id="19459" name="ノート プレースホルダ 2"/>
          <p:cNvSpPr>
            <a:spLocks noGrp="1"/>
          </p:cNvSpPr>
          <p:nvPr>
            <p:ph type="body" idx="1"/>
          </p:nvPr>
        </p:nvSpPr>
        <p:spPr>
          <a:noFill/>
          <a:ln/>
        </p:spPr>
        <p:txBody>
          <a:bodyPr/>
          <a:lstStyle/>
          <a:p>
            <a:endParaRPr lang="ja-JP" altLang="en-US" smtClean="0">
              <a:latin typeface="Arial" pitchFamily="34" charset="0"/>
            </a:endParaRPr>
          </a:p>
        </p:txBody>
      </p:sp>
      <p:sp>
        <p:nvSpPr>
          <p:cNvPr id="19460" name="スライド番号プレースホルダ 3"/>
          <p:cNvSpPr>
            <a:spLocks noGrp="1"/>
          </p:cNvSpPr>
          <p:nvPr>
            <p:ph type="sldNum" sz="quarter" idx="5"/>
          </p:nvPr>
        </p:nvSpPr>
        <p:spPr>
          <a:noFill/>
        </p:spPr>
        <p:txBody>
          <a:bodyPr/>
          <a:lstStyle/>
          <a:p>
            <a:fld id="{50688159-B0E2-49C2-9A1E-2EFA7076DDCC}" type="slidenum">
              <a:rPr lang="en-US" altLang="ja-JP">
                <a:solidFill>
                  <a:prstClr val="black"/>
                </a:solidFill>
              </a:rPr>
              <a:pPr/>
              <a:t>4</a:t>
            </a:fld>
            <a:endParaRPr lang="en-US" altLang="ja-JP">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1143000" y="685800"/>
            <a:ext cx="4572000" cy="3429000"/>
          </a:xfrm>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7A5B77BC-4F64-4900-955D-544C55BD64BC}" type="slidenum">
              <a:rPr lang="ja-JP" altLang="en-US" smtClean="0">
                <a:solidFill>
                  <a:prstClr val="black"/>
                </a:solidFill>
              </a:rPr>
              <a:pPr/>
              <a:t>5</a:t>
            </a:fld>
            <a:endParaRPr lang="ja-JP" altLang="en-US">
              <a:solidFill>
                <a:prstClr val="black"/>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1143000" y="685800"/>
            <a:ext cx="4572000" cy="3429000"/>
          </a:xfrm>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7A5B77BC-4F64-4900-955D-544C55BD64BC}" type="slidenum">
              <a:rPr lang="ja-JP" altLang="en-US" smtClean="0">
                <a:solidFill>
                  <a:prstClr val="black"/>
                </a:solidFill>
              </a:rPr>
              <a:pPr/>
              <a:t>6</a:t>
            </a:fld>
            <a:endParaRPr lang="ja-JP" altLang="en-US">
              <a:solidFill>
                <a:prstClr val="black"/>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1143000" y="685800"/>
            <a:ext cx="4572000" cy="3429000"/>
          </a:xfrm>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7A5B77BC-4F64-4900-955D-544C55BD64BC}" type="slidenum">
              <a:rPr lang="ja-JP" altLang="en-US" smtClean="0">
                <a:solidFill>
                  <a:prstClr val="black"/>
                </a:solidFill>
              </a:rPr>
              <a:pPr/>
              <a:t>7</a:t>
            </a:fld>
            <a:endParaRPr lang="ja-JP" altLang="en-US">
              <a:solidFill>
                <a:prstClr val="black"/>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1143000" y="685800"/>
            <a:ext cx="4572000" cy="3429000"/>
          </a:xfrm>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7A5B77BC-4F64-4900-955D-544C55BD64BC}" type="slidenum">
              <a:rPr lang="ja-JP" altLang="en-US" smtClean="0">
                <a:solidFill>
                  <a:prstClr val="black"/>
                </a:solidFill>
              </a:rPr>
              <a:pPr/>
              <a:t>8</a:t>
            </a:fld>
            <a:endParaRPr lang="ja-JP" altLang="en-US">
              <a:solidFill>
                <a:prstClr val="black"/>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1143000" y="685800"/>
            <a:ext cx="4572000" cy="3429000"/>
          </a:xfrm>
        </p:spPr>
      </p:sp>
      <p:sp>
        <p:nvSpPr>
          <p:cNvPr id="3" name="ノート プレースホルダ 2"/>
          <p:cNvSpPr>
            <a:spLocks noGrp="1"/>
          </p:cNvSpPr>
          <p:nvPr>
            <p:ph type="body" idx="1"/>
          </p:nvPr>
        </p:nvSpPr>
        <p:spPr/>
        <p:txBody>
          <a:bodyPr>
            <a:normAutofit/>
          </a:bodyPr>
          <a:lstStyle/>
          <a:p>
            <a:r>
              <a:rPr lang="ja-JP" altLang="en-US" b="1" dirty="0" smtClean="0"/>
              <a:t>ザンドマイヤー反応</a:t>
            </a:r>
            <a:endParaRPr lang="en-US" altLang="ja-JP" b="1" dirty="0" smtClean="0"/>
          </a:p>
          <a:p>
            <a:r>
              <a:rPr lang="ja-JP" altLang="en-US" dirty="0" smtClean="0"/>
              <a:t>芳香族ジアゾニウム塩を</a:t>
            </a:r>
            <a:r>
              <a:rPr lang="ja-JP" altLang="en-US" dirty="0" smtClean="0">
                <a:hlinkClick r:id="rId3" tooltip="フッ素"/>
              </a:rPr>
              <a:t>フッ素</a:t>
            </a:r>
            <a:r>
              <a:rPr lang="ja-JP" altLang="en-US" dirty="0" smtClean="0"/>
              <a:t>を除く</a:t>
            </a:r>
            <a:r>
              <a:rPr lang="ja-JP" altLang="en-US" dirty="0" smtClean="0">
                <a:hlinkClick r:id="rId4" tooltip="ハロゲン"/>
              </a:rPr>
              <a:t>ハロゲン</a:t>
            </a:r>
            <a:r>
              <a:rPr lang="ja-JP" altLang="en-US" dirty="0" smtClean="0"/>
              <a:t>化銅</a:t>
            </a:r>
            <a:r>
              <a:rPr lang="en-US" altLang="ja-JP" dirty="0" smtClean="0"/>
              <a:t>(I)</a:t>
            </a:r>
            <a:r>
              <a:rPr lang="ja-JP" altLang="en-US" dirty="0" smtClean="0"/>
              <a:t>あるいは</a:t>
            </a:r>
            <a:r>
              <a:rPr lang="ja-JP" altLang="en-US" dirty="0" smtClean="0">
                <a:hlinkClick r:id="rId5" tooltip="シアン化銅(I)"/>
              </a:rPr>
              <a:t>シアン化銅</a:t>
            </a:r>
            <a:r>
              <a:rPr lang="en-US" altLang="ja-JP" dirty="0" smtClean="0">
                <a:hlinkClick r:id="rId5" tooltip="シアン化銅(I)"/>
              </a:rPr>
              <a:t>(I)</a:t>
            </a:r>
            <a:r>
              <a:rPr lang="ja-JP" altLang="en-US" dirty="0" err="1" smtClean="0"/>
              <a:t>、</a:t>
            </a:r>
            <a:r>
              <a:rPr lang="ja-JP" altLang="en-US" dirty="0" smtClean="0">
                <a:hlinkClick r:id="rId6" tooltip="チオシアン化銅(I)（存在しないページ）"/>
              </a:rPr>
              <a:t>チオシアン化銅</a:t>
            </a:r>
            <a:r>
              <a:rPr lang="en-US" altLang="ja-JP" dirty="0" smtClean="0">
                <a:hlinkClick r:id="rId6" tooltip="チオシアン化銅(I)（存在しないページ）"/>
              </a:rPr>
              <a:t>(I)</a:t>
            </a:r>
            <a:r>
              <a:rPr lang="ja-JP" altLang="en-US" dirty="0" smtClean="0"/>
              <a:t>の存在下に生成させ、加温分解すると、元のアミノ基の位置が対応するハロゲンあるいはシアノ基・チオシアノ基で置き換えられた置換アリール体が得られる。この反応は</a:t>
            </a:r>
            <a:r>
              <a:rPr lang="en-US" altLang="ja-JP" dirty="0" smtClean="0"/>
              <a:t>1884</a:t>
            </a:r>
            <a:r>
              <a:rPr lang="ja-JP" altLang="en-US" dirty="0" smtClean="0"/>
              <a:t>年に発見した </a:t>
            </a:r>
            <a:r>
              <a:rPr lang="en-US" altLang="ja-JP" dirty="0" smtClean="0"/>
              <a:t>T. </a:t>
            </a:r>
            <a:r>
              <a:rPr lang="en-US" altLang="ja-JP" dirty="0" err="1" smtClean="0"/>
              <a:t>Sandmeyer</a:t>
            </a:r>
            <a:r>
              <a:rPr lang="en-US" altLang="ja-JP" dirty="0" smtClean="0"/>
              <a:t> </a:t>
            </a:r>
            <a:r>
              <a:rPr lang="ja-JP" altLang="en-US" dirty="0" smtClean="0"/>
              <a:t>に因んで</a:t>
            </a:r>
            <a:r>
              <a:rPr lang="ja-JP" altLang="en-US" b="1" dirty="0" smtClean="0"/>
              <a:t>ザンドマイヤー反応</a:t>
            </a:r>
            <a:r>
              <a:rPr lang="ja-JP" altLang="en-US" dirty="0" smtClean="0"/>
              <a:t>と呼ばれる。この反応は一電子移動を含むラジカル的な機構を経て進行し、中間体としてアリール銅化合物を経由すると考えられている。</a:t>
            </a:r>
          </a:p>
          <a:p>
            <a:r>
              <a:rPr lang="en-US" altLang="ja-JP" dirty="0" err="1" smtClean="0"/>
              <a:t>Ar</a:t>
            </a:r>
            <a:r>
              <a:rPr lang="en-US" altLang="ja-JP" dirty="0" smtClean="0"/>
              <a:t>-N</a:t>
            </a:r>
            <a:r>
              <a:rPr lang="en-US" altLang="ja-JP" baseline="30000" dirty="0" smtClean="0"/>
              <a:t>+</a:t>
            </a:r>
            <a:r>
              <a:rPr lang="ja-JP" altLang="en-US" dirty="0" smtClean="0"/>
              <a:t>≡</a:t>
            </a:r>
            <a:r>
              <a:rPr lang="en-US" altLang="ja-JP" dirty="0" smtClean="0"/>
              <a:t>N + </a:t>
            </a:r>
            <a:r>
              <a:rPr lang="en-US" altLang="ja-JP" dirty="0" err="1" smtClean="0"/>
              <a:t>CuX</a:t>
            </a:r>
            <a:r>
              <a:rPr lang="en-US" altLang="ja-JP" dirty="0" smtClean="0"/>
              <a:t> → </a:t>
            </a:r>
            <a:r>
              <a:rPr lang="en-US" altLang="ja-JP" dirty="0" err="1" smtClean="0"/>
              <a:t>Ar</a:t>
            </a:r>
            <a:r>
              <a:rPr lang="en-US" altLang="ja-JP" dirty="0" smtClean="0"/>
              <a:t>-X + Cu</a:t>
            </a:r>
            <a:r>
              <a:rPr lang="en-US" altLang="ja-JP" baseline="30000" dirty="0" smtClean="0"/>
              <a:t>+</a:t>
            </a:r>
            <a:r>
              <a:rPr lang="ja-JP" altLang="en-US" dirty="0" smtClean="0"/>
              <a:t> </a:t>
            </a:r>
            <a:r>
              <a:rPr lang="en-US" altLang="ja-JP" dirty="0" smtClean="0"/>
              <a:t>+ N</a:t>
            </a:r>
            <a:r>
              <a:rPr lang="en-US" altLang="ja-JP" baseline="-25000" dirty="0" smtClean="0"/>
              <a:t>2</a:t>
            </a:r>
            <a:r>
              <a:rPr lang="ja-JP" altLang="en-US" dirty="0" smtClean="0"/>
              <a:t>↑ </a:t>
            </a:r>
            <a:r>
              <a:rPr lang="en-US" altLang="ja-JP" dirty="0" smtClean="0"/>
              <a:t>(X = </a:t>
            </a:r>
            <a:r>
              <a:rPr lang="en-US" altLang="ja-JP" dirty="0" err="1" smtClean="0"/>
              <a:t>Cl</a:t>
            </a:r>
            <a:r>
              <a:rPr lang="en-US" altLang="ja-JP" dirty="0" smtClean="0"/>
              <a:t>, Br, CN, SCN) </a:t>
            </a:r>
            <a:r>
              <a:rPr lang="ja-JP" altLang="en-US" dirty="0" smtClean="0"/>
              <a:t>ハロゲンがフッ素の場合は</a:t>
            </a:r>
            <a:r>
              <a:rPr lang="ja-JP" altLang="en-US" dirty="0" smtClean="0">
                <a:hlinkClick r:id="rId7" tooltip="フッ化銅(II)"/>
              </a:rPr>
              <a:t>フッ化銅</a:t>
            </a:r>
            <a:r>
              <a:rPr lang="en-US" altLang="ja-JP" dirty="0" smtClean="0">
                <a:hlinkClick r:id="rId7" tooltip="フッ化銅(II)"/>
              </a:rPr>
              <a:t>(II)</a:t>
            </a:r>
            <a:r>
              <a:rPr lang="ja-JP" altLang="en-US" dirty="0" smtClean="0"/>
              <a:t>が</a:t>
            </a:r>
            <a:r>
              <a:rPr lang="ja-JP" altLang="en-US" dirty="0" smtClean="0">
                <a:hlinkClick r:id="rId8" tooltip="フッ化銅(I)"/>
              </a:rPr>
              <a:t>フッ化銅</a:t>
            </a:r>
            <a:r>
              <a:rPr lang="en-US" altLang="ja-JP" dirty="0" smtClean="0">
                <a:hlinkClick r:id="rId8" tooltip="フッ化銅(I)"/>
              </a:rPr>
              <a:t>(I)</a:t>
            </a:r>
            <a:r>
              <a:rPr lang="ja-JP" altLang="en-US" dirty="0" smtClean="0"/>
              <a:t>に比べて安定なため反応が進行しない（フッ化銅</a:t>
            </a:r>
            <a:r>
              <a:rPr lang="en-US" altLang="ja-JP" dirty="0" smtClean="0"/>
              <a:t>(I) </a:t>
            </a:r>
            <a:r>
              <a:rPr lang="ja-JP" altLang="en-US" dirty="0" smtClean="0"/>
              <a:t>は放置すると不均化を起こしてフッ化銅</a:t>
            </a:r>
            <a:r>
              <a:rPr lang="en-US" altLang="ja-JP" dirty="0" smtClean="0"/>
              <a:t>(II)</a:t>
            </a:r>
            <a:r>
              <a:rPr lang="ja-JP" altLang="en-US" dirty="0" smtClean="0"/>
              <a:t>と金属銅となる）。</a:t>
            </a:r>
          </a:p>
          <a:p>
            <a:endParaRPr kumimoji="1" lang="ja-JP" altLang="en-US" dirty="0"/>
          </a:p>
        </p:txBody>
      </p:sp>
      <p:sp>
        <p:nvSpPr>
          <p:cNvPr id="4" name="スライド番号プレースホルダ 3"/>
          <p:cNvSpPr>
            <a:spLocks noGrp="1"/>
          </p:cNvSpPr>
          <p:nvPr>
            <p:ph type="sldNum" sz="quarter" idx="10"/>
          </p:nvPr>
        </p:nvSpPr>
        <p:spPr/>
        <p:txBody>
          <a:bodyPr/>
          <a:lstStyle/>
          <a:p>
            <a:fld id="{7A5B77BC-4F64-4900-955D-544C55BD64BC}" type="slidenum">
              <a:rPr lang="ja-JP" altLang="en-US" smtClean="0">
                <a:solidFill>
                  <a:prstClr val="black"/>
                </a:solidFill>
              </a:rPr>
              <a:pPr/>
              <a:t>9</a:t>
            </a:fld>
            <a:endParaRPr lang="ja-JP" altLang="en-US">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31"/>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1A36197B-B2C2-44B4-9EBB-6F3D6105E7C9}" type="datetimeFigureOut">
              <a:rPr lang="ja-JP" altLang="en-US" smtClean="0">
                <a:solidFill>
                  <a:prstClr val="black">
                    <a:tint val="75000"/>
                  </a:prstClr>
                </a:solidFill>
              </a:rPr>
              <a:pPr/>
              <a:t>2012/7/12</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7162098D-7074-4CAD-87A0-CF75FE2D6BB6}" type="slidenum">
              <a:rPr lang="ja-JP" altLang="en-US" smtClean="0">
                <a:solidFill>
                  <a:prstClr val="black">
                    <a:tint val="75000"/>
                  </a:prstClr>
                </a:solidFill>
              </a:rPr>
              <a:pPr/>
              <a:t>&lt;#&gt;</a:t>
            </a:fld>
            <a:endParaRPr lang="ja-JP" altLang="en-US">
              <a:solidFill>
                <a:prstClr val="black">
                  <a:tint val="75000"/>
                </a:prstClr>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1A36197B-B2C2-44B4-9EBB-6F3D6105E7C9}" type="datetimeFigureOut">
              <a:rPr lang="ja-JP" altLang="en-US" smtClean="0">
                <a:solidFill>
                  <a:prstClr val="black">
                    <a:tint val="75000"/>
                  </a:prstClr>
                </a:solidFill>
              </a:rPr>
              <a:pPr/>
              <a:t>2012/7/12</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7162098D-7074-4CAD-87A0-CF75FE2D6BB6}" type="slidenum">
              <a:rPr lang="ja-JP" altLang="en-US" smtClean="0">
                <a:solidFill>
                  <a:prstClr val="black">
                    <a:tint val="75000"/>
                  </a:prstClr>
                </a:solidFill>
              </a:rPr>
              <a:pPr/>
              <a:t>&lt;#&gt;</a:t>
            </a:fld>
            <a:endParaRPr lang="ja-JP" altLang="en-US">
              <a:solidFill>
                <a:prstClr val="black">
                  <a:tint val="75000"/>
                </a:prstClr>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4"/>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44"/>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1A36197B-B2C2-44B4-9EBB-6F3D6105E7C9}" type="datetimeFigureOut">
              <a:rPr lang="ja-JP" altLang="en-US" smtClean="0">
                <a:solidFill>
                  <a:prstClr val="black">
                    <a:tint val="75000"/>
                  </a:prstClr>
                </a:solidFill>
              </a:rPr>
              <a:pPr/>
              <a:t>2012/7/12</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7162098D-7074-4CAD-87A0-CF75FE2D6BB6}" type="slidenum">
              <a:rPr lang="ja-JP" altLang="en-US" smtClean="0">
                <a:solidFill>
                  <a:prstClr val="black">
                    <a:tint val="75000"/>
                  </a:prstClr>
                </a:solidFill>
              </a:rPr>
              <a:pPr/>
              <a:t>&lt;#&gt;</a:t>
            </a:fld>
            <a:endParaRPr lang="ja-JP" altLang="en-US">
              <a:solidFill>
                <a:prstClr val="black">
                  <a:tint val="75000"/>
                </a:prstClr>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Line 2"/>
          <p:cNvSpPr>
            <a:spLocks noChangeShapeType="1"/>
          </p:cNvSpPr>
          <p:nvPr/>
        </p:nvSpPr>
        <p:spPr bwMode="auto">
          <a:xfrm flipH="1">
            <a:off x="7308851" y="1066800"/>
            <a:ext cx="6350" cy="4883150"/>
          </a:xfrm>
          <a:prstGeom prst="line">
            <a:avLst/>
          </a:prstGeom>
          <a:noFill/>
          <a:ln w="9525">
            <a:solidFill>
              <a:schemeClr val="tx1"/>
            </a:solidFill>
            <a:round/>
            <a:headEnd/>
            <a:tailEnd/>
          </a:ln>
          <a:effectLst/>
        </p:spPr>
        <p:txBody>
          <a:bodyPr/>
          <a:lstStyle/>
          <a:p>
            <a:pPr fontAlgn="base">
              <a:spcBef>
                <a:spcPct val="0"/>
              </a:spcBef>
              <a:spcAft>
                <a:spcPct val="0"/>
              </a:spcAft>
              <a:defRPr/>
            </a:pPr>
            <a:endParaRPr lang="ja-JP" altLang="en-US">
              <a:solidFill>
                <a:srgbClr val="000000"/>
              </a:solidFill>
            </a:endParaRPr>
          </a:p>
        </p:txBody>
      </p:sp>
      <p:sp>
        <p:nvSpPr>
          <p:cNvPr id="5" name="Line 40"/>
          <p:cNvSpPr>
            <a:spLocks noChangeShapeType="1"/>
          </p:cNvSpPr>
          <p:nvPr/>
        </p:nvSpPr>
        <p:spPr bwMode="auto">
          <a:xfrm>
            <a:off x="827088" y="2997200"/>
            <a:ext cx="7707312" cy="0"/>
          </a:xfrm>
          <a:prstGeom prst="line">
            <a:avLst/>
          </a:prstGeom>
          <a:noFill/>
          <a:ln w="6350">
            <a:solidFill>
              <a:schemeClr val="tx1"/>
            </a:solidFill>
            <a:round/>
            <a:headEnd/>
            <a:tailEnd/>
          </a:ln>
          <a:effectLst/>
        </p:spPr>
        <p:txBody>
          <a:bodyPr/>
          <a:lstStyle/>
          <a:p>
            <a:pPr fontAlgn="base">
              <a:spcBef>
                <a:spcPct val="0"/>
              </a:spcBef>
              <a:spcAft>
                <a:spcPct val="0"/>
              </a:spcAft>
              <a:defRPr/>
            </a:pPr>
            <a:endParaRPr lang="ja-JP" altLang="en-US">
              <a:solidFill>
                <a:srgbClr val="000000"/>
              </a:solidFill>
            </a:endParaRPr>
          </a:p>
        </p:txBody>
      </p:sp>
      <p:pic>
        <p:nvPicPr>
          <p:cNvPr id="6" name="Picture 44"/>
          <p:cNvPicPr>
            <a:picLocks noChangeAspect="1" noChangeArrowheads="1"/>
          </p:cNvPicPr>
          <p:nvPr userDrawn="1"/>
        </p:nvPicPr>
        <p:blipFill>
          <a:blip r:embed="rId2" cstate="print"/>
          <a:srcRect/>
          <a:stretch>
            <a:fillRect/>
          </a:stretch>
        </p:blipFill>
        <p:spPr bwMode="auto">
          <a:xfrm>
            <a:off x="7451728" y="3357569"/>
            <a:ext cx="1152525" cy="2376487"/>
          </a:xfrm>
          <a:prstGeom prst="rect">
            <a:avLst/>
          </a:prstGeom>
          <a:noFill/>
          <a:ln w="9525">
            <a:noFill/>
            <a:miter lim="800000"/>
            <a:headEnd/>
            <a:tailEnd/>
          </a:ln>
        </p:spPr>
      </p:pic>
      <p:sp>
        <p:nvSpPr>
          <p:cNvPr id="32771" name="Rectangle 3"/>
          <p:cNvSpPr>
            <a:spLocks noGrp="1" noChangeArrowheads="1"/>
          </p:cNvSpPr>
          <p:nvPr>
            <p:ph type="ctrTitle"/>
          </p:nvPr>
        </p:nvSpPr>
        <p:spPr>
          <a:xfrm>
            <a:off x="315913" y="647700"/>
            <a:ext cx="6781800" cy="2133600"/>
          </a:xfrm>
        </p:spPr>
        <p:txBody>
          <a:bodyPr/>
          <a:lstStyle>
            <a:lvl1pPr algn="r">
              <a:defRPr sz="4800"/>
            </a:lvl1pPr>
          </a:lstStyle>
          <a:p>
            <a:r>
              <a:rPr lang="ja-JP" altLang="en-US"/>
              <a:t>マスタ タイトルの書式設定</a:t>
            </a:r>
          </a:p>
        </p:txBody>
      </p:sp>
      <p:sp>
        <p:nvSpPr>
          <p:cNvPr id="32772" name="Rectangle 4"/>
          <p:cNvSpPr>
            <a:spLocks noGrp="1" noChangeArrowheads="1"/>
          </p:cNvSpPr>
          <p:nvPr>
            <p:ph type="subTitle" idx="1"/>
          </p:nvPr>
        </p:nvSpPr>
        <p:spPr>
          <a:xfrm>
            <a:off x="849313" y="3154363"/>
            <a:ext cx="6248400" cy="2362200"/>
          </a:xfrm>
        </p:spPr>
        <p:txBody>
          <a:bodyPr/>
          <a:lstStyle>
            <a:lvl1pPr marL="0" indent="0" algn="r">
              <a:buFont typeface="Wingdings" pitchFamily="2" charset="2"/>
              <a:buNone/>
              <a:defRPr sz="3200"/>
            </a:lvl1pPr>
          </a:lstStyle>
          <a:p>
            <a:r>
              <a:rPr lang="ja-JP" altLang="en-US"/>
              <a:t>マスタ サブタイトルの書式設定</a:t>
            </a:r>
          </a:p>
        </p:txBody>
      </p:sp>
      <p:sp>
        <p:nvSpPr>
          <p:cNvPr id="7" name="Rectangle 5"/>
          <p:cNvSpPr>
            <a:spLocks noGrp="1" noChangeArrowheads="1"/>
          </p:cNvSpPr>
          <p:nvPr>
            <p:ph type="dt" sz="half" idx="10"/>
          </p:nvPr>
        </p:nvSpPr>
        <p:spPr/>
        <p:txBody>
          <a:bodyPr/>
          <a:lstStyle>
            <a:lvl1pPr>
              <a:defRPr/>
            </a:lvl1pPr>
          </a:lstStyle>
          <a:p>
            <a:pPr>
              <a:defRPr/>
            </a:pPr>
            <a:endParaRPr lang="en-US" altLang="ja-JP"/>
          </a:p>
        </p:txBody>
      </p:sp>
      <p:sp>
        <p:nvSpPr>
          <p:cNvPr id="8" name="Rectangle 6"/>
          <p:cNvSpPr>
            <a:spLocks noGrp="1" noChangeArrowheads="1"/>
          </p:cNvSpPr>
          <p:nvPr>
            <p:ph type="ftr" sz="quarter" idx="11"/>
          </p:nvPr>
        </p:nvSpPr>
        <p:spPr/>
        <p:txBody>
          <a:bodyPr/>
          <a:lstStyle>
            <a:lvl1pPr>
              <a:defRPr/>
            </a:lvl1pPr>
          </a:lstStyle>
          <a:p>
            <a:pPr>
              <a:defRPr/>
            </a:pPr>
            <a:endParaRPr lang="en-US" altLang="ja-JP"/>
          </a:p>
        </p:txBody>
      </p:sp>
      <p:sp>
        <p:nvSpPr>
          <p:cNvPr id="9" name="Rectangle 7"/>
          <p:cNvSpPr>
            <a:spLocks noGrp="1" noChangeArrowheads="1"/>
          </p:cNvSpPr>
          <p:nvPr>
            <p:ph type="sldNum" sz="quarter" idx="12"/>
          </p:nvPr>
        </p:nvSpPr>
        <p:spPr>
          <a:xfrm>
            <a:off x="6831013" y="6356350"/>
            <a:ext cx="2133600" cy="457200"/>
          </a:xfrm>
        </p:spPr>
        <p:txBody>
          <a:bodyPr/>
          <a:lstStyle>
            <a:lvl1pPr>
              <a:defRPr sz="1000"/>
            </a:lvl1pPr>
          </a:lstStyle>
          <a:p>
            <a:pPr>
              <a:defRPr/>
            </a:pPr>
            <a:fld id="{0138A51E-CD35-4CFF-AFFB-E327F05436EF}" type="slidenum">
              <a:rPr lang="en-US" altLang="ja-JP"/>
              <a:pPr>
                <a:defRPr/>
              </a:pPr>
              <a:t>&lt;#&gt;</a:t>
            </a:fld>
            <a:endParaRPr lang="en-US" altLang="ja-JP"/>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7"/>
          <p:cNvSpPr>
            <a:spLocks noGrp="1" noChangeArrowheads="1"/>
          </p:cNvSpPr>
          <p:nvPr>
            <p:ph type="sldNum" sz="quarter" idx="12"/>
          </p:nvPr>
        </p:nvSpPr>
        <p:spPr>
          <a:ln/>
        </p:spPr>
        <p:txBody>
          <a:bodyPr/>
          <a:lstStyle>
            <a:lvl1pPr>
              <a:defRPr/>
            </a:lvl1pPr>
          </a:lstStyle>
          <a:p>
            <a:pPr>
              <a:defRPr/>
            </a:pPr>
            <a:fld id="{C13631FA-0F21-4420-8455-424B4B0676CF}" type="slidenum">
              <a:rPr lang="en-US" altLang="ja-JP"/>
              <a:pPr>
                <a:defRPr/>
              </a:pPr>
              <a:t>&lt;#&gt;</a:t>
            </a:fld>
            <a:endParaRPr lang="en-US" altLang="ja-JP"/>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6"/>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7"/>
          <p:cNvSpPr>
            <a:spLocks noGrp="1" noChangeArrowheads="1"/>
          </p:cNvSpPr>
          <p:nvPr>
            <p:ph type="sldNum" sz="quarter" idx="12"/>
          </p:nvPr>
        </p:nvSpPr>
        <p:spPr>
          <a:ln/>
        </p:spPr>
        <p:txBody>
          <a:bodyPr/>
          <a:lstStyle>
            <a:lvl1pPr>
              <a:defRPr/>
            </a:lvl1pPr>
          </a:lstStyle>
          <a:p>
            <a:pPr>
              <a:defRPr/>
            </a:pPr>
            <a:fld id="{A5644C04-7AB3-4C9B-9E01-1136CA6A61E6}" type="slidenum">
              <a:rPr lang="en-US" altLang="ja-JP"/>
              <a:pPr>
                <a:defRPr/>
              </a:pPr>
              <a:t>&lt;#&gt;</a:t>
            </a:fld>
            <a:endParaRPr lang="en-US" altLang="ja-JP"/>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7"/>
          <p:cNvSpPr>
            <a:spLocks noGrp="1" noChangeArrowheads="1"/>
          </p:cNvSpPr>
          <p:nvPr>
            <p:ph type="sldNum" sz="quarter" idx="12"/>
          </p:nvPr>
        </p:nvSpPr>
        <p:spPr>
          <a:ln/>
        </p:spPr>
        <p:txBody>
          <a:bodyPr/>
          <a:lstStyle>
            <a:lvl1pPr>
              <a:defRPr/>
            </a:lvl1pPr>
          </a:lstStyle>
          <a:p>
            <a:pPr>
              <a:defRPr/>
            </a:pPr>
            <a:fld id="{528EBCC8-EB0C-448E-A917-DE5389856761}" type="slidenum">
              <a:rPr lang="en-US" altLang="ja-JP"/>
              <a:pPr>
                <a:defRPr/>
              </a:pPr>
              <a:t>&lt;#&gt;</a:t>
            </a:fld>
            <a:endParaRPr lang="en-US" altLang="ja-JP"/>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8"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8"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5"/>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6"/>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7"/>
          <p:cNvSpPr>
            <a:spLocks noGrp="1" noChangeArrowheads="1"/>
          </p:cNvSpPr>
          <p:nvPr>
            <p:ph type="sldNum" sz="quarter" idx="12"/>
          </p:nvPr>
        </p:nvSpPr>
        <p:spPr>
          <a:ln/>
        </p:spPr>
        <p:txBody>
          <a:bodyPr/>
          <a:lstStyle>
            <a:lvl1pPr>
              <a:defRPr/>
            </a:lvl1pPr>
          </a:lstStyle>
          <a:p>
            <a:pPr>
              <a:defRPr/>
            </a:pPr>
            <a:fld id="{C36C1D74-B251-4DF9-AD16-EDBD103D4F02}" type="slidenum">
              <a:rPr lang="en-US" altLang="ja-JP"/>
              <a:pPr>
                <a:defRPr/>
              </a:pPr>
              <a:t>&lt;#&gt;</a:t>
            </a:fld>
            <a:endParaRPr lang="en-US" altLang="ja-JP"/>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5"/>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6"/>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7"/>
          <p:cNvSpPr>
            <a:spLocks noGrp="1" noChangeArrowheads="1"/>
          </p:cNvSpPr>
          <p:nvPr>
            <p:ph type="sldNum" sz="quarter" idx="12"/>
          </p:nvPr>
        </p:nvSpPr>
        <p:spPr>
          <a:ln/>
        </p:spPr>
        <p:txBody>
          <a:bodyPr/>
          <a:lstStyle>
            <a:lvl1pPr>
              <a:defRPr/>
            </a:lvl1pPr>
          </a:lstStyle>
          <a:p>
            <a:pPr>
              <a:defRPr/>
            </a:pPr>
            <a:fld id="{B575A711-11AD-4161-93E3-63B9C945DEAB}" type="slidenum">
              <a:rPr lang="en-US" altLang="ja-JP"/>
              <a:pPr>
                <a:defRPr/>
              </a:pPr>
              <a:t>&lt;#&gt;</a:t>
            </a:fld>
            <a:endParaRPr lang="en-US" altLang="ja-JP"/>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6"/>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7"/>
          <p:cNvSpPr>
            <a:spLocks noGrp="1" noChangeArrowheads="1"/>
          </p:cNvSpPr>
          <p:nvPr>
            <p:ph type="sldNum" sz="quarter" idx="12"/>
          </p:nvPr>
        </p:nvSpPr>
        <p:spPr>
          <a:ln/>
        </p:spPr>
        <p:txBody>
          <a:bodyPr/>
          <a:lstStyle>
            <a:lvl1pPr>
              <a:defRPr/>
            </a:lvl1pPr>
          </a:lstStyle>
          <a:p>
            <a:pPr>
              <a:defRPr/>
            </a:pPr>
            <a:fld id="{486515B8-A6F8-4150-839C-C083C4621E45}" type="slidenum">
              <a:rPr lang="en-US" altLang="ja-JP"/>
              <a:pPr>
                <a:defRPr/>
              </a:pPr>
              <a:t>&lt;#&gt;</a:t>
            </a:fld>
            <a:endParaRPr lang="en-US" altLang="ja-JP"/>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1" y="273056"/>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7"/>
          <p:cNvSpPr>
            <a:spLocks noGrp="1" noChangeArrowheads="1"/>
          </p:cNvSpPr>
          <p:nvPr>
            <p:ph type="sldNum" sz="quarter" idx="12"/>
          </p:nvPr>
        </p:nvSpPr>
        <p:spPr>
          <a:ln/>
        </p:spPr>
        <p:txBody>
          <a:bodyPr/>
          <a:lstStyle>
            <a:lvl1pPr>
              <a:defRPr/>
            </a:lvl1pPr>
          </a:lstStyle>
          <a:p>
            <a:pPr>
              <a:defRPr/>
            </a:pPr>
            <a:fld id="{BC66B6F8-5C4B-4278-A445-0F4E822A7710}" type="slidenum">
              <a:rPr lang="en-US" altLang="ja-JP"/>
              <a:pPr>
                <a:defRPr/>
              </a:pPr>
              <a:t>&lt;#&gt;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1A36197B-B2C2-44B4-9EBB-6F3D6105E7C9}" type="datetimeFigureOut">
              <a:rPr lang="ja-JP" altLang="en-US" smtClean="0">
                <a:solidFill>
                  <a:prstClr val="black">
                    <a:tint val="75000"/>
                  </a:prstClr>
                </a:solidFill>
              </a:rPr>
              <a:pPr/>
              <a:t>2012/7/12</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7162098D-7074-4CAD-87A0-CF75FE2D6BB6}" type="slidenum">
              <a:rPr lang="ja-JP" altLang="en-US" smtClean="0">
                <a:solidFill>
                  <a:prstClr val="black">
                    <a:tint val="75000"/>
                  </a:prstClr>
                </a:solidFill>
              </a:rPr>
              <a:pPr/>
              <a:t>&lt;#&gt;</a:t>
            </a:fld>
            <a:endParaRPr lang="ja-JP" altLang="en-US">
              <a:solidFill>
                <a:prstClr val="black">
                  <a:tint val="75000"/>
                </a:prstClr>
              </a:solidFil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7"/>
          <p:cNvSpPr>
            <a:spLocks noGrp="1" noChangeArrowheads="1"/>
          </p:cNvSpPr>
          <p:nvPr>
            <p:ph type="sldNum" sz="quarter" idx="12"/>
          </p:nvPr>
        </p:nvSpPr>
        <p:spPr>
          <a:ln/>
        </p:spPr>
        <p:txBody>
          <a:bodyPr/>
          <a:lstStyle>
            <a:lvl1pPr>
              <a:defRPr/>
            </a:lvl1pPr>
          </a:lstStyle>
          <a:p>
            <a:pPr>
              <a:defRPr/>
            </a:pPr>
            <a:fld id="{87D1A730-10E3-42E7-A992-05271C098E3F}" type="slidenum">
              <a:rPr lang="en-US" altLang="ja-JP"/>
              <a:pPr>
                <a:defRPr/>
              </a:pPr>
              <a:t>&lt;#&gt;</a:t>
            </a:fld>
            <a:endParaRPr lang="en-US" altLang="ja-JP"/>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7"/>
          <p:cNvSpPr>
            <a:spLocks noGrp="1" noChangeArrowheads="1"/>
          </p:cNvSpPr>
          <p:nvPr>
            <p:ph type="sldNum" sz="quarter" idx="12"/>
          </p:nvPr>
        </p:nvSpPr>
        <p:spPr>
          <a:ln/>
        </p:spPr>
        <p:txBody>
          <a:bodyPr/>
          <a:lstStyle>
            <a:lvl1pPr>
              <a:defRPr/>
            </a:lvl1pPr>
          </a:lstStyle>
          <a:p>
            <a:pPr>
              <a:defRPr/>
            </a:pPr>
            <a:fld id="{6BC8D58F-F5BC-4E73-8E14-58BC8069EA30}" type="slidenum">
              <a:rPr lang="en-US" altLang="ja-JP"/>
              <a:pPr>
                <a:defRPr/>
              </a:pPr>
              <a:t>&lt;#&gt;</a:t>
            </a:fld>
            <a:endParaRPr lang="en-US" altLang="ja-JP"/>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122244"/>
            <a:ext cx="2057400" cy="6008687"/>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122244"/>
            <a:ext cx="6019800" cy="6008687"/>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7"/>
          <p:cNvSpPr>
            <a:spLocks noGrp="1" noChangeArrowheads="1"/>
          </p:cNvSpPr>
          <p:nvPr>
            <p:ph type="sldNum" sz="quarter" idx="12"/>
          </p:nvPr>
        </p:nvSpPr>
        <p:spPr>
          <a:ln/>
        </p:spPr>
        <p:txBody>
          <a:bodyPr/>
          <a:lstStyle>
            <a:lvl1pPr>
              <a:defRPr/>
            </a:lvl1pPr>
          </a:lstStyle>
          <a:p>
            <a:pPr>
              <a:defRPr/>
            </a:pPr>
            <a:fld id="{54C58976-4954-4EA6-95CD-7AFD65010E75}" type="slidenum">
              <a:rPr lang="en-US" altLang="ja-JP"/>
              <a:pPr>
                <a:defRPr/>
              </a:pPr>
              <a:t>&lt;#&gt;</a:t>
            </a:fld>
            <a:endParaRPr lang="en-US" altLang="ja-JP"/>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22238"/>
            <a:ext cx="7543800" cy="1295400"/>
          </a:xfrm>
        </p:spPr>
        <p:txBody>
          <a:bodyPr/>
          <a:lstStyle/>
          <a:p>
            <a:r>
              <a:rPr lang="ja-JP" altLang="en-US" smtClean="0"/>
              <a:t>マスタ タイトルの書式設定</a:t>
            </a:r>
            <a:endParaRPr lang="ja-JP" altLang="en-US"/>
          </a:p>
        </p:txBody>
      </p:sp>
      <p:sp>
        <p:nvSpPr>
          <p:cNvPr id="3" name="表プレースホルダ 2"/>
          <p:cNvSpPr>
            <a:spLocks noGrp="1"/>
          </p:cNvSpPr>
          <p:nvPr>
            <p:ph type="tbl" idx="1"/>
          </p:nvPr>
        </p:nvSpPr>
        <p:spPr>
          <a:xfrm>
            <a:off x="457200" y="1719263"/>
            <a:ext cx="8229600" cy="4411662"/>
          </a:xfrm>
        </p:spPr>
        <p:txBody>
          <a:bodyPr/>
          <a:lstStyle/>
          <a:p>
            <a:pPr lvl="0"/>
            <a:endParaRPr lang="ja-JP" altLang="en-US" noProof="0" smtClean="0"/>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7"/>
          <p:cNvSpPr>
            <a:spLocks noGrp="1" noChangeArrowheads="1"/>
          </p:cNvSpPr>
          <p:nvPr>
            <p:ph type="sldNum" sz="quarter" idx="12"/>
          </p:nvPr>
        </p:nvSpPr>
        <p:spPr>
          <a:ln/>
        </p:spPr>
        <p:txBody>
          <a:bodyPr/>
          <a:lstStyle>
            <a:lvl1pPr>
              <a:defRPr/>
            </a:lvl1pPr>
          </a:lstStyle>
          <a:p>
            <a:pPr>
              <a:defRPr/>
            </a:pPr>
            <a:fld id="{E232AA10-CA58-49B9-A897-1E3B89464AB9}" type="slidenum">
              <a:rPr lang="en-US" altLang="ja-JP"/>
              <a:pPr>
                <a:defRPr/>
              </a:pPr>
              <a:t>&lt;#&gt;</a:t>
            </a:fld>
            <a:endParaRPr lang="en-US" altLang="ja-JP"/>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Rectangle 22"/>
          <p:cNvSpPr>
            <a:spLocks noChangeArrowheads="1"/>
          </p:cNvSpPr>
          <p:nvPr/>
        </p:nvSpPr>
        <p:spPr bwMode="gray">
          <a:xfrm>
            <a:off x="14654" y="3444875"/>
            <a:ext cx="9144000" cy="3429000"/>
          </a:xfrm>
          <a:prstGeom prst="rect">
            <a:avLst/>
          </a:prstGeom>
          <a:gradFill rotWithShape="1">
            <a:gsLst>
              <a:gs pos="0">
                <a:srgbClr val="003399"/>
              </a:gs>
              <a:gs pos="100000">
                <a:srgbClr val="003399">
                  <a:gamma/>
                  <a:shade val="46275"/>
                  <a:invGamma/>
                </a:srgbClr>
              </a:gs>
            </a:gsLst>
            <a:lin ang="5400000" scaled="1"/>
          </a:gradFill>
          <a:ln w="9525">
            <a:noFill/>
            <a:miter lim="800000"/>
            <a:headEnd/>
            <a:tailEnd/>
          </a:ln>
          <a:effectLst/>
        </p:spPr>
        <p:txBody>
          <a:bodyPr wrap="none" anchor="ctr"/>
          <a:lstStyle/>
          <a:p>
            <a:pPr fontAlgn="base">
              <a:spcBef>
                <a:spcPct val="0"/>
              </a:spcBef>
              <a:spcAft>
                <a:spcPct val="0"/>
              </a:spcAft>
              <a:defRPr/>
            </a:pPr>
            <a:endParaRPr lang="ja-JP" altLang="en-US">
              <a:solidFill>
                <a:srgbClr val="000000"/>
              </a:solidFill>
            </a:endParaRPr>
          </a:p>
        </p:txBody>
      </p:sp>
      <p:grpSp>
        <p:nvGrpSpPr>
          <p:cNvPr id="2" name="Group 23"/>
          <p:cNvGrpSpPr>
            <a:grpSpLocks/>
          </p:cNvGrpSpPr>
          <p:nvPr/>
        </p:nvGrpSpPr>
        <p:grpSpPr bwMode="auto">
          <a:xfrm>
            <a:off x="379535" y="384182"/>
            <a:ext cx="731226" cy="792163"/>
            <a:chOff x="249" y="232"/>
            <a:chExt cx="295" cy="295"/>
          </a:xfrm>
        </p:grpSpPr>
        <p:sp>
          <p:nvSpPr>
            <p:cNvPr id="6" name="Rectangle 24"/>
            <p:cNvSpPr>
              <a:spLocks noChangeArrowheads="1"/>
            </p:cNvSpPr>
            <p:nvPr userDrawn="1"/>
          </p:nvSpPr>
          <p:spPr bwMode="gray">
            <a:xfrm>
              <a:off x="249" y="232"/>
              <a:ext cx="68" cy="68"/>
            </a:xfrm>
            <a:prstGeom prst="rect">
              <a:avLst/>
            </a:prstGeom>
            <a:gradFill rotWithShape="1">
              <a:gsLst>
                <a:gs pos="0">
                  <a:schemeClr val="bg1"/>
                </a:gs>
                <a:gs pos="100000">
                  <a:schemeClr val="accent1"/>
                </a:gs>
              </a:gsLst>
              <a:lin ang="2700000" scaled="1"/>
            </a:gradFill>
            <a:ln w="9525">
              <a:noFill/>
              <a:miter lim="800000"/>
              <a:headEnd/>
              <a:tailEnd/>
            </a:ln>
            <a:effectLst/>
          </p:spPr>
          <p:txBody>
            <a:bodyPr wrap="none" anchor="ctr"/>
            <a:lstStyle/>
            <a:p>
              <a:pPr fontAlgn="base">
                <a:spcBef>
                  <a:spcPct val="0"/>
                </a:spcBef>
                <a:spcAft>
                  <a:spcPct val="0"/>
                </a:spcAft>
                <a:defRPr/>
              </a:pPr>
              <a:endParaRPr lang="ja-JP" altLang="en-US">
                <a:solidFill>
                  <a:srgbClr val="000000"/>
                </a:solidFill>
              </a:endParaRPr>
            </a:p>
          </p:txBody>
        </p:sp>
        <p:sp>
          <p:nvSpPr>
            <p:cNvPr id="7" name="Rectangle 25"/>
            <p:cNvSpPr>
              <a:spLocks noChangeArrowheads="1"/>
            </p:cNvSpPr>
            <p:nvPr userDrawn="1"/>
          </p:nvSpPr>
          <p:spPr bwMode="gray">
            <a:xfrm>
              <a:off x="362" y="232"/>
              <a:ext cx="68" cy="68"/>
            </a:xfrm>
            <a:prstGeom prst="rect">
              <a:avLst/>
            </a:prstGeom>
            <a:gradFill rotWithShape="1">
              <a:gsLst>
                <a:gs pos="0">
                  <a:schemeClr val="accent1"/>
                </a:gs>
                <a:gs pos="100000">
                  <a:srgbClr val="0066FF"/>
                </a:gs>
              </a:gsLst>
              <a:lin ang="2700000" scaled="1"/>
            </a:gradFill>
            <a:ln w="9525">
              <a:noFill/>
              <a:miter lim="800000"/>
              <a:headEnd/>
              <a:tailEnd/>
            </a:ln>
            <a:effectLst/>
          </p:spPr>
          <p:txBody>
            <a:bodyPr wrap="none" anchor="ctr"/>
            <a:lstStyle/>
            <a:p>
              <a:pPr fontAlgn="base">
                <a:spcBef>
                  <a:spcPct val="0"/>
                </a:spcBef>
                <a:spcAft>
                  <a:spcPct val="0"/>
                </a:spcAft>
                <a:defRPr/>
              </a:pPr>
              <a:endParaRPr lang="ja-JP" altLang="en-US">
                <a:solidFill>
                  <a:srgbClr val="000000"/>
                </a:solidFill>
              </a:endParaRPr>
            </a:p>
          </p:txBody>
        </p:sp>
        <p:sp>
          <p:nvSpPr>
            <p:cNvPr id="8" name="Rectangle 26"/>
            <p:cNvSpPr>
              <a:spLocks noChangeArrowheads="1"/>
            </p:cNvSpPr>
            <p:nvPr userDrawn="1"/>
          </p:nvSpPr>
          <p:spPr bwMode="gray">
            <a:xfrm>
              <a:off x="362" y="345"/>
              <a:ext cx="68" cy="68"/>
            </a:xfrm>
            <a:prstGeom prst="rect">
              <a:avLst/>
            </a:prstGeom>
            <a:gradFill rotWithShape="1">
              <a:gsLst>
                <a:gs pos="0">
                  <a:srgbClr val="0066FF"/>
                </a:gs>
                <a:gs pos="100000">
                  <a:srgbClr val="0000CC"/>
                </a:gs>
              </a:gsLst>
              <a:lin ang="2700000" scaled="1"/>
            </a:gradFill>
            <a:ln w="9525">
              <a:noFill/>
              <a:miter lim="800000"/>
              <a:headEnd/>
              <a:tailEnd/>
            </a:ln>
            <a:effectLst/>
          </p:spPr>
          <p:txBody>
            <a:bodyPr wrap="none" anchor="ctr"/>
            <a:lstStyle/>
            <a:p>
              <a:pPr fontAlgn="base">
                <a:spcBef>
                  <a:spcPct val="0"/>
                </a:spcBef>
                <a:spcAft>
                  <a:spcPct val="0"/>
                </a:spcAft>
                <a:defRPr/>
              </a:pPr>
              <a:endParaRPr lang="ja-JP" altLang="en-US">
                <a:solidFill>
                  <a:srgbClr val="000000"/>
                </a:solidFill>
              </a:endParaRPr>
            </a:p>
          </p:txBody>
        </p:sp>
        <p:sp>
          <p:nvSpPr>
            <p:cNvPr id="9" name="Rectangle 27"/>
            <p:cNvSpPr>
              <a:spLocks noChangeArrowheads="1"/>
            </p:cNvSpPr>
            <p:nvPr userDrawn="1"/>
          </p:nvSpPr>
          <p:spPr bwMode="gray">
            <a:xfrm>
              <a:off x="249" y="345"/>
              <a:ext cx="68" cy="68"/>
            </a:xfrm>
            <a:prstGeom prst="rect">
              <a:avLst/>
            </a:prstGeom>
            <a:gradFill rotWithShape="1">
              <a:gsLst>
                <a:gs pos="0">
                  <a:schemeClr val="accent1"/>
                </a:gs>
                <a:gs pos="100000">
                  <a:srgbClr val="0066FF"/>
                </a:gs>
              </a:gsLst>
              <a:lin ang="2700000" scaled="1"/>
            </a:gradFill>
            <a:ln w="9525">
              <a:noFill/>
              <a:miter lim="800000"/>
              <a:headEnd/>
              <a:tailEnd/>
            </a:ln>
            <a:effectLst/>
          </p:spPr>
          <p:txBody>
            <a:bodyPr wrap="none" anchor="ctr"/>
            <a:lstStyle/>
            <a:p>
              <a:pPr fontAlgn="base">
                <a:spcBef>
                  <a:spcPct val="0"/>
                </a:spcBef>
                <a:spcAft>
                  <a:spcPct val="0"/>
                </a:spcAft>
                <a:defRPr/>
              </a:pPr>
              <a:endParaRPr lang="ja-JP" altLang="en-US">
                <a:solidFill>
                  <a:srgbClr val="000000"/>
                </a:solidFill>
              </a:endParaRPr>
            </a:p>
          </p:txBody>
        </p:sp>
        <p:sp>
          <p:nvSpPr>
            <p:cNvPr id="10" name="Rectangle 28"/>
            <p:cNvSpPr>
              <a:spLocks noChangeArrowheads="1"/>
            </p:cNvSpPr>
            <p:nvPr userDrawn="1"/>
          </p:nvSpPr>
          <p:spPr bwMode="gray">
            <a:xfrm>
              <a:off x="362" y="459"/>
              <a:ext cx="68" cy="68"/>
            </a:xfrm>
            <a:prstGeom prst="rect">
              <a:avLst/>
            </a:prstGeom>
            <a:gradFill rotWithShape="1">
              <a:gsLst>
                <a:gs pos="0">
                  <a:srgbClr val="0000D6"/>
                </a:gs>
                <a:gs pos="100000">
                  <a:srgbClr val="000099"/>
                </a:gs>
              </a:gsLst>
              <a:lin ang="2700000" scaled="1"/>
            </a:gradFill>
            <a:ln w="9525">
              <a:noFill/>
              <a:miter lim="800000"/>
              <a:headEnd/>
              <a:tailEnd/>
            </a:ln>
            <a:effectLst/>
          </p:spPr>
          <p:txBody>
            <a:bodyPr wrap="none" anchor="ctr"/>
            <a:lstStyle/>
            <a:p>
              <a:pPr fontAlgn="base">
                <a:spcBef>
                  <a:spcPct val="0"/>
                </a:spcBef>
                <a:spcAft>
                  <a:spcPct val="0"/>
                </a:spcAft>
                <a:defRPr/>
              </a:pPr>
              <a:endParaRPr lang="ja-JP" altLang="en-US">
                <a:solidFill>
                  <a:srgbClr val="000000"/>
                </a:solidFill>
              </a:endParaRPr>
            </a:p>
          </p:txBody>
        </p:sp>
        <p:sp>
          <p:nvSpPr>
            <p:cNvPr id="11" name="Rectangle 29"/>
            <p:cNvSpPr>
              <a:spLocks noChangeArrowheads="1"/>
            </p:cNvSpPr>
            <p:nvPr userDrawn="1"/>
          </p:nvSpPr>
          <p:spPr bwMode="gray">
            <a:xfrm>
              <a:off x="249" y="459"/>
              <a:ext cx="68" cy="68"/>
            </a:xfrm>
            <a:prstGeom prst="rect">
              <a:avLst/>
            </a:prstGeom>
            <a:gradFill rotWithShape="1">
              <a:gsLst>
                <a:gs pos="0">
                  <a:srgbClr val="0066FF"/>
                </a:gs>
                <a:gs pos="100000">
                  <a:srgbClr val="0000CC"/>
                </a:gs>
              </a:gsLst>
              <a:lin ang="2700000" scaled="1"/>
            </a:gradFill>
            <a:ln w="9525">
              <a:noFill/>
              <a:miter lim="800000"/>
              <a:headEnd/>
              <a:tailEnd/>
            </a:ln>
            <a:effectLst/>
          </p:spPr>
          <p:txBody>
            <a:bodyPr wrap="none" anchor="ctr"/>
            <a:lstStyle/>
            <a:p>
              <a:pPr fontAlgn="base">
                <a:spcBef>
                  <a:spcPct val="0"/>
                </a:spcBef>
                <a:spcAft>
                  <a:spcPct val="0"/>
                </a:spcAft>
                <a:defRPr/>
              </a:pPr>
              <a:endParaRPr lang="ja-JP" altLang="en-US">
                <a:solidFill>
                  <a:srgbClr val="000000"/>
                </a:solidFill>
              </a:endParaRPr>
            </a:p>
          </p:txBody>
        </p:sp>
        <p:sp>
          <p:nvSpPr>
            <p:cNvPr id="12" name="Rectangle 30"/>
            <p:cNvSpPr>
              <a:spLocks noChangeArrowheads="1"/>
            </p:cNvSpPr>
            <p:nvPr userDrawn="1"/>
          </p:nvSpPr>
          <p:spPr bwMode="gray">
            <a:xfrm>
              <a:off x="476" y="232"/>
              <a:ext cx="68" cy="68"/>
            </a:xfrm>
            <a:prstGeom prst="rect">
              <a:avLst/>
            </a:prstGeom>
            <a:gradFill rotWithShape="1">
              <a:gsLst>
                <a:gs pos="0">
                  <a:srgbClr val="0066FF"/>
                </a:gs>
                <a:gs pos="100000">
                  <a:srgbClr val="0000CC"/>
                </a:gs>
              </a:gsLst>
              <a:lin ang="2700000" scaled="1"/>
            </a:gradFill>
            <a:ln w="9525">
              <a:noFill/>
              <a:miter lim="800000"/>
              <a:headEnd/>
              <a:tailEnd/>
            </a:ln>
            <a:effectLst/>
          </p:spPr>
          <p:txBody>
            <a:bodyPr wrap="none" anchor="ctr"/>
            <a:lstStyle/>
            <a:p>
              <a:pPr fontAlgn="base">
                <a:spcBef>
                  <a:spcPct val="0"/>
                </a:spcBef>
                <a:spcAft>
                  <a:spcPct val="0"/>
                </a:spcAft>
                <a:defRPr/>
              </a:pPr>
              <a:endParaRPr lang="ja-JP" altLang="en-US">
                <a:solidFill>
                  <a:srgbClr val="000000"/>
                </a:solidFill>
              </a:endParaRPr>
            </a:p>
          </p:txBody>
        </p:sp>
        <p:sp>
          <p:nvSpPr>
            <p:cNvPr id="13" name="Rectangle 31"/>
            <p:cNvSpPr>
              <a:spLocks noChangeArrowheads="1"/>
            </p:cNvSpPr>
            <p:nvPr userDrawn="1"/>
          </p:nvSpPr>
          <p:spPr bwMode="gray">
            <a:xfrm>
              <a:off x="476" y="345"/>
              <a:ext cx="68" cy="68"/>
            </a:xfrm>
            <a:prstGeom prst="rect">
              <a:avLst/>
            </a:prstGeom>
            <a:gradFill rotWithShape="1">
              <a:gsLst>
                <a:gs pos="0">
                  <a:srgbClr val="0000D6"/>
                </a:gs>
                <a:gs pos="100000">
                  <a:srgbClr val="000099"/>
                </a:gs>
              </a:gsLst>
              <a:lin ang="2700000" scaled="1"/>
            </a:gradFill>
            <a:ln w="9525">
              <a:noFill/>
              <a:miter lim="800000"/>
              <a:headEnd/>
              <a:tailEnd/>
            </a:ln>
            <a:effectLst/>
          </p:spPr>
          <p:txBody>
            <a:bodyPr wrap="none" anchor="ctr"/>
            <a:lstStyle/>
            <a:p>
              <a:pPr fontAlgn="base">
                <a:spcBef>
                  <a:spcPct val="0"/>
                </a:spcBef>
                <a:spcAft>
                  <a:spcPct val="0"/>
                </a:spcAft>
                <a:defRPr/>
              </a:pPr>
              <a:endParaRPr lang="ja-JP" altLang="en-US">
                <a:solidFill>
                  <a:srgbClr val="000000"/>
                </a:solidFill>
              </a:endParaRPr>
            </a:p>
          </p:txBody>
        </p:sp>
        <p:sp>
          <p:nvSpPr>
            <p:cNvPr id="14" name="Rectangle 32"/>
            <p:cNvSpPr>
              <a:spLocks noChangeArrowheads="1"/>
            </p:cNvSpPr>
            <p:nvPr userDrawn="1"/>
          </p:nvSpPr>
          <p:spPr bwMode="gray">
            <a:xfrm>
              <a:off x="476" y="459"/>
              <a:ext cx="68" cy="68"/>
            </a:xfrm>
            <a:prstGeom prst="rect">
              <a:avLst/>
            </a:prstGeom>
            <a:gradFill rotWithShape="1">
              <a:gsLst>
                <a:gs pos="0">
                  <a:srgbClr val="000099"/>
                </a:gs>
                <a:gs pos="100000">
                  <a:srgbClr val="000066"/>
                </a:gs>
              </a:gsLst>
              <a:lin ang="2700000" scaled="1"/>
            </a:gradFill>
            <a:ln w="9525">
              <a:noFill/>
              <a:miter lim="800000"/>
              <a:headEnd/>
              <a:tailEnd/>
            </a:ln>
            <a:effectLst/>
          </p:spPr>
          <p:txBody>
            <a:bodyPr wrap="none" anchor="ctr"/>
            <a:lstStyle/>
            <a:p>
              <a:pPr fontAlgn="base">
                <a:spcBef>
                  <a:spcPct val="0"/>
                </a:spcBef>
                <a:spcAft>
                  <a:spcPct val="0"/>
                </a:spcAft>
                <a:defRPr/>
              </a:pPr>
              <a:endParaRPr lang="ja-JP" altLang="en-US">
                <a:solidFill>
                  <a:srgbClr val="000000"/>
                </a:solidFill>
              </a:endParaRPr>
            </a:p>
          </p:txBody>
        </p:sp>
      </p:grpSp>
      <p:sp>
        <p:nvSpPr>
          <p:cNvPr id="15" name="AutoShape 33"/>
          <p:cNvSpPr>
            <a:spLocks noChangeArrowheads="1"/>
          </p:cNvSpPr>
          <p:nvPr/>
        </p:nvSpPr>
        <p:spPr bwMode="gray">
          <a:xfrm rot="10800000" flipH="1">
            <a:off x="13190" y="3409950"/>
            <a:ext cx="364880" cy="395288"/>
          </a:xfrm>
          <a:prstGeom prst="rtTriangle">
            <a:avLst/>
          </a:prstGeom>
          <a:solidFill>
            <a:schemeClr val="bg1"/>
          </a:solidFill>
          <a:ln w="9525">
            <a:solidFill>
              <a:schemeClr val="bg1"/>
            </a:solidFill>
            <a:miter lim="800000"/>
            <a:headEnd/>
            <a:tailEnd/>
          </a:ln>
          <a:effectLst/>
        </p:spPr>
        <p:txBody>
          <a:bodyPr wrap="none" anchor="ctr"/>
          <a:lstStyle/>
          <a:p>
            <a:pPr fontAlgn="base">
              <a:spcBef>
                <a:spcPct val="0"/>
              </a:spcBef>
              <a:spcAft>
                <a:spcPct val="0"/>
              </a:spcAft>
              <a:defRPr/>
            </a:pPr>
            <a:endParaRPr lang="ja-JP" altLang="en-US">
              <a:solidFill>
                <a:srgbClr val="000000"/>
              </a:solidFill>
            </a:endParaRPr>
          </a:p>
        </p:txBody>
      </p:sp>
      <p:sp>
        <p:nvSpPr>
          <p:cNvPr id="3074" name="Rectangle 2"/>
          <p:cNvSpPr>
            <a:spLocks noGrp="1" noChangeArrowheads="1"/>
          </p:cNvSpPr>
          <p:nvPr>
            <p:ph type="ctrTitle"/>
          </p:nvPr>
        </p:nvSpPr>
        <p:spPr>
          <a:xfrm>
            <a:off x="685800" y="2565400"/>
            <a:ext cx="7772400" cy="863600"/>
          </a:xfrm>
        </p:spPr>
        <p:txBody>
          <a:bodyPr/>
          <a:lstStyle>
            <a:lvl1pPr algn="ctr">
              <a:defRPr sz="4400" b="1">
                <a:solidFill>
                  <a:schemeClr val="tx1"/>
                </a:solidFill>
              </a:defRPr>
            </a:lvl1pPr>
          </a:lstStyle>
          <a:p>
            <a:r>
              <a:rPr lang="ja-JP" altLang="en-US"/>
              <a:t>マスタ タイトルの書式設定</a:t>
            </a:r>
          </a:p>
        </p:txBody>
      </p:sp>
      <p:sp>
        <p:nvSpPr>
          <p:cNvPr id="3075" name="Rectangle 3"/>
          <p:cNvSpPr>
            <a:spLocks noGrp="1" noChangeArrowheads="1"/>
          </p:cNvSpPr>
          <p:nvPr>
            <p:ph type="subTitle" idx="1"/>
          </p:nvPr>
        </p:nvSpPr>
        <p:spPr bwMode="gray">
          <a:xfrm>
            <a:off x="1371600" y="3644900"/>
            <a:ext cx="6400800" cy="622300"/>
          </a:xfrm>
        </p:spPr>
        <p:txBody>
          <a:bodyPr/>
          <a:lstStyle>
            <a:lvl1pPr marL="0" indent="0" algn="ctr">
              <a:buFontTx/>
              <a:buNone/>
              <a:defRPr sz="2400">
                <a:solidFill>
                  <a:schemeClr val="bg1"/>
                </a:solidFill>
              </a:defRPr>
            </a:lvl1pPr>
          </a:lstStyle>
          <a:p>
            <a:r>
              <a:rPr lang="ja-JP" altLang="en-US"/>
              <a:t>マスタ サブタイトルの書式設定</a:t>
            </a:r>
          </a:p>
        </p:txBody>
      </p:sp>
      <p:sp>
        <p:nvSpPr>
          <p:cNvPr id="16" name="Rectangle 4"/>
          <p:cNvSpPr>
            <a:spLocks noGrp="1" noChangeArrowheads="1"/>
          </p:cNvSpPr>
          <p:nvPr>
            <p:ph type="dt" sz="half" idx="10"/>
          </p:nvPr>
        </p:nvSpPr>
        <p:spPr bwMode="gray">
          <a:xfrm>
            <a:off x="6487258" y="5589588"/>
            <a:ext cx="2133600" cy="215900"/>
          </a:xfrm>
        </p:spPr>
        <p:txBody>
          <a:bodyPr anchor="t"/>
          <a:lstStyle>
            <a:lvl1pPr algn="r">
              <a:defRPr>
                <a:solidFill>
                  <a:schemeClr val="bg1"/>
                </a:solidFill>
              </a:defRPr>
            </a:lvl1pPr>
          </a:lstStyle>
          <a:p>
            <a:pPr>
              <a:defRPr/>
            </a:pPr>
            <a:fld id="{BF83C57B-8DF8-4CCF-9DA6-35C853D315D4}" type="datetime1">
              <a:rPr lang="ja-JP" altLang="en-US">
                <a:solidFill>
                  <a:srgbClr val="FFFFFF"/>
                </a:solidFill>
              </a:rPr>
              <a:pPr>
                <a:defRPr/>
              </a:pPr>
              <a:t>2012/7/12</a:t>
            </a:fld>
            <a:endParaRPr lang="en-US" altLang="ja-JP">
              <a:solidFill>
                <a:srgbClr val="FFFFFF"/>
              </a:solidFill>
            </a:endParaRPr>
          </a:p>
        </p:txBody>
      </p:sp>
      <p:sp>
        <p:nvSpPr>
          <p:cNvPr id="17" name="Rectangle 5"/>
          <p:cNvSpPr>
            <a:spLocks noGrp="1" noChangeArrowheads="1"/>
          </p:cNvSpPr>
          <p:nvPr>
            <p:ph type="ftr" sz="quarter" idx="11"/>
          </p:nvPr>
        </p:nvSpPr>
        <p:spPr bwMode="gray">
          <a:xfrm>
            <a:off x="5725258" y="5949950"/>
            <a:ext cx="2895600" cy="215900"/>
          </a:xfrm>
        </p:spPr>
        <p:txBody>
          <a:bodyPr anchor="t"/>
          <a:lstStyle>
            <a:lvl1pPr algn="r">
              <a:defRPr>
                <a:solidFill>
                  <a:schemeClr val="bg1"/>
                </a:solidFill>
              </a:defRPr>
            </a:lvl1pPr>
          </a:lstStyle>
          <a:p>
            <a:pPr>
              <a:defRPr/>
            </a:pPr>
            <a:endParaRPr lang="en-US" altLang="ja-JP">
              <a:solidFill>
                <a:srgbClr val="FFFFFF"/>
              </a:solidFil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fld id="{08F7CE73-0A88-420F-8157-0E7E658397E5}" type="datetime1">
              <a:rPr lang="ja-JP" altLang="en-US">
                <a:solidFill>
                  <a:srgbClr val="000000"/>
                </a:solidFill>
              </a:rPr>
              <a:pPr>
                <a:defRPr/>
              </a:pPr>
              <a:t>2012/7/12</a:t>
            </a:fld>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307DA68-8C71-4124-A3BA-194B09614896}" type="slidenum">
              <a:rPr lang="en-US" altLang="ja-JP">
                <a:solidFill>
                  <a:srgbClr val="000000"/>
                </a:solidFill>
              </a:rPr>
              <a:pPr>
                <a:defRPr/>
              </a:pPr>
              <a:t>&lt;#&gt;</a:t>
            </a:fld>
            <a:endParaRPr lang="en-US" altLang="ja-JP">
              <a:solidFill>
                <a:srgbClr val="000000"/>
              </a:solidFill>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435" y="4406907"/>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435"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fld id="{E4D2D35E-C31F-4DC1-9903-14598AEC49B0}" type="datetime1">
              <a:rPr lang="ja-JP" altLang="en-US">
                <a:solidFill>
                  <a:srgbClr val="000000"/>
                </a:solidFill>
              </a:rPr>
              <a:pPr>
                <a:defRPr/>
              </a:pPr>
              <a:t>2012/7/12</a:t>
            </a:fld>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D178704-5963-4EF1-A419-48990C1325FA}" type="slidenum">
              <a:rPr lang="en-US" altLang="ja-JP">
                <a:solidFill>
                  <a:srgbClr val="000000"/>
                </a:solidFill>
              </a:rPr>
              <a:pPr>
                <a:defRPr/>
              </a:pPr>
              <a:t>&lt;#&gt;</a:t>
            </a:fld>
            <a:endParaRPr lang="en-US" altLang="ja-JP">
              <a:solidFill>
                <a:srgbClr val="000000"/>
              </a:solidFil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3" y="1165230"/>
            <a:ext cx="4044462" cy="50006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2338" y="1165230"/>
            <a:ext cx="4044462" cy="50006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fld id="{6B3AD8BA-9941-49D1-B006-6A5D0EFD0B5C}" type="datetime1">
              <a:rPr lang="ja-JP" altLang="en-US">
                <a:solidFill>
                  <a:srgbClr val="000000"/>
                </a:solidFill>
              </a:rPr>
              <a:pPr>
                <a:defRPr/>
              </a:pPr>
              <a:t>2012/7/12</a:t>
            </a:fld>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CE04C6FF-1ACD-46E2-9860-CC30FF2DA578}" type="slidenum">
              <a:rPr lang="en-US" altLang="ja-JP">
                <a:solidFill>
                  <a:srgbClr val="000000"/>
                </a:solidFill>
              </a:rPr>
              <a:pPr>
                <a:defRPr/>
              </a:pPr>
              <a:t>&lt;#&gt;</a:t>
            </a:fld>
            <a:endParaRPr lang="en-US" altLang="ja-JP">
              <a:solidFill>
                <a:srgbClr val="000000"/>
              </a:solidFil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066"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06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273" y="1535113"/>
            <a:ext cx="404153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273" y="2174875"/>
            <a:ext cx="404153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fld id="{39C3AD1D-A8DB-4B7D-8D0D-7131946455D4}" type="datetime1">
              <a:rPr lang="ja-JP" altLang="en-US">
                <a:solidFill>
                  <a:srgbClr val="000000"/>
                </a:solidFill>
              </a:rPr>
              <a:pPr>
                <a:defRPr/>
              </a:pPr>
              <a:t>2012/7/12</a:t>
            </a:fld>
            <a:endParaRPr lang="en-US" altLang="ja-JP">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7F5761E0-E185-4BCE-95E7-46978C1949E5}" type="slidenum">
              <a:rPr lang="en-US" altLang="ja-JP">
                <a:solidFill>
                  <a:srgbClr val="000000"/>
                </a:solidFill>
              </a:rPr>
              <a:pPr>
                <a:defRPr/>
              </a:pPr>
              <a:t>&lt;#&gt;</a:t>
            </a:fld>
            <a:endParaRPr lang="en-US" altLang="ja-JP">
              <a:solidFill>
                <a:srgbClr val="000000"/>
              </a:solidFil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fld id="{CDC21725-A8D9-43D0-9C95-E28BC03698C2}" type="datetime1">
              <a:rPr lang="ja-JP" altLang="en-US">
                <a:solidFill>
                  <a:srgbClr val="000000"/>
                </a:solidFill>
              </a:rPr>
              <a:pPr>
                <a:defRPr/>
              </a:pPr>
              <a:t>2012/7/12</a:t>
            </a:fld>
            <a:endParaRPr lang="en-US" altLang="ja-JP">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F7CF8BD7-966D-4474-BA9F-31A7AF4BF9CA}" type="slidenum">
              <a:rPr lang="en-US" altLang="ja-JP">
                <a:solidFill>
                  <a:srgbClr val="000000"/>
                </a:solidFill>
              </a:rPr>
              <a:pPr>
                <a:defRPr/>
              </a:pPr>
              <a:t>&lt;#&gt;</a:t>
            </a:fld>
            <a:endParaRPr lang="en-US" altLang="ja-JP">
              <a:solidFill>
                <a:srgbClr val="000000"/>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6"/>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1A36197B-B2C2-44B4-9EBB-6F3D6105E7C9}" type="datetimeFigureOut">
              <a:rPr lang="ja-JP" altLang="en-US" smtClean="0">
                <a:solidFill>
                  <a:prstClr val="black">
                    <a:tint val="75000"/>
                  </a:prstClr>
                </a:solidFill>
              </a:rPr>
              <a:pPr/>
              <a:t>2012/7/12</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7162098D-7074-4CAD-87A0-CF75FE2D6BB6}" type="slidenum">
              <a:rPr lang="ja-JP" altLang="en-US" smtClean="0">
                <a:solidFill>
                  <a:prstClr val="black">
                    <a:tint val="75000"/>
                  </a:prstClr>
                </a:solidFill>
              </a:rPr>
              <a:pPr/>
              <a:t>&lt;#&gt;</a:t>
            </a:fld>
            <a:endParaRPr lang="ja-JP" altLang="en-US">
              <a:solidFill>
                <a:prstClr val="black">
                  <a:tint val="75000"/>
                </a:prstClr>
              </a:solidFill>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D5EF2A5E-451F-455C-AE98-CCF4BA33C036}" type="datetime1">
              <a:rPr lang="ja-JP" altLang="en-US">
                <a:solidFill>
                  <a:srgbClr val="000000"/>
                </a:solidFill>
              </a:rPr>
              <a:pPr>
                <a:defRPr/>
              </a:pPr>
              <a:t>2012/7/12</a:t>
            </a:fld>
            <a:endParaRPr lang="en-US" altLang="ja-JP">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E7691622-B5DA-4F52-A71C-C672159DBB13}" type="slidenum">
              <a:rPr lang="en-US" altLang="ja-JP">
                <a:solidFill>
                  <a:srgbClr val="000000"/>
                </a:solidFill>
              </a:rPr>
              <a:pPr>
                <a:defRPr/>
              </a:pPr>
              <a:t>&lt;#&gt;</a:t>
            </a:fld>
            <a:endParaRPr lang="en-US" altLang="ja-JP">
              <a:solidFill>
                <a:srgbClr val="000000"/>
              </a:solidFil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3" y="273050"/>
            <a:ext cx="3008435"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538" y="273057"/>
            <a:ext cx="5111262"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3" y="1435103"/>
            <a:ext cx="3008435"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fld id="{777DD359-CE4B-4CAB-AE7A-2E504C00D832}" type="datetime1">
              <a:rPr lang="ja-JP" altLang="en-US">
                <a:solidFill>
                  <a:srgbClr val="000000"/>
                </a:solidFill>
              </a:rPr>
              <a:pPr>
                <a:defRPr/>
              </a:pPr>
              <a:t>2012/7/12</a:t>
            </a:fld>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C0147A7-BAE3-43A1-8412-32FD49D112AA}" type="slidenum">
              <a:rPr lang="en-US" altLang="ja-JP">
                <a:solidFill>
                  <a:srgbClr val="000000"/>
                </a:solidFill>
              </a:rPr>
              <a:pPr>
                <a:defRPr/>
              </a:pPr>
              <a:t>&lt;#&gt;</a:t>
            </a:fld>
            <a:endParaRPr lang="en-US" altLang="ja-JP">
              <a:solidFill>
                <a:srgbClr val="000000"/>
              </a:solidFil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166"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166"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166"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fld id="{4477DD35-5CBB-44AB-862D-B73A38E872E7}" type="datetime1">
              <a:rPr lang="ja-JP" altLang="en-US">
                <a:solidFill>
                  <a:srgbClr val="000000"/>
                </a:solidFill>
              </a:rPr>
              <a:pPr>
                <a:defRPr/>
              </a:pPr>
              <a:t>2012/7/12</a:t>
            </a:fld>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474AD51-80EA-4D58-804D-B2A33AC7F5B0}" type="slidenum">
              <a:rPr lang="en-US" altLang="ja-JP">
                <a:solidFill>
                  <a:srgbClr val="000000"/>
                </a:solidFill>
              </a:rPr>
              <a:pPr>
                <a:defRPr/>
              </a:pPr>
              <a:t>&lt;#&gt;</a:t>
            </a:fld>
            <a:endParaRPr lang="en-US" altLang="ja-JP">
              <a:solidFill>
                <a:srgbClr val="000000"/>
              </a:solidFil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fld id="{DBEEE69C-69CD-4A5B-9497-7C4907EB6224}" type="datetime1">
              <a:rPr lang="ja-JP" altLang="en-US">
                <a:solidFill>
                  <a:srgbClr val="000000"/>
                </a:solidFill>
              </a:rPr>
              <a:pPr>
                <a:defRPr/>
              </a:pPr>
              <a:t>2012/7/12</a:t>
            </a:fld>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F81CB77-AE84-4B82-8C9C-B5F337F3C25E}" type="slidenum">
              <a:rPr lang="en-US" altLang="ja-JP">
                <a:solidFill>
                  <a:srgbClr val="000000"/>
                </a:solidFill>
              </a:rPr>
              <a:pPr>
                <a:defRPr/>
              </a:pPr>
              <a:t>&lt;#&gt;</a:t>
            </a:fld>
            <a:endParaRPr lang="en-US" altLang="ja-JP">
              <a:solidFill>
                <a:srgbClr val="000000"/>
              </a:solidFil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84734" y="115888"/>
            <a:ext cx="2108689" cy="6049962"/>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115888"/>
            <a:ext cx="6186854" cy="6049962"/>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fld id="{C2C2ECDA-761E-4C54-BA5E-7800B4297BDA}" type="datetime1">
              <a:rPr lang="ja-JP" altLang="en-US">
                <a:solidFill>
                  <a:srgbClr val="000000"/>
                </a:solidFill>
              </a:rPr>
              <a:pPr>
                <a:defRPr/>
              </a:pPr>
              <a:t>2012/7/12</a:t>
            </a:fld>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A5A6904-18F2-47F5-89EC-218637D70A2C}" type="slidenum">
              <a:rPr lang="en-US" altLang="ja-JP">
                <a:solidFill>
                  <a:srgbClr val="000000"/>
                </a:solidFill>
              </a:rPr>
              <a:pPr>
                <a:defRPr/>
              </a:pPr>
              <a:t>&lt;#&gt;</a:t>
            </a:fld>
            <a:endParaRPr lang="en-US" altLang="ja-JP">
              <a:solidFill>
                <a:srgbClr val="000000"/>
              </a:solidFill>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826480" y="115888"/>
            <a:ext cx="8066943" cy="576262"/>
          </a:xfrm>
        </p:spPr>
        <p:txBody>
          <a:bodyPr/>
          <a:lstStyle/>
          <a:p>
            <a:r>
              <a:rPr lang="ja-JP" altLang="en-US" smtClean="0"/>
              <a:t>マスタ タイトルの書式設定</a:t>
            </a:r>
            <a:endParaRPr lang="ja-JP" altLang="en-US"/>
          </a:p>
        </p:txBody>
      </p:sp>
      <p:sp>
        <p:nvSpPr>
          <p:cNvPr id="3" name="表プレースホルダ 2"/>
          <p:cNvSpPr>
            <a:spLocks noGrp="1"/>
          </p:cNvSpPr>
          <p:nvPr>
            <p:ph type="tbl" idx="1"/>
          </p:nvPr>
        </p:nvSpPr>
        <p:spPr>
          <a:xfrm>
            <a:off x="457200" y="1165230"/>
            <a:ext cx="8229600" cy="5000625"/>
          </a:xfrm>
        </p:spPr>
        <p:txBody>
          <a:bodyPr/>
          <a:lstStyle/>
          <a:p>
            <a:pPr lvl="0"/>
            <a:endParaRPr lang="ja-JP" alt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fld id="{66EC7FC3-6DE1-407C-9625-3369DF74B0FE}" type="datetime1">
              <a:rPr lang="ja-JP" altLang="en-US">
                <a:solidFill>
                  <a:srgbClr val="000000"/>
                </a:solidFill>
              </a:rPr>
              <a:pPr>
                <a:defRPr/>
              </a:pPr>
              <a:t>2012/7/12</a:t>
            </a:fld>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674F0DE-C280-47B6-AA71-06FA63AC9398}" type="slidenum">
              <a:rPr lang="en-US" altLang="ja-JP">
                <a:solidFill>
                  <a:srgbClr val="000000"/>
                </a:solidFill>
              </a:rPr>
              <a:pPr>
                <a:defRPr/>
              </a:pPr>
              <a:t>&lt;#&gt;</a:t>
            </a:fld>
            <a:endParaRPr lang="en-US" altLang="ja-JP">
              <a:solidFill>
                <a:srgbClr val="000000"/>
              </a:solidFil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Rectangle 22"/>
          <p:cNvSpPr>
            <a:spLocks noChangeArrowheads="1"/>
          </p:cNvSpPr>
          <p:nvPr/>
        </p:nvSpPr>
        <p:spPr bwMode="gray">
          <a:xfrm>
            <a:off x="14654" y="3444875"/>
            <a:ext cx="9144000" cy="3429000"/>
          </a:xfrm>
          <a:prstGeom prst="rect">
            <a:avLst/>
          </a:prstGeom>
          <a:gradFill rotWithShape="1">
            <a:gsLst>
              <a:gs pos="0">
                <a:srgbClr val="003399"/>
              </a:gs>
              <a:gs pos="100000">
                <a:srgbClr val="003399">
                  <a:gamma/>
                  <a:shade val="46275"/>
                  <a:invGamma/>
                </a:srgbClr>
              </a:gs>
            </a:gsLst>
            <a:lin ang="5400000" scaled="1"/>
          </a:gradFill>
          <a:ln w="9525">
            <a:noFill/>
            <a:miter lim="800000"/>
            <a:headEnd/>
            <a:tailEnd/>
          </a:ln>
          <a:effectLst/>
        </p:spPr>
        <p:txBody>
          <a:bodyPr wrap="none" anchor="ctr"/>
          <a:lstStyle/>
          <a:p>
            <a:pPr fontAlgn="base">
              <a:spcBef>
                <a:spcPct val="0"/>
              </a:spcBef>
              <a:spcAft>
                <a:spcPct val="0"/>
              </a:spcAft>
              <a:defRPr/>
            </a:pPr>
            <a:endParaRPr lang="ja-JP" altLang="en-US">
              <a:solidFill>
                <a:srgbClr val="000000"/>
              </a:solidFill>
            </a:endParaRPr>
          </a:p>
        </p:txBody>
      </p:sp>
      <p:grpSp>
        <p:nvGrpSpPr>
          <p:cNvPr id="2" name="Group 23"/>
          <p:cNvGrpSpPr>
            <a:grpSpLocks/>
          </p:cNvGrpSpPr>
          <p:nvPr/>
        </p:nvGrpSpPr>
        <p:grpSpPr bwMode="auto">
          <a:xfrm>
            <a:off x="379535" y="384176"/>
            <a:ext cx="731226" cy="792163"/>
            <a:chOff x="249" y="232"/>
            <a:chExt cx="295" cy="295"/>
          </a:xfrm>
        </p:grpSpPr>
        <p:sp>
          <p:nvSpPr>
            <p:cNvPr id="6" name="Rectangle 24"/>
            <p:cNvSpPr>
              <a:spLocks noChangeArrowheads="1"/>
            </p:cNvSpPr>
            <p:nvPr userDrawn="1"/>
          </p:nvSpPr>
          <p:spPr bwMode="gray">
            <a:xfrm>
              <a:off x="249" y="232"/>
              <a:ext cx="68" cy="68"/>
            </a:xfrm>
            <a:prstGeom prst="rect">
              <a:avLst/>
            </a:prstGeom>
            <a:gradFill rotWithShape="1">
              <a:gsLst>
                <a:gs pos="0">
                  <a:schemeClr val="bg1"/>
                </a:gs>
                <a:gs pos="100000">
                  <a:schemeClr val="accent1"/>
                </a:gs>
              </a:gsLst>
              <a:lin ang="2700000" scaled="1"/>
            </a:gradFill>
            <a:ln w="9525">
              <a:noFill/>
              <a:miter lim="800000"/>
              <a:headEnd/>
              <a:tailEnd/>
            </a:ln>
            <a:effectLst/>
          </p:spPr>
          <p:txBody>
            <a:bodyPr wrap="none" anchor="ctr"/>
            <a:lstStyle/>
            <a:p>
              <a:pPr fontAlgn="base">
                <a:spcBef>
                  <a:spcPct val="0"/>
                </a:spcBef>
                <a:spcAft>
                  <a:spcPct val="0"/>
                </a:spcAft>
                <a:defRPr/>
              </a:pPr>
              <a:endParaRPr lang="ja-JP" altLang="en-US">
                <a:solidFill>
                  <a:srgbClr val="000000"/>
                </a:solidFill>
              </a:endParaRPr>
            </a:p>
          </p:txBody>
        </p:sp>
        <p:sp>
          <p:nvSpPr>
            <p:cNvPr id="7" name="Rectangle 25"/>
            <p:cNvSpPr>
              <a:spLocks noChangeArrowheads="1"/>
            </p:cNvSpPr>
            <p:nvPr userDrawn="1"/>
          </p:nvSpPr>
          <p:spPr bwMode="gray">
            <a:xfrm>
              <a:off x="362" y="232"/>
              <a:ext cx="68" cy="68"/>
            </a:xfrm>
            <a:prstGeom prst="rect">
              <a:avLst/>
            </a:prstGeom>
            <a:gradFill rotWithShape="1">
              <a:gsLst>
                <a:gs pos="0">
                  <a:schemeClr val="accent1"/>
                </a:gs>
                <a:gs pos="100000">
                  <a:srgbClr val="0066FF"/>
                </a:gs>
              </a:gsLst>
              <a:lin ang="2700000" scaled="1"/>
            </a:gradFill>
            <a:ln w="9525">
              <a:noFill/>
              <a:miter lim="800000"/>
              <a:headEnd/>
              <a:tailEnd/>
            </a:ln>
            <a:effectLst/>
          </p:spPr>
          <p:txBody>
            <a:bodyPr wrap="none" anchor="ctr"/>
            <a:lstStyle/>
            <a:p>
              <a:pPr fontAlgn="base">
                <a:spcBef>
                  <a:spcPct val="0"/>
                </a:spcBef>
                <a:spcAft>
                  <a:spcPct val="0"/>
                </a:spcAft>
                <a:defRPr/>
              </a:pPr>
              <a:endParaRPr lang="ja-JP" altLang="en-US">
                <a:solidFill>
                  <a:srgbClr val="000000"/>
                </a:solidFill>
              </a:endParaRPr>
            </a:p>
          </p:txBody>
        </p:sp>
        <p:sp>
          <p:nvSpPr>
            <p:cNvPr id="8" name="Rectangle 26"/>
            <p:cNvSpPr>
              <a:spLocks noChangeArrowheads="1"/>
            </p:cNvSpPr>
            <p:nvPr userDrawn="1"/>
          </p:nvSpPr>
          <p:spPr bwMode="gray">
            <a:xfrm>
              <a:off x="362" y="345"/>
              <a:ext cx="68" cy="68"/>
            </a:xfrm>
            <a:prstGeom prst="rect">
              <a:avLst/>
            </a:prstGeom>
            <a:gradFill rotWithShape="1">
              <a:gsLst>
                <a:gs pos="0">
                  <a:srgbClr val="0066FF"/>
                </a:gs>
                <a:gs pos="100000">
                  <a:srgbClr val="0000CC"/>
                </a:gs>
              </a:gsLst>
              <a:lin ang="2700000" scaled="1"/>
            </a:gradFill>
            <a:ln w="9525">
              <a:noFill/>
              <a:miter lim="800000"/>
              <a:headEnd/>
              <a:tailEnd/>
            </a:ln>
            <a:effectLst/>
          </p:spPr>
          <p:txBody>
            <a:bodyPr wrap="none" anchor="ctr"/>
            <a:lstStyle/>
            <a:p>
              <a:pPr fontAlgn="base">
                <a:spcBef>
                  <a:spcPct val="0"/>
                </a:spcBef>
                <a:spcAft>
                  <a:spcPct val="0"/>
                </a:spcAft>
                <a:defRPr/>
              </a:pPr>
              <a:endParaRPr lang="ja-JP" altLang="en-US">
                <a:solidFill>
                  <a:srgbClr val="000000"/>
                </a:solidFill>
              </a:endParaRPr>
            </a:p>
          </p:txBody>
        </p:sp>
        <p:sp>
          <p:nvSpPr>
            <p:cNvPr id="9" name="Rectangle 27"/>
            <p:cNvSpPr>
              <a:spLocks noChangeArrowheads="1"/>
            </p:cNvSpPr>
            <p:nvPr userDrawn="1"/>
          </p:nvSpPr>
          <p:spPr bwMode="gray">
            <a:xfrm>
              <a:off x="249" y="345"/>
              <a:ext cx="68" cy="68"/>
            </a:xfrm>
            <a:prstGeom prst="rect">
              <a:avLst/>
            </a:prstGeom>
            <a:gradFill rotWithShape="1">
              <a:gsLst>
                <a:gs pos="0">
                  <a:schemeClr val="accent1"/>
                </a:gs>
                <a:gs pos="100000">
                  <a:srgbClr val="0066FF"/>
                </a:gs>
              </a:gsLst>
              <a:lin ang="2700000" scaled="1"/>
            </a:gradFill>
            <a:ln w="9525">
              <a:noFill/>
              <a:miter lim="800000"/>
              <a:headEnd/>
              <a:tailEnd/>
            </a:ln>
            <a:effectLst/>
          </p:spPr>
          <p:txBody>
            <a:bodyPr wrap="none" anchor="ctr"/>
            <a:lstStyle/>
            <a:p>
              <a:pPr fontAlgn="base">
                <a:spcBef>
                  <a:spcPct val="0"/>
                </a:spcBef>
                <a:spcAft>
                  <a:spcPct val="0"/>
                </a:spcAft>
                <a:defRPr/>
              </a:pPr>
              <a:endParaRPr lang="ja-JP" altLang="en-US">
                <a:solidFill>
                  <a:srgbClr val="000000"/>
                </a:solidFill>
              </a:endParaRPr>
            </a:p>
          </p:txBody>
        </p:sp>
        <p:sp>
          <p:nvSpPr>
            <p:cNvPr id="10" name="Rectangle 28"/>
            <p:cNvSpPr>
              <a:spLocks noChangeArrowheads="1"/>
            </p:cNvSpPr>
            <p:nvPr userDrawn="1"/>
          </p:nvSpPr>
          <p:spPr bwMode="gray">
            <a:xfrm>
              <a:off x="362" y="459"/>
              <a:ext cx="68" cy="68"/>
            </a:xfrm>
            <a:prstGeom prst="rect">
              <a:avLst/>
            </a:prstGeom>
            <a:gradFill rotWithShape="1">
              <a:gsLst>
                <a:gs pos="0">
                  <a:srgbClr val="0000D6"/>
                </a:gs>
                <a:gs pos="100000">
                  <a:srgbClr val="000099"/>
                </a:gs>
              </a:gsLst>
              <a:lin ang="2700000" scaled="1"/>
            </a:gradFill>
            <a:ln w="9525">
              <a:noFill/>
              <a:miter lim="800000"/>
              <a:headEnd/>
              <a:tailEnd/>
            </a:ln>
            <a:effectLst/>
          </p:spPr>
          <p:txBody>
            <a:bodyPr wrap="none" anchor="ctr"/>
            <a:lstStyle/>
            <a:p>
              <a:pPr fontAlgn="base">
                <a:spcBef>
                  <a:spcPct val="0"/>
                </a:spcBef>
                <a:spcAft>
                  <a:spcPct val="0"/>
                </a:spcAft>
                <a:defRPr/>
              </a:pPr>
              <a:endParaRPr lang="ja-JP" altLang="en-US">
                <a:solidFill>
                  <a:srgbClr val="000000"/>
                </a:solidFill>
              </a:endParaRPr>
            </a:p>
          </p:txBody>
        </p:sp>
        <p:sp>
          <p:nvSpPr>
            <p:cNvPr id="11" name="Rectangle 29"/>
            <p:cNvSpPr>
              <a:spLocks noChangeArrowheads="1"/>
            </p:cNvSpPr>
            <p:nvPr userDrawn="1"/>
          </p:nvSpPr>
          <p:spPr bwMode="gray">
            <a:xfrm>
              <a:off x="249" y="459"/>
              <a:ext cx="68" cy="68"/>
            </a:xfrm>
            <a:prstGeom prst="rect">
              <a:avLst/>
            </a:prstGeom>
            <a:gradFill rotWithShape="1">
              <a:gsLst>
                <a:gs pos="0">
                  <a:srgbClr val="0066FF"/>
                </a:gs>
                <a:gs pos="100000">
                  <a:srgbClr val="0000CC"/>
                </a:gs>
              </a:gsLst>
              <a:lin ang="2700000" scaled="1"/>
            </a:gradFill>
            <a:ln w="9525">
              <a:noFill/>
              <a:miter lim="800000"/>
              <a:headEnd/>
              <a:tailEnd/>
            </a:ln>
            <a:effectLst/>
          </p:spPr>
          <p:txBody>
            <a:bodyPr wrap="none" anchor="ctr"/>
            <a:lstStyle/>
            <a:p>
              <a:pPr fontAlgn="base">
                <a:spcBef>
                  <a:spcPct val="0"/>
                </a:spcBef>
                <a:spcAft>
                  <a:spcPct val="0"/>
                </a:spcAft>
                <a:defRPr/>
              </a:pPr>
              <a:endParaRPr lang="ja-JP" altLang="en-US">
                <a:solidFill>
                  <a:srgbClr val="000000"/>
                </a:solidFill>
              </a:endParaRPr>
            </a:p>
          </p:txBody>
        </p:sp>
        <p:sp>
          <p:nvSpPr>
            <p:cNvPr id="12" name="Rectangle 30"/>
            <p:cNvSpPr>
              <a:spLocks noChangeArrowheads="1"/>
            </p:cNvSpPr>
            <p:nvPr userDrawn="1"/>
          </p:nvSpPr>
          <p:spPr bwMode="gray">
            <a:xfrm>
              <a:off x="476" y="232"/>
              <a:ext cx="68" cy="68"/>
            </a:xfrm>
            <a:prstGeom prst="rect">
              <a:avLst/>
            </a:prstGeom>
            <a:gradFill rotWithShape="1">
              <a:gsLst>
                <a:gs pos="0">
                  <a:srgbClr val="0066FF"/>
                </a:gs>
                <a:gs pos="100000">
                  <a:srgbClr val="0000CC"/>
                </a:gs>
              </a:gsLst>
              <a:lin ang="2700000" scaled="1"/>
            </a:gradFill>
            <a:ln w="9525">
              <a:noFill/>
              <a:miter lim="800000"/>
              <a:headEnd/>
              <a:tailEnd/>
            </a:ln>
            <a:effectLst/>
          </p:spPr>
          <p:txBody>
            <a:bodyPr wrap="none" anchor="ctr"/>
            <a:lstStyle/>
            <a:p>
              <a:pPr fontAlgn="base">
                <a:spcBef>
                  <a:spcPct val="0"/>
                </a:spcBef>
                <a:spcAft>
                  <a:spcPct val="0"/>
                </a:spcAft>
                <a:defRPr/>
              </a:pPr>
              <a:endParaRPr lang="ja-JP" altLang="en-US">
                <a:solidFill>
                  <a:srgbClr val="000000"/>
                </a:solidFill>
              </a:endParaRPr>
            </a:p>
          </p:txBody>
        </p:sp>
        <p:sp>
          <p:nvSpPr>
            <p:cNvPr id="13" name="Rectangle 31"/>
            <p:cNvSpPr>
              <a:spLocks noChangeArrowheads="1"/>
            </p:cNvSpPr>
            <p:nvPr userDrawn="1"/>
          </p:nvSpPr>
          <p:spPr bwMode="gray">
            <a:xfrm>
              <a:off x="476" y="345"/>
              <a:ext cx="68" cy="68"/>
            </a:xfrm>
            <a:prstGeom prst="rect">
              <a:avLst/>
            </a:prstGeom>
            <a:gradFill rotWithShape="1">
              <a:gsLst>
                <a:gs pos="0">
                  <a:srgbClr val="0000D6"/>
                </a:gs>
                <a:gs pos="100000">
                  <a:srgbClr val="000099"/>
                </a:gs>
              </a:gsLst>
              <a:lin ang="2700000" scaled="1"/>
            </a:gradFill>
            <a:ln w="9525">
              <a:noFill/>
              <a:miter lim="800000"/>
              <a:headEnd/>
              <a:tailEnd/>
            </a:ln>
            <a:effectLst/>
          </p:spPr>
          <p:txBody>
            <a:bodyPr wrap="none" anchor="ctr"/>
            <a:lstStyle/>
            <a:p>
              <a:pPr fontAlgn="base">
                <a:spcBef>
                  <a:spcPct val="0"/>
                </a:spcBef>
                <a:spcAft>
                  <a:spcPct val="0"/>
                </a:spcAft>
                <a:defRPr/>
              </a:pPr>
              <a:endParaRPr lang="ja-JP" altLang="en-US">
                <a:solidFill>
                  <a:srgbClr val="000000"/>
                </a:solidFill>
              </a:endParaRPr>
            </a:p>
          </p:txBody>
        </p:sp>
        <p:sp>
          <p:nvSpPr>
            <p:cNvPr id="14" name="Rectangle 32"/>
            <p:cNvSpPr>
              <a:spLocks noChangeArrowheads="1"/>
            </p:cNvSpPr>
            <p:nvPr userDrawn="1"/>
          </p:nvSpPr>
          <p:spPr bwMode="gray">
            <a:xfrm>
              <a:off x="476" y="459"/>
              <a:ext cx="68" cy="68"/>
            </a:xfrm>
            <a:prstGeom prst="rect">
              <a:avLst/>
            </a:prstGeom>
            <a:gradFill rotWithShape="1">
              <a:gsLst>
                <a:gs pos="0">
                  <a:srgbClr val="000099"/>
                </a:gs>
                <a:gs pos="100000">
                  <a:srgbClr val="000066"/>
                </a:gs>
              </a:gsLst>
              <a:lin ang="2700000" scaled="1"/>
            </a:gradFill>
            <a:ln w="9525">
              <a:noFill/>
              <a:miter lim="800000"/>
              <a:headEnd/>
              <a:tailEnd/>
            </a:ln>
            <a:effectLst/>
          </p:spPr>
          <p:txBody>
            <a:bodyPr wrap="none" anchor="ctr"/>
            <a:lstStyle/>
            <a:p>
              <a:pPr fontAlgn="base">
                <a:spcBef>
                  <a:spcPct val="0"/>
                </a:spcBef>
                <a:spcAft>
                  <a:spcPct val="0"/>
                </a:spcAft>
                <a:defRPr/>
              </a:pPr>
              <a:endParaRPr lang="ja-JP" altLang="en-US">
                <a:solidFill>
                  <a:srgbClr val="000000"/>
                </a:solidFill>
              </a:endParaRPr>
            </a:p>
          </p:txBody>
        </p:sp>
      </p:grpSp>
      <p:sp>
        <p:nvSpPr>
          <p:cNvPr id="15" name="AutoShape 33"/>
          <p:cNvSpPr>
            <a:spLocks noChangeArrowheads="1"/>
          </p:cNvSpPr>
          <p:nvPr/>
        </p:nvSpPr>
        <p:spPr bwMode="gray">
          <a:xfrm rot="10800000" flipH="1">
            <a:off x="13190" y="3409950"/>
            <a:ext cx="364880" cy="395288"/>
          </a:xfrm>
          <a:prstGeom prst="rtTriangle">
            <a:avLst/>
          </a:prstGeom>
          <a:solidFill>
            <a:schemeClr val="bg1"/>
          </a:solidFill>
          <a:ln w="9525">
            <a:solidFill>
              <a:schemeClr val="bg1"/>
            </a:solidFill>
            <a:miter lim="800000"/>
            <a:headEnd/>
            <a:tailEnd/>
          </a:ln>
          <a:effectLst/>
        </p:spPr>
        <p:txBody>
          <a:bodyPr wrap="none" anchor="ctr"/>
          <a:lstStyle/>
          <a:p>
            <a:pPr fontAlgn="base">
              <a:spcBef>
                <a:spcPct val="0"/>
              </a:spcBef>
              <a:spcAft>
                <a:spcPct val="0"/>
              </a:spcAft>
              <a:defRPr/>
            </a:pPr>
            <a:endParaRPr lang="ja-JP" altLang="en-US">
              <a:solidFill>
                <a:srgbClr val="000000"/>
              </a:solidFill>
            </a:endParaRPr>
          </a:p>
        </p:txBody>
      </p:sp>
      <p:sp>
        <p:nvSpPr>
          <p:cNvPr id="3074" name="Rectangle 2"/>
          <p:cNvSpPr>
            <a:spLocks noGrp="1" noChangeArrowheads="1"/>
          </p:cNvSpPr>
          <p:nvPr>
            <p:ph type="ctrTitle"/>
          </p:nvPr>
        </p:nvSpPr>
        <p:spPr>
          <a:xfrm>
            <a:off x="685800" y="2565400"/>
            <a:ext cx="7772400" cy="863600"/>
          </a:xfrm>
        </p:spPr>
        <p:txBody>
          <a:bodyPr/>
          <a:lstStyle>
            <a:lvl1pPr algn="ctr">
              <a:defRPr sz="4400" b="1">
                <a:solidFill>
                  <a:schemeClr val="tx1"/>
                </a:solidFill>
              </a:defRPr>
            </a:lvl1pPr>
          </a:lstStyle>
          <a:p>
            <a:r>
              <a:rPr lang="ja-JP" altLang="en-US"/>
              <a:t>マスタ タイトルの書式設定</a:t>
            </a:r>
          </a:p>
        </p:txBody>
      </p:sp>
      <p:sp>
        <p:nvSpPr>
          <p:cNvPr id="3075" name="Rectangle 3"/>
          <p:cNvSpPr>
            <a:spLocks noGrp="1" noChangeArrowheads="1"/>
          </p:cNvSpPr>
          <p:nvPr>
            <p:ph type="subTitle" idx="1"/>
          </p:nvPr>
        </p:nvSpPr>
        <p:spPr bwMode="gray">
          <a:xfrm>
            <a:off x="1371600" y="3644900"/>
            <a:ext cx="6400800" cy="622300"/>
          </a:xfrm>
        </p:spPr>
        <p:txBody>
          <a:bodyPr/>
          <a:lstStyle>
            <a:lvl1pPr marL="0" indent="0" algn="ctr">
              <a:buFontTx/>
              <a:buNone/>
              <a:defRPr sz="2400">
                <a:solidFill>
                  <a:schemeClr val="bg1"/>
                </a:solidFill>
              </a:defRPr>
            </a:lvl1pPr>
          </a:lstStyle>
          <a:p>
            <a:r>
              <a:rPr lang="ja-JP" altLang="en-US"/>
              <a:t>マスタ サブタイトルの書式設定</a:t>
            </a:r>
          </a:p>
        </p:txBody>
      </p:sp>
      <p:sp>
        <p:nvSpPr>
          <p:cNvPr id="16" name="Rectangle 4"/>
          <p:cNvSpPr>
            <a:spLocks noGrp="1" noChangeArrowheads="1"/>
          </p:cNvSpPr>
          <p:nvPr>
            <p:ph type="dt" sz="half" idx="10"/>
          </p:nvPr>
        </p:nvSpPr>
        <p:spPr bwMode="gray">
          <a:xfrm>
            <a:off x="6487258" y="5589588"/>
            <a:ext cx="2133600" cy="215900"/>
          </a:xfrm>
        </p:spPr>
        <p:txBody>
          <a:bodyPr anchor="t"/>
          <a:lstStyle>
            <a:lvl1pPr algn="r">
              <a:defRPr>
                <a:solidFill>
                  <a:schemeClr val="bg1"/>
                </a:solidFill>
              </a:defRPr>
            </a:lvl1pPr>
          </a:lstStyle>
          <a:p>
            <a:pPr>
              <a:defRPr/>
            </a:pPr>
            <a:fld id="{BF83C57B-8DF8-4CCF-9DA6-35C853D315D4}" type="datetime1">
              <a:rPr lang="ja-JP" altLang="en-US">
                <a:solidFill>
                  <a:srgbClr val="FFFFFF"/>
                </a:solidFill>
              </a:rPr>
              <a:pPr>
                <a:defRPr/>
              </a:pPr>
              <a:t>2012/7/12</a:t>
            </a:fld>
            <a:endParaRPr lang="en-US" altLang="ja-JP">
              <a:solidFill>
                <a:srgbClr val="FFFFFF"/>
              </a:solidFill>
            </a:endParaRPr>
          </a:p>
        </p:txBody>
      </p:sp>
      <p:sp>
        <p:nvSpPr>
          <p:cNvPr id="17" name="Rectangle 5"/>
          <p:cNvSpPr>
            <a:spLocks noGrp="1" noChangeArrowheads="1"/>
          </p:cNvSpPr>
          <p:nvPr>
            <p:ph type="ftr" sz="quarter" idx="11"/>
          </p:nvPr>
        </p:nvSpPr>
        <p:spPr bwMode="gray">
          <a:xfrm>
            <a:off x="5725258" y="5949950"/>
            <a:ext cx="2895600" cy="215900"/>
          </a:xfrm>
        </p:spPr>
        <p:txBody>
          <a:bodyPr anchor="t"/>
          <a:lstStyle>
            <a:lvl1pPr algn="r">
              <a:defRPr>
                <a:solidFill>
                  <a:schemeClr val="bg1"/>
                </a:solidFill>
              </a:defRPr>
            </a:lvl1pPr>
          </a:lstStyle>
          <a:p>
            <a:pPr>
              <a:defRPr/>
            </a:pPr>
            <a:endParaRPr lang="en-US" altLang="ja-JP">
              <a:solidFill>
                <a:srgbClr val="FFFFFF"/>
              </a:solidFill>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fld id="{08F7CE73-0A88-420F-8157-0E7E658397E5}" type="datetime1">
              <a:rPr lang="ja-JP" altLang="en-US">
                <a:solidFill>
                  <a:srgbClr val="000000"/>
                </a:solidFill>
              </a:rPr>
              <a:pPr>
                <a:defRPr/>
              </a:pPr>
              <a:t>2012/7/12</a:t>
            </a:fld>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307DA68-8C71-4124-A3BA-194B09614896}" type="slidenum">
              <a:rPr lang="en-US" altLang="ja-JP">
                <a:solidFill>
                  <a:srgbClr val="000000"/>
                </a:solidFill>
              </a:rPr>
              <a:pPr>
                <a:defRPr/>
              </a:pPr>
              <a:t>&lt;#&gt;</a:t>
            </a:fld>
            <a:endParaRPr lang="en-US" altLang="ja-JP">
              <a:solidFill>
                <a:srgbClr val="000000"/>
              </a:solidFill>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435" y="4406901"/>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435"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fld id="{E4D2D35E-C31F-4DC1-9903-14598AEC49B0}" type="datetime1">
              <a:rPr lang="ja-JP" altLang="en-US">
                <a:solidFill>
                  <a:srgbClr val="000000"/>
                </a:solidFill>
              </a:rPr>
              <a:pPr>
                <a:defRPr/>
              </a:pPr>
              <a:t>2012/7/12</a:t>
            </a:fld>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D178704-5963-4EF1-A419-48990C1325FA}" type="slidenum">
              <a:rPr lang="en-US" altLang="ja-JP">
                <a:solidFill>
                  <a:srgbClr val="000000"/>
                </a:solidFill>
              </a:rPr>
              <a:pPr>
                <a:defRPr/>
              </a:pPr>
              <a:t>&lt;#&gt;</a:t>
            </a:fld>
            <a:endParaRPr lang="en-US" altLang="ja-JP">
              <a:solidFill>
                <a:srgbClr val="000000"/>
              </a:solidFill>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165226"/>
            <a:ext cx="4044462" cy="50006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2338" y="1165226"/>
            <a:ext cx="4044462" cy="50006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fld id="{6B3AD8BA-9941-49D1-B006-6A5D0EFD0B5C}" type="datetime1">
              <a:rPr lang="ja-JP" altLang="en-US">
                <a:solidFill>
                  <a:srgbClr val="000000"/>
                </a:solidFill>
              </a:rPr>
              <a:pPr>
                <a:defRPr/>
              </a:pPr>
              <a:t>2012/7/12</a:t>
            </a:fld>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CE04C6FF-1ACD-46E2-9860-CC30FF2DA578}" type="slidenum">
              <a:rPr lang="en-US" altLang="ja-JP">
                <a:solidFill>
                  <a:srgbClr val="000000"/>
                </a:solidFill>
              </a:rPr>
              <a:pPr>
                <a:defRPr/>
              </a:pPr>
              <a:t>&lt;#&gt;</a:t>
            </a:fld>
            <a:endParaRPr lang="en-US" altLang="ja-JP">
              <a:solidFill>
                <a:srgbClr val="000000"/>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1A36197B-B2C2-44B4-9EBB-6F3D6105E7C9}" type="datetimeFigureOut">
              <a:rPr lang="ja-JP" altLang="en-US" smtClean="0">
                <a:solidFill>
                  <a:prstClr val="black">
                    <a:tint val="75000"/>
                  </a:prstClr>
                </a:solidFill>
              </a:rPr>
              <a:pPr/>
              <a:t>2012/7/12</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7162098D-7074-4CAD-87A0-CF75FE2D6BB6}" type="slidenum">
              <a:rPr lang="ja-JP" altLang="en-US" smtClean="0">
                <a:solidFill>
                  <a:prstClr val="black">
                    <a:tint val="75000"/>
                  </a:prstClr>
                </a:solidFill>
              </a:rPr>
              <a:pPr/>
              <a:t>&lt;#&gt;</a:t>
            </a:fld>
            <a:endParaRPr lang="ja-JP" altLang="en-US">
              <a:solidFill>
                <a:prstClr val="black">
                  <a:tint val="75000"/>
                </a:prstClr>
              </a:solidFill>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066"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06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270" y="1535113"/>
            <a:ext cx="4041531"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270" y="2174875"/>
            <a:ext cx="4041531"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fld id="{39C3AD1D-A8DB-4B7D-8D0D-7131946455D4}" type="datetime1">
              <a:rPr lang="ja-JP" altLang="en-US">
                <a:solidFill>
                  <a:srgbClr val="000000"/>
                </a:solidFill>
              </a:rPr>
              <a:pPr>
                <a:defRPr/>
              </a:pPr>
              <a:t>2012/7/12</a:t>
            </a:fld>
            <a:endParaRPr lang="en-US" altLang="ja-JP">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7F5761E0-E185-4BCE-95E7-46978C1949E5}" type="slidenum">
              <a:rPr lang="en-US" altLang="ja-JP">
                <a:solidFill>
                  <a:srgbClr val="000000"/>
                </a:solidFill>
              </a:rPr>
              <a:pPr>
                <a:defRPr/>
              </a:pPr>
              <a:t>&lt;#&gt;</a:t>
            </a:fld>
            <a:endParaRPr lang="en-US" altLang="ja-JP">
              <a:solidFill>
                <a:srgbClr val="000000"/>
              </a:solidFill>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fld id="{CDC21725-A8D9-43D0-9C95-E28BC03698C2}" type="datetime1">
              <a:rPr lang="ja-JP" altLang="en-US">
                <a:solidFill>
                  <a:srgbClr val="000000"/>
                </a:solidFill>
              </a:rPr>
              <a:pPr>
                <a:defRPr/>
              </a:pPr>
              <a:t>2012/7/12</a:t>
            </a:fld>
            <a:endParaRPr lang="en-US" altLang="ja-JP">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F7CF8BD7-966D-4474-BA9F-31A7AF4BF9CA}" type="slidenum">
              <a:rPr lang="en-US" altLang="ja-JP">
                <a:solidFill>
                  <a:srgbClr val="000000"/>
                </a:solidFill>
              </a:rPr>
              <a:pPr>
                <a:defRPr/>
              </a:pPr>
              <a:t>&lt;#&gt;</a:t>
            </a:fld>
            <a:endParaRPr lang="en-US" altLang="ja-JP">
              <a:solidFill>
                <a:srgbClr val="000000"/>
              </a:solidFill>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D5EF2A5E-451F-455C-AE98-CCF4BA33C036}" type="datetime1">
              <a:rPr lang="ja-JP" altLang="en-US">
                <a:solidFill>
                  <a:srgbClr val="000000"/>
                </a:solidFill>
              </a:rPr>
              <a:pPr>
                <a:defRPr/>
              </a:pPr>
              <a:t>2012/7/12</a:t>
            </a:fld>
            <a:endParaRPr lang="en-US" altLang="ja-JP">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E7691622-B5DA-4F52-A71C-C672159DBB13}" type="slidenum">
              <a:rPr lang="en-US" altLang="ja-JP">
                <a:solidFill>
                  <a:srgbClr val="000000"/>
                </a:solidFill>
              </a:rPr>
              <a:pPr>
                <a:defRPr/>
              </a:pPr>
              <a:t>&lt;#&gt;</a:t>
            </a:fld>
            <a:endParaRPr lang="en-US" altLang="ja-JP">
              <a:solidFill>
                <a:srgbClr val="000000"/>
              </a:solidFill>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435"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538" y="273051"/>
            <a:ext cx="5111262"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1"/>
            <a:ext cx="3008435"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fld id="{777DD359-CE4B-4CAB-AE7A-2E504C00D832}" type="datetime1">
              <a:rPr lang="ja-JP" altLang="en-US">
                <a:solidFill>
                  <a:srgbClr val="000000"/>
                </a:solidFill>
              </a:rPr>
              <a:pPr>
                <a:defRPr/>
              </a:pPr>
              <a:t>2012/7/12</a:t>
            </a:fld>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C0147A7-BAE3-43A1-8412-32FD49D112AA}" type="slidenum">
              <a:rPr lang="en-US" altLang="ja-JP">
                <a:solidFill>
                  <a:srgbClr val="000000"/>
                </a:solidFill>
              </a:rPr>
              <a:pPr>
                <a:defRPr/>
              </a:pPr>
              <a:t>&lt;#&gt;</a:t>
            </a:fld>
            <a:endParaRPr lang="en-US" altLang="ja-JP">
              <a:solidFill>
                <a:srgbClr val="000000"/>
              </a:solidFill>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166"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166"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166"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fld id="{4477DD35-5CBB-44AB-862D-B73A38E872E7}" type="datetime1">
              <a:rPr lang="ja-JP" altLang="en-US">
                <a:solidFill>
                  <a:srgbClr val="000000"/>
                </a:solidFill>
              </a:rPr>
              <a:pPr>
                <a:defRPr/>
              </a:pPr>
              <a:t>2012/7/12</a:t>
            </a:fld>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474AD51-80EA-4D58-804D-B2A33AC7F5B0}" type="slidenum">
              <a:rPr lang="en-US" altLang="ja-JP">
                <a:solidFill>
                  <a:srgbClr val="000000"/>
                </a:solidFill>
              </a:rPr>
              <a:pPr>
                <a:defRPr/>
              </a:pPr>
              <a:t>&lt;#&gt;</a:t>
            </a:fld>
            <a:endParaRPr lang="en-US" altLang="ja-JP">
              <a:solidFill>
                <a:srgbClr val="000000"/>
              </a:solidFill>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fld id="{DBEEE69C-69CD-4A5B-9497-7C4907EB6224}" type="datetime1">
              <a:rPr lang="ja-JP" altLang="en-US">
                <a:solidFill>
                  <a:srgbClr val="000000"/>
                </a:solidFill>
              </a:rPr>
              <a:pPr>
                <a:defRPr/>
              </a:pPr>
              <a:t>2012/7/12</a:t>
            </a:fld>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F81CB77-AE84-4B82-8C9C-B5F337F3C25E}" type="slidenum">
              <a:rPr lang="en-US" altLang="ja-JP">
                <a:solidFill>
                  <a:srgbClr val="000000"/>
                </a:solidFill>
              </a:rPr>
              <a:pPr>
                <a:defRPr/>
              </a:pPr>
              <a:t>&lt;#&gt;</a:t>
            </a:fld>
            <a:endParaRPr lang="en-US" altLang="ja-JP">
              <a:solidFill>
                <a:srgbClr val="000000"/>
              </a:solidFill>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84731" y="115888"/>
            <a:ext cx="2108689" cy="6049962"/>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115888"/>
            <a:ext cx="6186854" cy="6049962"/>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fld id="{C2C2ECDA-761E-4C54-BA5E-7800B4297BDA}" type="datetime1">
              <a:rPr lang="ja-JP" altLang="en-US">
                <a:solidFill>
                  <a:srgbClr val="000000"/>
                </a:solidFill>
              </a:rPr>
              <a:pPr>
                <a:defRPr/>
              </a:pPr>
              <a:t>2012/7/12</a:t>
            </a:fld>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A5A6904-18F2-47F5-89EC-218637D70A2C}" type="slidenum">
              <a:rPr lang="en-US" altLang="ja-JP">
                <a:solidFill>
                  <a:srgbClr val="000000"/>
                </a:solidFill>
              </a:rPr>
              <a:pPr>
                <a:defRPr/>
              </a:pPr>
              <a:t>&lt;#&gt;</a:t>
            </a:fld>
            <a:endParaRPr lang="en-US" altLang="ja-JP">
              <a:solidFill>
                <a:srgbClr val="000000"/>
              </a:solidFill>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826477" y="115888"/>
            <a:ext cx="8066943" cy="576262"/>
          </a:xfrm>
        </p:spPr>
        <p:txBody>
          <a:bodyPr/>
          <a:lstStyle/>
          <a:p>
            <a:r>
              <a:rPr lang="ja-JP" altLang="en-US" smtClean="0"/>
              <a:t>マスタ タイトルの書式設定</a:t>
            </a:r>
            <a:endParaRPr lang="ja-JP" altLang="en-US"/>
          </a:p>
        </p:txBody>
      </p:sp>
      <p:sp>
        <p:nvSpPr>
          <p:cNvPr id="3" name="表プレースホルダ 2"/>
          <p:cNvSpPr>
            <a:spLocks noGrp="1"/>
          </p:cNvSpPr>
          <p:nvPr>
            <p:ph type="tbl" idx="1"/>
          </p:nvPr>
        </p:nvSpPr>
        <p:spPr>
          <a:xfrm>
            <a:off x="457200" y="1165226"/>
            <a:ext cx="8229600" cy="5000625"/>
          </a:xfrm>
        </p:spPr>
        <p:txBody>
          <a:bodyPr/>
          <a:lstStyle/>
          <a:p>
            <a:pPr lvl="0"/>
            <a:endParaRPr lang="ja-JP" alt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fld id="{66EC7FC3-6DE1-407C-9625-3369DF74B0FE}" type="datetime1">
              <a:rPr lang="ja-JP" altLang="en-US">
                <a:solidFill>
                  <a:srgbClr val="000000"/>
                </a:solidFill>
              </a:rPr>
              <a:pPr>
                <a:defRPr/>
              </a:pPr>
              <a:t>2012/7/12</a:t>
            </a:fld>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674F0DE-C280-47B6-AA71-06FA63AC9398}" type="slidenum">
              <a:rPr lang="en-US" altLang="ja-JP">
                <a:solidFill>
                  <a:srgbClr val="000000"/>
                </a:solidFill>
              </a:rPr>
              <a:pPr>
                <a:defRPr/>
              </a:pPr>
              <a:t>&lt;#&gt;</a:t>
            </a:fld>
            <a:endParaRPr lang="en-US" altLang="ja-JP">
              <a:solidFill>
                <a:srgbClr val="000000"/>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8"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8"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1A36197B-B2C2-44B4-9EBB-6F3D6105E7C9}" type="datetimeFigureOut">
              <a:rPr lang="ja-JP" altLang="en-US" smtClean="0">
                <a:solidFill>
                  <a:prstClr val="black">
                    <a:tint val="75000"/>
                  </a:prstClr>
                </a:solidFill>
              </a:rPr>
              <a:pPr/>
              <a:t>2012/7/12</a:t>
            </a:fld>
            <a:endParaRPr lang="ja-JP" altLang="en-US">
              <a:solidFill>
                <a:prstClr val="black">
                  <a:tint val="75000"/>
                </a:prstClr>
              </a:solidFill>
            </a:endParaRPr>
          </a:p>
        </p:txBody>
      </p:sp>
      <p:sp>
        <p:nvSpPr>
          <p:cNvPr id="8" name="フッター プレースホルダ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 8"/>
          <p:cNvSpPr>
            <a:spLocks noGrp="1"/>
          </p:cNvSpPr>
          <p:nvPr>
            <p:ph type="sldNum" sz="quarter" idx="12"/>
          </p:nvPr>
        </p:nvSpPr>
        <p:spPr/>
        <p:txBody>
          <a:bodyPr/>
          <a:lstStyle/>
          <a:p>
            <a:fld id="{7162098D-7074-4CAD-87A0-CF75FE2D6BB6}" type="slidenum">
              <a:rPr lang="ja-JP" altLang="en-US" smtClean="0">
                <a:solidFill>
                  <a:prstClr val="black">
                    <a:tint val="75000"/>
                  </a:prstClr>
                </a:solidFill>
              </a:rPr>
              <a:pPr/>
              <a:t>&lt;#&gt;</a:t>
            </a:fld>
            <a:endParaRPr lang="ja-JP" altLang="en-US">
              <a:solidFill>
                <a:prstClr val="black">
                  <a:tint val="75000"/>
                </a:prstClr>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1A36197B-B2C2-44B4-9EBB-6F3D6105E7C9}" type="datetimeFigureOut">
              <a:rPr lang="ja-JP" altLang="en-US" smtClean="0">
                <a:solidFill>
                  <a:prstClr val="black">
                    <a:tint val="75000"/>
                  </a:prstClr>
                </a:solidFill>
              </a:rPr>
              <a:pPr/>
              <a:t>2012/7/12</a:t>
            </a:fld>
            <a:endParaRPr lang="ja-JP" altLang="en-US">
              <a:solidFill>
                <a:prstClr val="black">
                  <a:tint val="75000"/>
                </a:prstClr>
              </a:solidFill>
            </a:endParaRPr>
          </a:p>
        </p:txBody>
      </p:sp>
      <p:sp>
        <p:nvSpPr>
          <p:cNvPr id="4" name="フッター プレースホルダ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 4"/>
          <p:cNvSpPr>
            <a:spLocks noGrp="1"/>
          </p:cNvSpPr>
          <p:nvPr>
            <p:ph type="sldNum" sz="quarter" idx="12"/>
          </p:nvPr>
        </p:nvSpPr>
        <p:spPr/>
        <p:txBody>
          <a:bodyPr/>
          <a:lstStyle/>
          <a:p>
            <a:fld id="{7162098D-7074-4CAD-87A0-CF75FE2D6BB6}" type="slidenum">
              <a:rPr lang="ja-JP" altLang="en-US" smtClean="0">
                <a:solidFill>
                  <a:prstClr val="black">
                    <a:tint val="75000"/>
                  </a:prstClr>
                </a:solidFill>
              </a:rPr>
              <a:pPr/>
              <a:t>&lt;#&gt;</a:t>
            </a:fld>
            <a:endParaRPr lang="ja-JP" altLang="en-US">
              <a:solidFill>
                <a:prstClr val="black">
                  <a:tint val="75000"/>
                </a:prst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1A36197B-B2C2-44B4-9EBB-6F3D6105E7C9}" type="datetimeFigureOut">
              <a:rPr lang="ja-JP" altLang="en-US" smtClean="0">
                <a:solidFill>
                  <a:prstClr val="black">
                    <a:tint val="75000"/>
                  </a:prstClr>
                </a:solidFill>
              </a:rPr>
              <a:pPr/>
              <a:t>2012/7/12</a:t>
            </a:fld>
            <a:endParaRPr lang="ja-JP" altLang="en-US">
              <a:solidFill>
                <a:prstClr val="black">
                  <a:tint val="75000"/>
                </a:prstClr>
              </a:solidFill>
            </a:endParaRPr>
          </a:p>
        </p:txBody>
      </p:sp>
      <p:sp>
        <p:nvSpPr>
          <p:cNvPr id="3" name="フッター プレースホルダ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 3"/>
          <p:cNvSpPr>
            <a:spLocks noGrp="1"/>
          </p:cNvSpPr>
          <p:nvPr>
            <p:ph type="sldNum" sz="quarter" idx="12"/>
          </p:nvPr>
        </p:nvSpPr>
        <p:spPr/>
        <p:txBody>
          <a:bodyPr/>
          <a:lstStyle/>
          <a:p>
            <a:fld id="{7162098D-7074-4CAD-87A0-CF75FE2D6BB6}" type="slidenum">
              <a:rPr lang="ja-JP" altLang="en-US" smtClean="0">
                <a:solidFill>
                  <a:prstClr val="black">
                    <a:tint val="75000"/>
                  </a:prstClr>
                </a:solidFill>
              </a:rPr>
              <a:pPr/>
              <a:t>&lt;#&gt;</a:t>
            </a:fld>
            <a:endParaRPr lang="ja-JP" altLang="en-US">
              <a:solidFill>
                <a:prstClr val="black">
                  <a:tint val="75000"/>
                </a:prst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1" y="273056"/>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1A36197B-B2C2-44B4-9EBB-6F3D6105E7C9}" type="datetimeFigureOut">
              <a:rPr lang="ja-JP" altLang="en-US" smtClean="0">
                <a:solidFill>
                  <a:prstClr val="black">
                    <a:tint val="75000"/>
                  </a:prstClr>
                </a:solidFill>
              </a:rPr>
              <a:pPr/>
              <a:t>2012/7/12</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7162098D-7074-4CAD-87A0-CF75FE2D6BB6}" type="slidenum">
              <a:rPr lang="ja-JP" altLang="en-US" smtClean="0">
                <a:solidFill>
                  <a:prstClr val="black">
                    <a:tint val="75000"/>
                  </a:prstClr>
                </a:solidFill>
              </a:rPr>
              <a:pPr/>
              <a:t>&lt;#&gt;</a:t>
            </a:fld>
            <a:endParaRPr lang="ja-JP" altLang="en-US">
              <a:solidFill>
                <a:prstClr val="black">
                  <a:tint val="75000"/>
                </a:prstClr>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1A36197B-B2C2-44B4-9EBB-6F3D6105E7C9}" type="datetimeFigureOut">
              <a:rPr lang="ja-JP" altLang="en-US" smtClean="0">
                <a:solidFill>
                  <a:prstClr val="black">
                    <a:tint val="75000"/>
                  </a:prstClr>
                </a:solidFill>
              </a:rPr>
              <a:pPr/>
              <a:t>2012/7/12</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7162098D-7074-4CAD-87A0-CF75FE2D6BB6}" type="slidenum">
              <a:rPr lang="ja-JP" altLang="en-US" smtClean="0">
                <a:solidFill>
                  <a:prstClr val="black">
                    <a:tint val="75000"/>
                  </a:prstClr>
                </a:solidFill>
              </a:rPr>
              <a:pPr/>
              <a:t>&lt;#&gt;</a:t>
            </a:fld>
            <a:endParaRPr lang="ja-JP" altLang="en-US">
              <a:solidFill>
                <a:prstClr val="black">
                  <a:tint val="75000"/>
                </a:prstClr>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3.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13" Type="http://schemas.openxmlformats.org/officeDocument/2006/relationships/theme" Target="../theme/theme4.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slideLayout" Target="../slideLayouts/slideLayout47.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6"/>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6"/>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36197B-B2C2-44B4-9EBB-6F3D6105E7C9}" type="datetimeFigureOut">
              <a:rPr lang="ja-JP" altLang="en-US" smtClean="0">
                <a:solidFill>
                  <a:prstClr val="black">
                    <a:tint val="75000"/>
                  </a:prstClr>
                </a:solidFill>
              </a:rPr>
              <a:pPr/>
              <a:t>2012/7/12</a:t>
            </a:fld>
            <a:endParaRPr lang="ja-JP" altLang="en-US">
              <a:solidFill>
                <a:prstClr val="black">
                  <a:tint val="75000"/>
                </a:prstClr>
              </a:solidFill>
            </a:endParaRPr>
          </a:p>
        </p:txBody>
      </p:sp>
      <p:sp>
        <p:nvSpPr>
          <p:cNvPr id="5" name="フッター プレースホルダ 4"/>
          <p:cNvSpPr>
            <a:spLocks noGrp="1"/>
          </p:cNvSpPr>
          <p:nvPr>
            <p:ph type="ftr" sz="quarter" idx="3"/>
          </p:nvPr>
        </p:nvSpPr>
        <p:spPr>
          <a:xfrm>
            <a:off x="3124200" y="6356356"/>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 5"/>
          <p:cNvSpPr>
            <a:spLocks noGrp="1"/>
          </p:cNvSpPr>
          <p:nvPr>
            <p:ph type="sldNum" sz="quarter" idx="4"/>
          </p:nvPr>
        </p:nvSpPr>
        <p:spPr>
          <a:xfrm>
            <a:off x="6553200" y="6356356"/>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62098D-7074-4CAD-87A0-CF75FE2D6BB6}" type="slidenum">
              <a:rPr lang="ja-JP" altLang="en-US" smtClean="0">
                <a:solidFill>
                  <a:prstClr val="black">
                    <a:tint val="75000"/>
                  </a:prstClr>
                </a:solidFill>
              </a:rPr>
              <a:pPr/>
              <a:t>&lt;#&gt;</a:t>
            </a:fld>
            <a:endParaRPr lang="ja-JP" altLang="en-US">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pPr fontAlgn="base">
              <a:spcBef>
                <a:spcPct val="0"/>
              </a:spcBef>
              <a:spcAft>
                <a:spcPct val="0"/>
              </a:spcAft>
              <a:defRPr/>
            </a:pPr>
            <a:endParaRPr lang="ja-JP" altLang="en-US">
              <a:solidFill>
                <a:srgbClr val="000000"/>
              </a:solidFill>
            </a:endParaRPr>
          </a:p>
        </p:txBody>
      </p:sp>
      <p:sp>
        <p:nvSpPr>
          <p:cNvPr id="7171"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ja-JP" altLang="en-US" smtClean="0"/>
              <a:t>マスタ タイトルの書式設定</a:t>
            </a:r>
          </a:p>
        </p:txBody>
      </p:sp>
      <p:sp>
        <p:nvSpPr>
          <p:cNvPr id="7172"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31749"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000">
                <a:solidFill>
                  <a:srgbClr val="000000"/>
                </a:solidFill>
                <a:ea typeface="ＭＳ Ｐゴシック" pitchFamily="50" charset="-128"/>
              </a:defRPr>
            </a:lvl1pPr>
          </a:lstStyle>
          <a:p>
            <a:pPr fontAlgn="base">
              <a:spcBef>
                <a:spcPct val="0"/>
              </a:spcBef>
              <a:spcAft>
                <a:spcPct val="0"/>
              </a:spcAft>
              <a:defRPr/>
            </a:pPr>
            <a:endParaRPr lang="en-US" altLang="ja-JP"/>
          </a:p>
        </p:txBody>
      </p:sp>
      <p:sp>
        <p:nvSpPr>
          <p:cNvPr id="31750"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000">
                <a:solidFill>
                  <a:srgbClr val="000000"/>
                </a:solidFill>
                <a:ea typeface="ＭＳ Ｐゴシック" pitchFamily="50" charset="-128"/>
              </a:defRPr>
            </a:lvl1pPr>
          </a:lstStyle>
          <a:p>
            <a:pPr fontAlgn="base">
              <a:spcBef>
                <a:spcPct val="0"/>
              </a:spcBef>
              <a:spcAft>
                <a:spcPct val="0"/>
              </a:spcAft>
              <a:defRPr/>
            </a:pPr>
            <a:endParaRPr lang="en-US" altLang="ja-JP"/>
          </a:p>
        </p:txBody>
      </p:sp>
      <p:sp>
        <p:nvSpPr>
          <p:cNvPr id="31751" name="Rectangle 7"/>
          <p:cNvSpPr>
            <a:spLocks noGrp="1" noChangeArrowheads="1"/>
          </p:cNvSpPr>
          <p:nvPr>
            <p:ph type="sldNum" sz="quarter" idx="4"/>
          </p:nvPr>
        </p:nvSpPr>
        <p:spPr bwMode="auto">
          <a:xfrm>
            <a:off x="7010400" y="64008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0" sz="1400">
                <a:solidFill>
                  <a:srgbClr val="000000"/>
                </a:solidFill>
                <a:ea typeface="ＭＳ Ｐゴシック" pitchFamily="50" charset="-128"/>
              </a:defRPr>
            </a:lvl1pPr>
          </a:lstStyle>
          <a:p>
            <a:pPr fontAlgn="base">
              <a:spcBef>
                <a:spcPct val="0"/>
              </a:spcBef>
              <a:spcAft>
                <a:spcPct val="0"/>
              </a:spcAft>
              <a:defRPr/>
            </a:pPr>
            <a:fld id="{AF779D93-62D6-4910-B49D-35FA085AA2A4}" type="slidenum">
              <a:rPr lang="en-US" altLang="ja-JP"/>
              <a:pPr fontAlgn="base">
                <a:spcBef>
                  <a:spcPct val="0"/>
                </a:spcBef>
                <a:spcAft>
                  <a:spcPct val="0"/>
                </a:spcAft>
                <a:defRPr/>
              </a:pPr>
              <a:t>&lt;#&gt;</a:t>
            </a:fld>
            <a:endParaRPr lang="en-US" altLang="ja-JP"/>
          </a:p>
        </p:txBody>
      </p:sp>
      <p:pic>
        <p:nvPicPr>
          <p:cNvPr id="7176" name="Picture 42"/>
          <p:cNvPicPr>
            <a:picLocks noChangeAspect="1" noChangeArrowheads="1"/>
          </p:cNvPicPr>
          <p:nvPr/>
        </p:nvPicPr>
        <p:blipFill>
          <a:blip r:embed="rId14" cstate="print"/>
          <a:srcRect/>
          <a:stretch>
            <a:fillRect/>
          </a:stretch>
        </p:blipFill>
        <p:spPr bwMode="auto">
          <a:xfrm>
            <a:off x="8027991" y="188913"/>
            <a:ext cx="720725" cy="1223962"/>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Lst>
  <p:timing>
    <p:tnLst>
      <p:par>
        <p:cTn id="1" dur="indefinite" restart="never" nodeType="tmRoot"/>
      </p:par>
    </p:tnLst>
  </p:timing>
  <p:hf hdr="0" ftr="0" dt="0"/>
  <p:txStyles>
    <p:titleStyle>
      <a:lvl1pPr algn="l" rtl="0" eaLnBrk="0" fontAlgn="base" hangingPunct="0">
        <a:spcBef>
          <a:spcPct val="0"/>
        </a:spcBef>
        <a:spcAft>
          <a:spcPct val="0"/>
        </a:spcAft>
        <a:defRPr kumimoji="1" sz="3900" b="1">
          <a:solidFill>
            <a:schemeClr val="tx2"/>
          </a:solidFill>
          <a:latin typeface="+mj-lt"/>
          <a:ea typeface="+mj-ea"/>
          <a:cs typeface="+mj-cs"/>
        </a:defRPr>
      </a:lvl1pPr>
      <a:lvl2pPr algn="l" rtl="0" eaLnBrk="0" fontAlgn="base" hangingPunct="0">
        <a:spcBef>
          <a:spcPct val="0"/>
        </a:spcBef>
        <a:spcAft>
          <a:spcPct val="0"/>
        </a:spcAft>
        <a:defRPr kumimoji="1" sz="3900" b="1">
          <a:solidFill>
            <a:schemeClr val="tx2"/>
          </a:solidFill>
          <a:latin typeface="Arial" charset="0"/>
          <a:ea typeface="ＭＳ Ｐゴシック" pitchFamily="50" charset="-128"/>
        </a:defRPr>
      </a:lvl2pPr>
      <a:lvl3pPr algn="l" rtl="0" eaLnBrk="0" fontAlgn="base" hangingPunct="0">
        <a:spcBef>
          <a:spcPct val="0"/>
        </a:spcBef>
        <a:spcAft>
          <a:spcPct val="0"/>
        </a:spcAft>
        <a:defRPr kumimoji="1" sz="3900" b="1">
          <a:solidFill>
            <a:schemeClr val="tx2"/>
          </a:solidFill>
          <a:latin typeface="Arial" charset="0"/>
          <a:ea typeface="ＭＳ Ｐゴシック" pitchFamily="50" charset="-128"/>
        </a:defRPr>
      </a:lvl3pPr>
      <a:lvl4pPr algn="l" rtl="0" eaLnBrk="0" fontAlgn="base" hangingPunct="0">
        <a:spcBef>
          <a:spcPct val="0"/>
        </a:spcBef>
        <a:spcAft>
          <a:spcPct val="0"/>
        </a:spcAft>
        <a:defRPr kumimoji="1" sz="3900" b="1">
          <a:solidFill>
            <a:schemeClr val="tx2"/>
          </a:solidFill>
          <a:latin typeface="Arial" charset="0"/>
          <a:ea typeface="ＭＳ Ｐゴシック" pitchFamily="50" charset="-128"/>
        </a:defRPr>
      </a:lvl4pPr>
      <a:lvl5pPr algn="l" rtl="0" eaLnBrk="0" fontAlgn="base" hangingPunct="0">
        <a:spcBef>
          <a:spcPct val="0"/>
        </a:spcBef>
        <a:spcAft>
          <a:spcPct val="0"/>
        </a:spcAft>
        <a:defRPr kumimoji="1" sz="3900" b="1">
          <a:solidFill>
            <a:schemeClr val="tx2"/>
          </a:solidFill>
          <a:latin typeface="Arial" charset="0"/>
          <a:ea typeface="ＭＳ Ｐゴシック" pitchFamily="50" charset="-128"/>
        </a:defRPr>
      </a:lvl5pPr>
      <a:lvl6pPr marL="457200" algn="l" rtl="0" fontAlgn="base">
        <a:spcBef>
          <a:spcPct val="0"/>
        </a:spcBef>
        <a:spcAft>
          <a:spcPct val="0"/>
        </a:spcAft>
        <a:defRPr kumimoji="1" sz="3900" b="1">
          <a:solidFill>
            <a:schemeClr val="tx2"/>
          </a:solidFill>
          <a:latin typeface="Arial" charset="0"/>
          <a:ea typeface="ＭＳ Ｐゴシック" pitchFamily="50" charset="-128"/>
        </a:defRPr>
      </a:lvl6pPr>
      <a:lvl7pPr marL="914400" algn="l" rtl="0" fontAlgn="base">
        <a:spcBef>
          <a:spcPct val="0"/>
        </a:spcBef>
        <a:spcAft>
          <a:spcPct val="0"/>
        </a:spcAft>
        <a:defRPr kumimoji="1" sz="3900" b="1">
          <a:solidFill>
            <a:schemeClr val="tx2"/>
          </a:solidFill>
          <a:latin typeface="Arial" charset="0"/>
          <a:ea typeface="ＭＳ Ｐゴシック" pitchFamily="50" charset="-128"/>
        </a:defRPr>
      </a:lvl7pPr>
      <a:lvl8pPr marL="1371600" algn="l" rtl="0" fontAlgn="base">
        <a:spcBef>
          <a:spcPct val="0"/>
        </a:spcBef>
        <a:spcAft>
          <a:spcPct val="0"/>
        </a:spcAft>
        <a:defRPr kumimoji="1" sz="3900" b="1">
          <a:solidFill>
            <a:schemeClr val="tx2"/>
          </a:solidFill>
          <a:latin typeface="Arial" charset="0"/>
          <a:ea typeface="ＭＳ Ｐゴシック" pitchFamily="50" charset="-128"/>
        </a:defRPr>
      </a:lvl8pPr>
      <a:lvl9pPr marL="1828800" algn="l" rtl="0" fontAlgn="base">
        <a:spcBef>
          <a:spcPct val="0"/>
        </a:spcBef>
        <a:spcAft>
          <a:spcPct val="0"/>
        </a:spcAft>
        <a:defRPr kumimoji="1" sz="3900" b="1">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kumimoji="1" sz="3000">
          <a:solidFill>
            <a:schemeClr val="tx1"/>
          </a:solidFill>
          <a:latin typeface="+mn-lt"/>
          <a:ea typeface="+mn-ea"/>
          <a:cs typeface="+mn-cs"/>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kumimoji="1" sz="2600">
          <a:solidFill>
            <a:schemeClr val="tx1"/>
          </a:solidFill>
          <a:latin typeface="+mn-lt"/>
          <a:ea typeface="+mn-ea"/>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kumimoji="1" sz="2300">
          <a:solidFill>
            <a:schemeClr val="tx1"/>
          </a:solidFill>
          <a:latin typeface="+mn-lt"/>
          <a:ea typeface="+mn-ea"/>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kumimoji="1" sz="2000">
          <a:solidFill>
            <a:schemeClr val="tx1"/>
          </a:solidFill>
          <a:latin typeface="+mn-lt"/>
          <a:ea typeface="+mn-ea"/>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kumimoji="1" sz="2000">
          <a:solidFill>
            <a:schemeClr val="tx1"/>
          </a:solidFill>
          <a:latin typeface="+mn-lt"/>
          <a:ea typeface="+mn-ea"/>
        </a:defRPr>
      </a:lvl5pPr>
      <a:lvl6pPr marL="2055813" indent="-315913" algn="l" rtl="0" fontAlgn="base">
        <a:spcBef>
          <a:spcPct val="20000"/>
        </a:spcBef>
        <a:spcAft>
          <a:spcPct val="0"/>
        </a:spcAft>
        <a:buClr>
          <a:schemeClr val="folHlink"/>
        </a:buClr>
        <a:buSzPct val="80000"/>
        <a:buFont typeface="Wingdings" pitchFamily="2" charset="2"/>
        <a:buChar char="§"/>
        <a:defRPr kumimoji="1" sz="2000">
          <a:solidFill>
            <a:schemeClr val="tx1"/>
          </a:solidFill>
          <a:latin typeface="+mn-lt"/>
          <a:ea typeface="+mn-ea"/>
        </a:defRPr>
      </a:lvl6pPr>
      <a:lvl7pPr marL="2513013" indent="-315913" algn="l" rtl="0" fontAlgn="base">
        <a:spcBef>
          <a:spcPct val="20000"/>
        </a:spcBef>
        <a:spcAft>
          <a:spcPct val="0"/>
        </a:spcAft>
        <a:buClr>
          <a:schemeClr val="folHlink"/>
        </a:buClr>
        <a:buSzPct val="80000"/>
        <a:buFont typeface="Wingdings" pitchFamily="2" charset="2"/>
        <a:buChar char="§"/>
        <a:defRPr kumimoji="1" sz="2000">
          <a:solidFill>
            <a:schemeClr val="tx1"/>
          </a:solidFill>
          <a:latin typeface="+mn-lt"/>
          <a:ea typeface="+mn-ea"/>
        </a:defRPr>
      </a:lvl7pPr>
      <a:lvl8pPr marL="2970213" indent="-315913" algn="l" rtl="0" fontAlgn="base">
        <a:spcBef>
          <a:spcPct val="20000"/>
        </a:spcBef>
        <a:spcAft>
          <a:spcPct val="0"/>
        </a:spcAft>
        <a:buClr>
          <a:schemeClr val="folHlink"/>
        </a:buClr>
        <a:buSzPct val="80000"/>
        <a:buFont typeface="Wingdings" pitchFamily="2" charset="2"/>
        <a:buChar char="§"/>
        <a:defRPr kumimoji="1" sz="2000">
          <a:solidFill>
            <a:schemeClr val="tx1"/>
          </a:solidFill>
          <a:latin typeface="+mn-lt"/>
          <a:ea typeface="+mn-ea"/>
        </a:defRPr>
      </a:lvl8pPr>
      <a:lvl9pPr marL="3427413" indent="-315913" algn="l" rtl="0" fontAlgn="base">
        <a:spcBef>
          <a:spcPct val="20000"/>
        </a:spcBef>
        <a:spcAft>
          <a:spcPct val="0"/>
        </a:spcAft>
        <a:buClr>
          <a:schemeClr val="folHlink"/>
        </a:buClr>
        <a:buSzPct val="80000"/>
        <a:buFont typeface="Wingdings" pitchFamily="2" charset="2"/>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39" name="Rectangle 115"/>
          <p:cNvSpPr>
            <a:spLocks noChangeArrowheads="1"/>
          </p:cNvSpPr>
          <p:nvPr/>
        </p:nvSpPr>
        <p:spPr bwMode="gray">
          <a:xfrm>
            <a:off x="14654" y="15879"/>
            <a:ext cx="9144000" cy="836613"/>
          </a:xfrm>
          <a:prstGeom prst="rect">
            <a:avLst/>
          </a:prstGeom>
          <a:gradFill rotWithShape="1">
            <a:gsLst>
              <a:gs pos="0">
                <a:srgbClr val="0038A8"/>
              </a:gs>
              <a:gs pos="100000">
                <a:srgbClr val="00008E"/>
              </a:gs>
            </a:gsLst>
            <a:lin ang="5400000" scaled="1"/>
          </a:gradFill>
          <a:ln w="9525">
            <a:noFill/>
            <a:miter lim="800000"/>
            <a:headEnd/>
            <a:tailEnd/>
          </a:ln>
          <a:effectLst/>
        </p:spPr>
        <p:txBody>
          <a:bodyPr wrap="none" anchor="ctr"/>
          <a:lstStyle/>
          <a:p>
            <a:pPr fontAlgn="base">
              <a:spcBef>
                <a:spcPct val="0"/>
              </a:spcBef>
              <a:spcAft>
                <a:spcPct val="0"/>
              </a:spcAft>
              <a:defRPr/>
            </a:pPr>
            <a:endParaRPr lang="ja-JP" altLang="en-US">
              <a:solidFill>
                <a:srgbClr val="000000"/>
              </a:solidFill>
            </a:endParaRPr>
          </a:p>
        </p:txBody>
      </p:sp>
      <p:sp>
        <p:nvSpPr>
          <p:cNvPr id="1140" name="Rectangle 116"/>
          <p:cNvSpPr>
            <a:spLocks noChangeArrowheads="1"/>
          </p:cNvSpPr>
          <p:nvPr/>
        </p:nvSpPr>
        <p:spPr bwMode="gray">
          <a:xfrm>
            <a:off x="180243" y="204788"/>
            <a:ext cx="99646" cy="107950"/>
          </a:xfrm>
          <a:prstGeom prst="rect">
            <a:avLst/>
          </a:prstGeom>
          <a:gradFill rotWithShape="1">
            <a:gsLst>
              <a:gs pos="0">
                <a:schemeClr val="bg1"/>
              </a:gs>
              <a:gs pos="100000">
                <a:schemeClr val="accent1"/>
              </a:gs>
            </a:gsLst>
            <a:lin ang="2700000" scaled="1"/>
          </a:gradFill>
          <a:ln w="9525">
            <a:noFill/>
            <a:miter lim="800000"/>
            <a:headEnd/>
            <a:tailEnd/>
          </a:ln>
          <a:effectLst/>
        </p:spPr>
        <p:txBody>
          <a:bodyPr wrap="none" anchor="ctr"/>
          <a:lstStyle/>
          <a:p>
            <a:pPr fontAlgn="base">
              <a:spcBef>
                <a:spcPct val="0"/>
              </a:spcBef>
              <a:spcAft>
                <a:spcPct val="0"/>
              </a:spcAft>
              <a:defRPr/>
            </a:pPr>
            <a:endParaRPr lang="ja-JP" altLang="en-US">
              <a:solidFill>
                <a:srgbClr val="000000"/>
              </a:solidFill>
            </a:endParaRPr>
          </a:p>
        </p:txBody>
      </p:sp>
      <p:sp>
        <p:nvSpPr>
          <p:cNvPr id="1141" name="Rectangle 117"/>
          <p:cNvSpPr>
            <a:spLocks noChangeArrowheads="1"/>
          </p:cNvSpPr>
          <p:nvPr/>
        </p:nvSpPr>
        <p:spPr bwMode="gray">
          <a:xfrm>
            <a:off x="345831" y="204788"/>
            <a:ext cx="99646" cy="107950"/>
          </a:xfrm>
          <a:prstGeom prst="rect">
            <a:avLst/>
          </a:prstGeom>
          <a:gradFill rotWithShape="1">
            <a:gsLst>
              <a:gs pos="0">
                <a:schemeClr val="accent1"/>
              </a:gs>
              <a:gs pos="100000">
                <a:srgbClr val="0066FF"/>
              </a:gs>
            </a:gsLst>
            <a:lin ang="2700000" scaled="1"/>
          </a:gradFill>
          <a:ln w="9525">
            <a:noFill/>
            <a:miter lim="800000"/>
            <a:headEnd/>
            <a:tailEnd/>
          </a:ln>
          <a:effectLst/>
        </p:spPr>
        <p:txBody>
          <a:bodyPr wrap="none" anchor="ctr"/>
          <a:lstStyle/>
          <a:p>
            <a:pPr fontAlgn="base">
              <a:spcBef>
                <a:spcPct val="0"/>
              </a:spcBef>
              <a:spcAft>
                <a:spcPct val="0"/>
              </a:spcAft>
              <a:defRPr/>
            </a:pPr>
            <a:endParaRPr lang="ja-JP" altLang="en-US">
              <a:solidFill>
                <a:srgbClr val="000000"/>
              </a:solidFill>
            </a:endParaRPr>
          </a:p>
        </p:txBody>
      </p:sp>
      <p:sp>
        <p:nvSpPr>
          <p:cNvPr id="1142" name="Rectangle 118"/>
          <p:cNvSpPr>
            <a:spLocks noChangeArrowheads="1"/>
          </p:cNvSpPr>
          <p:nvPr/>
        </p:nvSpPr>
        <p:spPr bwMode="gray">
          <a:xfrm>
            <a:off x="345831" y="384175"/>
            <a:ext cx="99646" cy="107950"/>
          </a:xfrm>
          <a:prstGeom prst="rect">
            <a:avLst/>
          </a:prstGeom>
          <a:gradFill rotWithShape="1">
            <a:gsLst>
              <a:gs pos="0">
                <a:srgbClr val="0066FF"/>
              </a:gs>
              <a:gs pos="100000">
                <a:srgbClr val="0000CC"/>
              </a:gs>
            </a:gsLst>
            <a:lin ang="2700000" scaled="1"/>
          </a:gradFill>
          <a:ln w="9525">
            <a:noFill/>
            <a:miter lim="800000"/>
            <a:headEnd/>
            <a:tailEnd/>
          </a:ln>
          <a:effectLst/>
        </p:spPr>
        <p:txBody>
          <a:bodyPr wrap="none" anchor="ctr"/>
          <a:lstStyle/>
          <a:p>
            <a:pPr fontAlgn="base">
              <a:spcBef>
                <a:spcPct val="0"/>
              </a:spcBef>
              <a:spcAft>
                <a:spcPct val="0"/>
              </a:spcAft>
              <a:defRPr/>
            </a:pPr>
            <a:endParaRPr lang="ja-JP" altLang="en-US">
              <a:solidFill>
                <a:srgbClr val="000000"/>
              </a:solidFill>
            </a:endParaRPr>
          </a:p>
        </p:txBody>
      </p:sp>
      <p:sp>
        <p:nvSpPr>
          <p:cNvPr id="1143" name="Rectangle 119"/>
          <p:cNvSpPr>
            <a:spLocks noChangeArrowheads="1"/>
          </p:cNvSpPr>
          <p:nvPr/>
        </p:nvSpPr>
        <p:spPr bwMode="gray">
          <a:xfrm>
            <a:off x="180243" y="384175"/>
            <a:ext cx="99646" cy="107950"/>
          </a:xfrm>
          <a:prstGeom prst="rect">
            <a:avLst/>
          </a:prstGeom>
          <a:gradFill rotWithShape="1">
            <a:gsLst>
              <a:gs pos="0">
                <a:schemeClr val="accent1"/>
              </a:gs>
              <a:gs pos="100000">
                <a:srgbClr val="0066FF"/>
              </a:gs>
            </a:gsLst>
            <a:lin ang="2700000" scaled="1"/>
          </a:gradFill>
          <a:ln w="9525">
            <a:noFill/>
            <a:miter lim="800000"/>
            <a:headEnd/>
            <a:tailEnd/>
          </a:ln>
          <a:effectLst/>
        </p:spPr>
        <p:txBody>
          <a:bodyPr wrap="none" anchor="ctr"/>
          <a:lstStyle/>
          <a:p>
            <a:pPr fontAlgn="base">
              <a:spcBef>
                <a:spcPct val="0"/>
              </a:spcBef>
              <a:spcAft>
                <a:spcPct val="0"/>
              </a:spcAft>
              <a:defRPr/>
            </a:pPr>
            <a:endParaRPr lang="ja-JP" altLang="en-US">
              <a:solidFill>
                <a:srgbClr val="000000"/>
              </a:solidFill>
            </a:endParaRPr>
          </a:p>
        </p:txBody>
      </p:sp>
      <p:sp>
        <p:nvSpPr>
          <p:cNvPr id="1144" name="Rectangle 120"/>
          <p:cNvSpPr>
            <a:spLocks noChangeArrowheads="1"/>
          </p:cNvSpPr>
          <p:nvPr/>
        </p:nvSpPr>
        <p:spPr bwMode="gray">
          <a:xfrm>
            <a:off x="345831" y="565150"/>
            <a:ext cx="99646" cy="107950"/>
          </a:xfrm>
          <a:prstGeom prst="rect">
            <a:avLst/>
          </a:prstGeom>
          <a:gradFill rotWithShape="1">
            <a:gsLst>
              <a:gs pos="0">
                <a:srgbClr val="0000D6"/>
              </a:gs>
              <a:gs pos="100000">
                <a:srgbClr val="000099"/>
              </a:gs>
            </a:gsLst>
            <a:lin ang="2700000" scaled="1"/>
          </a:gradFill>
          <a:ln w="9525">
            <a:noFill/>
            <a:miter lim="800000"/>
            <a:headEnd/>
            <a:tailEnd/>
          </a:ln>
          <a:effectLst/>
        </p:spPr>
        <p:txBody>
          <a:bodyPr wrap="none" anchor="ctr"/>
          <a:lstStyle/>
          <a:p>
            <a:pPr fontAlgn="base">
              <a:spcBef>
                <a:spcPct val="0"/>
              </a:spcBef>
              <a:spcAft>
                <a:spcPct val="0"/>
              </a:spcAft>
              <a:defRPr/>
            </a:pPr>
            <a:endParaRPr lang="ja-JP" altLang="en-US">
              <a:solidFill>
                <a:srgbClr val="000000"/>
              </a:solidFill>
            </a:endParaRPr>
          </a:p>
        </p:txBody>
      </p:sp>
      <p:sp>
        <p:nvSpPr>
          <p:cNvPr id="1145" name="Rectangle 121"/>
          <p:cNvSpPr>
            <a:spLocks noChangeArrowheads="1"/>
          </p:cNvSpPr>
          <p:nvPr/>
        </p:nvSpPr>
        <p:spPr bwMode="gray">
          <a:xfrm>
            <a:off x="180243" y="565150"/>
            <a:ext cx="99646" cy="107950"/>
          </a:xfrm>
          <a:prstGeom prst="rect">
            <a:avLst/>
          </a:prstGeom>
          <a:gradFill rotWithShape="1">
            <a:gsLst>
              <a:gs pos="0">
                <a:srgbClr val="0066FF"/>
              </a:gs>
              <a:gs pos="100000">
                <a:srgbClr val="0000CC"/>
              </a:gs>
            </a:gsLst>
            <a:lin ang="2700000" scaled="1"/>
          </a:gradFill>
          <a:ln w="9525">
            <a:noFill/>
            <a:miter lim="800000"/>
            <a:headEnd/>
            <a:tailEnd/>
          </a:ln>
          <a:effectLst/>
        </p:spPr>
        <p:txBody>
          <a:bodyPr wrap="none" anchor="ctr"/>
          <a:lstStyle/>
          <a:p>
            <a:pPr fontAlgn="base">
              <a:spcBef>
                <a:spcPct val="0"/>
              </a:spcBef>
              <a:spcAft>
                <a:spcPct val="0"/>
              </a:spcAft>
              <a:defRPr/>
            </a:pPr>
            <a:endParaRPr lang="ja-JP" altLang="en-US">
              <a:solidFill>
                <a:srgbClr val="000000"/>
              </a:solidFill>
            </a:endParaRPr>
          </a:p>
        </p:txBody>
      </p:sp>
      <p:sp>
        <p:nvSpPr>
          <p:cNvPr id="1146" name="Rectangle 122"/>
          <p:cNvSpPr>
            <a:spLocks noChangeArrowheads="1"/>
          </p:cNvSpPr>
          <p:nvPr/>
        </p:nvSpPr>
        <p:spPr bwMode="gray">
          <a:xfrm>
            <a:off x="512885" y="204788"/>
            <a:ext cx="99646" cy="107950"/>
          </a:xfrm>
          <a:prstGeom prst="rect">
            <a:avLst/>
          </a:prstGeom>
          <a:gradFill rotWithShape="1">
            <a:gsLst>
              <a:gs pos="0">
                <a:srgbClr val="0066FF"/>
              </a:gs>
              <a:gs pos="100000">
                <a:srgbClr val="0000CC"/>
              </a:gs>
            </a:gsLst>
            <a:lin ang="2700000" scaled="1"/>
          </a:gradFill>
          <a:ln w="9525">
            <a:noFill/>
            <a:miter lim="800000"/>
            <a:headEnd/>
            <a:tailEnd/>
          </a:ln>
          <a:effectLst/>
        </p:spPr>
        <p:txBody>
          <a:bodyPr wrap="none" anchor="ctr"/>
          <a:lstStyle/>
          <a:p>
            <a:pPr fontAlgn="base">
              <a:spcBef>
                <a:spcPct val="0"/>
              </a:spcBef>
              <a:spcAft>
                <a:spcPct val="0"/>
              </a:spcAft>
              <a:defRPr/>
            </a:pPr>
            <a:endParaRPr lang="ja-JP" altLang="en-US">
              <a:solidFill>
                <a:srgbClr val="000000"/>
              </a:solidFill>
            </a:endParaRPr>
          </a:p>
        </p:txBody>
      </p:sp>
      <p:sp>
        <p:nvSpPr>
          <p:cNvPr id="1147" name="Rectangle 123"/>
          <p:cNvSpPr>
            <a:spLocks noChangeArrowheads="1"/>
          </p:cNvSpPr>
          <p:nvPr/>
        </p:nvSpPr>
        <p:spPr bwMode="gray">
          <a:xfrm>
            <a:off x="512885" y="384175"/>
            <a:ext cx="99646" cy="107950"/>
          </a:xfrm>
          <a:prstGeom prst="rect">
            <a:avLst/>
          </a:prstGeom>
          <a:gradFill rotWithShape="1">
            <a:gsLst>
              <a:gs pos="0">
                <a:srgbClr val="0000D6"/>
              </a:gs>
              <a:gs pos="100000">
                <a:srgbClr val="000099"/>
              </a:gs>
            </a:gsLst>
            <a:lin ang="2700000" scaled="1"/>
          </a:gradFill>
          <a:ln w="9525">
            <a:noFill/>
            <a:miter lim="800000"/>
            <a:headEnd/>
            <a:tailEnd/>
          </a:ln>
          <a:effectLst/>
        </p:spPr>
        <p:txBody>
          <a:bodyPr wrap="none" anchor="ctr"/>
          <a:lstStyle/>
          <a:p>
            <a:pPr fontAlgn="base">
              <a:spcBef>
                <a:spcPct val="0"/>
              </a:spcBef>
              <a:spcAft>
                <a:spcPct val="0"/>
              </a:spcAft>
              <a:defRPr/>
            </a:pPr>
            <a:endParaRPr lang="ja-JP" altLang="en-US">
              <a:solidFill>
                <a:srgbClr val="000000"/>
              </a:solidFill>
            </a:endParaRPr>
          </a:p>
        </p:txBody>
      </p:sp>
      <p:sp>
        <p:nvSpPr>
          <p:cNvPr id="1148" name="Rectangle 124"/>
          <p:cNvSpPr>
            <a:spLocks noChangeArrowheads="1"/>
          </p:cNvSpPr>
          <p:nvPr/>
        </p:nvSpPr>
        <p:spPr bwMode="gray">
          <a:xfrm>
            <a:off x="512885" y="565150"/>
            <a:ext cx="99646" cy="107950"/>
          </a:xfrm>
          <a:prstGeom prst="rect">
            <a:avLst/>
          </a:prstGeom>
          <a:gradFill rotWithShape="1">
            <a:gsLst>
              <a:gs pos="0">
                <a:srgbClr val="000099"/>
              </a:gs>
              <a:gs pos="100000">
                <a:srgbClr val="000066"/>
              </a:gs>
            </a:gsLst>
            <a:lin ang="2700000" scaled="1"/>
          </a:gradFill>
          <a:ln w="9525">
            <a:noFill/>
            <a:miter lim="800000"/>
            <a:headEnd/>
            <a:tailEnd/>
          </a:ln>
          <a:effectLst/>
        </p:spPr>
        <p:txBody>
          <a:bodyPr wrap="none" anchor="ctr"/>
          <a:lstStyle/>
          <a:p>
            <a:pPr fontAlgn="base">
              <a:spcBef>
                <a:spcPct val="0"/>
              </a:spcBef>
              <a:spcAft>
                <a:spcPct val="0"/>
              </a:spcAft>
              <a:defRPr/>
            </a:pPr>
            <a:endParaRPr lang="ja-JP" altLang="en-US">
              <a:solidFill>
                <a:srgbClr val="000000"/>
              </a:solidFill>
            </a:endParaRPr>
          </a:p>
        </p:txBody>
      </p:sp>
      <p:sp>
        <p:nvSpPr>
          <p:cNvPr id="2060" name="Rectangle 3"/>
          <p:cNvSpPr>
            <a:spLocks noGrp="1" noChangeArrowheads="1"/>
          </p:cNvSpPr>
          <p:nvPr>
            <p:ph type="body" idx="1"/>
          </p:nvPr>
        </p:nvSpPr>
        <p:spPr bwMode="auto">
          <a:xfrm>
            <a:off x="457200" y="1165230"/>
            <a:ext cx="8229600" cy="5000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178777" y="6461132"/>
            <a:ext cx="2133600" cy="2079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defRPr sz="1400">
                <a:latin typeface="Arial" charset="0"/>
                <a:ea typeface="ＭＳ Ｐゴシック" charset="-128"/>
              </a:defRPr>
            </a:lvl1pPr>
          </a:lstStyle>
          <a:p>
            <a:pPr fontAlgn="base">
              <a:spcBef>
                <a:spcPct val="0"/>
              </a:spcBef>
              <a:spcAft>
                <a:spcPct val="0"/>
              </a:spcAft>
              <a:defRPr/>
            </a:pPr>
            <a:fld id="{22A1D156-8C83-44D4-A404-707DC347C2B2}" type="datetime1">
              <a:rPr lang="ja-JP" altLang="en-US">
                <a:solidFill>
                  <a:srgbClr val="000000"/>
                </a:solidFill>
              </a:rPr>
              <a:pPr fontAlgn="base">
                <a:spcBef>
                  <a:spcPct val="0"/>
                </a:spcBef>
                <a:spcAft>
                  <a:spcPct val="0"/>
                </a:spcAft>
                <a:defRPr/>
              </a:pPr>
              <a:t>2012/7/12</a:t>
            </a:fld>
            <a:endParaRPr lang="en-US" altLang="ja-JP">
              <a:solidFill>
                <a:srgbClr val="000000"/>
              </a:solidFill>
            </a:endParaRPr>
          </a:p>
        </p:txBody>
      </p:sp>
      <p:sp>
        <p:nvSpPr>
          <p:cNvPr id="1029" name="Rectangle 5"/>
          <p:cNvSpPr>
            <a:spLocks noGrp="1" noChangeArrowheads="1"/>
          </p:cNvSpPr>
          <p:nvPr>
            <p:ph type="ftr" sz="quarter" idx="3"/>
          </p:nvPr>
        </p:nvSpPr>
        <p:spPr bwMode="auto">
          <a:xfrm>
            <a:off x="3124200" y="6461132"/>
            <a:ext cx="2895600" cy="2079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a:defRPr sz="1400">
                <a:latin typeface="Arial" charset="0"/>
                <a:ea typeface="ＭＳ Ｐゴシック" charset="-128"/>
              </a:defRPr>
            </a:lvl1pPr>
          </a:lstStyle>
          <a:p>
            <a:pPr fontAlgn="base">
              <a:spcBef>
                <a:spcPct val="0"/>
              </a:spcBef>
              <a:spcAft>
                <a:spcPct val="0"/>
              </a:spcAft>
              <a:defRPr/>
            </a:pPr>
            <a:endParaRPr lang="en-US" altLang="ja-JP">
              <a:solidFill>
                <a:srgbClr val="000000"/>
              </a:solidFill>
            </a:endParaRPr>
          </a:p>
        </p:txBody>
      </p:sp>
      <p:sp>
        <p:nvSpPr>
          <p:cNvPr id="1030" name="Rectangle 6"/>
          <p:cNvSpPr>
            <a:spLocks noGrp="1" noChangeArrowheads="1"/>
          </p:cNvSpPr>
          <p:nvPr>
            <p:ph type="sldNum" sz="quarter" idx="4"/>
          </p:nvPr>
        </p:nvSpPr>
        <p:spPr bwMode="auto">
          <a:xfrm>
            <a:off x="6831623" y="6461132"/>
            <a:ext cx="2133600" cy="2079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r">
              <a:defRPr sz="1400">
                <a:latin typeface="Arial" charset="0"/>
                <a:ea typeface="ＭＳ Ｐゴシック" charset="-128"/>
              </a:defRPr>
            </a:lvl1pPr>
          </a:lstStyle>
          <a:p>
            <a:pPr fontAlgn="base">
              <a:spcBef>
                <a:spcPct val="0"/>
              </a:spcBef>
              <a:spcAft>
                <a:spcPct val="0"/>
              </a:spcAft>
              <a:defRPr/>
            </a:pPr>
            <a:fld id="{F76D83C2-9DA2-4CA9-B82C-E11C4A67C295}" type="slidenum">
              <a:rPr lang="en-US" altLang="ja-JP">
                <a:solidFill>
                  <a:srgbClr val="000000"/>
                </a:solidFill>
              </a:rPr>
              <a:pPr fontAlgn="base">
                <a:spcBef>
                  <a:spcPct val="0"/>
                </a:spcBef>
                <a:spcAft>
                  <a:spcPct val="0"/>
                </a:spcAft>
                <a:defRPr/>
              </a:pPr>
              <a:t>&lt;#&gt;</a:t>
            </a:fld>
            <a:endParaRPr lang="en-US" altLang="ja-JP">
              <a:solidFill>
                <a:srgbClr val="000000"/>
              </a:solidFill>
            </a:endParaRPr>
          </a:p>
        </p:txBody>
      </p:sp>
      <p:sp>
        <p:nvSpPr>
          <p:cNvPr id="2064" name="Rectangle 2"/>
          <p:cNvSpPr>
            <a:spLocks noGrp="1" noChangeArrowheads="1"/>
          </p:cNvSpPr>
          <p:nvPr>
            <p:ph type="title"/>
          </p:nvPr>
        </p:nvSpPr>
        <p:spPr bwMode="gray">
          <a:xfrm>
            <a:off x="826480" y="115888"/>
            <a:ext cx="8066943" cy="5762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Tree>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Lst>
  <p:txStyles>
    <p:titleStyle>
      <a:lvl1pPr algn="l" rtl="0" eaLnBrk="0" fontAlgn="base" hangingPunct="0">
        <a:spcBef>
          <a:spcPct val="0"/>
        </a:spcBef>
        <a:spcAft>
          <a:spcPct val="0"/>
        </a:spcAft>
        <a:defRPr kumimoji="1" sz="3600">
          <a:solidFill>
            <a:schemeClr val="bg1"/>
          </a:solidFill>
          <a:latin typeface="+mj-lt"/>
          <a:ea typeface="+mj-ea"/>
          <a:cs typeface="+mj-cs"/>
        </a:defRPr>
      </a:lvl1pPr>
      <a:lvl2pPr algn="l" rtl="0" eaLnBrk="0" fontAlgn="base" hangingPunct="0">
        <a:spcBef>
          <a:spcPct val="0"/>
        </a:spcBef>
        <a:spcAft>
          <a:spcPct val="0"/>
        </a:spcAft>
        <a:defRPr kumimoji="1" sz="3600">
          <a:solidFill>
            <a:schemeClr val="bg1"/>
          </a:solidFill>
          <a:latin typeface="Arial" charset="0"/>
          <a:ea typeface="ＭＳ Ｐゴシック" charset="-128"/>
        </a:defRPr>
      </a:lvl2pPr>
      <a:lvl3pPr algn="l" rtl="0" eaLnBrk="0" fontAlgn="base" hangingPunct="0">
        <a:spcBef>
          <a:spcPct val="0"/>
        </a:spcBef>
        <a:spcAft>
          <a:spcPct val="0"/>
        </a:spcAft>
        <a:defRPr kumimoji="1" sz="3600">
          <a:solidFill>
            <a:schemeClr val="bg1"/>
          </a:solidFill>
          <a:latin typeface="Arial" charset="0"/>
          <a:ea typeface="ＭＳ Ｐゴシック" charset="-128"/>
        </a:defRPr>
      </a:lvl3pPr>
      <a:lvl4pPr algn="l" rtl="0" eaLnBrk="0" fontAlgn="base" hangingPunct="0">
        <a:spcBef>
          <a:spcPct val="0"/>
        </a:spcBef>
        <a:spcAft>
          <a:spcPct val="0"/>
        </a:spcAft>
        <a:defRPr kumimoji="1" sz="3600">
          <a:solidFill>
            <a:schemeClr val="bg1"/>
          </a:solidFill>
          <a:latin typeface="Arial" charset="0"/>
          <a:ea typeface="ＭＳ Ｐゴシック" charset="-128"/>
        </a:defRPr>
      </a:lvl4pPr>
      <a:lvl5pPr algn="l" rtl="0" eaLnBrk="0" fontAlgn="base" hangingPunct="0">
        <a:spcBef>
          <a:spcPct val="0"/>
        </a:spcBef>
        <a:spcAft>
          <a:spcPct val="0"/>
        </a:spcAft>
        <a:defRPr kumimoji="1" sz="3600">
          <a:solidFill>
            <a:schemeClr val="bg1"/>
          </a:solidFill>
          <a:latin typeface="Arial" charset="0"/>
          <a:ea typeface="ＭＳ Ｐゴシック" charset="-128"/>
        </a:defRPr>
      </a:lvl5pPr>
      <a:lvl6pPr marL="457200" algn="l" rtl="0" fontAlgn="base">
        <a:spcBef>
          <a:spcPct val="0"/>
        </a:spcBef>
        <a:spcAft>
          <a:spcPct val="0"/>
        </a:spcAft>
        <a:defRPr kumimoji="1" sz="3600">
          <a:solidFill>
            <a:schemeClr val="bg1"/>
          </a:solidFill>
          <a:latin typeface="Arial" charset="0"/>
          <a:ea typeface="ＭＳ Ｐゴシック" charset="-128"/>
        </a:defRPr>
      </a:lvl6pPr>
      <a:lvl7pPr marL="914400" algn="l" rtl="0" fontAlgn="base">
        <a:spcBef>
          <a:spcPct val="0"/>
        </a:spcBef>
        <a:spcAft>
          <a:spcPct val="0"/>
        </a:spcAft>
        <a:defRPr kumimoji="1" sz="3600">
          <a:solidFill>
            <a:schemeClr val="bg1"/>
          </a:solidFill>
          <a:latin typeface="Arial" charset="0"/>
          <a:ea typeface="ＭＳ Ｐゴシック" charset="-128"/>
        </a:defRPr>
      </a:lvl7pPr>
      <a:lvl8pPr marL="1371600" algn="l" rtl="0" fontAlgn="base">
        <a:spcBef>
          <a:spcPct val="0"/>
        </a:spcBef>
        <a:spcAft>
          <a:spcPct val="0"/>
        </a:spcAft>
        <a:defRPr kumimoji="1" sz="3600">
          <a:solidFill>
            <a:schemeClr val="bg1"/>
          </a:solidFill>
          <a:latin typeface="Arial" charset="0"/>
          <a:ea typeface="ＭＳ Ｐゴシック" charset="-128"/>
        </a:defRPr>
      </a:lvl8pPr>
      <a:lvl9pPr marL="1828800" algn="l" rtl="0" fontAlgn="base">
        <a:spcBef>
          <a:spcPct val="0"/>
        </a:spcBef>
        <a:spcAft>
          <a:spcPct val="0"/>
        </a:spcAft>
        <a:defRPr kumimoji="1" sz="3600">
          <a:solidFill>
            <a:schemeClr val="bg1"/>
          </a:solidFill>
          <a:latin typeface="Arial" charset="0"/>
          <a:ea typeface="ＭＳ Ｐゴシック"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39" name="Rectangle 115"/>
          <p:cNvSpPr>
            <a:spLocks noChangeArrowheads="1"/>
          </p:cNvSpPr>
          <p:nvPr/>
        </p:nvSpPr>
        <p:spPr bwMode="gray">
          <a:xfrm>
            <a:off x="14654" y="15876"/>
            <a:ext cx="9144000" cy="836613"/>
          </a:xfrm>
          <a:prstGeom prst="rect">
            <a:avLst/>
          </a:prstGeom>
          <a:gradFill rotWithShape="1">
            <a:gsLst>
              <a:gs pos="0">
                <a:srgbClr val="0038A8"/>
              </a:gs>
              <a:gs pos="100000">
                <a:srgbClr val="00008E"/>
              </a:gs>
            </a:gsLst>
            <a:lin ang="5400000" scaled="1"/>
          </a:gradFill>
          <a:ln w="9525">
            <a:noFill/>
            <a:miter lim="800000"/>
            <a:headEnd/>
            <a:tailEnd/>
          </a:ln>
          <a:effectLst/>
        </p:spPr>
        <p:txBody>
          <a:bodyPr wrap="none" anchor="ctr"/>
          <a:lstStyle/>
          <a:p>
            <a:pPr fontAlgn="base">
              <a:spcBef>
                <a:spcPct val="0"/>
              </a:spcBef>
              <a:spcAft>
                <a:spcPct val="0"/>
              </a:spcAft>
              <a:defRPr/>
            </a:pPr>
            <a:endParaRPr lang="ja-JP" altLang="en-US">
              <a:solidFill>
                <a:srgbClr val="000000"/>
              </a:solidFill>
            </a:endParaRPr>
          </a:p>
        </p:txBody>
      </p:sp>
      <p:sp>
        <p:nvSpPr>
          <p:cNvPr id="1140" name="Rectangle 116"/>
          <p:cNvSpPr>
            <a:spLocks noChangeArrowheads="1"/>
          </p:cNvSpPr>
          <p:nvPr/>
        </p:nvSpPr>
        <p:spPr bwMode="gray">
          <a:xfrm>
            <a:off x="180243" y="204788"/>
            <a:ext cx="99646" cy="107950"/>
          </a:xfrm>
          <a:prstGeom prst="rect">
            <a:avLst/>
          </a:prstGeom>
          <a:gradFill rotWithShape="1">
            <a:gsLst>
              <a:gs pos="0">
                <a:schemeClr val="bg1"/>
              </a:gs>
              <a:gs pos="100000">
                <a:schemeClr val="accent1"/>
              </a:gs>
            </a:gsLst>
            <a:lin ang="2700000" scaled="1"/>
          </a:gradFill>
          <a:ln w="9525">
            <a:noFill/>
            <a:miter lim="800000"/>
            <a:headEnd/>
            <a:tailEnd/>
          </a:ln>
          <a:effectLst/>
        </p:spPr>
        <p:txBody>
          <a:bodyPr wrap="none" anchor="ctr"/>
          <a:lstStyle/>
          <a:p>
            <a:pPr fontAlgn="base">
              <a:spcBef>
                <a:spcPct val="0"/>
              </a:spcBef>
              <a:spcAft>
                <a:spcPct val="0"/>
              </a:spcAft>
              <a:defRPr/>
            </a:pPr>
            <a:endParaRPr lang="ja-JP" altLang="en-US">
              <a:solidFill>
                <a:srgbClr val="000000"/>
              </a:solidFill>
            </a:endParaRPr>
          </a:p>
        </p:txBody>
      </p:sp>
      <p:sp>
        <p:nvSpPr>
          <p:cNvPr id="1141" name="Rectangle 117"/>
          <p:cNvSpPr>
            <a:spLocks noChangeArrowheads="1"/>
          </p:cNvSpPr>
          <p:nvPr/>
        </p:nvSpPr>
        <p:spPr bwMode="gray">
          <a:xfrm>
            <a:off x="345831" y="204788"/>
            <a:ext cx="99646" cy="107950"/>
          </a:xfrm>
          <a:prstGeom prst="rect">
            <a:avLst/>
          </a:prstGeom>
          <a:gradFill rotWithShape="1">
            <a:gsLst>
              <a:gs pos="0">
                <a:schemeClr val="accent1"/>
              </a:gs>
              <a:gs pos="100000">
                <a:srgbClr val="0066FF"/>
              </a:gs>
            </a:gsLst>
            <a:lin ang="2700000" scaled="1"/>
          </a:gradFill>
          <a:ln w="9525">
            <a:noFill/>
            <a:miter lim="800000"/>
            <a:headEnd/>
            <a:tailEnd/>
          </a:ln>
          <a:effectLst/>
        </p:spPr>
        <p:txBody>
          <a:bodyPr wrap="none" anchor="ctr"/>
          <a:lstStyle/>
          <a:p>
            <a:pPr fontAlgn="base">
              <a:spcBef>
                <a:spcPct val="0"/>
              </a:spcBef>
              <a:spcAft>
                <a:spcPct val="0"/>
              </a:spcAft>
              <a:defRPr/>
            </a:pPr>
            <a:endParaRPr lang="ja-JP" altLang="en-US">
              <a:solidFill>
                <a:srgbClr val="000000"/>
              </a:solidFill>
            </a:endParaRPr>
          </a:p>
        </p:txBody>
      </p:sp>
      <p:sp>
        <p:nvSpPr>
          <p:cNvPr id="1142" name="Rectangle 118"/>
          <p:cNvSpPr>
            <a:spLocks noChangeArrowheads="1"/>
          </p:cNvSpPr>
          <p:nvPr/>
        </p:nvSpPr>
        <p:spPr bwMode="gray">
          <a:xfrm>
            <a:off x="345831" y="384175"/>
            <a:ext cx="99646" cy="107950"/>
          </a:xfrm>
          <a:prstGeom prst="rect">
            <a:avLst/>
          </a:prstGeom>
          <a:gradFill rotWithShape="1">
            <a:gsLst>
              <a:gs pos="0">
                <a:srgbClr val="0066FF"/>
              </a:gs>
              <a:gs pos="100000">
                <a:srgbClr val="0000CC"/>
              </a:gs>
            </a:gsLst>
            <a:lin ang="2700000" scaled="1"/>
          </a:gradFill>
          <a:ln w="9525">
            <a:noFill/>
            <a:miter lim="800000"/>
            <a:headEnd/>
            <a:tailEnd/>
          </a:ln>
          <a:effectLst/>
        </p:spPr>
        <p:txBody>
          <a:bodyPr wrap="none" anchor="ctr"/>
          <a:lstStyle/>
          <a:p>
            <a:pPr fontAlgn="base">
              <a:spcBef>
                <a:spcPct val="0"/>
              </a:spcBef>
              <a:spcAft>
                <a:spcPct val="0"/>
              </a:spcAft>
              <a:defRPr/>
            </a:pPr>
            <a:endParaRPr lang="ja-JP" altLang="en-US">
              <a:solidFill>
                <a:srgbClr val="000000"/>
              </a:solidFill>
            </a:endParaRPr>
          </a:p>
        </p:txBody>
      </p:sp>
      <p:sp>
        <p:nvSpPr>
          <p:cNvPr id="1143" name="Rectangle 119"/>
          <p:cNvSpPr>
            <a:spLocks noChangeArrowheads="1"/>
          </p:cNvSpPr>
          <p:nvPr/>
        </p:nvSpPr>
        <p:spPr bwMode="gray">
          <a:xfrm>
            <a:off x="180243" y="384175"/>
            <a:ext cx="99646" cy="107950"/>
          </a:xfrm>
          <a:prstGeom prst="rect">
            <a:avLst/>
          </a:prstGeom>
          <a:gradFill rotWithShape="1">
            <a:gsLst>
              <a:gs pos="0">
                <a:schemeClr val="accent1"/>
              </a:gs>
              <a:gs pos="100000">
                <a:srgbClr val="0066FF"/>
              </a:gs>
            </a:gsLst>
            <a:lin ang="2700000" scaled="1"/>
          </a:gradFill>
          <a:ln w="9525">
            <a:noFill/>
            <a:miter lim="800000"/>
            <a:headEnd/>
            <a:tailEnd/>
          </a:ln>
          <a:effectLst/>
        </p:spPr>
        <p:txBody>
          <a:bodyPr wrap="none" anchor="ctr"/>
          <a:lstStyle/>
          <a:p>
            <a:pPr fontAlgn="base">
              <a:spcBef>
                <a:spcPct val="0"/>
              </a:spcBef>
              <a:spcAft>
                <a:spcPct val="0"/>
              </a:spcAft>
              <a:defRPr/>
            </a:pPr>
            <a:endParaRPr lang="ja-JP" altLang="en-US">
              <a:solidFill>
                <a:srgbClr val="000000"/>
              </a:solidFill>
            </a:endParaRPr>
          </a:p>
        </p:txBody>
      </p:sp>
      <p:sp>
        <p:nvSpPr>
          <p:cNvPr id="1144" name="Rectangle 120"/>
          <p:cNvSpPr>
            <a:spLocks noChangeArrowheads="1"/>
          </p:cNvSpPr>
          <p:nvPr/>
        </p:nvSpPr>
        <p:spPr bwMode="gray">
          <a:xfrm>
            <a:off x="345831" y="565150"/>
            <a:ext cx="99646" cy="107950"/>
          </a:xfrm>
          <a:prstGeom prst="rect">
            <a:avLst/>
          </a:prstGeom>
          <a:gradFill rotWithShape="1">
            <a:gsLst>
              <a:gs pos="0">
                <a:srgbClr val="0000D6"/>
              </a:gs>
              <a:gs pos="100000">
                <a:srgbClr val="000099"/>
              </a:gs>
            </a:gsLst>
            <a:lin ang="2700000" scaled="1"/>
          </a:gradFill>
          <a:ln w="9525">
            <a:noFill/>
            <a:miter lim="800000"/>
            <a:headEnd/>
            <a:tailEnd/>
          </a:ln>
          <a:effectLst/>
        </p:spPr>
        <p:txBody>
          <a:bodyPr wrap="none" anchor="ctr"/>
          <a:lstStyle/>
          <a:p>
            <a:pPr fontAlgn="base">
              <a:spcBef>
                <a:spcPct val="0"/>
              </a:spcBef>
              <a:spcAft>
                <a:spcPct val="0"/>
              </a:spcAft>
              <a:defRPr/>
            </a:pPr>
            <a:endParaRPr lang="ja-JP" altLang="en-US">
              <a:solidFill>
                <a:srgbClr val="000000"/>
              </a:solidFill>
            </a:endParaRPr>
          </a:p>
        </p:txBody>
      </p:sp>
      <p:sp>
        <p:nvSpPr>
          <p:cNvPr id="1145" name="Rectangle 121"/>
          <p:cNvSpPr>
            <a:spLocks noChangeArrowheads="1"/>
          </p:cNvSpPr>
          <p:nvPr/>
        </p:nvSpPr>
        <p:spPr bwMode="gray">
          <a:xfrm>
            <a:off x="180243" y="565150"/>
            <a:ext cx="99646" cy="107950"/>
          </a:xfrm>
          <a:prstGeom prst="rect">
            <a:avLst/>
          </a:prstGeom>
          <a:gradFill rotWithShape="1">
            <a:gsLst>
              <a:gs pos="0">
                <a:srgbClr val="0066FF"/>
              </a:gs>
              <a:gs pos="100000">
                <a:srgbClr val="0000CC"/>
              </a:gs>
            </a:gsLst>
            <a:lin ang="2700000" scaled="1"/>
          </a:gradFill>
          <a:ln w="9525">
            <a:noFill/>
            <a:miter lim="800000"/>
            <a:headEnd/>
            <a:tailEnd/>
          </a:ln>
          <a:effectLst/>
        </p:spPr>
        <p:txBody>
          <a:bodyPr wrap="none" anchor="ctr"/>
          <a:lstStyle/>
          <a:p>
            <a:pPr fontAlgn="base">
              <a:spcBef>
                <a:spcPct val="0"/>
              </a:spcBef>
              <a:spcAft>
                <a:spcPct val="0"/>
              </a:spcAft>
              <a:defRPr/>
            </a:pPr>
            <a:endParaRPr lang="ja-JP" altLang="en-US">
              <a:solidFill>
                <a:srgbClr val="000000"/>
              </a:solidFill>
            </a:endParaRPr>
          </a:p>
        </p:txBody>
      </p:sp>
      <p:sp>
        <p:nvSpPr>
          <p:cNvPr id="1146" name="Rectangle 122"/>
          <p:cNvSpPr>
            <a:spLocks noChangeArrowheads="1"/>
          </p:cNvSpPr>
          <p:nvPr/>
        </p:nvSpPr>
        <p:spPr bwMode="gray">
          <a:xfrm>
            <a:off x="512885" y="204788"/>
            <a:ext cx="99646" cy="107950"/>
          </a:xfrm>
          <a:prstGeom prst="rect">
            <a:avLst/>
          </a:prstGeom>
          <a:gradFill rotWithShape="1">
            <a:gsLst>
              <a:gs pos="0">
                <a:srgbClr val="0066FF"/>
              </a:gs>
              <a:gs pos="100000">
                <a:srgbClr val="0000CC"/>
              </a:gs>
            </a:gsLst>
            <a:lin ang="2700000" scaled="1"/>
          </a:gradFill>
          <a:ln w="9525">
            <a:noFill/>
            <a:miter lim="800000"/>
            <a:headEnd/>
            <a:tailEnd/>
          </a:ln>
          <a:effectLst/>
        </p:spPr>
        <p:txBody>
          <a:bodyPr wrap="none" anchor="ctr"/>
          <a:lstStyle/>
          <a:p>
            <a:pPr fontAlgn="base">
              <a:spcBef>
                <a:spcPct val="0"/>
              </a:spcBef>
              <a:spcAft>
                <a:spcPct val="0"/>
              </a:spcAft>
              <a:defRPr/>
            </a:pPr>
            <a:endParaRPr lang="ja-JP" altLang="en-US">
              <a:solidFill>
                <a:srgbClr val="000000"/>
              </a:solidFill>
            </a:endParaRPr>
          </a:p>
        </p:txBody>
      </p:sp>
      <p:sp>
        <p:nvSpPr>
          <p:cNvPr id="1147" name="Rectangle 123"/>
          <p:cNvSpPr>
            <a:spLocks noChangeArrowheads="1"/>
          </p:cNvSpPr>
          <p:nvPr/>
        </p:nvSpPr>
        <p:spPr bwMode="gray">
          <a:xfrm>
            <a:off x="512885" y="384175"/>
            <a:ext cx="99646" cy="107950"/>
          </a:xfrm>
          <a:prstGeom prst="rect">
            <a:avLst/>
          </a:prstGeom>
          <a:gradFill rotWithShape="1">
            <a:gsLst>
              <a:gs pos="0">
                <a:srgbClr val="0000D6"/>
              </a:gs>
              <a:gs pos="100000">
                <a:srgbClr val="000099"/>
              </a:gs>
            </a:gsLst>
            <a:lin ang="2700000" scaled="1"/>
          </a:gradFill>
          <a:ln w="9525">
            <a:noFill/>
            <a:miter lim="800000"/>
            <a:headEnd/>
            <a:tailEnd/>
          </a:ln>
          <a:effectLst/>
        </p:spPr>
        <p:txBody>
          <a:bodyPr wrap="none" anchor="ctr"/>
          <a:lstStyle/>
          <a:p>
            <a:pPr fontAlgn="base">
              <a:spcBef>
                <a:spcPct val="0"/>
              </a:spcBef>
              <a:spcAft>
                <a:spcPct val="0"/>
              </a:spcAft>
              <a:defRPr/>
            </a:pPr>
            <a:endParaRPr lang="ja-JP" altLang="en-US">
              <a:solidFill>
                <a:srgbClr val="000000"/>
              </a:solidFill>
            </a:endParaRPr>
          </a:p>
        </p:txBody>
      </p:sp>
      <p:sp>
        <p:nvSpPr>
          <p:cNvPr id="1148" name="Rectangle 124"/>
          <p:cNvSpPr>
            <a:spLocks noChangeArrowheads="1"/>
          </p:cNvSpPr>
          <p:nvPr/>
        </p:nvSpPr>
        <p:spPr bwMode="gray">
          <a:xfrm>
            <a:off x="512885" y="565150"/>
            <a:ext cx="99646" cy="107950"/>
          </a:xfrm>
          <a:prstGeom prst="rect">
            <a:avLst/>
          </a:prstGeom>
          <a:gradFill rotWithShape="1">
            <a:gsLst>
              <a:gs pos="0">
                <a:srgbClr val="000099"/>
              </a:gs>
              <a:gs pos="100000">
                <a:srgbClr val="000066"/>
              </a:gs>
            </a:gsLst>
            <a:lin ang="2700000" scaled="1"/>
          </a:gradFill>
          <a:ln w="9525">
            <a:noFill/>
            <a:miter lim="800000"/>
            <a:headEnd/>
            <a:tailEnd/>
          </a:ln>
          <a:effectLst/>
        </p:spPr>
        <p:txBody>
          <a:bodyPr wrap="none" anchor="ctr"/>
          <a:lstStyle/>
          <a:p>
            <a:pPr fontAlgn="base">
              <a:spcBef>
                <a:spcPct val="0"/>
              </a:spcBef>
              <a:spcAft>
                <a:spcPct val="0"/>
              </a:spcAft>
              <a:defRPr/>
            </a:pPr>
            <a:endParaRPr lang="ja-JP" altLang="en-US">
              <a:solidFill>
                <a:srgbClr val="000000"/>
              </a:solidFill>
            </a:endParaRPr>
          </a:p>
        </p:txBody>
      </p:sp>
      <p:sp>
        <p:nvSpPr>
          <p:cNvPr id="2060" name="Rectangle 3"/>
          <p:cNvSpPr>
            <a:spLocks noGrp="1" noChangeArrowheads="1"/>
          </p:cNvSpPr>
          <p:nvPr>
            <p:ph type="body" idx="1"/>
          </p:nvPr>
        </p:nvSpPr>
        <p:spPr bwMode="auto">
          <a:xfrm>
            <a:off x="457200" y="1165226"/>
            <a:ext cx="8229600" cy="5000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178777" y="6461126"/>
            <a:ext cx="2133600" cy="2079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defRPr sz="1400">
                <a:latin typeface="Arial" charset="0"/>
                <a:ea typeface="ＭＳ Ｐゴシック" charset="-128"/>
              </a:defRPr>
            </a:lvl1pPr>
          </a:lstStyle>
          <a:p>
            <a:pPr fontAlgn="base">
              <a:spcBef>
                <a:spcPct val="0"/>
              </a:spcBef>
              <a:spcAft>
                <a:spcPct val="0"/>
              </a:spcAft>
              <a:defRPr/>
            </a:pPr>
            <a:fld id="{22A1D156-8C83-44D4-A404-707DC347C2B2}" type="datetime1">
              <a:rPr lang="ja-JP" altLang="en-US">
                <a:solidFill>
                  <a:srgbClr val="000000"/>
                </a:solidFill>
              </a:rPr>
              <a:pPr fontAlgn="base">
                <a:spcBef>
                  <a:spcPct val="0"/>
                </a:spcBef>
                <a:spcAft>
                  <a:spcPct val="0"/>
                </a:spcAft>
                <a:defRPr/>
              </a:pPr>
              <a:t>2012/7/12</a:t>
            </a:fld>
            <a:endParaRPr lang="en-US" altLang="ja-JP">
              <a:solidFill>
                <a:srgbClr val="000000"/>
              </a:solidFill>
            </a:endParaRPr>
          </a:p>
        </p:txBody>
      </p:sp>
      <p:sp>
        <p:nvSpPr>
          <p:cNvPr id="1029" name="Rectangle 5"/>
          <p:cNvSpPr>
            <a:spLocks noGrp="1" noChangeArrowheads="1"/>
          </p:cNvSpPr>
          <p:nvPr>
            <p:ph type="ftr" sz="quarter" idx="3"/>
          </p:nvPr>
        </p:nvSpPr>
        <p:spPr bwMode="auto">
          <a:xfrm>
            <a:off x="3124200" y="6461126"/>
            <a:ext cx="2895600" cy="2079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a:defRPr sz="1400">
                <a:latin typeface="Arial" charset="0"/>
                <a:ea typeface="ＭＳ Ｐゴシック" charset="-128"/>
              </a:defRPr>
            </a:lvl1pPr>
          </a:lstStyle>
          <a:p>
            <a:pPr fontAlgn="base">
              <a:spcBef>
                <a:spcPct val="0"/>
              </a:spcBef>
              <a:spcAft>
                <a:spcPct val="0"/>
              </a:spcAft>
              <a:defRPr/>
            </a:pPr>
            <a:endParaRPr lang="en-US" altLang="ja-JP">
              <a:solidFill>
                <a:srgbClr val="000000"/>
              </a:solidFill>
            </a:endParaRPr>
          </a:p>
        </p:txBody>
      </p:sp>
      <p:sp>
        <p:nvSpPr>
          <p:cNvPr id="1030" name="Rectangle 6"/>
          <p:cNvSpPr>
            <a:spLocks noGrp="1" noChangeArrowheads="1"/>
          </p:cNvSpPr>
          <p:nvPr>
            <p:ph type="sldNum" sz="quarter" idx="4"/>
          </p:nvPr>
        </p:nvSpPr>
        <p:spPr bwMode="auto">
          <a:xfrm>
            <a:off x="6831623" y="6461126"/>
            <a:ext cx="2133600" cy="2079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r">
              <a:defRPr sz="1400">
                <a:latin typeface="Arial" charset="0"/>
                <a:ea typeface="ＭＳ Ｐゴシック" charset="-128"/>
              </a:defRPr>
            </a:lvl1pPr>
          </a:lstStyle>
          <a:p>
            <a:pPr fontAlgn="base">
              <a:spcBef>
                <a:spcPct val="0"/>
              </a:spcBef>
              <a:spcAft>
                <a:spcPct val="0"/>
              </a:spcAft>
              <a:defRPr/>
            </a:pPr>
            <a:fld id="{F76D83C2-9DA2-4CA9-B82C-E11C4A67C295}" type="slidenum">
              <a:rPr lang="en-US" altLang="ja-JP">
                <a:solidFill>
                  <a:srgbClr val="000000"/>
                </a:solidFill>
              </a:rPr>
              <a:pPr fontAlgn="base">
                <a:spcBef>
                  <a:spcPct val="0"/>
                </a:spcBef>
                <a:spcAft>
                  <a:spcPct val="0"/>
                </a:spcAft>
                <a:defRPr/>
              </a:pPr>
              <a:t>&lt;#&gt;</a:t>
            </a:fld>
            <a:endParaRPr lang="en-US" altLang="ja-JP">
              <a:solidFill>
                <a:srgbClr val="000000"/>
              </a:solidFill>
            </a:endParaRPr>
          </a:p>
        </p:txBody>
      </p:sp>
      <p:sp>
        <p:nvSpPr>
          <p:cNvPr id="2064" name="Rectangle 2"/>
          <p:cNvSpPr>
            <a:spLocks noGrp="1" noChangeArrowheads="1"/>
          </p:cNvSpPr>
          <p:nvPr>
            <p:ph type="title"/>
          </p:nvPr>
        </p:nvSpPr>
        <p:spPr bwMode="gray">
          <a:xfrm>
            <a:off x="826477" y="115888"/>
            <a:ext cx="8066943" cy="5762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Tree>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Lst>
  <p:txStyles>
    <p:titleStyle>
      <a:lvl1pPr algn="l" rtl="0" eaLnBrk="0" fontAlgn="base" hangingPunct="0">
        <a:spcBef>
          <a:spcPct val="0"/>
        </a:spcBef>
        <a:spcAft>
          <a:spcPct val="0"/>
        </a:spcAft>
        <a:defRPr kumimoji="1" sz="3600">
          <a:solidFill>
            <a:schemeClr val="bg1"/>
          </a:solidFill>
          <a:latin typeface="+mj-lt"/>
          <a:ea typeface="+mj-ea"/>
          <a:cs typeface="+mj-cs"/>
        </a:defRPr>
      </a:lvl1pPr>
      <a:lvl2pPr algn="l" rtl="0" eaLnBrk="0" fontAlgn="base" hangingPunct="0">
        <a:spcBef>
          <a:spcPct val="0"/>
        </a:spcBef>
        <a:spcAft>
          <a:spcPct val="0"/>
        </a:spcAft>
        <a:defRPr kumimoji="1" sz="3600">
          <a:solidFill>
            <a:schemeClr val="bg1"/>
          </a:solidFill>
          <a:latin typeface="Arial" charset="0"/>
          <a:ea typeface="ＭＳ Ｐゴシック" charset="-128"/>
        </a:defRPr>
      </a:lvl2pPr>
      <a:lvl3pPr algn="l" rtl="0" eaLnBrk="0" fontAlgn="base" hangingPunct="0">
        <a:spcBef>
          <a:spcPct val="0"/>
        </a:spcBef>
        <a:spcAft>
          <a:spcPct val="0"/>
        </a:spcAft>
        <a:defRPr kumimoji="1" sz="3600">
          <a:solidFill>
            <a:schemeClr val="bg1"/>
          </a:solidFill>
          <a:latin typeface="Arial" charset="0"/>
          <a:ea typeface="ＭＳ Ｐゴシック" charset="-128"/>
        </a:defRPr>
      </a:lvl3pPr>
      <a:lvl4pPr algn="l" rtl="0" eaLnBrk="0" fontAlgn="base" hangingPunct="0">
        <a:spcBef>
          <a:spcPct val="0"/>
        </a:spcBef>
        <a:spcAft>
          <a:spcPct val="0"/>
        </a:spcAft>
        <a:defRPr kumimoji="1" sz="3600">
          <a:solidFill>
            <a:schemeClr val="bg1"/>
          </a:solidFill>
          <a:latin typeface="Arial" charset="0"/>
          <a:ea typeface="ＭＳ Ｐゴシック" charset="-128"/>
        </a:defRPr>
      </a:lvl4pPr>
      <a:lvl5pPr algn="l" rtl="0" eaLnBrk="0" fontAlgn="base" hangingPunct="0">
        <a:spcBef>
          <a:spcPct val="0"/>
        </a:spcBef>
        <a:spcAft>
          <a:spcPct val="0"/>
        </a:spcAft>
        <a:defRPr kumimoji="1" sz="3600">
          <a:solidFill>
            <a:schemeClr val="bg1"/>
          </a:solidFill>
          <a:latin typeface="Arial" charset="0"/>
          <a:ea typeface="ＭＳ Ｐゴシック" charset="-128"/>
        </a:defRPr>
      </a:lvl5pPr>
      <a:lvl6pPr marL="457200" algn="l" rtl="0" fontAlgn="base">
        <a:spcBef>
          <a:spcPct val="0"/>
        </a:spcBef>
        <a:spcAft>
          <a:spcPct val="0"/>
        </a:spcAft>
        <a:defRPr kumimoji="1" sz="3600">
          <a:solidFill>
            <a:schemeClr val="bg1"/>
          </a:solidFill>
          <a:latin typeface="Arial" charset="0"/>
          <a:ea typeface="ＭＳ Ｐゴシック" charset="-128"/>
        </a:defRPr>
      </a:lvl6pPr>
      <a:lvl7pPr marL="914400" algn="l" rtl="0" fontAlgn="base">
        <a:spcBef>
          <a:spcPct val="0"/>
        </a:spcBef>
        <a:spcAft>
          <a:spcPct val="0"/>
        </a:spcAft>
        <a:defRPr kumimoji="1" sz="3600">
          <a:solidFill>
            <a:schemeClr val="bg1"/>
          </a:solidFill>
          <a:latin typeface="Arial" charset="0"/>
          <a:ea typeface="ＭＳ Ｐゴシック" charset="-128"/>
        </a:defRPr>
      </a:lvl7pPr>
      <a:lvl8pPr marL="1371600" algn="l" rtl="0" fontAlgn="base">
        <a:spcBef>
          <a:spcPct val="0"/>
        </a:spcBef>
        <a:spcAft>
          <a:spcPct val="0"/>
        </a:spcAft>
        <a:defRPr kumimoji="1" sz="3600">
          <a:solidFill>
            <a:schemeClr val="bg1"/>
          </a:solidFill>
          <a:latin typeface="Arial" charset="0"/>
          <a:ea typeface="ＭＳ Ｐゴシック" charset="-128"/>
        </a:defRPr>
      </a:lvl8pPr>
      <a:lvl9pPr marL="1828800" algn="l" rtl="0" fontAlgn="base">
        <a:spcBef>
          <a:spcPct val="0"/>
        </a:spcBef>
        <a:spcAft>
          <a:spcPct val="0"/>
        </a:spcAft>
        <a:defRPr kumimoji="1" sz="3600">
          <a:solidFill>
            <a:schemeClr val="bg1"/>
          </a:solidFill>
          <a:latin typeface="Arial" charset="0"/>
          <a:ea typeface="ＭＳ Ｐゴシック"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4.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9.bin"/><Relationship Id="rId3" Type="http://schemas.openxmlformats.org/officeDocument/2006/relationships/notesSlide" Target="../notesSlides/notesSlide10.xml"/><Relationship Id="rId7" Type="http://schemas.openxmlformats.org/officeDocument/2006/relationships/oleObject" Target="../embeddings/oleObject8.bin"/><Relationship Id="rId2" Type="http://schemas.openxmlformats.org/officeDocument/2006/relationships/slideLayout" Target="../slideLayouts/slideLayout1.xml"/><Relationship Id="rId1" Type="http://schemas.openxmlformats.org/officeDocument/2006/relationships/vmlDrawing" Target="../drawings/vmlDrawing2.vml"/><Relationship Id="rId6" Type="http://schemas.openxmlformats.org/officeDocument/2006/relationships/oleObject" Target="../embeddings/oleObject7.bin"/><Relationship Id="rId5" Type="http://schemas.openxmlformats.org/officeDocument/2006/relationships/oleObject" Target="../embeddings/oleObject6.bin"/><Relationship Id="rId4" Type="http://schemas.openxmlformats.org/officeDocument/2006/relationships/image" Target="../media/image15.emf"/></Relationships>
</file>

<file path=ppt/slides/_rels/slide11.xml.rels><?xml version="1.0" encoding="UTF-8" standalone="yes"?>
<Relationships xmlns="http://schemas.openxmlformats.org/package/2006/relationships"><Relationship Id="rId8" Type="http://schemas.openxmlformats.org/officeDocument/2006/relationships/image" Target="../media/image22.emf"/><Relationship Id="rId13" Type="http://schemas.openxmlformats.org/officeDocument/2006/relationships/oleObject" Target="../embeddings/oleObject16.bin"/><Relationship Id="rId3" Type="http://schemas.openxmlformats.org/officeDocument/2006/relationships/notesSlide" Target="../notesSlides/notesSlide11.xml"/><Relationship Id="rId7" Type="http://schemas.openxmlformats.org/officeDocument/2006/relationships/oleObject" Target="../embeddings/oleObject12.bin"/><Relationship Id="rId12" Type="http://schemas.openxmlformats.org/officeDocument/2006/relationships/image" Target="../media/image7.png"/><Relationship Id="rId2" Type="http://schemas.openxmlformats.org/officeDocument/2006/relationships/slideLayout" Target="../slideLayouts/slideLayout12.xml"/><Relationship Id="rId1" Type="http://schemas.openxmlformats.org/officeDocument/2006/relationships/vmlDrawing" Target="../drawings/vmlDrawing3.vml"/><Relationship Id="rId6" Type="http://schemas.openxmlformats.org/officeDocument/2006/relationships/oleObject" Target="../embeddings/oleObject11.bin"/><Relationship Id="rId11" Type="http://schemas.openxmlformats.org/officeDocument/2006/relationships/oleObject" Target="../embeddings/oleObject15.bin"/><Relationship Id="rId5" Type="http://schemas.openxmlformats.org/officeDocument/2006/relationships/oleObject" Target="../embeddings/oleObject10.bin"/><Relationship Id="rId10" Type="http://schemas.openxmlformats.org/officeDocument/2006/relationships/oleObject" Target="../embeddings/oleObject14.bin"/><Relationship Id="rId4" Type="http://schemas.openxmlformats.org/officeDocument/2006/relationships/image" Target="../media/image21.emf"/><Relationship Id="rId9" Type="http://schemas.openxmlformats.org/officeDocument/2006/relationships/oleObject" Target="../embeddings/oleObject13.bin"/></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2.xml"/><Relationship Id="rId1" Type="http://schemas.openxmlformats.org/officeDocument/2006/relationships/vmlDrawing" Target="../drawings/vmlDrawing4.vml"/><Relationship Id="rId6" Type="http://schemas.openxmlformats.org/officeDocument/2006/relationships/oleObject" Target="../embeddings/oleObject19.bin"/><Relationship Id="rId5" Type="http://schemas.openxmlformats.org/officeDocument/2006/relationships/oleObject" Target="../embeddings/oleObject18.bin"/><Relationship Id="rId4" Type="http://schemas.openxmlformats.org/officeDocument/2006/relationships/oleObject" Target="../embeddings/oleObject17.bin"/></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notesSlide" Target="../notesSlides/notesSlide9.xml"/><Relationship Id="rId7" Type="http://schemas.openxmlformats.org/officeDocument/2006/relationships/oleObject" Target="../embeddings/oleObject4.bin"/><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oleObject" Target="../embeddings/oleObject3.bin"/><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317993" y="1484322"/>
            <a:ext cx="8508023" cy="1800225"/>
          </a:xfrm>
        </p:spPr>
        <p:txBody>
          <a:bodyPr/>
          <a:lstStyle/>
          <a:p>
            <a:r>
              <a:rPr lang="ja-JP" altLang="en-US" sz="4000" dirty="0" smtClean="0"/>
              <a:t>有機顔料製造過程での</a:t>
            </a:r>
            <a:r>
              <a:rPr lang="en-US" altLang="ja-JP" sz="4000" dirty="0" smtClean="0"/>
              <a:t>PCB</a:t>
            </a:r>
            <a:r>
              <a:rPr lang="ja-JP" altLang="en-US" sz="4000" dirty="0" smtClean="0"/>
              <a:t>生成</a:t>
            </a:r>
            <a:r>
              <a:rPr lang="ja-JP" altLang="ja-JP" sz="4000" dirty="0" smtClean="0"/>
              <a:t/>
            </a:r>
            <a:br>
              <a:rPr lang="ja-JP" altLang="ja-JP" sz="4000" dirty="0" smtClean="0"/>
            </a:br>
            <a:endParaRPr lang="ja-JP" altLang="en-US" sz="4000" dirty="0" smtClean="0"/>
          </a:p>
        </p:txBody>
      </p:sp>
      <p:sp>
        <p:nvSpPr>
          <p:cNvPr id="6147" name="Rectangle 3"/>
          <p:cNvSpPr>
            <a:spLocks noGrp="1" noChangeArrowheads="1"/>
          </p:cNvSpPr>
          <p:nvPr>
            <p:ph type="subTitle" idx="1"/>
          </p:nvPr>
        </p:nvSpPr>
        <p:spPr>
          <a:xfrm>
            <a:off x="683568" y="4221088"/>
            <a:ext cx="7710854" cy="2088232"/>
          </a:xfrm>
        </p:spPr>
        <p:txBody>
          <a:bodyPr/>
          <a:lstStyle/>
          <a:p>
            <a:pPr eaLnBrk="1" hangingPunct="1"/>
            <a:r>
              <a:rPr lang="zh-TW" altLang="en-US" b="1" dirty="0" smtClean="0">
                <a:latin typeface="HGP創英角ｺﾞｼｯｸUB" pitchFamily="50" charset="-128"/>
                <a:ea typeface="HGP創英角ｺﾞｼｯｸUB" pitchFamily="50" charset="-128"/>
              </a:rPr>
              <a:t>○中野　武</a:t>
            </a:r>
            <a:r>
              <a:rPr lang="en-US" altLang="zh-TW" b="1" baseline="30000" dirty="0" smtClean="0">
                <a:latin typeface="HGP創英角ｺﾞｼｯｸUB" pitchFamily="50" charset="-128"/>
                <a:ea typeface="HGP創英角ｺﾞｼｯｸUB" pitchFamily="50" charset="-128"/>
              </a:rPr>
              <a:t>1</a:t>
            </a:r>
            <a:r>
              <a:rPr lang="zh-TW" altLang="en-US" b="1" dirty="0" smtClean="0">
                <a:latin typeface="HGP創英角ｺﾞｼｯｸUB" pitchFamily="50" charset="-128"/>
                <a:ea typeface="HGP創英角ｺﾞｼｯｸUB" pitchFamily="50" charset="-128"/>
              </a:rPr>
              <a:t>，姉崎克典</a:t>
            </a:r>
            <a:r>
              <a:rPr lang="en-US" altLang="zh-TW" b="1" baseline="30000" dirty="0" smtClean="0">
                <a:latin typeface="HGP創英角ｺﾞｼｯｸUB" pitchFamily="50" charset="-128"/>
                <a:ea typeface="HGP創英角ｺﾞｼｯｸUB" pitchFamily="50" charset="-128"/>
              </a:rPr>
              <a:t>2</a:t>
            </a:r>
            <a:r>
              <a:rPr lang="zh-TW" altLang="en-US" b="1" dirty="0" smtClean="0">
                <a:latin typeface="HGP創英角ｺﾞｼｯｸUB" pitchFamily="50" charset="-128"/>
                <a:ea typeface="HGP創英角ｺﾞｼｯｸUB" pitchFamily="50" charset="-128"/>
              </a:rPr>
              <a:t>，高橋玄太</a:t>
            </a:r>
            <a:r>
              <a:rPr lang="en-US" altLang="ja-JP" b="1" baseline="30000" dirty="0" smtClean="0">
                <a:latin typeface="HGP創英角ｺﾞｼｯｸUB" pitchFamily="50" charset="-128"/>
                <a:ea typeface="HGP創英角ｺﾞｼｯｸUB" pitchFamily="50" charset="-128"/>
              </a:rPr>
              <a:t>3</a:t>
            </a:r>
            <a:r>
              <a:rPr lang="zh-TW" altLang="en-US" b="1" dirty="0" smtClean="0">
                <a:latin typeface="HGP創英角ｺﾞｼｯｸUB" pitchFamily="50" charset="-128"/>
                <a:ea typeface="HGP創英角ｺﾞｼｯｸUB" pitchFamily="50" charset="-128"/>
              </a:rPr>
              <a:t>，俵健二</a:t>
            </a:r>
            <a:r>
              <a:rPr lang="en-US" altLang="zh-TW" b="1" baseline="30000" dirty="0" smtClean="0">
                <a:latin typeface="HGP創英角ｺﾞｼｯｸUB" pitchFamily="50" charset="-128"/>
                <a:ea typeface="HGP創英角ｺﾞｼｯｸUB" pitchFamily="50" charset="-128"/>
              </a:rPr>
              <a:t>3</a:t>
            </a:r>
          </a:p>
          <a:p>
            <a:pPr eaLnBrk="1" hangingPunct="1"/>
            <a:r>
              <a:rPr lang="ja-JP" altLang="ja-JP" b="1" dirty="0" smtClean="0">
                <a:latin typeface="HGP創英角ｺﾞｼｯｸUB" pitchFamily="50" charset="-128"/>
                <a:ea typeface="HGP創英角ｺﾞｼｯｸUB" pitchFamily="50" charset="-128"/>
              </a:rPr>
              <a:t/>
            </a:r>
            <a:br>
              <a:rPr lang="ja-JP" altLang="ja-JP" b="1" dirty="0" smtClean="0">
                <a:latin typeface="HGP創英角ｺﾞｼｯｸUB" pitchFamily="50" charset="-128"/>
                <a:ea typeface="HGP創英角ｺﾞｼｯｸUB" pitchFamily="50" charset="-128"/>
              </a:rPr>
            </a:br>
            <a:r>
              <a:rPr lang="ja-JP" altLang="en-US" b="1" dirty="0" smtClean="0">
                <a:latin typeface="HGP創英角ｺﾞｼｯｸUB" pitchFamily="50" charset="-128"/>
                <a:ea typeface="HGP創英角ｺﾞｼｯｸUB" pitchFamily="50" charset="-128"/>
              </a:rPr>
              <a:t>（</a:t>
            </a:r>
            <a:r>
              <a:rPr lang="en-US" altLang="ja-JP" b="1" baseline="30000" dirty="0" smtClean="0">
                <a:latin typeface="HGP創英角ｺﾞｼｯｸUB" pitchFamily="50" charset="-128"/>
                <a:ea typeface="HGP創英角ｺﾞｼｯｸUB" pitchFamily="50" charset="-128"/>
              </a:rPr>
              <a:t>1</a:t>
            </a:r>
            <a:r>
              <a:rPr lang="ja-JP" altLang="en-US" b="1" dirty="0" smtClean="0">
                <a:latin typeface="HGP創英角ｺﾞｼｯｸUB" pitchFamily="50" charset="-128"/>
                <a:ea typeface="HGP創英角ｺﾞｼｯｸUB" pitchFamily="50" charset="-128"/>
              </a:rPr>
              <a:t>大阪大学工学研究科，</a:t>
            </a:r>
            <a:r>
              <a:rPr lang="en-US" altLang="ja-JP" b="1" baseline="30000" dirty="0" smtClean="0">
                <a:latin typeface="HGP創英角ｺﾞｼｯｸUB" pitchFamily="50" charset="-128"/>
                <a:ea typeface="HGP創英角ｺﾞｼｯｸUB" pitchFamily="50" charset="-128"/>
              </a:rPr>
              <a:t>2</a:t>
            </a:r>
            <a:r>
              <a:rPr lang="ja-JP" altLang="en-US" b="1" dirty="0" smtClean="0">
                <a:latin typeface="HGP創英角ｺﾞｼｯｸUB" pitchFamily="50" charset="-128"/>
                <a:ea typeface="HGP創英角ｺﾞｼｯｸUB" pitchFamily="50" charset="-128"/>
              </a:rPr>
              <a:t>北海道環境科学研究センター，</a:t>
            </a:r>
            <a:endParaRPr lang="en-US" altLang="ja-JP" b="1" dirty="0" smtClean="0">
              <a:latin typeface="HGP創英角ｺﾞｼｯｸUB" pitchFamily="50" charset="-128"/>
              <a:ea typeface="HGP創英角ｺﾞｼｯｸUB" pitchFamily="50" charset="-128"/>
            </a:endParaRPr>
          </a:p>
          <a:p>
            <a:pPr eaLnBrk="1" hangingPunct="1"/>
            <a:r>
              <a:rPr lang="en-US" altLang="ja-JP" b="1" baseline="30000" dirty="0" smtClean="0">
                <a:latin typeface="HGP創英角ｺﾞｼｯｸUB" pitchFamily="50" charset="-128"/>
                <a:ea typeface="HGP創英角ｺﾞｼｯｸUB" pitchFamily="50" charset="-128"/>
              </a:rPr>
              <a:t>3</a:t>
            </a:r>
            <a:r>
              <a:rPr lang="ja-JP" altLang="en-US" b="1" dirty="0" smtClean="0">
                <a:latin typeface="HGP創英角ｺﾞｼｯｸUB" pitchFamily="50" charset="-128"/>
                <a:ea typeface="HGP創英角ｺﾞｼｯｸUB" pitchFamily="50" charset="-128"/>
              </a:rPr>
              <a:t>ひょうご環境創造協会）</a:t>
            </a:r>
            <a:endParaRPr lang="en-US" altLang="ja-JP" b="1" dirty="0" smtClean="0">
              <a:latin typeface="HGP創英角ｺﾞｼｯｸUB" pitchFamily="50" charset="-128"/>
              <a:ea typeface="HGP創英角ｺﾞｼｯｸUB" pitchFamily="50" charset="-12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2"/>
          <p:cNvPicPr>
            <a:picLocks noChangeAspect="1" noChangeArrowheads="1"/>
          </p:cNvPicPr>
          <p:nvPr/>
        </p:nvPicPr>
        <p:blipFill>
          <a:blip r:embed="rId4" cstate="print"/>
          <a:srcRect/>
          <a:stretch>
            <a:fillRect/>
          </a:stretch>
        </p:blipFill>
        <p:spPr bwMode="auto">
          <a:xfrm>
            <a:off x="2123728" y="-27384"/>
            <a:ext cx="5256584" cy="6158755"/>
          </a:xfrm>
          <a:prstGeom prst="rect">
            <a:avLst/>
          </a:prstGeom>
          <a:noFill/>
          <a:ln w="9525">
            <a:noFill/>
            <a:miter lim="800000"/>
            <a:headEnd/>
            <a:tailEnd/>
          </a:ln>
        </p:spPr>
      </p:pic>
      <p:sp>
        <p:nvSpPr>
          <p:cNvPr id="24579" name="Rectangle 3"/>
          <p:cNvSpPr>
            <a:spLocks noChangeArrowheads="1"/>
          </p:cNvSpPr>
          <p:nvPr/>
        </p:nvSpPr>
        <p:spPr bwMode="auto">
          <a:xfrm>
            <a:off x="971600" y="5978412"/>
            <a:ext cx="7488831"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fontAlgn="base">
              <a:spcBef>
                <a:spcPct val="0"/>
              </a:spcBef>
              <a:spcAft>
                <a:spcPct val="0"/>
              </a:spcAft>
              <a:tabLst>
                <a:tab pos="3990975" algn="l"/>
              </a:tabLst>
            </a:pPr>
            <a:r>
              <a:rPr lang="ja-JP" altLang="en-US" sz="2400" b="1" dirty="0">
                <a:solidFill>
                  <a:prstClr val="black"/>
                </a:solidFill>
                <a:latin typeface="Century" pitchFamily="18" charset="0"/>
                <a:ea typeface="ＭＳ 明朝" pitchFamily="17" charset="-128"/>
                <a:cs typeface="Times New Roman" pitchFamily="18" charset="0"/>
              </a:rPr>
              <a:t>　</a:t>
            </a:r>
            <a:r>
              <a:rPr lang="ja-JP" altLang="en-US" sz="2000" b="1" dirty="0">
                <a:solidFill>
                  <a:prstClr val="black"/>
                </a:solidFill>
                <a:latin typeface="Century" pitchFamily="18" charset="0"/>
                <a:ea typeface="ＭＳ 明朝" pitchFamily="17" charset="-128"/>
                <a:cs typeface="Times New Roman" pitchFamily="18" charset="0"/>
              </a:rPr>
              <a:t>顔料中</a:t>
            </a:r>
            <a:r>
              <a:rPr lang="ja-JP" altLang="en-US" sz="2400" b="1" dirty="0">
                <a:solidFill>
                  <a:prstClr val="black"/>
                </a:solidFill>
                <a:latin typeface="Century" pitchFamily="18" charset="0"/>
                <a:ea typeface="ＭＳ 明朝" pitchFamily="17" charset="-128"/>
                <a:cs typeface="Times New Roman" pitchFamily="18" charset="0"/>
              </a:rPr>
              <a:t>の</a:t>
            </a:r>
            <a:r>
              <a:rPr lang="en-US" altLang="ja-JP" sz="2400" b="1" dirty="0">
                <a:solidFill>
                  <a:prstClr val="black"/>
                </a:solidFill>
                <a:latin typeface="Century" pitchFamily="18" charset="0"/>
                <a:ea typeface="ＭＳ 明朝" pitchFamily="17" charset="-128"/>
                <a:cs typeface="Times New Roman" pitchFamily="18" charset="0"/>
              </a:rPr>
              <a:t>PCB</a:t>
            </a:r>
            <a:r>
              <a:rPr lang="ja-JP" altLang="en-US" sz="2400" b="1" dirty="0">
                <a:solidFill>
                  <a:prstClr val="black"/>
                </a:solidFill>
                <a:latin typeface="Century" pitchFamily="18" charset="0"/>
                <a:ea typeface="ＭＳ 明朝" pitchFamily="17" charset="-128"/>
                <a:cs typeface="Times New Roman" pitchFamily="18" charset="0"/>
              </a:rPr>
              <a:t>異性体（ジスアゾ系）</a:t>
            </a:r>
            <a:endParaRPr lang="ja-JP" altLang="en-US" sz="2400" b="1" dirty="0">
              <a:solidFill>
                <a:prstClr val="black"/>
              </a:solidFill>
              <a:latin typeface="Arial" pitchFamily="34" charset="0"/>
              <a:cs typeface="ＭＳ Ｐゴシック" pitchFamily="50" charset="-128"/>
            </a:endParaRPr>
          </a:p>
          <a:p>
            <a:pPr algn="ctr" eaLnBrk="0" fontAlgn="base" hangingPunct="0">
              <a:spcBef>
                <a:spcPct val="0"/>
              </a:spcBef>
              <a:spcAft>
                <a:spcPct val="0"/>
              </a:spcAft>
              <a:tabLst>
                <a:tab pos="3990975" algn="l"/>
              </a:tabLst>
            </a:pPr>
            <a:r>
              <a:rPr lang="en-US" altLang="ja-JP" sz="2400" b="1" dirty="0">
                <a:solidFill>
                  <a:prstClr val="black"/>
                </a:solidFill>
                <a:latin typeface="Century" pitchFamily="18" charset="0"/>
                <a:ea typeface="ＭＳ 明朝" pitchFamily="17" charset="-128"/>
                <a:cs typeface="Times New Roman" pitchFamily="18" charset="0"/>
              </a:rPr>
              <a:t>permanent yellow lemon; PY81;</a:t>
            </a:r>
            <a:endParaRPr lang="en-US" altLang="ja-JP" sz="2400" b="1" dirty="0">
              <a:solidFill>
                <a:prstClr val="black"/>
              </a:solidFill>
              <a:latin typeface="Arial" pitchFamily="34" charset="0"/>
              <a:cs typeface="ＭＳ Ｐゴシック" pitchFamily="50" charset="-128"/>
            </a:endParaRPr>
          </a:p>
        </p:txBody>
      </p:sp>
      <p:graphicFrame>
        <p:nvGraphicFramePr>
          <p:cNvPr id="76801" name="Object 1"/>
          <p:cNvGraphicFramePr>
            <a:graphicFrameLocks noChangeAspect="1"/>
          </p:cNvGraphicFramePr>
          <p:nvPr/>
        </p:nvGraphicFramePr>
        <p:xfrm>
          <a:off x="7020272" y="1844824"/>
          <a:ext cx="1583978" cy="1085144"/>
        </p:xfrm>
        <a:graphic>
          <a:graphicData uri="http://schemas.openxmlformats.org/presentationml/2006/ole">
            <p:oleObj spid="_x0000_s76801" name="CS ChemDraw Drawing" r:id="rId5" imgW="2127134" imgH="1456562" progId="ChemDraw.Document.6.0">
              <p:embed/>
            </p:oleObj>
          </a:graphicData>
        </a:graphic>
      </p:graphicFrame>
      <p:graphicFrame>
        <p:nvGraphicFramePr>
          <p:cNvPr id="76802" name="Object 2"/>
          <p:cNvGraphicFramePr>
            <a:graphicFrameLocks noChangeAspect="1"/>
          </p:cNvGraphicFramePr>
          <p:nvPr/>
        </p:nvGraphicFramePr>
        <p:xfrm>
          <a:off x="6804248" y="3140968"/>
          <a:ext cx="1859031" cy="1080120"/>
        </p:xfrm>
        <a:graphic>
          <a:graphicData uri="http://schemas.openxmlformats.org/presentationml/2006/ole">
            <p:oleObj spid="_x0000_s76802" name="CS ChemDraw Drawing" r:id="rId6" imgW="2508021" imgH="1456562" progId="ChemDraw.Document.6.0">
              <p:embed/>
            </p:oleObj>
          </a:graphicData>
        </a:graphic>
      </p:graphicFrame>
      <p:graphicFrame>
        <p:nvGraphicFramePr>
          <p:cNvPr id="76803" name="Object 3"/>
          <p:cNvGraphicFramePr>
            <a:graphicFrameLocks noChangeAspect="1"/>
          </p:cNvGraphicFramePr>
          <p:nvPr/>
        </p:nvGraphicFramePr>
        <p:xfrm>
          <a:off x="6732240" y="4581128"/>
          <a:ext cx="2175986" cy="1097558"/>
        </p:xfrm>
        <a:graphic>
          <a:graphicData uri="http://schemas.openxmlformats.org/presentationml/2006/ole">
            <p:oleObj spid="_x0000_s76803" name="CS ChemDraw Drawing" r:id="rId7" imgW="2888907" imgH="1456562" progId="ChemDraw.Document.6.0">
              <p:embed/>
            </p:oleObj>
          </a:graphicData>
        </a:graphic>
      </p:graphicFrame>
      <p:graphicFrame>
        <p:nvGraphicFramePr>
          <p:cNvPr id="76804" name="Object 4"/>
          <p:cNvGraphicFramePr>
            <a:graphicFrameLocks noChangeAspect="1"/>
          </p:cNvGraphicFramePr>
          <p:nvPr/>
        </p:nvGraphicFramePr>
        <p:xfrm>
          <a:off x="129625" y="1916832"/>
          <a:ext cx="2138119" cy="1008112"/>
        </p:xfrm>
        <a:graphic>
          <a:graphicData uri="http://schemas.openxmlformats.org/presentationml/2006/ole">
            <p:oleObj spid="_x0000_s76804" name="CS ChemDraw Drawing" r:id="rId8" imgW="3090283" imgH="1456562" progId="ChemDraw.Document.6.0">
              <p:embed/>
            </p:oleObj>
          </a:graphicData>
        </a:graphic>
      </p:graphicFrame>
      <p:sp>
        <p:nvSpPr>
          <p:cNvPr id="8" name="Text Box 6"/>
          <p:cNvSpPr txBox="1">
            <a:spLocks noChangeArrowheads="1"/>
          </p:cNvSpPr>
          <p:nvPr/>
        </p:nvSpPr>
        <p:spPr bwMode="auto">
          <a:xfrm>
            <a:off x="0" y="2996952"/>
            <a:ext cx="2555776" cy="720080"/>
          </a:xfrm>
          <a:prstGeom prst="rect">
            <a:avLst/>
          </a:prstGeom>
          <a:solidFill>
            <a:schemeClr val="tx2">
              <a:lumMod val="75000"/>
            </a:schemeClr>
          </a:solidFill>
          <a:ln w="9525" algn="ctr">
            <a:noFill/>
            <a:miter lim="800000"/>
            <a:headEnd/>
            <a:tailEnd/>
          </a:ln>
          <a:effectLst/>
        </p:spPr>
        <p:txBody>
          <a:bodyPr vert="horz" wrap="square" lIns="74295" tIns="8890" rIns="74295" bIns="8890" numCol="1" anchor="t" anchorCtr="0" compatLnSpc="1">
            <a:prstTxWarp prst="textNoShape">
              <a:avLst/>
            </a:prstTxWarp>
          </a:bodyPr>
          <a:lstStyle/>
          <a:p>
            <a:pPr algn="ctr" fontAlgn="base">
              <a:spcBef>
                <a:spcPct val="0"/>
              </a:spcBef>
              <a:spcAft>
                <a:spcPct val="0"/>
              </a:spcAft>
            </a:pPr>
            <a:r>
              <a:rPr lang="en-US" altLang="ja-JP" b="1" dirty="0" smtClean="0">
                <a:solidFill>
                  <a:schemeClr val="bg1"/>
                </a:solidFill>
                <a:latin typeface="HGP創英角ﾎﾟｯﾌﾟ体" pitchFamily="50" charset="-128"/>
                <a:ea typeface="HGP創英角ﾎﾟｯﾌﾟ体" pitchFamily="50" charset="-128"/>
                <a:cs typeface="ＭＳ Ｐゴシック" pitchFamily="50" charset="-128"/>
              </a:rPr>
              <a:t>2,2’,5,5’-</a:t>
            </a:r>
          </a:p>
          <a:p>
            <a:pPr algn="ctr" fontAlgn="base">
              <a:spcBef>
                <a:spcPct val="0"/>
              </a:spcBef>
              <a:spcAft>
                <a:spcPct val="0"/>
              </a:spcAft>
            </a:pPr>
            <a:r>
              <a:rPr lang="ja-JP" altLang="en-US" b="1" dirty="0" smtClean="0">
                <a:solidFill>
                  <a:schemeClr val="bg1"/>
                </a:solidFill>
                <a:latin typeface="HGP創英角ﾎﾟｯﾌﾟ体" pitchFamily="50" charset="-128"/>
                <a:ea typeface="HGP創英角ﾎﾟｯﾌﾟ体" pitchFamily="50" charset="-128"/>
                <a:cs typeface="ＭＳ Ｐゴシック" pitchFamily="50" charset="-128"/>
              </a:rPr>
              <a:t>テトラクロロベンジジン</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0" y="6"/>
            <a:ext cx="9144000" cy="620713"/>
          </a:xfrm>
          <a:solidFill>
            <a:schemeClr val="tx2">
              <a:lumMod val="75000"/>
            </a:schemeClr>
          </a:solidFill>
        </p:spPr>
        <p:txBody>
          <a:bodyPr/>
          <a:lstStyle/>
          <a:p>
            <a:pPr algn="l" eaLnBrk="1" hangingPunct="1">
              <a:defRPr/>
            </a:pPr>
            <a:r>
              <a:rPr lang="en-US" altLang="ja-JP" b="1" dirty="0" smtClean="0">
                <a:solidFill>
                  <a:schemeClr val="accent3"/>
                </a:solidFill>
              </a:rPr>
              <a:t>- Organic Pigment </a:t>
            </a:r>
          </a:p>
          <a:p>
            <a:pPr algn="l" eaLnBrk="1" hangingPunct="1">
              <a:buFontTx/>
              <a:buChar char="-"/>
              <a:defRPr/>
            </a:pPr>
            <a:endParaRPr lang="en-US" altLang="ja-JP" b="1" dirty="0" smtClean="0">
              <a:solidFill>
                <a:schemeClr val="accent3"/>
              </a:solidFill>
            </a:endParaRPr>
          </a:p>
        </p:txBody>
      </p:sp>
      <p:grpSp>
        <p:nvGrpSpPr>
          <p:cNvPr id="2" name="Group 2"/>
          <p:cNvGrpSpPr>
            <a:grpSpLocks/>
          </p:cNvGrpSpPr>
          <p:nvPr/>
        </p:nvGrpSpPr>
        <p:grpSpPr bwMode="auto">
          <a:xfrm>
            <a:off x="611188" y="908050"/>
            <a:ext cx="8064500" cy="5537200"/>
            <a:chOff x="1191" y="6010"/>
            <a:chExt cx="9720" cy="6480"/>
          </a:xfrm>
        </p:grpSpPr>
        <p:sp>
          <p:nvSpPr>
            <p:cNvPr id="1034" name="Rectangle 3"/>
            <p:cNvSpPr>
              <a:spLocks noChangeArrowheads="1"/>
            </p:cNvSpPr>
            <p:nvPr/>
          </p:nvSpPr>
          <p:spPr bwMode="auto">
            <a:xfrm>
              <a:off x="1191" y="6010"/>
              <a:ext cx="9720" cy="6480"/>
            </a:xfrm>
            <a:prstGeom prst="rect">
              <a:avLst/>
            </a:prstGeom>
            <a:solidFill>
              <a:srgbClr val="FFFFFF"/>
            </a:solidFill>
            <a:ln w="9525">
              <a:solidFill>
                <a:srgbClr val="000000"/>
              </a:solidFill>
              <a:miter lim="800000"/>
              <a:headEnd/>
              <a:tailEnd/>
            </a:ln>
          </p:spPr>
          <p:txBody>
            <a:bodyPr lIns="74295" tIns="8890" rIns="74295" bIns="8890"/>
            <a:lstStyle/>
            <a:p>
              <a:pPr fontAlgn="base">
                <a:spcBef>
                  <a:spcPct val="0"/>
                </a:spcBef>
                <a:spcAft>
                  <a:spcPct val="0"/>
                </a:spcAft>
              </a:pPr>
              <a:endParaRPr lang="ja-JP" altLang="en-US">
                <a:solidFill>
                  <a:srgbClr val="000000"/>
                </a:solidFill>
              </a:endParaRPr>
            </a:p>
          </p:txBody>
        </p:sp>
        <p:grpSp>
          <p:nvGrpSpPr>
            <p:cNvPr id="3" name="Group 4"/>
            <p:cNvGrpSpPr>
              <a:grpSpLocks/>
            </p:cNvGrpSpPr>
            <p:nvPr/>
          </p:nvGrpSpPr>
          <p:grpSpPr bwMode="auto">
            <a:xfrm>
              <a:off x="1191" y="6010"/>
              <a:ext cx="9436" cy="5940"/>
              <a:chOff x="1191" y="5728"/>
              <a:chExt cx="9436" cy="5940"/>
            </a:xfrm>
          </p:grpSpPr>
          <p:grpSp>
            <p:nvGrpSpPr>
              <p:cNvPr id="4" name="Group 5"/>
              <p:cNvGrpSpPr>
                <a:grpSpLocks/>
              </p:cNvGrpSpPr>
              <p:nvPr/>
            </p:nvGrpSpPr>
            <p:grpSpPr bwMode="auto">
              <a:xfrm>
                <a:off x="1191" y="5762"/>
                <a:ext cx="4320" cy="5906"/>
                <a:chOff x="1134" y="1321"/>
                <a:chExt cx="4320" cy="5906"/>
              </a:xfrm>
            </p:grpSpPr>
            <p:pic>
              <p:nvPicPr>
                <p:cNvPr id="1052" name="Picture 6"/>
                <p:cNvPicPr>
                  <a:picLocks noChangeAspect="1" noChangeArrowheads="1"/>
                </p:cNvPicPr>
                <p:nvPr/>
              </p:nvPicPr>
              <p:blipFill>
                <a:blip r:embed="rId4" cstate="print"/>
                <a:srcRect/>
                <a:stretch>
                  <a:fillRect/>
                </a:stretch>
              </p:blipFill>
              <p:spPr bwMode="auto">
                <a:xfrm>
                  <a:off x="1134" y="1321"/>
                  <a:ext cx="4175" cy="5906"/>
                </a:xfrm>
                <a:prstGeom prst="rect">
                  <a:avLst/>
                </a:prstGeom>
                <a:noFill/>
                <a:ln w="9525">
                  <a:noFill/>
                  <a:miter lim="800000"/>
                  <a:headEnd/>
                  <a:tailEnd/>
                </a:ln>
              </p:spPr>
            </p:pic>
            <p:sp>
              <p:nvSpPr>
                <p:cNvPr id="1053" name="Text Box 7"/>
                <p:cNvSpPr txBox="1">
                  <a:spLocks noChangeArrowheads="1"/>
                </p:cNvSpPr>
                <p:nvPr/>
              </p:nvSpPr>
              <p:spPr bwMode="auto">
                <a:xfrm>
                  <a:off x="4554" y="3087"/>
                  <a:ext cx="900" cy="360"/>
                </a:xfrm>
                <a:prstGeom prst="rect">
                  <a:avLst/>
                </a:prstGeom>
                <a:solidFill>
                  <a:srgbClr val="FFFFFF"/>
                </a:solidFill>
                <a:ln w="9525">
                  <a:solidFill>
                    <a:srgbClr val="000000"/>
                  </a:solidFill>
                  <a:miter lim="800000"/>
                  <a:headEnd/>
                  <a:tailEnd/>
                </a:ln>
              </p:spPr>
              <p:txBody>
                <a:bodyPr lIns="74295" tIns="8890" rIns="74295" bIns="8890"/>
                <a:lstStyle/>
                <a:p>
                  <a:pPr algn="ctr" fontAlgn="base">
                    <a:spcBef>
                      <a:spcPct val="0"/>
                    </a:spcBef>
                    <a:spcAft>
                      <a:spcPct val="0"/>
                    </a:spcAft>
                  </a:pPr>
                  <a:r>
                    <a:rPr lang="en-US" altLang="ja-JP" sz="1000">
                      <a:solidFill>
                        <a:srgbClr val="000000"/>
                      </a:solidFill>
                      <a:latin typeface="Century" pitchFamily="18" charset="0"/>
                    </a:rPr>
                    <a:t>D2CB</a:t>
                  </a:r>
                  <a:endParaRPr lang="ja-JP" altLang="ja-JP">
                    <a:solidFill>
                      <a:srgbClr val="000000"/>
                    </a:solidFill>
                  </a:endParaRPr>
                </a:p>
              </p:txBody>
            </p:sp>
            <p:sp>
              <p:nvSpPr>
                <p:cNvPr id="1054" name="Text Box 8"/>
                <p:cNvSpPr txBox="1">
                  <a:spLocks noChangeArrowheads="1"/>
                </p:cNvSpPr>
                <p:nvPr/>
              </p:nvSpPr>
              <p:spPr bwMode="auto">
                <a:xfrm>
                  <a:off x="4554" y="4167"/>
                  <a:ext cx="900" cy="360"/>
                </a:xfrm>
                <a:prstGeom prst="rect">
                  <a:avLst/>
                </a:prstGeom>
                <a:solidFill>
                  <a:srgbClr val="FFFFFF"/>
                </a:solidFill>
                <a:ln w="9525">
                  <a:solidFill>
                    <a:srgbClr val="000000"/>
                  </a:solidFill>
                  <a:miter lim="800000"/>
                  <a:headEnd/>
                  <a:tailEnd/>
                </a:ln>
              </p:spPr>
              <p:txBody>
                <a:bodyPr lIns="74295" tIns="8890" rIns="74295" bIns="8890"/>
                <a:lstStyle/>
                <a:p>
                  <a:pPr algn="ctr" fontAlgn="base">
                    <a:spcBef>
                      <a:spcPct val="0"/>
                    </a:spcBef>
                    <a:spcAft>
                      <a:spcPct val="0"/>
                    </a:spcAft>
                  </a:pPr>
                  <a:r>
                    <a:rPr lang="en-US" altLang="ja-JP" sz="1000">
                      <a:solidFill>
                        <a:srgbClr val="000000"/>
                      </a:solidFill>
                      <a:latin typeface="Century" pitchFamily="18" charset="0"/>
                    </a:rPr>
                    <a:t>T3CB</a:t>
                  </a:r>
                  <a:endParaRPr lang="ja-JP" altLang="ja-JP">
                    <a:solidFill>
                      <a:srgbClr val="000000"/>
                    </a:solidFill>
                  </a:endParaRPr>
                </a:p>
              </p:txBody>
            </p:sp>
            <p:sp>
              <p:nvSpPr>
                <p:cNvPr id="1055" name="Text Box 9"/>
                <p:cNvSpPr txBox="1">
                  <a:spLocks noChangeArrowheads="1"/>
                </p:cNvSpPr>
                <p:nvPr/>
              </p:nvSpPr>
              <p:spPr bwMode="auto">
                <a:xfrm>
                  <a:off x="4554" y="5247"/>
                  <a:ext cx="900" cy="360"/>
                </a:xfrm>
                <a:prstGeom prst="rect">
                  <a:avLst/>
                </a:prstGeom>
                <a:solidFill>
                  <a:srgbClr val="FFFFFF"/>
                </a:solidFill>
                <a:ln w="9525">
                  <a:solidFill>
                    <a:srgbClr val="000000"/>
                  </a:solidFill>
                  <a:miter lim="800000"/>
                  <a:headEnd/>
                  <a:tailEnd/>
                </a:ln>
              </p:spPr>
              <p:txBody>
                <a:bodyPr lIns="74295" tIns="8890" rIns="74295" bIns="8890"/>
                <a:lstStyle/>
                <a:p>
                  <a:pPr algn="ctr" fontAlgn="base">
                    <a:spcBef>
                      <a:spcPct val="0"/>
                    </a:spcBef>
                    <a:spcAft>
                      <a:spcPct val="0"/>
                    </a:spcAft>
                  </a:pPr>
                  <a:r>
                    <a:rPr lang="en-US" altLang="ja-JP" sz="1000">
                      <a:solidFill>
                        <a:srgbClr val="000000"/>
                      </a:solidFill>
                      <a:latin typeface="Century" pitchFamily="18" charset="0"/>
                    </a:rPr>
                    <a:t>T4CB</a:t>
                  </a:r>
                  <a:endParaRPr lang="ja-JP" altLang="ja-JP">
                    <a:solidFill>
                      <a:srgbClr val="000000"/>
                    </a:solidFill>
                  </a:endParaRPr>
                </a:p>
              </p:txBody>
            </p:sp>
            <p:sp>
              <p:nvSpPr>
                <p:cNvPr id="1056" name="Text Box 10"/>
                <p:cNvSpPr txBox="1">
                  <a:spLocks noChangeArrowheads="1"/>
                </p:cNvSpPr>
                <p:nvPr/>
              </p:nvSpPr>
              <p:spPr bwMode="auto">
                <a:xfrm>
                  <a:off x="3474" y="3087"/>
                  <a:ext cx="1080" cy="360"/>
                </a:xfrm>
                <a:prstGeom prst="rect">
                  <a:avLst/>
                </a:prstGeom>
                <a:noFill/>
                <a:ln w="9525">
                  <a:noFill/>
                  <a:miter lim="800000"/>
                  <a:headEnd/>
                  <a:tailEnd/>
                </a:ln>
              </p:spPr>
              <p:txBody>
                <a:bodyPr lIns="74295" tIns="8890" rIns="74295" bIns="8890"/>
                <a:lstStyle/>
                <a:p>
                  <a:pPr algn="ctr" fontAlgn="base">
                    <a:spcBef>
                      <a:spcPct val="0"/>
                    </a:spcBef>
                    <a:spcAft>
                      <a:spcPct val="0"/>
                    </a:spcAft>
                  </a:pPr>
                  <a:r>
                    <a:rPr lang="en-US" altLang="ja-JP" sz="1000" b="1" u="sng">
                      <a:solidFill>
                        <a:srgbClr val="000000"/>
                      </a:solidFill>
                      <a:latin typeface="Century" pitchFamily="18" charset="0"/>
                    </a:rPr>
                    <a:t>#11(3-3)</a:t>
                  </a:r>
                  <a:endParaRPr lang="en-US" altLang="ja-JP" sz="1000" b="1" u="sng">
                    <a:solidFill>
                      <a:srgbClr val="000000"/>
                    </a:solidFill>
                    <a:latin typeface="Times New Roman" pitchFamily="18" charset="0"/>
                  </a:endParaRPr>
                </a:p>
                <a:p>
                  <a:pPr fontAlgn="base">
                    <a:spcBef>
                      <a:spcPct val="0"/>
                    </a:spcBef>
                    <a:spcAft>
                      <a:spcPct val="0"/>
                    </a:spcAft>
                  </a:pPr>
                  <a:endParaRPr lang="ja-JP" altLang="ja-JP">
                    <a:solidFill>
                      <a:srgbClr val="000000"/>
                    </a:solidFill>
                  </a:endParaRPr>
                </a:p>
              </p:txBody>
            </p:sp>
            <p:sp>
              <p:nvSpPr>
                <p:cNvPr id="1057" name="Text Box 11"/>
                <p:cNvSpPr txBox="1">
                  <a:spLocks noChangeArrowheads="1"/>
                </p:cNvSpPr>
                <p:nvPr/>
              </p:nvSpPr>
              <p:spPr bwMode="auto">
                <a:xfrm>
                  <a:off x="3133" y="4167"/>
                  <a:ext cx="1421" cy="360"/>
                </a:xfrm>
                <a:prstGeom prst="rect">
                  <a:avLst/>
                </a:prstGeom>
                <a:noFill/>
                <a:ln w="9525">
                  <a:noFill/>
                  <a:miter lim="800000"/>
                  <a:headEnd/>
                  <a:tailEnd/>
                </a:ln>
              </p:spPr>
              <p:txBody>
                <a:bodyPr lIns="74295" tIns="8890" rIns="74295" bIns="8890"/>
                <a:lstStyle/>
                <a:p>
                  <a:pPr algn="ctr" fontAlgn="base">
                    <a:spcBef>
                      <a:spcPct val="0"/>
                    </a:spcBef>
                    <a:spcAft>
                      <a:spcPct val="0"/>
                    </a:spcAft>
                  </a:pPr>
                  <a:r>
                    <a:rPr lang="en-US" altLang="ja-JP" sz="1000" b="1" u="sng">
                      <a:solidFill>
                        <a:srgbClr val="000000"/>
                      </a:solidFill>
                      <a:latin typeface="Century" pitchFamily="18" charset="0"/>
                    </a:rPr>
                    <a:t>#35(34-3)</a:t>
                  </a:r>
                  <a:endParaRPr lang="ja-JP" altLang="ja-JP">
                    <a:solidFill>
                      <a:srgbClr val="000000"/>
                    </a:solidFill>
                  </a:endParaRPr>
                </a:p>
              </p:txBody>
            </p:sp>
            <p:sp>
              <p:nvSpPr>
                <p:cNvPr id="1058" name="Text Box 12"/>
                <p:cNvSpPr txBox="1">
                  <a:spLocks noChangeArrowheads="1"/>
                </p:cNvSpPr>
                <p:nvPr/>
              </p:nvSpPr>
              <p:spPr bwMode="auto">
                <a:xfrm>
                  <a:off x="1953" y="5067"/>
                  <a:ext cx="720" cy="360"/>
                </a:xfrm>
                <a:prstGeom prst="rect">
                  <a:avLst/>
                </a:prstGeom>
                <a:noFill/>
                <a:ln w="9525">
                  <a:noFill/>
                  <a:miter lim="800000"/>
                  <a:headEnd/>
                  <a:tailEnd/>
                </a:ln>
              </p:spPr>
              <p:txBody>
                <a:bodyPr lIns="74295" tIns="8890" rIns="74295" bIns="8890"/>
                <a:lstStyle/>
                <a:p>
                  <a:pPr algn="ctr" fontAlgn="base">
                    <a:spcBef>
                      <a:spcPct val="0"/>
                    </a:spcBef>
                    <a:spcAft>
                      <a:spcPct val="0"/>
                    </a:spcAft>
                  </a:pPr>
                  <a:r>
                    <a:rPr lang="en-US" altLang="ja-JP" sz="1000" b="1" u="sng">
                      <a:solidFill>
                        <a:srgbClr val="000000"/>
                      </a:solidFill>
                      <a:latin typeface="Century" pitchFamily="18" charset="0"/>
                    </a:rPr>
                    <a:t>#77</a:t>
                  </a:r>
                  <a:endParaRPr lang="ja-JP" altLang="ja-JP">
                    <a:solidFill>
                      <a:srgbClr val="000000"/>
                    </a:solidFill>
                  </a:endParaRPr>
                </a:p>
              </p:txBody>
            </p:sp>
            <p:sp>
              <p:nvSpPr>
                <p:cNvPr id="195597" name="AutoShape 13"/>
                <p:cNvSpPr>
                  <a:spLocks noChangeArrowheads="1"/>
                </p:cNvSpPr>
                <p:nvPr/>
              </p:nvSpPr>
              <p:spPr bwMode="auto">
                <a:xfrm>
                  <a:off x="2755" y="1467"/>
                  <a:ext cx="1678" cy="490"/>
                </a:xfrm>
                <a:prstGeom prst="roundRect">
                  <a:avLst>
                    <a:gd name="adj" fmla="val 16667"/>
                  </a:avLst>
                </a:prstGeom>
                <a:solidFill>
                  <a:srgbClr val="FFFFFF"/>
                </a:solidFill>
                <a:ln w="9525">
                  <a:solidFill>
                    <a:srgbClr val="000000"/>
                  </a:solidFill>
                  <a:round/>
                  <a:headEnd/>
                  <a:tailEnd/>
                </a:ln>
                <a:effectLst>
                  <a:outerShdw dist="35921" dir="2700000" algn="ctr" rotWithShape="0">
                    <a:srgbClr val="808080">
                      <a:alpha val="50000"/>
                    </a:srgbClr>
                  </a:outerShdw>
                </a:effectLst>
              </p:spPr>
              <p:txBody>
                <a:bodyPr lIns="74295" tIns="8890" rIns="74295" bIns="8890"/>
                <a:lstStyle/>
                <a:p>
                  <a:pPr algn="ctr" fontAlgn="base">
                    <a:spcBef>
                      <a:spcPct val="0"/>
                    </a:spcBef>
                    <a:spcAft>
                      <a:spcPct val="0"/>
                    </a:spcAft>
                    <a:defRPr/>
                  </a:pPr>
                  <a:r>
                    <a:rPr lang="en-US" altLang="ja-JP" dirty="0">
                      <a:solidFill>
                        <a:srgbClr val="000000"/>
                      </a:solidFill>
                    </a:rPr>
                    <a:t>Pigment-A</a:t>
                  </a:r>
                  <a:endParaRPr lang="ja-JP" altLang="en-US" dirty="0">
                    <a:solidFill>
                      <a:srgbClr val="000000"/>
                    </a:solidFill>
                  </a:endParaRPr>
                </a:p>
              </p:txBody>
            </p:sp>
            <p:sp>
              <p:nvSpPr>
                <p:cNvPr id="1060" name="Text Box 14"/>
                <p:cNvSpPr txBox="1">
                  <a:spLocks noChangeArrowheads="1"/>
                </p:cNvSpPr>
                <p:nvPr/>
              </p:nvSpPr>
              <p:spPr bwMode="auto">
                <a:xfrm>
                  <a:off x="4554" y="2187"/>
                  <a:ext cx="900" cy="360"/>
                </a:xfrm>
                <a:prstGeom prst="rect">
                  <a:avLst/>
                </a:prstGeom>
                <a:solidFill>
                  <a:srgbClr val="FFFFFF"/>
                </a:solidFill>
                <a:ln w="9525">
                  <a:solidFill>
                    <a:srgbClr val="000000"/>
                  </a:solidFill>
                  <a:miter lim="800000"/>
                  <a:headEnd/>
                  <a:tailEnd/>
                </a:ln>
              </p:spPr>
              <p:txBody>
                <a:bodyPr lIns="74295" tIns="8890" rIns="74295" bIns="8890"/>
                <a:lstStyle/>
                <a:p>
                  <a:pPr algn="ctr" fontAlgn="base">
                    <a:spcBef>
                      <a:spcPct val="0"/>
                    </a:spcBef>
                    <a:spcAft>
                      <a:spcPct val="0"/>
                    </a:spcAft>
                  </a:pPr>
                  <a:r>
                    <a:rPr lang="en-US" altLang="ja-JP" sz="1000">
                      <a:solidFill>
                        <a:srgbClr val="000000"/>
                      </a:solidFill>
                      <a:latin typeface="Century" pitchFamily="18" charset="0"/>
                    </a:rPr>
                    <a:t>M1CB</a:t>
                  </a:r>
                  <a:endParaRPr lang="ja-JP" altLang="ja-JP">
                    <a:solidFill>
                      <a:srgbClr val="000000"/>
                    </a:solidFill>
                  </a:endParaRPr>
                </a:p>
              </p:txBody>
            </p:sp>
            <p:sp>
              <p:nvSpPr>
                <p:cNvPr id="1061" name="Text Box 15"/>
                <p:cNvSpPr txBox="1">
                  <a:spLocks noChangeArrowheads="1"/>
                </p:cNvSpPr>
                <p:nvPr/>
              </p:nvSpPr>
              <p:spPr bwMode="auto">
                <a:xfrm>
                  <a:off x="4554" y="6327"/>
                  <a:ext cx="900" cy="360"/>
                </a:xfrm>
                <a:prstGeom prst="rect">
                  <a:avLst/>
                </a:prstGeom>
                <a:solidFill>
                  <a:srgbClr val="FFFFFF"/>
                </a:solidFill>
                <a:ln w="9525">
                  <a:solidFill>
                    <a:srgbClr val="000000"/>
                  </a:solidFill>
                  <a:miter lim="800000"/>
                  <a:headEnd/>
                  <a:tailEnd/>
                </a:ln>
              </p:spPr>
              <p:txBody>
                <a:bodyPr lIns="74295" tIns="8890" rIns="74295" bIns="8890"/>
                <a:lstStyle/>
                <a:p>
                  <a:pPr algn="ctr" fontAlgn="base">
                    <a:spcBef>
                      <a:spcPct val="0"/>
                    </a:spcBef>
                    <a:spcAft>
                      <a:spcPct val="0"/>
                    </a:spcAft>
                  </a:pPr>
                  <a:r>
                    <a:rPr lang="en-US" altLang="ja-JP" sz="1000">
                      <a:solidFill>
                        <a:srgbClr val="000000"/>
                      </a:solidFill>
                      <a:latin typeface="Century" pitchFamily="18" charset="0"/>
                    </a:rPr>
                    <a:t>P5CB</a:t>
                  </a:r>
                  <a:endParaRPr lang="ja-JP" altLang="ja-JP">
                    <a:solidFill>
                      <a:srgbClr val="000000"/>
                    </a:solidFill>
                  </a:endParaRPr>
                </a:p>
              </p:txBody>
            </p:sp>
            <p:sp>
              <p:nvSpPr>
                <p:cNvPr id="1062" name="Text Box 16"/>
                <p:cNvSpPr txBox="1">
                  <a:spLocks noChangeArrowheads="1"/>
                </p:cNvSpPr>
                <p:nvPr/>
              </p:nvSpPr>
              <p:spPr bwMode="auto">
                <a:xfrm>
                  <a:off x="1854" y="2187"/>
                  <a:ext cx="761" cy="360"/>
                </a:xfrm>
                <a:prstGeom prst="rect">
                  <a:avLst/>
                </a:prstGeom>
                <a:noFill/>
                <a:ln w="9525">
                  <a:noFill/>
                  <a:miter lim="800000"/>
                  <a:headEnd/>
                  <a:tailEnd/>
                </a:ln>
              </p:spPr>
              <p:txBody>
                <a:bodyPr lIns="74295" tIns="8890" rIns="74295" bIns="8890"/>
                <a:lstStyle/>
                <a:p>
                  <a:pPr algn="ctr" fontAlgn="base">
                    <a:spcBef>
                      <a:spcPct val="0"/>
                    </a:spcBef>
                    <a:spcAft>
                      <a:spcPct val="0"/>
                    </a:spcAft>
                  </a:pPr>
                  <a:r>
                    <a:rPr lang="en-US" altLang="ja-JP" sz="900" i="1">
                      <a:solidFill>
                        <a:srgbClr val="000000"/>
                      </a:solidFill>
                      <a:latin typeface="Century" pitchFamily="18" charset="0"/>
                    </a:rPr>
                    <a:t>(N.D.)</a:t>
                  </a:r>
                  <a:endParaRPr lang="ja-JP" altLang="ja-JP">
                    <a:solidFill>
                      <a:srgbClr val="000000"/>
                    </a:solidFill>
                  </a:endParaRPr>
                </a:p>
              </p:txBody>
            </p:sp>
            <p:sp>
              <p:nvSpPr>
                <p:cNvPr id="1063" name="Text Box 17"/>
                <p:cNvSpPr txBox="1">
                  <a:spLocks noChangeArrowheads="1"/>
                </p:cNvSpPr>
                <p:nvPr/>
              </p:nvSpPr>
              <p:spPr bwMode="auto">
                <a:xfrm>
                  <a:off x="3114" y="6327"/>
                  <a:ext cx="761" cy="360"/>
                </a:xfrm>
                <a:prstGeom prst="rect">
                  <a:avLst/>
                </a:prstGeom>
                <a:noFill/>
                <a:ln w="9525">
                  <a:noFill/>
                  <a:miter lim="800000"/>
                  <a:headEnd/>
                  <a:tailEnd/>
                </a:ln>
              </p:spPr>
              <p:txBody>
                <a:bodyPr lIns="74295" tIns="8890" rIns="74295" bIns="8890"/>
                <a:lstStyle/>
                <a:p>
                  <a:pPr algn="ctr" fontAlgn="base">
                    <a:spcBef>
                      <a:spcPct val="0"/>
                    </a:spcBef>
                    <a:spcAft>
                      <a:spcPct val="0"/>
                    </a:spcAft>
                  </a:pPr>
                  <a:r>
                    <a:rPr lang="en-US" altLang="ja-JP" sz="900" i="1">
                      <a:solidFill>
                        <a:srgbClr val="000000"/>
                      </a:solidFill>
                      <a:latin typeface="Century" pitchFamily="18" charset="0"/>
                    </a:rPr>
                    <a:t>(N.D.)</a:t>
                  </a:r>
                  <a:endParaRPr lang="ja-JP" altLang="ja-JP">
                    <a:solidFill>
                      <a:srgbClr val="000000"/>
                    </a:solidFill>
                  </a:endParaRPr>
                </a:p>
              </p:txBody>
            </p:sp>
            <p:graphicFrame>
              <p:nvGraphicFramePr>
                <p:cNvPr id="1029" name="Object 18"/>
                <p:cNvGraphicFramePr>
                  <a:graphicFrameLocks noChangeAspect="1"/>
                </p:cNvGraphicFramePr>
                <p:nvPr/>
              </p:nvGraphicFramePr>
              <p:xfrm>
                <a:off x="2573" y="3044"/>
                <a:ext cx="900" cy="617"/>
              </p:xfrm>
              <a:graphic>
                <a:graphicData uri="http://schemas.openxmlformats.org/presentationml/2006/ole">
                  <p:oleObj spid="_x0000_s4101" name="CS ChemDraw Drawing" r:id="rId5" imgW="2135520" imgH="1464480" progId="ChemDraw.Document.6.0">
                    <p:embed/>
                  </p:oleObj>
                </a:graphicData>
              </a:graphic>
            </p:graphicFrame>
            <p:graphicFrame>
              <p:nvGraphicFramePr>
                <p:cNvPr id="1030" name="Object 19"/>
                <p:cNvGraphicFramePr>
                  <a:graphicFrameLocks noChangeAspect="1"/>
                </p:cNvGraphicFramePr>
                <p:nvPr/>
              </p:nvGraphicFramePr>
              <p:xfrm>
                <a:off x="2048" y="4113"/>
                <a:ext cx="1060" cy="617"/>
              </p:xfrm>
              <a:graphic>
                <a:graphicData uri="http://schemas.openxmlformats.org/presentationml/2006/ole">
                  <p:oleObj spid="_x0000_s4102" name="CS ChemDraw Drawing" r:id="rId6" imgW="2516040" imgH="1464480" progId="ChemDraw.Document.6.0">
                    <p:embed/>
                  </p:oleObj>
                </a:graphicData>
              </a:graphic>
            </p:graphicFrame>
            <p:graphicFrame>
              <p:nvGraphicFramePr>
                <p:cNvPr id="1031" name="Object 20"/>
                <p:cNvGraphicFramePr>
                  <a:graphicFrameLocks noChangeAspect="1"/>
                </p:cNvGraphicFramePr>
                <p:nvPr/>
              </p:nvGraphicFramePr>
              <p:xfrm>
                <a:off x="2864" y="5148"/>
                <a:ext cx="1221" cy="617"/>
              </p:xfrm>
              <a:graphic>
                <a:graphicData uri="http://schemas.openxmlformats.org/presentationml/2006/ole">
                  <p:oleObj spid="_x0000_s4103" name="CS ChemDraw Drawing" r:id="rId7" imgW="2897640" imgH="1464480" progId="ChemDraw.Document.6.0">
                    <p:embed/>
                  </p:oleObj>
                </a:graphicData>
              </a:graphic>
            </p:graphicFrame>
            <p:sp>
              <p:nvSpPr>
                <p:cNvPr id="1064" name="Text Box 21"/>
                <p:cNvSpPr txBox="1">
                  <a:spLocks noChangeArrowheads="1"/>
                </p:cNvSpPr>
                <p:nvPr/>
              </p:nvSpPr>
              <p:spPr bwMode="auto">
                <a:xfrm>
                  <a:off x="1770" y="5353"/>
                  <a:ext cx="1054" cy="360"/>
                </a:xfrm>
                <a:prstGeom prst="rect">
                  <a:avLst/>
                </a:prstGeom>
                <a:noFill/>
                <a:ln w="9525">
                  <a:noFill/>
                  <a:miter lim="800000"/>
                  <a:headEnd/>
                  <a:tailEnd/>
                </a:ln>
              </p:spPr>
              <p:txBody>
                <a:bodyPr lIns="74295" tIns="8890" rIns="74295" bIns="8890"/>
                <a:lstStyle/>
                <a:p>
                  <a:pPr algn="ctr" fontAlgn="base">
                    <a:spcBef>
                      <a:spcPct val="0"/>
                    </a:spcBef>
                    <a:spcAft>
                      <a:spcPct val="0"/>
                    </a:spcAft>
                  </a:pPr>
                  <a:r>
                    <a:rPr lang="en-US" altLang="ja-JP" sz="1000" b="1" u="sng">
                      <a:solidFill>
                        <a:srgbClr val="000000"/>
                      </a:solidFill>
                      <a:latin typeface="Century" pitchFamily="18" charset="0"/>
                    </a:rPr>
                    <a:t>(34-34)</a:t>
                  </a:r>
                  <a:endParaRPr lang="ja-JP" altLang="ja-JP">
                    <a:solidFill>
                      <a:srgbClr val="000000"/>
                    </a:solidFill>
                  </a:endParaRPr>
                </a:p>
              </p:txBody>
            </p:sp>
          </p:grpSp>
          <p:grpSp>
            <p:nvGrpSpPr>
              <p:cNvPr id="5" name="Group 22"/>
              <p:cNvGrpSpPr>
                <a:grpSpLocks/>
              </p:cNvGrpSpPr>
              <p:nvPr/>
            </p:nvGrpSpPr>
            <p:grpSpPr bwMode="auto">
              <a:xfrm>
                <a:off x="6231" y="5728"/>
                <a:ext cx="4396" cy="5940"/>
                <a:chOff x="6174" y="1287"/>
                <a:chExt cx="4396" cy="5940"/>
              </a:xfrm>
            </p:grpSpPr>
            <p:pic>
              <p:nvPicPr>
                <p:cNvPr id="1038" name="Picture 23"/>
                <p:cNvPicPr>
                  <a:picLocks noChangeAspect="1" noChangeArrowheads="1"/>
                </p:cNvPicPr>
                <p:nvPr/>
              </p:nvPicPr>
              <p:blipFill>
                <a:blip r:embed="rId8" cstate="print"/>
                <a:srcRect/>
                <a:stretch>
                  <a:fillRect/>
                </a:stretch>
              </p:blipFill>
              <p:spPr bwMode="auto">
                <a:xfrm>
                  <a:off x="6174" y="1287"/>
                  <a:ext cx="4200" cy="5940"/>
                </a:xfrm>
                <a:prstGeom prst="rect">
                  <a:avLst/>
                </a:prstGeom>
                <a:noFill/>
                <a:ln w="9525">
                  <a:noFill/>
                  <a:miter lim="800000"/>
                  <a:headEnd/>
                  <a:tailEnd/>
                </a:ln>
              </p:spPr>
            </p:pic>
            <p:sp>
              <p:nvSpPr>
                <p:cNvPr id="1039" name="Text Box 24"/>
                <p:cNvSpPr txBox="1">
                  <a:spLocks noChangeArrowheads="1"/>
                </p:cNvSpPr>
                <p:nvPr/>
              </p:nvSpPr>
              <p:spPr bwMode="auto">
                <a:xfrm>
                  <a:off x="9670" y="3087"/>
                  <a:ext cx="900" cy="360"/>
                </a:xfrm>
                <a:prstGeom prst="rect">
                  <a:avLst/>
                </a:prstGeom>
                <a:solidFill>
                  <a:srgbClr val="FFFFFF"/>
                </a:solidFill>
                <a:ln w="9525">
                  <a:solidFill>
                    <a:srgbClr val="000000"/>
                  </a:solidFill>
                  <a:miter lim="800000"/>
                  <a:headEnd/>
                  <a:tailEnd/>
                </a:ln>
              </p:spPr>
              <p:txBody>
                <a:bodyPr lIns="74295" tIns="8890" rIns="74295" bIns="8890"/>
                <a:lstStyle/>
                <a:p>
                  <a:pPr algn="ctr" fontAlgn="base">
                    <a:spcBef>
                      <a:spcPct val="0"/>
                    </a:spcBef>
                    <a:spcAft>
                      <a:spcPct val="0"/>
                    </a:spcAft>
                  </a:pPr>
                  <a:r>
                    <a:rPr lang="en-US" altLang="ja-JP" sz="1000">
                      <a:solidFill>
                        <a:srgbClr val="000000"/>
                      </a:solidFill>
                      <a:latin typeface="Century" pitchFamily="18" charset="0"/>
                    </a:rPr>
                    <a:t>D2CB</a:t>
                  </a:r>
                  <a:endParaRPr lang="ja-JP" altLang="ja-JP">
                    <a:solidFill>
                      <a:srgbClr val="000000"/>
                    </a:solidFill>
                  </a:endParaRPr>
                </a:p>
              </p:txBody>
            </p:sp>
            <p:sp>
              <p:nvSpPr>
                <p:cNvPr id="1040" name="Text Box 25"/>
                <p:cNvSpPr txBox="1">
                  <a:spLocks noChangeArrowheads="1"/>
                </p:cNvSpPr>
                <p:nvPr/>
              </p:nvSpPr>
              <p:spPr bwMode="auto">
                <a:xfrm>
                  <a:off x="9670" y="4147"/>
                  <a:ext cx="900" cy="360"/>
                </a:xfrm>
                <a:prstGeom prst="rect">
                  <a:avLst/>
                </a:prstGeom>
                <a:solidFill>
                  <a:srgbClr val="FFFFFF"/>
                </a:solidFill>
                <a:ln w="9525">
                  <a:solidFill>
                    <a:srgbClr val="000000"/>
                  </a:solidFill>
                  <a:miter lim="800000"/>
                  <a:headEnd/>
                  <a:tailEnd/>
                </a:ln>
              </p:spPr>
              <p:txBody>
                <a:bodyPr lIns="74295" tIns="8890" rIns="74295" bIns="8890"/>
                <a:lstStyle/>
                <a:p>
                  <a:pPr algn="ctr" fontAlgn="base">
                    <a:spcBef>
                      <a:spcPct val="0"/>
                    </a:spcBef>
                    <a:spcAft>
                      <a:spcPct val="0"/>
                    </a:spcAft>
                  </a:pPr>
                  <a:r>
                    <a:rPr lang="en-US" altLang="ja-JP" sz="1000">
                      <a:solidFill>
                        <a:srgbClr val="000000"/>
                      </a:solidFill>
                      <a:latin typeface="Century" pitchFamily="18" charset="0"/>
                    </a:rPr>
                    <a:t>T3CB</a:t>
                  </a:r>
                  <a:endParaRPr lang="ja-JP" altLang="ja-JP">
                    <a:solidFill>
                      <a:srgbClr val="000000"/>
                    </a:solidFill>
                  </a:endParaRPr>
                </a:p>
              </p:txBody>
            </p:sp>
            <p:sp>
              <p:nvSpPr>
                <p:cNvPr id="1041" name="Text Box 26"/>
                <p:cNvSpPr txBox="1">
                  <a:spLocks noChangeArrowheads="1"/>
                </p:cNvSpPr>
                <p:nvPr/>
              </p:nvSpPr>
              <p:spPr bwMode="auto">
                <a:xfrm>
                  <a:off x="9670" y="5247"/>
                  <a:ext cx="900" cy="360"/>
                </a:xfrm>
                <a:prstGeom prst="rect">
                  <a:avLst/>
                </a:prstGeom>
                <a:solidFill>
                  <a:srgbClr val="FFFFFF"/>
                </a:solidFill>
                <a:ln w="9525">
                  <a:solidFill>
                    <a:srgbClr val="000000"/>
                  </a:solidFill>
                  <a:miter lim="800000"/>
                  <a:headEnd/>
                  <a:tailEnd/>
                </a:ln>
              </p:spPr>
              <p:txBody>
                <a:bodyPr lIns="74295" tIns="8890" rIns="74295" bIns="8890"/>
                <a:lstStyle/>
                <a:p>
                  <a:pPr algn="ctr" fontAlgn="base">
                    <a:spcBef>
                      <a:spcPct val="0"/>
                    </a:spcBef>
                    <a:spcAft>
                      <a:spcPct val="0"/>
                    </a:spcAft>
                  </a:pPr>
                  <a:r>
                    <a:rPr lang="en-US" altLang="ja-JP" sz="1000">
                      <a:solidFill>
                        <a:srgbClr val="000000"/>
                      </a:solidFill>
                      <a:latin typeface="Century" pitchFamily="18" charset="0"/>
                    </a:rPr>
                    <a:t>T4CB</a:t>
                  </a:r>
                  <a:endParaRPr lang="ja-JP" altLang="ja-JP">
                    <a:solidFill>
                      <a:srgbClr val="000000"/>
                    </a:solidFill>
                  </a:endParaRPr>
                </a:p>
              </p:txBody>
            </p:sp>
            <p:sp>
              <p:nvSpPr>
                <p:cNvPr id="1042" name="Text Box 27"/>
                <p:cNvSpPr txBox="1">
                  <a:spLocks noChangeArrowheads="1"/>
                </p:cNvSpPr>
                <p:nvPr/>
              </p:nvSpPr>
              <p:spPr bwMode="auto">
                <a:xfrm>
                  <a:off x="9670" y="6327"/>
                  <a:ext cx="900" cy="360"/>
                </a:xfrm>
                <a:prstGeom prst="rect">
                  <a:avLst/>
                </a:prstGeom>
                <a:solidFill>
                  <a:srgbClr val="FFFFFF"/>
                </a:solidFill>
                <a:ln w="9525">
                  <a:solidFill>
                    <a:srgbClr val="000000"/>
                  </a:solidFill>
                  <a:miter lim="800000"/>
                  <a:headEnd/>
                  <a:tailEnd/>
                </a:ln>
              </p:spPr>
              <p:txBody>
                <a:bodyPr lIns="74295" tIns="8890" rIns="74295" bIns="8890"/>
                <a:lstStyle/>
                <a:p>
                  <a:pPr algn="ctr" fontAlgn="base">
                    <a:spcBef>
                      <a:spcPct val="0"/>
                    </a:spcBef>
                    <a:spcAft>
                      <a:spcPct val="0"/>
                    </a:spcAft>
                  </a:pPr>
                  <a:r>
                    <a:rPr lang="en-US" altLang="ja-JP" sz="1000">
                      <a:solidFill>
                        <a:srgbClr val="000000"/>
                      </a:solidFill>
                      <a:latin typeface="Century" pitchFamily="18" charset="0"/>
                    </a:rPr>
                    <a:t>P5CB</a:t>
                  </a:r>
                  <a:endParaRPr lang="ja-JP" altLang="ja-JP">
                    <a:solidFill>
                      <a:srgbClr val="000000"/>
                    </a:solidFill>
                  </a:endParaRPr>
                </a:p>
              </p:txBody>
            </p:sp>
            <p:sp>
              <p:nvSpPr>
                <p:cNvPr id="1043" name="Text Box 28"/>
                <p:cNvSpPr txBox="1">
                  <a:spLocks noChangeArrowheads="1"/>
                </p:cNvSpPr>
                <p:nvPr/>
              </p:nvSpPr>
              <p:spPr bwMode="auto">
                <a:xfrm>
                  <a:off x="8441" y="3076"/>
                  <a:ext cx="1225" cy="360"/>
                </a:xfrm>
                <a:prstGeom prst="rect">
                  <a:avLst/>
                </a:prstGeom>
                <a:noFill/>
                <a:ln w="9525">
                  <a:noFill/>
                  <a:miter lim="800000"/>
                  <a:headEnd/>
                  <a:tailEnd/>
                </a:ln>
              </p:spPr>
              <p:txBody>
                <a:bodyPr lIns="74295" tIns="8890" rIns="74295" bIns="8890"/>
                <a:lstStyle/>
                <a:p>
                  <a:pPr algn="ctr" fontAlgn="base">
                    <a:spcBef>
                      <a:spcPct val="0"/>
                    </a:spcBef>
                    <a:spcAft>
                      <a:spcPct val="0"/>
                    </a:spcAft>
                  </a:pPr>
                  <a:r>
                    <a:rPr lang="en-US" altLang="ja-JP" sz="1000" b="1" u="sng">
                      <a:solidFill>
                        <a:srgbClr val="000000"/>
                      </a:solidFill>
                      <a:latin typeface="Century" pitchFamily="18" charset="0"/>
                    </a:rPr>
                    <a:t>#11(3-3)</a:t>
                  </a:r>
                  <a:endParaRPr lang="ja-JP" altLang="ja-JP">
                    <a:solidFill>
                      <a:srgbClr val="000000"/>
                    </a:solidFill>
                  </a:endParaRPr>
                </a:p>
              </p:txBody>
            </p:sp>
            <p:sp>
              <p:nvSpPr>
                <p:cNvPr id="1044" name="Text Box 29"/>
                <p:cNvSpPr txBox="1">
                  <a:spLocks noChangeArrowheads="1"/>
                </p:cNvSpPr>
                <p:nvPr/>
              </p:nvSpPr>
              <p:spPr bwMode="auto">
                <a:xfrm>
                  <a:off x="8765" y="6133"/>
                  <a:ext cx="720" cy="360"/>
                </a:xfrm>
                <a:prstGeom prst="rect">
                  <a:avLst/>
                </a:prstGeom>
                <a:noFill/>
                <a:ln w="9525">
                  <a:noFill/>
                  <a:miter lim="800000"/>
                  <a:headEnd/>
                  <a:tailEnd/>
                </a:ln>
              </p:spPr>
              <p:txBody>
                <a:bodyPr lIns="74295" tIns="8890" rIns="74295" bIns="8890"/>
                <a:lstStyle/>
                <a:p>
                  <a:pPr algn="ctr" fontAlgn="base">
                    <a:spcBef>
                      <a:spcPct val="0"/>
                    </a:spcBef>
                    <a:spcAft>
                      <a:spcPct val="0"/>
                    </a:spcAft>
                  </a:pPr>
                  <a:r>
                    <a:rPr lang="en-US" altLang="ja-JP" sz="1000" b="1" u="sng">
                      <a:solidFill>
                        <a:srgbClr val="000000"/>
                      </a:solidFill>
                      <a:latin typeface="Century" pitchFamily="18" charset="0"/>
                    </a:rPr>
                    <a:t>#101</a:t>
                  </a:r>
                  <a:endParaRPr lang="ja-JP" altLang="ja-JP">
                    <a:solidFill>
                      <a:srgbClr val="000000"/>
                    </a:solidFill>
                  </a:endParaRPr>
                </a:p>
              </p:txBody>
            </p:sp>
            <p:sp>
              <p:nvSpPr>
                <p:cNvPr id="1045" name="Text Box 30"/>
                <p:cNvSpPr txBox="1">
                  <a:spLocks noChangeArrowheads="1"/>
                </p:cNvSpPr>
                <p:nvPr/>
              </p:nvSpPr>
              <p:spPr bwMode="auto">
                <a:xfrm>
                  <a:off x="7974" y="4167"/>
                  <a:ext cx="1440" cy="444"/>
                </a:xfrm>
                <a:prstGeom prst="rect">
                  <a:avLst/>
                </a:prstGeom>
                <a:noFill/>
                <a:ln w="9525">
                  <a:noFill/>
                  <a:miter lim="800000"/>
                  <a:headEnd/>
                  <a:tailEnd/>
                </a:ln>
              </p:spPr>
              <p:txBody>
                <a:bodyPr lIns="74295" tIns="8890" rIns="74295" bIns="8890"/>
                <a:lstStyle/>
                <a:p>
                  <a:pPr algn="ctr" fontAlgn="base">
                    <a:spcBef>
                      <a:spcPct val="0"/>
                    </a:spcBef>
                    <a:spcAft>
                      <a:spcPct val="0"/>
                    </a:spcAft>
                  </a:pPr>
                  <a:r>
                    <a:rPr lang="en-US" altLang="ja-JP" sz="900" i="1">
                      <a:solidFill>
                        <a:srgbClr val="000000"/>
                      </a:solidFill>
                      <a:latin typeface="Century" pitchFamily="18" charset="0"/>
                    </a:rPr>
                    <a:t>(</a:t>
                  </a:r>
                  <a:r>
                    <a:rPr lang="ja-JP" altLang="en-US" sz="900" i="1">
                      <a:solidFill>
                        <a:srgbClr val="000000"/>
                      </a:solidFill>
                      <a:latin typeface="Century" pitchFamily="18" charset="0"/>
                    </a:rPr>
                    <a:t>ﾌﾗｸﾞﾒﾝﾄｲｵﾝ</a:t>
                  </a:r>
                  <a:r>
                    <a:rPr lang="en-US" altLang="ja-JP" sz="900" i="1">
                      <a:solidFill>
                        <a:srgbClr val="000000"/>
                      </a:solidFill>
                      <a:latin typeface="Century" pitchFamily="18" charset="0"/>
                    </a:rPr>
                    <a:t>)</a:t>
                  </a:r>
                  <a:endParaRPr lang="ja-JP" altLang="ja-JP">
                    <a:solidFill>
                      <a:srgbClr val="000000"/>
                    </a:solidFill>
                  </a:endParaRPr>
                </a:p>
              </p:txBody>
            </p:sp>
            <p:sp>
              <p:nvSpPr>
                <p:cNvPr id="1046" name="Text Box 31"/>
                <p:cNvSpPr txBox="1">
                  <a:spLocks noChangeArrowheads="1"/>
                </p:cNvSpPr>
                <p:nvPr/>
              </p:nvSpPr>
              <p:spPr bwMode="auto">
                <a:xfrm>
                  <a:off x="8120" y="5081"/>
                  <a:ext cx="720" cy="360"/>
                </a:xfrm>
                <a:prstGeom prst="rect">
                  <a:avLst/>
                </a:prstGeom>
                <a:noFill/>
                <a:ln w="9525">
                  <a:noFill/>
                  <a:miter lim="800000"/>
                  <a:headEnd/>
                  <a:tailEnd/>
                </a:ln>
              </p:spPr>
              <p:txBody>
                <a:bodyPr lIns="74295" tIns="8890" rIns="74295" bIns="8890"/>
                <a:lstStyle/>
                <a:p>
                  <a:pPr algn="ctr" fontAlgn="base">
                    <a:spcBef>
                      <a:spcPct val="0"/>
                    </a:spcBef>
                    <a:spcAft>
                      <a:spcPct val="0"/>
                    </a:spcAft>
                  </a:pPr>
                  <a:r>
                    <a:rPr lang="en-US" altLang="ja-JP" sz="1000" b="1" u="sng">
                      <a:solidFill>
                        <a:srgbClr val="000000"/>
                      </a:solidFill>
                      <a:latin typeface="Century" pitchFamily="18" charset="0"/>
                    </a:rPr>
                    <a:t>#52</a:t>
                  </a:r>
                  <a:endParaRPr lang="ja-JP" altLang="ja-JP">
                    <a:solidFill>
                      <a:srgbClr val="000000"/>
                    </a:solidFill>
                  </a:endParaRPr>
                </a:p>
              </p:txBody>
            </p:sp>
            <p:sp>
              <p:nvSpPr>
                <p:cNvPr id="195616" name="AutoShape 32"/>
                <p:cNvSpPr>
                  <a:spLocks noChangeArrowheads="1"/>
                </p:cNvSpPr>
                <p:nvPr/>
              </p:nvSpPr>
              <p:spPr bwMode="auto">
                <a:xfrm>
                  <a:off x="7791" y="1467"/>
                  <a:ext cx="1762" cy="494"/>
                </a:xfrm>
                <a:prstGeom prst="roundRect">
                  <a:avLst>
                    <a:gd name="adj" fmla="val 16667"/>
                  </a:avLst>
                </a:prstGeom>
                <a:solidFill>
                  <a:srgbClr val="FFFFFF"/>
                </a:solidFill>
                <a:ln w="9525">
                  <a:solidFill>
                    <a:srgbClr val="000000"/>
                  </a:solidFill>
                  <a:round/>
                  <a:headEnd/>
                  <a:tailEnd/>
                </a:ln>
                <a:effectLst>
                  <a:outerShdw dist="35921" dir="2700000" algn="ctr" rotWithShape="0">
                    <a:srgbClr val="808080">
                      <a:alpha val="50000"/>
                    </a:srgbClr>
                  </a:outerShdw>
                </a:effectLst>
              </p:spPr>
              <p:txBody>
                <a:bodyPr lIns="74295" tIns="8890" rIns="74295" bIns="8890"/>
                <a:lstStyle/>
                <a:p>
                  <a:pPr algn="ctr" fontAlgn="base">
                    <a:spcBef>
                      <a:spcPct val="0"/>
                    </a:spcBef>
                    <a:spcAft>
                      <a:spcPct val="0"/>
                    </a:spcAft>
                    <a:defRPr/>
                  </a:pPr>
                  <a:r>
                    <a:rPr lang="en-US" altLang="ja-JP" dirty="0">
                      <a:solidFill>
                        <a:srgbClr val="000000"/>
                      </a:solidFill>
                    </a:rPr>
                    <a:t>Pigment-B</a:t>
                  </a:r>
                  <a:endParaRPr lang="ja-JP" altLang="en-US" dirty="0">
                    <a:solidFill>
                      <a:srgbClr val="000000"/>
                    </a:solidFill>
                  </a:endParaRPr>
                </a:p>
              </p:txBody>
            </p:sp>
            <p:sp>
              <p:nvSpPr>
                <p:cNvPr id="1048" name="Text Box 33"/>
                <p:cNvSpPr txBox="1">
                  <a:spLocks noChangeArrowheads="1"/>
                </p:cNvSpPr>
                <p:nvPr/>
              </p:nvSpPr>
              <p:spPr bwMode="auto">
                <a:xfrm>
                  <a:off x="9670" y="2187"/>
                  <a:ext cx="900" cy="360"/>
                </a:xfrm>
                <a:prstGeom prst="rect">
                  <a:avLst/>
                </a:prstGeom>
                <a:solidFill>
                  <a:srgbClr val="FFFFFF"/>
                </a:solidFill>
                <a:ln w="9525">
                  <a:solidFill>
                    <a:srgbClr val="000000"/>
                  </a:solidFill>
                  <a:miter lim="800000"/>
                  <a:headEnd/>
                  <a:tailEnd/>
                </a:ln>
              </p:spPr>
              <p:txBody>
                <a:bodyPr lIns="74295" tIns="8890" rIns="74295" bIns="8890"/>
                <a:lstStyle/>
                <a:p>
                  <a:pPr algn="ctr" fontAlgn="base">
                    <a:spcBef>
                      <a:spcPct val="0"/>
                    </a:spcBef>
                    <a:spcAft>
                      <a:spcPct val="0"/>
                    </a:spcAft>
                  </a:pPr>
                  <a:r>
                    <a:rPr lang="en-US" altLang="ja-JP" sz="1000">
                      <a:solidFill>
                        <a:srgbClr val="000000"/>
                      </a:solidFill>
                      <a:latin typeface="Century" pitchFamily="18" charset="0"/>
                    </a:rPr>
                    <a:t>M1CB</a:t>
                  </a:r>
                  <a:endParaRPr lang="ja-JP" altLang="ja-JP">
                    <a:solidFill>
                      <a:srgbClr val="000000"/>
                    </a:solidFill>
                  </a:endParaRPr>
                </a:p>
              </p:txBody>
            </p:sp>
            <p:sp>
              <p:nvSpPr>
                <p:cNvPr id="1049" name="Text Box 34"/>
                <p:cNvSpPr txBox="1">
                  <a:spLocks noChangeArrowheads="1"/>
                </p:cNvSpPr>
                <p:nvPr/>
              </p:nvSpPr>
              <p:spPr bwMode="auto">
                <a:xfrm>
                  <a:off x="6894" y="2187"/>
                  <a:ext cx="761" cy="360"/>
                </a:xfrm>
                <a:prstGeom prst="rect">
                  <a:avLst/>
                </a:prstGeom>
                <a:noFill/>
                <a:ln w="9525">
                  <a:noFill/>
                  <a:miter lim="800000"/>
                  <a:headEnd/>
                  <a:tailEnd/>
                </a:ln>
              </p:spPr>
              <p:txBody>
                <a:bodyPr lIns="74295" tIns="8890" rIns="74295" bIns="8890"/>
                <a:lstStyle/>
                <a:p>
                  <a:pPr algn="ctr" fontAlgn="base">
                    <a:spcBef>
                      <a:spcPct val="0"/>
                    </a:spcBef>
                    <a:spcAft>
                      <a:spcPct val="0"/>
                    </a:spcAft>
                  </a:pPr>
                  <a:r>
                    <a:rPr lang="en-US" altLang="ja-JP" sz="900" i="1">
                      <a:solidFill>
                        <a:srgbClr val="000000"/>
                      </a:solidFill>
                      <a:latin typeface="Century" pitchFamily="18" charset="0"/>
                    </a:rPr>
                    <a:t>(N.D.)</a:t>
                  </a:r>
                  <a:endParaRPr lang="ja-JP" altLang="ja-JP">
                    <a:solidFill>
                      <a:srgbClr val="000000"/>
                    </a:solidFill>
                  </a:endParaRPr>
                </a:p>
              </p:txBody>
            </p:sp>
            <p:graphicFrame>
              <p:nvGraphicFramePr>
                <p:cNvPr id="1026" name="Object 35"/>
                <p:cNvGraphicFramePr>
                  <a:graphicFrameLocks noChangeAspect="1"/>
                </p:cNvGraphicFramePr>
                <p:nvPr/>
              </p:nvGraphicFramePr>
              <p:xfrm>
                <a:off x="7605" y="3051"/>
                <a:ext cx="900" cy="617"/>
              </p:xfrm>
              <a:graphic>
                <a:graphicData uri="http://schemas.openxmlformats.org/presentationml/2006/ole">
                  <p:oleObj spid="_x0000_s4098" name="CS ChemDraw Drawing" r:id="rId9" imgW="2135520" imgH="1464480" progId="ChemDraw.Document.6.0">
                    <p:embed/>
                  </p:oleObj>
                </a:graphicData>
              </a:graphic>
            </p:graphicFrame>
            <p:graphicFrame>
              <p:nvGraphicFramePr>
                <p:cNvPr id="1027" name="Object 36"/>
                <p:cNvGraphicFramePr>
                  <a:graphicFrameLocks noChangeAspect="1"/>
                </p:cNvGraphicFramePr>
                <p:nvPr/>
              </p:nvGraphicFramePr>
              <p:xfrm>
                <a:off x="7169" y="5155"/>
                <a:ext cx="900" cy="617"/>
              </p:xfrm>
              <a:graphic>
                <a:graphicData uri="http://schemas.openxmlformats.org/presentationml/2006/ole">
                  <p:oleObj spid="_x0000_s4099" name="CS ChemDraw Drawing" r:id="rId10" imgW="2135520" imgH="1464120" progId="ChemDraw.Document.6.0">
                    <p:embed/>
                  </p:oleObj>
                </a:graphicData>
              </a:graphic>
            </p:graphicFrame>
            <p:graphicFrame>
              <p:nvGraphicFramePr>
                <p:cNvPr id="1028" name="Object 37"/>
                <p:cNvGraphicFramePr>
                  <a:graphicFrameLocks noChangeAspect="1"/>
                </p:cNvGraphicFramePr>
                <p:nvPr/>
              </p:nvGraphicFramePr>
              <p:xfrm>
                <a:off x="7581" y="6173"/>
                <a:ext cx="1060" cy="617"/>
              </p:xfrm>
              <a:graphic>
                <a:graphicData uri="http://schemas.openxmlformats.org/presentationml/2006/ole">
                  <p:oleObj spid="_x0000_s4100" name="CS ChemDraw Drawing" r:id="rId11" imgW="2516400" imgH="1464120" progId="ChemDraw.Document.6.0">
                    <p:embed/>
                  </p:oleObj>
                </a:graphicData>
              </a:graphic>
            </p:graphicFrame>
            <p:sp>
              <p:nvSpPr>
                <p:cNvPr id="1050" name="Text Box 38"/>
                <p:cNvSpPr txBox="1">
                  <a:spLocks noChangeArrowheads="1"/>
                </p:cNvSpPr>
                <p:nvPr/>
              </p:nvSpPr>
              <p:spPr bwMode="auto">
                <a:xfrm>
                  <a:off x="8075" y="5377"/>
                  <a:ext cx="1054" cy="360"/>
                </a:xfrm>
                <a:prstGeom prst="rect">
                  <a:avLst/>
                </a:prstGeom>
                <a:noFill/>
                <a:ln w="9525">
                  <a:noFill/>
                  <a:miter lim="800000"/>
                  <a:headEnd/>
                  <a:tailEnd/>
                </a:ln>
              </p:spPr>
              <p:txBody>
                <a:bodyPr lIns="74295" tIns="8890" rIns="74295" bIns="8890"/>
                <a:lstStyle/>
                <a:p>
                  <a:pPr algn="ctr" fontAlgn="base">
                    <a:spcBef>
                      <a:spcPct val="0"/>
                    </a:spcBef>
                    <a:spcAft>
                      <a:spcPct val="0"/>
                    </a:spcAft>
                  </a:pPr>
                  <a:r>
                    <a:rPr lang="en-US" altLang="ja-JP" sz="1000" b="1" u="sng">
                      <a:solidFill>
                        <a:srgbClr val="000000"/>
                      </a:solidFill>
                      <a:latin typeface="Century" pitchFamily="18" charset="0"/>
                    </a:rPr>
                    <a:t>(25-25)</a:t>
                  </a:r>
                  <a:endParaRPr lang="ja-JP" altLang="ja-JP">
                    <a:solidFill>
                      <a:srgbClr val="000000"/>
                    </a:solidFill>
                  </a:endParaRPr>
                </a:p>
              </p:txBody>
            </p:sp>
            <p:sp>
              <p:nvSpPr>
                <p:cNvPr id="1051" name="Text Box 39"/>
                <p:cNvSpPr txBox="1">
                  <a:spLocks noChangeArrowheads="1"/>
                </p:cNvSpPr>
                <p:nvPr/>
              </p:nvSpPr>
              <p:spPr bwMode="auto">
                <a:xfrm>
                  <a:off x="8667" y="6419"/>
                  <a:ext cx="1054" cy="360"/>
                </a:xfrm>
                <a:prstGeom prst="rect">
                  <a:avLst/>
                </a:prstGeom>
                <a:noFill/>
                <a:ln w="9525">
                  <a:noFill/>
                  <a:miter lim="800000"/>
                  <a:headEnd/>
                  <a:tailEnd/>
                </a:ln>
              </p:spPr>
              <p:txBody>
                <a:bodyPr lIns="74295" tIns="8890" rIns="74295" bIns="8890"/>
                <a:lstStyle/>
                <a:p>
                  <a:pPr algn="ctr" fontAlgn="base">
                    <a:spcBef>
                      <a:spcPct val="0"/>
                    </a:spcBef>
                    <a:spcAft>
                      <a:spcPct val="0"/>
                    </a:spcAft>
                  </a:pPr>
                  <a:r>
                    <a:rPr lang="en-US" altLang="ja-JP" sz="1000" b="1" u="sng">
                      <a:solidFill>
                        <a:srgbClr val="000000"/>
                      </a:solidFill>
                      <a:latin typeface="Century" pitchFamily="18" charset="0"/>
                    </a:rPr>
                    <a:t>(245-25)</a:t>
                  </a:r>
                  <a:endParaRPr lang="ja-JP" altLang="ja-JP">
                    <a:solidFill>
                      <a:srgbClr val="000000"/>
                    </a:solidFill>
                  </a:endParaRPr>
                </a:p>
              </p:txBody>
            </p:sp>
          </p:grpSp>
        </p:grpSp>
      </p:grpSp>
      <p:pic>
        <p:nvPicPr>
          <p:cNvPr id="41" name="Picture 4" descr="250px-3,3'-Dichlorobenzidine"/>
          <p:cNvPicPr>
            <a:picLocks noChangeAspect="1" noChangeArrowheads="1"/>
          </p:cNvPicPr>
          <p:nvPr/>
        </p:nvPicPr>
        <p:blipFill>
          <a:blip r:embed="rId12" cstate="print"/>
          <a:srcRect/>
          <a:stretch>
            <a:fillRect/>
          </a:stretch>
        </p:blipFill>
        <p:spPr bwMode="auto">
          <a:xfrm>
            <a:off x="1763688" y="5733256"/>
            <a:ext cx="2016222" cy="1008112"/>
          </a:xfrm>
          <a:prstGeom prst="rect">
            <a:avLst/>
          </a:prstGeom>
          <a:solidFill>
            <a:schemeClr val="accent3">
              <a:lumMod val="85000"/>
            </a:schemeClr>
          </a:solidFill>
          <a:ln w="9525">
            <a:noFill/>
            <a:miter lim="800000"/>
            <a:headEnd/>
            <a:tailEnd/>
          </a:ln>
        </p:spPr>
      </p:pic>
      <p:graphicFrame>
        <p:nvGraphicFramePr>
          <p:cNvPr id="4104" name="Object 8"/>
          <p:cNvGraphicFramePr>
            <a:graphicFrameLocks noChangeAspect="1"/>
          </p:cNvGraphicFramePr>
          <p:nvPr/>
        </p:nvGraphicFramePr>
        <p:xfrm>
          <a:off x="5652120" y="5720073"/>
          <a:ext cx="2166081" cy="1021296"/>
        </p:xfrm>
        <a:graphic>
          <a:graphicData uri="http://schemas.openxmlformats.org/presentationml/2006/ole">
            <p:oleObj spid="_x0000_s4104" name="CS ChemDraw Drawing" r:id="rId13" imgW="3090283" imgH="1456562" progId="ChemDraw.Document.6.0">
              <p:embed/>
            </p:oleObj>
          </a:graphicData>
        </a:graphic>
      </p:graphicFrame>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0" y="6"/>
            <a:ext cx="9144000" cy="620713"/>
          </a:xfrm>
          <a:solidFill>
            <a:schemeClr val="tx2">
              <a:lumMod val="75000"/>
            </a:schemeClr>
          </a:solidFill>
        </p:spPr>
        <p:txBody>
          <a:bodyPr/>
          <a:lstStyle/>
          <a:p>
            <a:pPr algn="l" eaLnBrk="1" hangingPunct="1">
              <a:defRPr/>
            </a:pPr>
            <a:r>
              <a:rPr lang="en-US" altLang="ja-JP" b="1" dirty="0" smtClean="0">
                <a:solidFill>
                  <a:schemeClr val="accent3"/>
                </a:solidFill>
              </a:rPr>
              <a:t>- </a:t>
            </a:r>
            <a:r>
              <a:rPr lang="ja-JP" altLang="en-US" b="1" dirty="0" smtClean="0">
                <a:solidFill>
                  <a:schemeClr val="accent3"/>
                </a:solidFill>
              </a:rPr>
              <a:t>結果</a:t>
            </a:r>
            <a:endParaRPr lang="en-US" altLang="ja-JP" b="1" dirty="0" smtClean="0">
              <a:solidFill>
                <a:schemeClr val="accent3"/>
              </a:solidFill>
            </a:endParaRPr>
          </a:p>
          <a:p>
            <a:pPr algn="l" eaLnBrk="1" hangingPunct="1">
              <a:buFontTx/>
              <a:buChar char="-"/>
              <a:defRPr/>
            </a:pPr>
            <a:endParaRPr lang="en-US" altLang="ja-JP" b="1" dirty="0" smtClean="0">
              <a:solidFill>
                <a:schemeClr val="accent3"/>
              </a:solidFill>
            </a:endParaRPr>
          </a:p>
        </p:txBody>
      </p:sp>
      <p:sp>
        <p:nvSpPr>
          <p:cNvPr id="41" name="正方形/長方形 40"/>
          <p:cNvSpPr/>
          <p:nvPr/>
        </p:nvSpPr>
        <p:spPr>
          <a:xfrm>
            <a:off x="0" y="693271"/>
            <a:ext cx="9144000" cy="4031873"/>
          </a:xfrm>
          <a:prstGeom prst="rect">
            <a:avLst/>
          </a:prstGeom>
          <a:solidFill>
            <a:srgbClr val="002060">
              <a:alpha val="90000"/>
            </a:srgbClr>
          </a:solidFill>
        </p:spPr>
        <p:txBody>
          <a:bodyPr wrap="square">
            <a:spAutoFit/>
          </a:bodyPr>
          <a:lstStyle/>
          <a:p>
            <a:r>
              <a:rPr lang="en-US" altLang="ja-JP" sz="3200" b="1" dirty="0" smtClean="0">
                <a:solidFill>
                  <a:schemeClr val="accent3"/>
                </a:solidFill>
              </a:rPr>
              <a:t>- </a:t>
            </a:r>
            <a:r>
              <a:rPr lang="ja-JP" altLang="ja-JP" sz="3200" b="1" dirty="0" smtClean="0">
                <a:solidFill>
                  <a:schemeClr val="accent3"/>
                </a:solidFill>
              </a:rPr>
              <a:t>有機</a:t>
            </a:r>
            <a:r>
              <a:rPr lang="ja-JP" altLang="ja-JP" sz="3200" b="1" dirty="0">
                <a:solidFill>
                  <a:schemeClr val="accent3"/>
                </a:solidFill>
              </a:rPr>
              <a:t>顔料中の副生</a:t>
            </a:r>
            <a:r>
              <a:rPr lang="en-US" altLang="ja-JP" sz="3200" b="1" dirty="0">
                <a:solidFill>
                  <a:schemeClr val="accent3"/>
                </a:solidFill>
              </a:rPr>
              <a:t>PCB</a:t>
            </a:r>
            <a:r>
              <a:rPr lang="ja-JP" altLang="ja-JP" sz="3200" b="1" dirty="0">
                <a:solidFill>
                  <a:schemeClr val="accent3"/>
                </a:solidFill>
              </a:rPr>
              <a:t>異性体を分析</a:t>
            </a:r>
            <a:r>
              <a:rPr lang="ja-JP" altLang="ja-JP" sz="3200" b="1" dirty="0" smtClean="0">
                <a:solidFill>
                  <a:schemeClr val="accent3"/>
                </a:solidFill>
              </a:rPr>
              <a:t>し</a:t>
            </a:r>
            <a:r>
              <a:rPr lang="en-US" altLang="ja-JP" sz="3200" b="1" dirty="0" smtClean="0">
                <a:solidFill>
                  <a:schemeClr val="accent3"/>
                </a:solidFill>
              </a:rPr>
              <a:t>,</a:t>
            </a:r>
          </a:p>
          <a:p>
            <a:r>
              <a:rPr lang="en-US" altLang="ja-JP" sz="3200" b="1" dirty="0" smtClean="0">
                <a:solidFill>
                  <a:schemeClr val="accent3"/>
                </a:solidFill>
              </a:rPr>
              <a:t>- 3,3</a:t>
            </a:r>
            <a:r>
              <a:rPr lang="en-US" altLang="ja-JP" sz="3200" b="1" dirty="0">
                <a:solidFill>
                  <a:schemeClr val="accent3"/>
                </a:solidFill>
              </a:rPr>
              <a:t>’</a:t>
            </a:r>
            <a:r>
              <a:rPr lang="ja-JP" altLang="ja-JP" sz="3200" b="1" dirty="0">
                <a:solidFill>
                  <a:schemeClr val="accent3"/>
                </a:solidFill>
              </a:rPr>
              <a:t>－ジクロロベンジジンを原料とする</a:t>
            </a:r>
            <a:r>
              <a:rPr lang="ja-JP" altLang="ja-JP" sz="3200" b="1" dirty="0" smtClean="0">
                <a:solidFill>
                  <a:schemeClr val="accent3"/>
                </a:solidFill>
              </a:rPr>
              <a:t>顔料</a:t>
            </a:r>
            <a:endParaRPr lang="en-US" altLang="ja-JP" sz="3200" b="1" dirty="0" smtClean="0">
              <a:solidFill>
                <a:schemeClr val="accent3"/>
              </a:solidFill>
            </a:endParaRPr>
          </a:p>
          <a:p>
            <a:r>
              <a:rPr lang="en-US" altLang="ja-JP" sz="3200" b="1" dirty="0" smtClean="0">
                <a:solidFill>
                  <a:schemeClr val="accent3"/>
                </a:solidFill>
              </a:rPr>
              <a:t>      #</a:t>
            </a:r>
            <a:r>
              <a:rPr lang="en-US" altLang="ja-JP" sz="3200" b="1" dirty="0">
                <a:solidFill>
                  <a:schemeClr val="accent3"/>
                </a:solidFill>
              </a:rPr>
              <a:t>11, #35, #77</a:t>
            </a:r>
            <a:r>
              <a:rPr lang="ja-JP" altLang="ja-JP" sz="3200" b="1" dirty="0">
                <a:solidFill>
                  <a:schemeClr val="accent3"/>
                </a:solidFill>
              </a:rPr>
              <a:t>を</a:t>
            </a:r>
            <a:r>
              <a:rPr lang="ja-JP" altLang="ja-JP" sz="3200" b="1" dirty="0" smtClean="0">
                <a:solidFill>
                  <a:schemeClr val="accent3"/>
                </a:solidFill>
              </a:rPr>
              <a:t>、</a:t>
            </a:r>
            <a:endParaRPr lang="en-US" altLang="ja-JP" sz="3200" b="1" dirty="0" smtClean="0">
              <a:solidFill>
                <a:schemeClr val="accent3"/>
              </a:solidFill>
            </a:endParaRPr>
          </a:p>
          <a:p>
            <a:r>
              <a:rPr lang="en-US" altLang="ja-JP" sz="3200" b="1" dirty="0" smtClean="0">
                <a:solidFill>
                  <a:schemeClr val="accent3"/>
                </a:solidFill>
              </a:rPr>
              <a:t>- 2,2</a:t>
            </a:r>
            <a:r>
              <a:rPr lang="en-US" altLang="ja-JP" sz="3200" b="1" dirty="0">
                <a:solidFill>
                  <a:schemeClr val="accent3"/>
                </a:solidFill>
              </a:rPr>
              <a:t>’,5,5’-</a:t>
            </a:r>
            <a:r>
              <a:rPr lang="ja-JP" altLang="ja-JP" sz="3200" b="1" dirty="0">
                <a:solidFill>
                  <a:schemeClr val="accent3"/>
                </a:solidFill>
              </a:rPr>
              <a:t>テトラクロロベンジジンを原料とする</a:t>
            </a:r>
            <a:r>
              <a:rPr lang="ja-JP" altLang="ja-JP" sz="3200" b="1" dirty="0" smtClean="0">
                <a:solidFill>
                  <a:schemeClr val="accent3"/>
                </a:solidFill>
              </a:rPr>
              <a:t>顔料</a:t>
            </a:r>
            <a:endParaRPr lang="en-US" altLang="ja-JP" sz="3200" b="1" dirty="0" smtClean="0">
              <a:solidFill>
                <a:schemeClr val="accent3"/>
              </a:solidFill>
            </a:endParaRPr>
          </a:p>
          <a:p>
            <a:r>
              <a:rPr lang="en-US" altLang="ja-JP" sz="3200" b="1" dirty="0" smtClean="0">
                <a:solidFill>
                  <a:schemeClr val="accent3"/>
                </a:solidFill>
              </a:rPr>
              <a:t>     #</a:t>
            </a:r>
            <a:r>
              <a:rPr lang="en-US" altLang="ja-JP" sz="3200" b="1" dirty="0">
                <a:solidFill>
                  <a:schemeClr val="accent3"/>
                </a:solidFill>
              </a:rPr>
              <a:t>52, #101, #153</a:t>
            </a:r>
            <a:r>
              <a:rPr lang="ja-JP" altLang="ja-JP" sz="3200" b="1" dirty="0">
                <a:solidFill>
                  <a:schemeClr val="accent3"/>
                </a:solidFill>
              </a:rPr>
              <a:t>を</a:t>
            </a:r>
            <a:r>
              <a:rPr lang="ja-JP" altLang="ja-JP" sz="3200" b="1" dirty="0" smtClean="0">
                <a:solidFill>
                  <a:schemeClr val="accent3"/>
                </a:solidFill>
              </a:rPr>
              <a:t>、</a:t>
            </a:r>
            <a:endParaRPr lang="en-US" altLang="ja-JP" sz="3200" b="1" dirty="0" smtClean="0">
              <a:solidFill>
                <a:schemeClr val="accent3"/>
              </a:solidFill>
            </a:endParaRPr>
          </a:p>
          <a:p>
            <a:r>
              <a:rPr lang="ja-JP" altLang="ja-JP" sz="3200" b="1" dirty="0" smtClean="0">
                <a:solidFill>
                  <a:schemeClr val="accent3"/>
                </a:solidFill>
              </a:rPr>
              <a:t>フタロシアニン</a:t>
            </a:r>
            <a:r>
              <a:rPr lang="ja-JP" altLang="ja-JP" sz="3200" b="1" dirty="0">
                <a:solidFill>
                  <a:schemeClr val="accent3"/>
                </a:solidFill>
              </a:rPr>
              <a:t>系</a:t>
            </a:r>
            <a:r>
              <a:rPr lang="ja-JP" altLang="ja-JP" sz="3200" b="1" dirty="0" smtClean="0">
                <a:solidFill>
                  <a:schemeClr val="accent3"/>
                </a:solidFill>
              </a:rPr>
              <a:t>顔料</a:t>
            </a:r>
            <a:endParaRPr lang="en-US" altLang="ja-JP" sz="3200" b="1" dirty="0" smtClean="0">
              <a:solidFill>
                <a:schemeClr val="accent3"/>
              </a:solidFill>
            </a:endParaRPr>
          </a:p>
          <a:p>
            <a:r>
              <a:rPr lang="en-US" altLang="ja-JP" sz="3200" b="1" dirty="0" smtClean="0">
                <a:solidFill>
                  <a:schemeClr val="accent3"/>
                </a:solidFill>
              </a:rPr>
              <a:t>     #</a:t>
            </a:r>
            <a:r>
              <a:rPr lang="en-US" altLang="ja-JP" sz="3200" b="1" dirty="0">
                <a:solidFill>
                  <a:schemeClr val="accent3"/>
                </a:solidFill>
              </a:rPr>
              <a:t>209</a:t>
            </a:r>
            <a:r>
              <a:rPr lang="ja-JP" altLang="ja-JP" sz="3200" b="1" dirty="0" smtClean="0">
                <a:solidFill>
                  <a:schemeClr val="accent3"/>
                </a:solidFill>
              </a:rPr>
              <a:t>を</a:t>
            </a:r>
            <a:r>
              <a:rPr lang="en-US" altLang="ja-JP" sz="3200" b="1" dirty="0" smtClean="0">
                <a:solidFill>
                  <a:schemeClr val="accent3"/>
                </a:solidFill>
              </a:rPr>
              <a:t>, </a:t>
            </a:r>
            <a:r>
              <a:rPr lang="ja-JP" altLang="ja-JP" sz="3200" b="1" dirty="0" smtClean="0">
                <a:solidFill>
                  <a:schemeClr val="accent3"/>
                </a:solidFill>
              </a:rPr>
              <a:t>特定</a:t>
            </a:r>
            <a:r>
              <a:rPr lang="ja-JP" altLang="ja-JP" sz="3200" b="1" dirty="0">
                <a:solidFill>
                  <a:schemeClr val="accent3"/>
                </a:solidFill>
              </a:rPr>
              <a:t>の異性体として含んでおり</a:t>
            </a:r>
            <a:r>
              <a:rPr lang="ja-JP" altLang="ja-JP" sz="3200" b="1" dirty="0" smtClean="0">
                <a:solidFill>
                  <a:schemeClr val="accent3"/>
                </a:solidFill>
              </a:rPr>
              <a:t>、</a:t>
            </a:r>
            <a:endParaRPr lang="en-US" altLang="ja-JP" sz="3200" b="1" dirty="0" smtClean="0">
              <a:solidFill>
                <a:schemeClr val="accent3"/>
              </a:solidFill>
            </a:endParaRPr>
          </a:p>
          <a:p>
            <a:r>
              <a:rPr lang="ja-JP" altLang="ja-JP" sz="3200" b="1" dirty="0" smtClean="0">
                <a:solidFill>
                  <a:schemeClr val="accent3"/>
                </a:solidFill>
              </a:rPr>
              <a:t>顔料</a:t>
            </a:r>
            <a:r>
              <a:rPr lang="ja-JP" altLang="ja-JP" sz="3200" b="1" dirty="0">
                <a:solidFill>
                  <a:schemeClr val="accent3"/>
                </a:solidFill>
              </a:rPr>
              <a:t>製造の過程と密接な関連が推定された。</a:t>
            </a:r>
          </a:p>
        </p:txBody>
      </p:sp>
      <p:sp>
        <p:nvSpPr>
          <p:cNvPr id="5" name="正方形/長方形 4"/>
          <p:cNvSpPr/>
          <p:nvPr/>
        </p:nvSpPr>
        <p:spPr>
          <a:xfrm>
            <a:off x="0" y="4758394"/>
            <a:ext cx="9144000" cy="2062103"/>
          </a:xfrm>
          <a:prstGeom prst="rect">
            <a:avLst/>
          </a:prstGeom>
          <a:solidFill>
            <a:srgbClr val="002060">
              <a:alpha val="90000"/>
            </a:srgbClr>
          </a:solidFill>
        </p:spPr>
        <p:txBody>
          <a:bodyPr wrap="square">
            <a:spAutoFit/>
          </a:bodyPr>
          <a:lstStyle/>
          <a:p>
            <a:r>
              <a:rPr lang="en-US" altLang="ja-JP" sz="3200" b="1" dirty="0" smtClean="0">
                <a:solidFill>
                  <a:schemeClr val="accent3"/>
                </a:solidFill>
              </a:rPr>
              <a:t>- </a:t>
            </a:r>
            <a:r>
              <a:rPr lang="ja-JP" altLang="en-US" sz="3200" b="1" dirty="0" smtClean="0">
                <a:solidFill>
                  <a:schemeClr val="accent3"/>
                </a:solidFill>
              </a:rPr>
              <a:t>顔料中の</a:t>
            </a:r>
            <a:r>
              <a:rPr lang="en-US" altLang="ja-JP" sz="3200" b="1" dirty="0" smtClean="0">
                <a:solidFill>
                  <a:schemeClr val="accent3"/>
                </a:solidFill>
              </a:rPr>
              <a:t>PCB</a:t>
            </a:r>
            <a:r>
              <a:rPr lang="ja-JP" altLang="en-US" sz="3200" b="1" dirty="0" smtClean="0">
                <a:solidFill>
                  <a:schemeClr val="accent3"/>
                </a:solidFill>
              </a:rPr>
              <a:t>は、精製過程で残ったものと推測され、これら、副反応で生成する異性体は、排水や、廃棄物として、環境への負荷が起こる例も報告されており、負荷低減への対策も必要である。</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80898" name="Object 2"/>
          <p:cNvGraphicFramePr>
            <a:graphicFrameLocks noChangeAspect="1"/>
          </p:cNvGraphicFramePr>
          <p:nvPr/>
        </p:nvGraphicFramePr>
        <p:xfrm>
          <a:off x="714599" y="980728"/>
          <a:ext cx="1481137" cy="1455737"/>
        </p:xfrm>
        <a:graphic>
          <a:graphicData uri="http://schemas.openxmlformats.org/presentationml/2006/ole">
            <p:oleObj spid="_x0000_s80898" name="CS ChemDraw Drawing" r:id="rId4" imgW="1480896" imgH="1455212" progId="ChemDraw.Document.6.0">
              <p:embed/>
            </p:oleObj>
          </a:graphicData>
        </a:graphic>
      </p:graphicFrame>
      <p:graphicFrame>
        <p:nvGraphicFramePr>
          <p:cNvPr id="80899" name="Object 3"/>
          <p:cNvGraphicFramePr>
            <a:graphicFrameLocks noChangeAspect="1"/>
          </p:cNvGraphicFramePr>
          <p:nvPr/>
        </p:nvGraphicFramePr>
        <p:xfrm>
          <a:off x="6127948" y="836712"/>
          <a:ext cx="2476500" cy="2074863"/>
        </p:xfrm>
        <a:graphic>
          <a:graphicData uri="http://schemas.openxmlformats.org/presentationml/2006/ole">
            <p:oleObj spid="_x0000_s80899" name="CS ChemDraw Drawing" r:id="rId5" imgW="2476168" imgH="2075249" progId="ChemDraw.Document.6.0">
              <p:embed/>
            </p:oleObj>
          </a:graphicData>
        </a:graphic>
      </p:graphicFrame>
      <p:graphicFrame>
        <p:nvGraphicFramePr>
          <p:cNvPr id="80900" name="Object 4"/>
          <p:cNvGraphicFramePr>
            <a:graphicFrameLocks noChangeAspect="1"/>
          </p:cNvGraphicFramePr>
          <p:nvPr/>
        </p:nvGraphicFramePr>
        <p:xfrm>
          <a:off x="2195736" y="3645024"/>
          <a:ext cx="4346575" cy="2073275"/>
        </p:xfrm>
        <a:graphic>
          <a:graphicData uri="http://schemas.openxmlformats.org/presentationml/2006/ole">
            <p:oleObj spid="_x0000_s80900" name="CS ChemDraw Drawing" r:id="rId6" imgW="4346048" imgH="2073900" progId="ChemDraw.Document.6.0">
              <p:embed/>
            </p:oleObj>
          </a:graphicData>
        </a:graphic>
      </p:graphicFrame>
      <p:sp>
        <p:nvSpPr>
          <p:cNvPr id="6" name="Text Box 6"/>
          <p:cNvSpPr txBox="1">
            <a:spLocks noChangeArrowheads="1"/>
          </p:cNvSpPr>
          <p:nvPr/>
        </p:nvSpPr>
        <p:spPr bwMode="auto">
          <a:xfrm>
            <a:off x="3203848" y="6165304"/>
            <a:ext cx="2555776" cy="360040"/>
          </a:xfrm>
          <a:prstGeom prst="rect">
            <a:avLst/>
          </a:prstGeom>
          <a:solidFill>
            <a:schemeClr val="tx2">
              <a:lumMod val="75000"/>
            </a:schemeClr>
          </a:solidFill>
          <a:ln w="9525" algn="ctr">
            <a:noFill/>
            <a:miter lim="800000"/>
            <a:headEnd/>
            <a:tailEnd/>
          </a:ln>
          <a:effectLst/>
        </p:spPr>
        <p:txBody>
          <a:bodyPr vert="horz" wrap="square" lIns="74295" tIns="8890" rIns="74295" bIns="8890" numCol="1" anchor="t" anchorCtr="0" compatLnSpc="1">
            <a:prstTxWarp prst="textNoShape">
              <a:avLst/>
            </a:prstTxWarp>
          </a:bodyPr>
          <a:lstStyle/>
          <a:p>
            <a:pPr algn="ctr" fontAlgn="base">
              <a:spcBef>
                <a:spcPct val="0"/>
              </a:spcBef>
              <a:spcAft>
                <a:spcPct val="0"/>
              </a:spcAft>
            </a:pPr>
            <a:r>
              <a:rPr lang="en-US" altLang="ja-JP" b="1" dirty="0" smtClean="0">
                <a:solidFill>
                  <a:schemeClr val="bg1"/>
                </a:solidFill>
                <a:latin typeface="HGP創英角ﾎﾟｯﾌﾟ体" pitchFamily="50" charset="-128"/>
                <a:ea typeface="HGP創英角ﾎﾟｯﾌﾟ体" pitchFamily="50" charset="-128"/>
                <a:cs typeface="ＭＳ Ｐゴシック" pitchFamily="50" charset="-128"/>
              </a:rPr>
              <a:t>Pigment Red 2</a:t>
            </a:r>
            <a:endParaRPr lang="ja-JP" altLang="en-US" b="1" dirty="0" smtClean="0">
              <a:solidFill>
                <a:schemeClr val="bg1"/>
              </a:solidFill>
              <a:latin typeface="HGP創英角ﾎﾟｯﾌﾟ体" pitchFamily="50" charset="-128"/>
              <a:ea typeface="HGP創英角ﾎﾟｯﾌﾟ体" pitchFamily="50" charset="-128"/>
              <a:cs typeface="ＭＳ Ｐゴシック" pitchFamily="50" charset="-128"/>
            </a:endParaRPr>
          </a:p>
        </p:txBody>
      </p:sp>
      <p:sp>
        <p:nvSpPr>
          <p:cNvPr id="7" name="Text Box 6"/>
          <p:cNvSpPr txBox="1">
            <a:spLocks noChangeArrowheads="1"/>
          </p:cNvSpPr>
          <p:nvPr/>
        </p:nvSpPr>
        <p:spPr bwMode="auto">
          <a:xfrm>
            <a:off x="395536" y="2564904"/>
            <a:ext cx="2555776" cy="360040"/>
          </a:xfrm>
          <a:prstGeom prst="rect">
            <a:avLst/>
          </a:prstGeom>
          <a:solidFill>
            <a:schemeClr val="tx2">
              <a:lumMod val="75000"/>
            </a:schemeClr>
          </a:solidFill>
          <a:ln w="9525" algn="ctr">
            <a:noFill/>
            <a:miter lim="800000"/>
            <a:headEnd/>
            <a:tailEnd/>
          </a:ln>
          <a:effectLst/>
        </p:spPr>
        <p:txBody>
          <a:bodyPr vert="horz" wrap="square" lIns="74295" tIns="8890" rIns="74295" bIns="8890" numCol="1" anchor="t" anchorCtr="0" compatLnSpc="1">
            <a:prstTxWarp prst="textNoShape">
              <a:avLst/>
            </a:prstTxWarp>
          </a:bodyPr>
          <a:lstStyle/>
          <a:p>
            <a:pPr algn="ctr" fontAlgn="base">
              <a:spcBef>
                <a:spcPct val="0"/>
              </a:spcBef>
              <a:spcAft>
                <a:spcPct val="0"/>
              </a:spcAft>
            </a:pPr>
            <a:r>
              <a:rPr lang="en-US" altLang="ja-JP" b="1" dirty="0" smtClean="0">
                <a:solidFill>
                  <a:schemeClr val="bg1"/>
                </a:solidFill>
                <a:latin typeface="HGP創英角ﾎﾟｯﾌﾟ体" pitchFamily="50" charset="-128"/>
                <a:ea typeface="HGP創英角ﾎﾟｯﾌﾟ体" pitchFamily="50" charset="-128"/>
                <a:cs typeface="ＭＳ Ｐゴシック" pitchFamily="50" charset="-128"/>
              </a:rPr>
              <a:t>2,5-</a:t>
            </a:r>
            <a:r>
              <a:rPr lang="ja-JP" altLang="en-US" b="1" dirty="0" smtClean="0">
                <a:solidFill>
                  <a:schemeClr val="bg1"/>
                </a:solidFill>
                <a:latin typeface="HGP創英角ﾎﾟｯﾌﾟ体" pitchFamily="50" charset="-128"/>
                <a:ea typeface="HGP創英角ﾎﾟｯﾌﾟ体" pitchFamily="50" charset="-128"/>
                <a:cs typeface="ＭＳ Ｐゴシック" pitchFamily="50" charset="-128"/>
              </a:rPr>
              <a:t>ジクロロアニリン</a:t>
            </a:r>
            <a:endParaRPr lang="ja-JP" altLang="en-US" b="1" dirty="0" smtClean="0">
              <a:solidFill>
                <a:schemeClr val="bg1"/>
              </a:solidFill>
              <a:latin typeface="HGP創英角ﾎﾟｯﾌﾟ体" pitchFamily="50" charset="-128"/>
              <a:ea typeface="HGP創英角ﾎﾟｯﾌﾟ体" pitchFamily="50" charset="-128"/>
              <a:cs typeface="ＭＳ Ｐゴシック" pitchFamily="50" charset="-128"/>
            </a:endParaRPr>
          </a:p>
        </p:txBody>
      </p:sp>
      <p:sp>
        <p:nvSpPr>
          <p:cNvPr id="8" name="Text Box 6"/>
          <p:cNvSpPr txBox="1">
            <a:spLocks noChangeArrowheads="1"/>
          </p:cNvSpPr>
          <p:nvPr/>
        </p:nvSpPr>
        <p:spPr bwMode="auto">
          <a:xfrm>
            <a:off x="2520280" y="332656"/>
            <a:ext cx="2555776" cy="360040"/>
          </a:xfrm>
          <a:prstGeom prst="rect">
            <a:avLst/>
          </a:prstGeom>
          <a:solidFill>
            <a:schemeClr val="tx2">
              <a:lumMod val="75000"/>
            </a:schemeClr>
          </a:solidFill>
          <a:ln w="9525" algn="ctr">
            <a:noFill/>
            <a:miter lim="800000"/>
            <a:headEnd/>
            <a:tailEnd/>
          </a:ln>
          <a:effectLst/>
        </p:spPr>
        <p:txBody>
          <a:bodyPr vert="horz" wrap="square" lIns="74295" tIns="8890" rIns="74295" bIns="8890" numCol="1" anchor="t" anchorCtr="0" compatLnSpc="1">
            <a:prstTxWarp prst="textNoShape">
              <a:avLst/>
            </a:prstTxWarp>
          </a:bodyPr>
          <a:lstStyle/>
          <a:p>
            <a:pPr algn="ctr" fontAlgn="base">
              <a:spcBef>
                <a:spcPct val="0"/>
              </a:spcBef>
              <a:spcAft>
                <a:spcPct val="0"/>
              </a:spcAft>
            </a:pPr>
            <a:r>
              <a:rPr lang="ja-JP" altLang="en-US" b="1" dirty="0" smtClean="0">
                <a:solidFill>
                  <a:schemeClr val="bg1"/>
                </a:solidFill>
                <a:latin typeface="HGP創英角ﾎﾟｯﾌﾟ体" pitchFamily="50" charset="-128"/>
                <a:ea typeface="HGP創英角ﾎﾟｯﾌﾟ体" pitchFamily="50" charset="-128"/>
                <a:cs typeface="ＭＳ Ｐゴシック" pitchFamily="50" charset="-128"/>
              </a:rPr>
              <a:t>モノアゾ</a:t>
            </a:r>
            <a:endParaRPr lang="ja-JP" altLang="en-US" b="1" dirty="0" smtClean="0">
              <a:solidFill>
                <a:schemeClr val="bg1"/>
              </a:solidFill>
              <a:latin typeface="HGP創英角ﾎﾟｯﾌﾟ体" pitchFamily="50" charset="-128"/>
              <a:ea typeface="HGP創英角ﾎﾟｯﾌﾟ体" pitchFamily="50" charset="-128"/>
              <a:cs typeface="ＭＳ Ｐゴシック" pitchFamily="50" charset="-128"/>
            </a:endParaRPr>
          </a:p>
        </p:txBody>
      </p:sp>
      <p:sp>
        <p:nvSpPr>
          <p:cNvPr id="9" name="Text Box 6"/>
          <p:cNvSpPr txBox="1">
            <a:spLocks noChangeArrowheads="1"/>
          </p:cNvSpPr>
          <p:nvPr/>
        </p:nvSpPr>
        <p:spPr bwMode="auto">
          <a:xfrm>
            <a:off x="2808312" y="1556792"/>
            <a:ext cx="2555776" cy="360040"/>
          </a:xfrm>
          <a:prstGeom prst="rect">
            <a:avLst/>
          </a:prstGeom>
          <a:solidFill>
            <a:schemeClr val="tx2">
              <a:lumMod val="75000"/>
            </a:schemeClr>
          </a:solidFill>
          <a:ln w="9525" algn="ctr">
            <a:noFill/>
            <a:miter lim="800000"/>
            <a:headEnd/>
            <a:tailEnd/>
          </a:ln>
          <a:effectLst/>
        </p:spPr>
        <p:txBody>
          <a:bodyPr vert="horz" wrap="square" lIns="74295" tIns="8890" rIns="74295" bIns="8890" numCol="1" anchor="t" anchorCtr="0" compatLnSpc="1">
            <a:prstTxWarp prst="textNoShape">
              <a:avLst/>
            </a:prstTxWarp>
          </a:bodyPr>
          <a:lstStyle/>
          <a:p>
            <a:pPr algn="ctr" fontAlgn="base">
              <a:spcBef>
                <a:spcPct val="0"/>
              </a:spcBef>
              <a:spcAft>
                <a:spcPct val="0"/>
              </a:spcAft>
            </a:pPr>
            <a:r>
              <a:rPr lang="ja-JP" altLang="en-US" b="1" dirty="0" smtClean="0">
                <a:solidFill>
                  <a:schemeClr val="bg1"/>
                </a:solidFill>
                <a:latin typeface="HGP創英角ﾎﾟｯﾌﾟ体" pitchFamily="50" charset="-128"/>
                <a:ea typeface="HGP創英角ﾎﾟｯﾌﾟ体" pitchFamily="50" charset="-128"/>
                <a:cs typeface="ＭＳ Ｐゴシック" pitchFamily="50" charset="-128"/>
              </a:rPr>
              <a:t>ジアゾニウム塩</a:t>
            </a:r>
            <a:endParaRPr lang="ja-JP" altLang="en-US" b="1" dirty="0" smtClean="0">
              <a:solidFill>
                <a:schemeClr val="bg1"/>
              </a:solidFill>
              <a:latin typeface="HGP創英角ﾎﾟｯﾌﾟ体" pitchFamily="50" charset="-128"/>
              <a:ea typeface="HGP創英角ﾎﾟｯﾌﾟ体" pitchFamily="50" charset="-128"/>
              <a:cs typeface="ＭＳ Ｐゴシック" pitchFamily="50" charset="-128"/>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ja-JP" altLang="ja-JP" sz="3200" b="1" dirty="0" smtClean="0"/>
              <a:t>方法</a:t>
            </a:r>
            <a:endParaRPr lang="ja-JP" altLang="ja-JP" sz="3200" dirty="0"/>
          </a:p>
        </p:txBody>
      </p:sp>
      <p:sp>
        <p:nvSpPr>
          <p:cNvPr id="9" name="正方形/長方形 8"/>
          <p:cNvSpPr/>
          <p:nvPr/>
        </p:nvSpPr>
        <p:spPr>
          <a:xfrm>
            <a:off x="0" y="908720"/>
            <a:ext cx="9144000" cy="5949280"/>
          </a:xfrm>
          <a:prstGeom prst="rect">
            <a:avLst/>
          </a:prstGeom>
          <a:solidFill>
            <a:schemeClr val="accent6"/>
          </a:solidFill>
          <a:ln w="19050">
            <a:gradFill>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ja-JP" altLang="ja-JP" sz="2800" b="1" dirty="0"/>
              <a:t>図１に代表的な、顔料中の</a:t>
            </a:r>
            <a:r>
              <a:rPr lang="en-US" altLang="ja-JP" sz="2800" b="1" dirty="0"/>
              <a:t>PCB</a:t>
            </a:r>
            <a:r>
              <a:rPr lang="ja-JP" altLang="ja-JP" sz="2800" b="1" dirty="0"/>
              <a:t>の</a:t>
            </a:r>
            <a:r>
              <a:rPr lang="en-US" altLang="ja-JP" sz="2800" b="1" dirty="0"/>
              <a:t>GC/MS</a:t>
            </a:r>
            <a:r>
              <a:rPr lang="ja-JP" altLang="ja-JP" sz="2800" b="1" dirty="0"/>
              <a:t>クロマトグラムを示す。原料の</a:t>
            </a:r>
            <a:r>
              <a:rPr lang="en-US" altLang="ja-JP" sz="2800" b="1" dirty="0"/>
              <a:t>3,3’-</a:t>
            </a:r>
            <a:r>
              <a:rPr lang="ja-JP" altLang="ja-JP" sz="2800" b="1" dirty="0"/>
              <a:t>ジクロルベンジジンや</a:t>
            </a:r>
            <a:r>
              <a:rPr lang="en-US" altLang="ja-JP" sz="2800" b="1" dirty="0"/>
              <a:t>2,2’,5,5’-</a:t>
            </a:r>
            <a:r>
              <a:rPr lang="ja-JP" altLang="ja-JP" sz="2800" b="1" dirty="0"/>
              <a:t>テトラクロロベンジジンに対応し、特徴的な単純な組成を示す。すなわち、顔料由来の特定の</a:t>
            </a:r>
            <a:r>
              <a:rPr lang="en-US" altLang="ja-JP" sz="2800" b="1" dirty="0"/>
              <a:t>PCB</a:t>
            </a:r>
            <a:r>
              <a:rPr lang="ja-JP" altLang="ja-JP" sz="2800" b="1" dirty="0"/>
              <a:t>異性体が、ジクロルベンジジンやテトラクロロベンジジンのジアゾニウム塩を経て、副生成する。これらの顔料合成過程で、</a:t>
            </a:r>
            <a:r>
              <a:rPr lang="en-US" altLang="ja-JP" sz="2800" b="1" dirty="0"/>
              <a:t>PCB</a:t>
            </a:r>
            <a:r>
              <a:rPr lang="ja-JP" altLang="ja-JP" sz="2800" b="1" dirty="0"/>
              <a:t>の副生する反応は、よく知られている。テトラクロロベンジジン及びＮ－アセトアセチル－</a:t>
            </a:r>
            <a:r>
              <a:rPr lang="en-US" altLang="ja-JP" sz="2800" b="1" dirty="0"/>
              <a:t>2,4-</a:t>
            </a:r>
            <a:r>
              <a:rPr lang="ja-JP" altLang="ja-JP" sz="2800" b="1" dirty="0"/>
              <a:t>ジメチルアニリンを原料とする黄色顔料</a:t>
            </a:r>
            <a:r>
              <a:rPr lang="en-US" altLang="ja-JP" sz="2800" b="1" dirty="0"/>
              <a:t>PY81</a:t>
            </a:r>
            <a:r>
              <a:rPr lang="ja-JP" altLang="ja-JP" sz="2800" b="1" dirty="0"/>
              <a:t>の製造過程で、アゾカップリングの際に、テトラゾ化液とアルカリ水溶液の添加速度のバランスにより、</a:t>
            </a:r>
            <a:r>
              <a:rPr lang="en-US" altLang="ja-JP" sz="2800" b="1" dirty="0"/>
              <a:t>pH</a:t>
            </a:r>
            <a:r>
              <a:rPr lang="ja-JP" altLang="ja-JP" sz="2800" b="1" dirty="0"/>
              <a:t>を一定に制御し、顔料合成中の</a:t>
            </a:r>
            <a:r>
              <a:rPr lang="en-US" altLang="ja-JP" sz="2800" b="1" dirty="0"/>
              <a:t>PCB</a:t>
            </a:r>
            <a:r>
              <a:rPr lang="ja-JP" altLang="ja-JP" sz="2800" b="1" dirty="0"/>
              <a:t>副生を抑制する特許が提案されている</a:t>
            </a:r>
            <a:r>
              <a:rPr lang="ja-JP" altLang="ja-JP" sz="2800" dirty="0" smtClean="0"/>
              <a:t>。</a:t>
            </a:r>
            <a:endParaRPr lang="ja-JP" altLang="ja-JP" sz="28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ja-JP" altLang="ja-JP" sz="3200" b="1" dirty="0" smtClean="0"/>
              <a:t>方法</a:t>
            </a:r>
            <a:endParaRPr lang="ja-JP" altLang="ja-JP" sz="3200" dirty="0"/>
          </a:p>
        </p:txBody>
      </p:sp>
      <p:sp>
        <p:nvSpPr>
          <p:cNvPr id="9" name="正方形/長方形 8"/>
          <p:cNvSpPr/>
          <p:nvPr/>
        </p:nvSpPr>
        <p:spPr>
          <a:xfrm>
            <a:off x="0" y="908720"/>
            <a:ext cx="9144000" cy="5949280"/>
          </a:xfrm>
          <a:prstGeom prst="rect">
            <a:avLst/>
          </a:prstGeom>
          <a:solidFill>
            <a:schemeClr val="accent6"/>
          </a:solidFill>
          <a:ln w="19050">
            <a:gradFill>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ja-JP" altLang="en-US" sz="2800" b="1" dirty="0" smtClean="0"/>
              <a:t>フタロシアニン系の顔料、フタロシアニングリーンは</a:t>
            </a:r>
            <a:r>
              <a:rPr lang="en-US" altLang="ja-JP" sz="2800" b="1" dirty="0" smtClean="0"/>
              <a:t>pigment blue 15</a:t>
            </a:r>
            <a:r>
              <a:rPr lang="ja-JP" altLang="en-US" sz="2800" b="1" dirty="0" smtClean="0"/>
              <a:t>を塩素化し製造される。</a:t>
            </a:r>
            <a:r>
              <a:rPr lang="en-US" altLang="ja-JP" sz="2800" b="1" dirty="0" smtClean="0"/>
              <a:t>#209</a:t>
            </a:r>
            <a:r>
              <a:rPr lang="ja-JP" altLang="en-US" sz="2800" b="1" dirty="0" err="1" smtClean="0"/>
              <a:t>、</a:t>
            </a:r>
            <a:r>
              <a:rPr lang="en-US" altLang="ja-JP" sz="2800" b="1" dirty="0" err="1" smtClean="0"/>
              <a:t>PeCBz</a:t>
            </a:r>
            <a:r>
              <a:rPr lang="ja-JP" altLang="en-US" sz="2800" b="1" dirty="0" err="1" smtClean="0"/>
              <a:t>、</a:t>
            </a:r>
            <a:r>
              <a:rPr lang="en-US" altLang="ja-JP" sz="2800" b="1" dirty="0" smtClean="0"/>
              <a:t>HCB</a:t>
            </a:r>
            <a:r>
              <a:rPr lang="ja-JP" altLang="en-US" sz="2800" b="1" dirty="0" smtClean="0"/>
              <a:t>濃度が高い特徴があり、不純物の量や種類、塩素化工程における温度の違いなどが影響しているものと推測される。</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ja-JP" altLang="en-US" sz="3200" smtClean="0"/>
              <a:t>はじめに</a:t>
            </a:r>
          </a:p>
        </p:txBody>
      </p:sp>
      <p:sp>
        <p:nvSpPr>
          <p:cNvPr id="9" name="正方形/長方形 8"/>
          <p:cNvSpPr/>
          <p:nvPr/>
        </p:nvSpPr>
        <p:spPr>
          <a:xfrm>
            <a:off x="0" y="908720"/>
            <a:ext cx="9144000" cy="5949280"/>
          </a:xfrm>
          <a:prstGeom prst="rect">
            <a:avLst/>
          </a:prstGeom>
          <a:solidFill>
            <a:schemeClr val="accent6"/>
          </a:solidFill>
          <a:ln w="19050">
            <a:gradFill>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indent="133350" algn="just">
              <a:spcAft>
                <a:spcPts val="0"/>
              </a:spcAft>
              <a:tabLst>
                <a:tab pos="3990975" algn="l"/>
              </a:tabLst>
            </a:pPr>
            <a:r>
              <a:rPr lang="ja-JP" altLang="en-US" sz="2800" b="1" dirty="0" smtClean="0">
                <a:solidFill>
                  <a:srgbClr val="000099"/>
                </a:solidFill>
              </a:rPr>
              <a:t>　</a:t>
            </a:r>
            <a:endParaRPr lang="en-US" altLang="ja-JP" sz="2800" b="1" kern="100" dirty="0" smtClean="0">
              <a:latin typeface="Century"/>
              <a:ea typeface="ＭＳ 明朝"/>
              <a:cs typeface="Times New Roman"/>
            </a:endParaRPr>
          </a:p>
          <a:p>
            <a:pPr indent="133350" algn="just">
              <a:spcAft>
                <a:spcPts val="0"/>
              </a:spcAft>
              <a:tabLst>
                <a:tab pos="3990975" algn="l"/>
              </a:tabLst>
            </a:pPr>
            <a:endParaRPr lang="en-US" altLang="ja-JP" sz="2800" b="1" kern="100" dirty="0" smtClean="0">
              <a:latin typeface="Century"/>
              <a:ea typeface="ＭＳ 明朝"/>
              <a:cs typeface="Times New Roman"/>
            </a:endParaRPr>
          </a:p>
          <a:p>
            <a:pPr indent="133350" algn="just">
              <a:spcAft>
                <a:spcPts val="0"/>
              </a:spcAft>
              <a:tabLst>
                <a:tab pos="3990975" algn="l"/>
              </a:tabLst>
            </a:pPr>
            <a:endParaRPr lang="en-US" altLang="ja-JP" sz="2800" b="1" kern="100" dirty="0" smtClean="0">
              <a:latin typeface="Century"/>
              <a:ea typeface="ＭＳ 明朝"/>
              <a:cs typeface="Times New Roman"/>
            </a:endParaRPr>
          </a:p>
          <a:p>
            <a:pPr indent="133350" algn="just">
              <a:spcAft>
                <a:spcPts val="0"/>
              </a:spcAft>
              <a:tabLst>
                <a:tab pos="3990975" algn="l"/>
              </a:tabLst>
            </a:pPr>
            <a:endParaRPr lang="en-US" altLang="ja-JP" sz="2800" b="1" kern="100" dirty="0" smtClean="0">
              <a:latin typeface="Century"/>
              <a:ea typeface="ＭＳ 明朝"/>
              <a:cs typeface="Times New Roman"/>
            </a:endParaRPr>
          </a:p>
          <a:p>
            <a:pPr indent="133350" algn="just">
              <a:spcAft>
                <a:spcPts val="0"/>
              </a:spcAft>
              <a:tabLst>
                <a:tab pos="3990975" algn="l"/>
              </a:tabLst>
            </a:pPr>
            <a:endParaRPr lang="en-US" altLang="ja-JP" sz="2800" b="1" kern="100" dirty="0" smtClean="0">
              <a:latin typeface="Century"/>
              <a:ea typeface="ＭＳ 明朝"/>
              <a:cs typeface="Times New Roman"/>
            </a:endParaRPr>
          </a:p>
        </p:txBody>
      </p:sp>
      <p:sp>
        <p:nvSpPr>
          <p:cNvPr id="5" name="正方形/長方形 4"/>
          <p:cNvSpPr/>
          <p:nvPr/>
        </p:nvSpPr>
        <p:spPr>
          <a:xfrm>
            <a:off x="755576" y="2708920"/>
            <a:ext cx="3168352" cy="1152128"/>
          </a:xfrm>
          <a:prstGeom prst="rect">
            <a:avLst/>
          </a:prstGeom>
          <a:noFill/>
          <a:ln w="63500" cap="rnd" cmpd="sng">
            <a:solidFill>
              <a:schemeClr val="accent3"/>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ja-JP" sz="2800" b="1" kern="100" dirty="0" smtClean="0">
                <a:solidFill>
                  <a:srgbClr val="FFFFFF"/>
                </a:solidFill>
                <a:latin typeface="Century"/>
                <a:ea typeface="ＭＳ 明朝"/>
                <a:cs typeface="Times New Roman"/>
              </a:rPr>
              <a:t>一部の有機顔料</a:t>
            </a:r>
            <a:r>
              <a:rPr lang="en-US" altLang="ja-JP" sz="2800" b="1" kern="100" dirty="0" smtClean="0">
                <a:solidFill>
                  <a:srgbClr val="FFFFFF"/>
                </a:solidFill>
                <a:latin typeface="Century"/>
                <a:ea typeface="ＭＳ 明朝"/>
                <a:cs typeface="Times New Roman"/>
              </a:rPr>
              <a:t> </a:t>
            </a:r>
            <a:endParaRPr kumimoji="1" lang="ja-JP" altLang="en-US" dirty="0"/>
          </a:p>
        </p:txBody>
      </p:sp>
      <p:sp>
        <p:nvSpPr>
          <p:cNvPr id="6" name="正方形/長方形 5"/>
          <p:cNvSpPr/>
          <p:nvPr/>
        </p:nvSpPr>
        <p:spPr>
          <a:xfrm>
            <a:off x="5004048" y="2708920"/>
            <a:ext cx="3528392" cy="1152128"/>
          </a:xfrm>
          <a:prstGeom prst="rect">
            <a:avLst/>
          </a:prstGeom>
          <a:noFill/>
          <a:ln w="63500" cap="rnd" cmpd="sng">
            <a:solidFill>
              <a:schemeClr val="accent3"/>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ja-JP" sz="2800" b="1" kern="100" dirty="0" smtClean="0">
                <a:latin typeface="Century"/>
                <a:ea typeface="ＭＳ 明朝"/>
                <a:cs typeface="Times New Roman"/>
              </a:rPr>
              <a:t>製造工程</a:t>
            </a:r>
            <a:r>
              <a:rPr lang="ja-JP" altLang="en-US" sz="2800" b="1" kern="100" dirty="0" smtClean="0">
                <a:latin typeface="Century"/>
                <a:ea typeface="ＭＳ 明朝"/>
                <a:cs typeface="Times New Roman"/>
              </a:rPr>
              <a:t>で</a:t>
            </a:r>
            <a:r>
              <a:rPr lang="ja-JP" altLang="ja-JP" sz="2800" b="1" kern="100" dirty="0" smtClean="0">
                <a:latin typeface="Century"/>
                <a:ea typeface="ＭＳ 明朝"/>
                <a:cs typeface="Times New Roman"/>
              </a:rPr>
              <a:t>非意図的生成</a:t>
            </a:r>
            <a:r>
              <a:rPr lang="en-US" altLang="ja-JP" sz="2800" b="1" kern="100" dirty="0" smtClean="0">
                <a:solidFill>
                  <a:srgbClr val="FFFFFF"/>
                </a:solidFill>
                <a:latin typeface="Century"/>
                <a:ea typeface="ＭＳ 明朝"/>
                <a:cs typeface="Times New Roman"/>
              </a:rPr>
              <a:t>PCB</a:t>
            </a:r>
            <a:r>
              <a:rPr lang="ja-JP" altLang="en-US" sz="2800" b="1" kern="100" dirty="0" smtClean="0">
                <a:solidFill>
                  <a:srgbClr val="FFFFFF"/>
                </a:solidFill>
                <a:latin typeface="Century"/>
                <a:ea typeface="ＭＳ 明朝"/>
                <a:cs typeface="Times New Roman"/>
              </a:rPr>
              <a:t>含有</a:t>
            </a:r>
            <a:endParaRPr kumimoji="1" lang="ja-JP" altLang="en-US" dirty="0"/>
          </a:p>
        </p:txBody>
      </p:sp>
      <p:sp>
        <p:nvSpPr>
          <p:cNvPr id="7" name="正方形/長方形 6"/>
          <p:cNvSpPr/>
          <p:nvPr/>
        </p:nvSpPr>
        <p:spPr>
          <a:xfrm>
            <a:off x="1835696" y="1340768"/>
            <a:ext cx="5841032" cy="936104"/>
          </a:xfrm>
          <a:prstGeom prst="rect">
            <a:avLst/>
          </a:prstGeom>
          <a:noFill/>
          <a:ln w="63500" cap="rnd" cmpd="sng">
            <a:solidFill>
              <a:schemeClr val="accent3"/>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ja-JP" sz="2800" b="1" kern="100" dirty="0" smtClean="0">
                <a:latin typeface="Century"/>
                <a:ea typeface="ＭＳ 明朝"/>
                <a:cs typeface="Times New Roman"/>
              </a:rPr>
              <a:t>化成品工業協会</a:t>
            </a:r>
            <a:r>
              <a:rPr lang="en-US" altLang="ja-JP" sz="2800" b="1" kern="100" dirty="0" smtClean="0">
                <a:latin typeface="Century"/>
                <a:ea typeface="ＭＳ 明朝"/>
                <a:cs typeface="Times New Roman"/>
              </a:rPr>
              <a:t> </a:t>
            </a:r>
            <a:r>
              <a:rPr lang="ja-JP" altLang="en-US" sz="2800" b="1" kern="100" dirty="0" smtClean="0">
                <a:latin typeface="Century"/>
                <a:ea typeface="ＭＳ 明朝"/>
                <a:cs typeface="Times New Roman"/>
              </a:rPr>
              <a:t>自主測定</a:t>
            </a:r>
            <a:endParaRPr kumimoji="1" lang="ja-JP" altLang="en-US" dirty="0"/>
          </a:p>
        </p:txBody>
      </p:sp>
      <p:sp>
        <p:nvSpPr>
          <p:cNvPr id="8" name="右矢印 7"/>
          <p:cNvSpPr/>
          <p:nvPr/>
        </p:nvSpPr>
        <p:spPr>
          <a:xfrm>
            <a:off x="4139952" y="3068960"/>
            <a:ext cx="720080" cy="5040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2051720" y="4221088"/>
            <a:ext cx="5841032" cy="936104"/>
          </a:xfrm>
          <a:prstGeom prst="rect">
            <a:avLst/>
          </a:prstGeom>
          <a:noFill/>
          <a:ln w="63500" cap="rnd" cmpd="sng">
            <a:solidFill>
              <a:schemeClr val="accent3"/>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ja-JP" sz="2800" b="1" kern="100" dirty="0" smtClean="0">
                <a:latin typeface="Century"/>
                <a:ea typeface="ＭＳ 明朝"/>
                <a:cs typeface="Times New Roman"/>
              </a:rPr>
              <a:t>経済産業省</a:t>
            </a:r>
            <a:r>
              <a:rPr lang="ja-JP" altLang="en-US" sz="2800" b="1" kern="100" dirty="0" smtClean="0">
                <a:latin typeface="Century"/>
                <a:ea typeface="ＭＳ 明朝"/>
                <a:cs typeface="Times New Roman"/>
              </a:rPr>
              <a:t>　</a:t>
            </a:r>
            <a:r>
              <a:rPr lang="ja-JP" altLang="ja-JP" sz="2800" b="1" kern="100" dirty="0" smtClean="0">
                <a:latin typeface="Century"/>
                <a:ea typeface="ＭＳ 明朝"/>
                <a:cs typeface="Times New Roman"/>
              </a:rPr>
              <a:t>事業者に指導</a:t>
            </a:r>
            <a:endParaRPr kumimoji="1" lang="ja-JP" altLang="en-US" dirty="0"/>
          </a:p>
        </p:txBody>
      </p:sp>
      <p:sp>
        <p:nvSpPr>
          <p:cNvPr id="12" name="正方形/長方形 11"/>
          <p:cNvSpPr/>
          <p:nvPr/>
        </p:nvSpPr>
        <p:spPr>
          <a:xfrm>
            <a:off x="395536" y="5445224"/>
            <a:ext cx="3536776" cy="1152128"/>
          </a:xfrm>
          <a:prstGeom prst="rect">
            <a:avLst/>
          </a:prstGeom>
          <a:noFill/>
          <a:ln w="63500" cap="rnd" cmpd="sng">
            <a:solidFill>
              <a:schemeClr val="accent3"/>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ja-JP" sz="2800" b="1" kern="100" dirty="0" smtClean="0">
                <a:latin typeface="Century"/>
                <a:ea typeface="ＭＳ 明朝"/>
                <a:cs typeface="Times New Roman"/>
              </a:rPr>
              <a:t>国際的な基準を超える有機顔料</a:t>
            </a:r>
            <a:endParaRPr kumimoji="1" lang="ja-JP" altLang="en-US" dirty="0"/>
          </a:p>
        </p:txBody>
      </p:sp>
      <p:sp>
        <p:nvSpPr>
          <p:cNvPr id="13" name="正方形/長方形 12"/>
          <p:cNvSpPr/>
          <p:nvPr/>
        </p:nvSpPr>
        <p:spPr>
          <a:xfrm>
            <a:off x="5012432" y="5445224"/>
            <a:ext cx="3987552" cy="1152128"/>
          </a:xfrm>
          <a:prstGeom prst="rect">
            <a:avLst/>
          </a:prstGeom>
          <a:noFill/>
          <a:ln w="63500" cap="rnd" cmpd="sng">
            <a:solidFill>
              <a:schemeClr val="accent3"/>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ja-JP" sz="2800" b="1" kern="100" dirty="0" smtClean="0">
                <a:latin typeface="Century"/>
                <a:ea typeface="ＭＳ 明朝"/>
                <a:cs typeface="Times New Roman"/>
              </a:rPr>
              <a:t>製造、輸入及び出荷を停止</a:t>
            </a:r>
            <a:endParaRPr kumimoji="1" lang="ja-JP" altLang="en-US" dirty="0"/>
          </a:p>
        </p:txBody>
      </p:sp>
      <p:sp>
        <p:nvSpPr>
          <p:cNvPr id="14" name="右矢印 13"/>
          <p:cNvSpPr/>
          <p:nvPr/>
        </p:nvSpPr>
        <p:spPr>
          <a:xfrm>
            <a:off x="4148336" y="5805264"/>
            <a:ext cx="720080" cy="5040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ja-JP" altLang="en-US" sz="3200" smtClean="0"/>
              <a:t>はじめに</a:t>
            </a:r>
          </a:p>
        </p:txBody>
      </p:sp>
      <p:sp>
        <p:nvSpPr>
          <p:cNvPr id="9" name="正方形/長方形 8"/>
          <p:cNvSpPr/>
          <p:nvPr/>
        </p:nvSpPr>
        <p:spPr>
          <a:xfrm>
            <a:off x="0" y="908720"/>
            <a:ext cx="9144000" cy="5949280"/>
          </a:xfrm>
          <a:prstGeom prst="rect">
            <a:avLst/>
          </a:prstGeom>
          <a:solidFill>
            <a:schemeClr val="accent6"/>
          </a:solidFill>
          <a:ln w="19050">
            <a:gradFill>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indent="133350" algn="just">
              <a:spcAft>
                <a:spcPts val="0"/>
              </a:spcAft>
              <a:tabLst>
                <a:tab pos="3990975" algn="l"/>
              </a:tabLst>
            </a:pPr>
            <a:endParaRPr lang="en-US" altLang="ja-JP" sz="2800" b="1" kern="100" dirty="0" smtClean="0">
              <a:latin typeface="Century"/>
              <a:ea typeface="ＭＳ 明朝"/>
              <a:cs typeface="Times New Roman"/>
            </a:endParaRPr>
          </a:p>
          <a:p>
            <a:pPr indent="133350" algn="just">
              <a:spcAft>
                <a:spcPts val="0"/>
              </a:spcAft>
              <a:tabLst>
                <a:tab pos="3990975" algn="l"/>
              </a:tabLst>
            </a:pPr>
            <a:endParaRPr lang="en-US" altLang="ja-JP" sz="2800" b="1" kern="100" dirty="0" smtClean="0">
              <a:latin typeface="Century"/>
              <a:ea typeface="ＭＳ 明朝"/>
              <a:cs typeface="Times New Roman"/>
            </a:endParaRPr>
          </a:p>
          <a:p>
            <a:pPr indent="133350" algn="just">
              <a:spcAft>
                <a:spcPts val="0"/>
              </a:spcAft>
              <a:tabLst>
                <a:tab pos="3990975" algn="l"/>
              </a:tabLst>
            </a:pPr>
            <a:endParaRPr lang="en-US" altLang="ja-JP" sz="2800" b="1" kern="100" dirty="0" smtClean="0">
              <a:latin typeface="Century"/>
              <a:ea typeface="ＭＳ 明朝"/>
              <a:cs typeface="Times New Roman"/>
            </a:endParaRPr>
          </a:p>
          <a:p>
            <a:pPr indent="133350" algn="just">
              <a:spcAft>
                <a:spcPts val="0"/>
              </a:spcAft>
              <a:tabLst>
                <a:tab pos="3990975" algn="l"/>
              </a:tabLst>
            </a:pPr>
            <a:endParaRPr lang="en-US" altLang="ja-JP" sz="2800" b="1" kern="100" dirty="0" smtClean="0">
              <a:latin typeface="Century"/>
              <a:ea typeface="ＭＳ 明朝"/>
              <a:cs typeface="Times New Roman"/>
            </a:endParaRPr>
          </a:p>
          <a:p>
            <a:pPr indent="133350" algn="just">
              <a:spcAft>
                <a:spcPts val="0"/>
              </a:spcAft>
              <a:tabLst>
                <a:tab pos="3990975" algn="l"/>
              </a:tabLst>
            </a:pPr>
            <a:endParaRPr lang="en-US" altLang="ja-JP" sz="2800" b="1" kern="100" dirty="0" smtClean="0">
              <a:latin typeface="Century"/>
              <a:ea typeface="ＭＳ 明朝"/>
              <a:cs typeface="Times New Roman"/>
            </a:endParaRPr>
          </a:p>
          <a:p>
            <a:pPr indent="133350" algn="just">
              <a:spcAft>
                <a:spcPts val="0"/>
              </a:spcAft>
              <a:tabLst>
                <a:tab pos="3990975" algn="l"/>
              </a:tabLst>
            </a:pPr>
            <a:endParaRPr lang="en-US" altLang="ja-JP" sz="2800" b="1" kern="100" dirty="0" smtClean="0">
              <a:latin typeface="Century"/>
              <a:ea typeface="ＭＳ 明朝"/>
              <a:cs typeface="Times New Roman"/>
            </a:endParaRPr>
          </a:p>
          <a:p>
            <a:pPr indent="133350" algn="just">
              <a:spcAft>
                <a:spcPts val="0"/>
              </a:spcAft>
              <a:tabLst>
                <a:tab pos="3990975" algn="l"/>
              </a:tabLst>
            </a:pPr>
            <a:endParaRPr lang="en-US" altLang="ja-JP" sz="2800" b="1" kern="100" dirty="0" smtClean="0">
              <a:latin typeface="Century"/>
              <a:ea typeface="ＭＳ 明朝"/>
              <a:cs typeface="Times New Roman"/>
            </a:endParaRPr>
          </a:p>
          <a:p>
            <a:pPr indent="133350" algn="just">
              <a:spcAft>
                <a:spcPts val="0"/>
              </a:spcAft>
              <a:tabLst>
                <a:tab pos="3990975" algn="l"/>
              </a:tabLst>
            </a:pPr>
            <a:endParaRPr lang="en-US" altLang="ja-JP" sz="2800" b="1" kern="100" dirty="0" smtClean="0">
              <a:latin typeface="Century"/>
              <a:ea typeface="ＭＳ 明朝"/>
              <a:cs typeface="Times New Roman"/>
            </a:endParaRPr>
          </a:p>
        </p:txBody>
      </p:sp>
      <p:sp>
        <p:nvSpPr>
          <p:cNvPr id="4" name="正方形/長方形 3"/>
          <p:cNvSpPr/>
          <p:nvPr/>
        </p:nvSpPr>
        <p:spPr>
          <a:xfrm>
            <a:off x="755576" y="1340768"/>
            <a:ext cx="1368152" cy="936104"/>
          </a:xfrm>
          <a:prstGeom prst="rect">
            <a:avLst/>
          </a:prstGeom>
          <a:noFill/>
          <a:ln w="63500" cap="rnd" cmpd="sng">
            <a:solidFill>
              <a:schemeClr val="accent3"/>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ja-JP" sz="2800" b="1" kern="100" dirty="0" smtClean="0">
                <a:solidFill>
                  <a:srgbClr val="FFFFFF"/>
                </a:solidFill>
                <a:latin typeface="Century"/>
                <a:ea typeface="ＭＳ 明朝"/>
                <a:cs typeface="Times New Roman"/>
              </a:rPr>
              <a:t>顔料</a:t>
            </a:r>
            <a:r>
              <a:rPr lang="en-US" altLang="ja-JP" sz="2800" b="1" kern="100" dirty="0" smtClean="0">
                <a:solidFill>
                  <a:srgbClr val="FFFFFF"/>
                </a:solidFill>
                <a:latin typeface="Century"/>
                <a:ea typeface="ＭＳ 明朝"/>
                <a:cs typeface="Times New Roman"/>
              </a:rPr>
              <a:t> </a:t>
            </a:r>
            <a:endParaRPr kumimoji="1" lang="ja-JP" altLang="en-US" dirty="0"/>
          </a:p>
        </p:txBody>
      </p:sp>
      <p:sp>
        <p:nvSpPr>
          <p:cNvPr id="5" name="正方形/長方形 4"/>
          <p:cNvSpPr/>
          <p:nvPr/>
        </p:nvSpPr>
        <p:spPr>
          <a:xfrm>
            <a:off x="3779912" y="1196752"/>
            <a:ext cx="5040560" cy="1152128"/>
          </a:xfrm>
          <a:prstGeom prst="rect">
            <a:avLst/>
          </a:prstGeom>
          <a:noFill/>
          <a:ln w="63500" cap="rnd" cmpd="sng">
            <a:solidFill>
              <a:schemeClr val="accent3"/>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ja-JP" sz="2800" b="1" kern="100" dirty="0" smtClean="0">
                <a:latin typeface="Century"/>
                <a:ea typeface="ＭＳ 明朝"/>
                <a:cs typeface="Times New Roman"/>
              </a:rPr>
              <a:t>着色に用いる粉末</a:t>
            </a:r>
            <a:endParaRPr lang="en-US" altLang="ja-JP" sz="2800" b="1" kern="100" dirty="0" smtClean="0">
              <a:latin typeface="Century"/>
              <a:ea typeface="ＭＳ 明朝"/>
              <a:cs typeface="Times New Roman"/>
            </a:endParaRPr>
          </a:p>
          <a:p>
            <a:pPr algn="ctr"/>
            <a:r>
              <a:rPr lang="ja-JP" altLang="ja-JP" sz="2800" b="1" kern="100" dirty="0" smtClean="0">
                <a:latin typeface="Century"/>
                <a:ea typeface="ＭＳ 明朝"/>
                <a:cs typeface="Times New Roman"/>
              </a:rPr>
              <a:t>水や油に不溶なものの総称</a:t>
            </a:r>
            <a:endParaRPr kumimoji="1" lang="ja-JP" altLang="en-US" dirty="0"/>
          </a:p>
        </p:txBody>
      </p:sp>
      <p:sp>
        <p:nvSpPr>
          <p:cNvPr id="6" name="右矢印 5"/>
          <p:cNvSpPr/>
          <p:nvPr/>
        </p:nvSpPr>
        <p:spPr>
          <a:xfrm>
            <a:off x="2483768" y="1556792"/>
            <a:ext cx="720080" cy="5040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a:off x="251520" y="2852936"/>
            <a:ext cx="1952600" cy="936104"/>
          </a:xfrm>
          <a:prstGeom prst="rect">
            <a:avLst/>
          </a:prstGeom>
          <a:noFill/>
          <a:ln w="63500" cap="rnd" cmpd="sng">
            <a:solidFill>
              <a:schemeClr val="accent3"/>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ja-JP" sz="2800" b="1" kern="100" dirty="0" smtClean="0">
                <a:latin typeface="Century"/>
                <a:ea typeface="ＭＳ 明朝"/>
                <a:cs typeface="Times New Roman"/>
              </a:rPr>
              <a:t>有機顔料</a:t>
            </a:r>
            <a:endParaRPr kumimoji="1" lang="ja-JP" altLang="en-US" dirty="0"/>
          </a:p>
        </p:txBody>
      </p:sp>
      <p:sp>
        <p:nvSpPr>
          <p:cNvPr id="8" name="正方形/長方形 7"/>
          <p:cNvSpPr/>
          <p:nvPr/>
        </p:nvSpPr>
        <p:spPr>
          <a:xfrm>
            <a:off x="3860304" y="2708920"/>
            <a:ext cx="5040560" cy="1152128"/>
          </a:xfrm>
          <a:prstGeom prst="rect">
            <a:avLst/>
          </a:prstGeom>
          <a:noFill/>
          <a:ln w="63500" cap="rnd" cmpd="sng">
            <a:solidFill>
              <a:schemeClr val="accent3"/>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ja-JP" sz="2800" b="1" kern="100" dirty="0" smtClean="0">
                <a:latin typeface="Century"/>
                <a:ea typeface="ＭＳ 明朝"/>
                <a:cs typeface="Times New Roman"/>
              </a:rPr>
              <a:t>有機化合物を成分とする顔料</a:t>
            </a:r>
            <a:endParaRPr kumimoji="1" lang="ja-JP" altLang="en-US" dirty="0"/>
          </a:p>
        </p:txBody>
      </p:sp>
      <p:sp>
        <p:nvSpPr>
          <p:cNvPr id="10" name="右矢印 9"/>
          <p:cNvSpPr/>
          <p:nvPr/>
        </p:nvSpPr>
        <p:spPr>
          <a:xfrm>
            <a:off x="2564160" y="3068960"/>
            <a:ext cx="720080" cy="5040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p:cNvSpPr/>
          <p:nvPr/>
        </p:nvSpPr>
        <p:spPr>
          <a:xfrm>
            <a:off x="144016" y="4149080"/>
            <a:ext cx="8892480" cy="1512168"/>
          </a:xfrm>
          <a:prstGeom prst="rect">
            <a:avLst/>
          </a:prstGeom>
          <a:noFill/>
          <a:ln w="63500" cap="rnd" cmpd="sng">
            <a:solidFill>
              <a:schemeClr val="accent3"/>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133350" algn="just">
              <a:spcAft>
                <a:spcPts val="0"/>
              </a:spcAft>
              <a:tabLst>
                <a:tab pos="3990975" algn="l"/>
              </a:tabLst>
            </a:pPr>
            <a:r>
              <a:rPr lang="ja-JP" altLang="ja-JP" sz="2800" b="1" kern="100" dirty="0" smtClean="0">
                <a:latin typeface="Century"/>
                <a:ea typeface="ＭＳ 明朝"/>
                <a:cs typeface="Times New Roman"/>
              </a:rPr>
              <a:t>アゾ顔料（</a:t>
            </a:r>
            <a:r>
              <a:rPr lang="ja-JP" altLang="en-US" sz="2400" b="1" kern="100" dirty="0" smtClean="0">
                <a:latin typeface="Century"/>
                <a:ea typeface="ＭＳ 明朝"/>
                <a:cs typeface="Times New Roman"/>
              </a:rPr>
              <a:t>モノ</a:t>
            </a:r>
            <a:r>
              <a:rPr lang="ja-JP" altLang="ja-JP" sz="2400" b="1" kern="100" dirty="0" smtClean="0">
                <a:latin typeface="Century"/>
                <a:ea typeface="ＭＳ 明朝"/>
                <a:cs typeface="Times New Roman"/>
              </a:rPr>
              <a:t>アゾ</a:t>
            </a:r>
            <a:r>
              <a:rPr lang="en-US" altLang="ja-JP" sz="2400" b="1" kern="100" dirty="0" smtClean="0">
                <a:latin typeface="Century"/>
                <a:ea typeface="ＭＳ 明朝"/>
                <a:cs typeface="Times New Roman"/>
              </a:rPr>
              <a:t>, </a:t>
            </a:r>
            <a:r>
              <a:rPr lang="ja-JP" altLang="en-US" sz="2400" b="1" kern="100" dirty="0" smtClean="0">
                <a:latin typeface="Century"/>
                <a:ea typeface="ＭＳ 明朝"/>
                <a:cs typeface="Times New Roman"/>
              </a:rPr>
              <a:t>ジスアゾ</a:t>
            </a:r>
            <a:r>
              <a:rPr lang="en-US" altLang="ja-JP" sz="2400" b="1" kern="100" dirty="0" smtClean="0">
                <a:latin typeface="Century"/>
                <a:ea typeface="ＭＳ 明朝"/>
                <a:cs typeface="Times New Roman"/>
              </a:rPr>
              <a:t>, </a:t>
            </a:r>
            <a:r>
              <a:rPr lang="ja-JP" altLang="en-US" sz="2400" b="1" kern="100" dirty="0" smtClean="0">
                <a:latin typeface="Century"/>
                <a:ea typeface="ＭＳ 明朝"/>
                <a:cs typeface="Times New Roman"/>
              </a:rPr>
              <a:t>ピラゾロン</a:t>
            </a:r>
            <a:r>
              <a:rPr lang="ja-JP" altLang="ja-JP" sz="2800" b="1" kern="100" dirty="0" smtClean="0">
                <a:latin typeface="Century"/>
                <a:ea typeface="ＭＳ 明朝"/>
                <a:cs typeface="Times New Roman"/>
              </a:rPr>
              <a:t>）</a:t>
            </a:r>
            <a:r>
              <a:rPr lang="en-US" altLang="ja-JP" sz="2800" b="1" kern="100" dirty="0" smtClean="0">
                <a:latin typeface="Century"/>
                <a:ea typeface="ＭＳ 明朝"/>
                <a:cs typeface="Times New Roman"/>
              </a:rPr>
              <a:t>PY, PO, PR</a:t>
            </a:r>
          </a:p>
          <a:p>
            <a:pPr indent="133350" algn="just">
              <a:tabLst>
                <a:tab pos="3990975" algn="l"/>
              </a:tabLst>
            </a:pPr>
            <a:r>
              <a:rPr lang="ja-JP" altLang="ja-JP" sz="2800" b="1" kern="100" dirty="0" smtClean="0">
                <a:latin typeface="Century"/>
                <a:ea typeface="ＭＳ 明朝"/>
                <a:cs typeface="Times New Roman"/>
              </a:rPr>
              <a:t>フタロシアニン顔料（</a:t>
            </a:r>
            <a:r>
              <a:rPr lang="en-US" altLang="ja-JP" sz="2800" b="1" kern="100" dirty="0" smtClean="0">
                <a:latin typeface="Century"/>
                <a:ea typeface="ＭＳ 明朝"/>
                <a:cs typeface="Times New Roman"/>
              </a:rPr>
              <a:t>PG</a:t>
            </a:r>
            <a:r>
              <a:rPr lang="ja-JP" altLang="ja-JP" sz="2800" b="1" kern="100" dirty="0" smtClean="0">
                <a:latin typeface="Century"/>
                <a:ea typeface="ＭＳ 明朝"/>
                <a:cs typeface="Times New Roman"/>
              </a:rPr>
              <a:t>）</a:t>
            </a:r>
            <a:endParaRPr lang="en-US" altLang="ja-JP" sz="2800" b="1" kern="100" dirty="0" smtClean="0">
              <a:latin typeface="Century"/>
              <a:ea typeface="ＭＳ 明朝"/>
              <a:cs typeface="Times New Roman"/>
            </a:endParaRPr>
          </a:p>
          <a:p>
            <a:pPr indent="133350" algn="just">
              <a:spcAft>
                <a:spcPts val="0"/>
              </a:spcAft>
              <a:tabLst>
                <a:tab pos="3990975" algn="l"/>
              </a:tabLst>
            </a:pPr>
            <a:r>
              <a:rPr lang="ja-JP" altLang="ja-JP" sz="2800" b="1" kern="100" dirty="0" smtClean="0">
                <a:latin typeface="Century"/>
                <a:ea typeface="ＭＳ 明朝"/>
                <a:cs typeface="Times New Roman"/>
              </a:rPr>
              <a:t>多環</a:t>
            </a:r>
            <a:r>
              <a:rPr lang="ja-JP" altLang="en-US" sz="2800" b="1" kern="100" dirty="0" smtClean="0">
                <a:latin typeface="Century"/>
                <a:ea typeface="ＭＳ 明朝"/>
                <a:cs typeface="Times New Roman"/>
              </a:rPr>
              <a:t>式</a:t>
            </a:r>
            <a:r>
              <a:rPr lang="ja-JP" altLang="ja-JP" sz="2800" b="1" kern="100" dirty="0" smtClean="0">
                <a:latin typeface="Century"/>
                <a:ea typeface="ＭＳ 明朝"/>
                <a:cs typeface="Times New Roman"/>
              </a:rPr>
              <a:t>顔料（</a:t>
            </a:r>
            <a:r>
              <a:rPr lang="en-US" altLang="ja-JP" sz="2800" b="1" kern="100" dirty="0" smtClean="0">
                <a:latin typeface="Century"/>
                <a:ea typeface="ＭＳ 明朝"/>
                <a:cs typeface="Times New Roman"/>
              </a:rPr>
              <a:t>PV, PR</a:t>
            </a:r>
            <a:r>
              <a:rPr lang="ja-JP" altLang="ja-JP" sz="2800" b="1" kern="100" dirty="0" smtClean="0">
                <a:latin typeface="Century"/>
                <a:ea typeface="ＭＳ 明朝"/>
                <a:cs typeface="Times New Roman"/>
              </a:rPr>
              <a:t>）</a:t>
            </a:r>
            <a:endParaRPr lang="en-US" altLang="ja-JP" sz="2800" b="1" kern="100" dirty="0" smtClean="0">
              <a:latin typeface="Century"/>
              <a:ea typeface="ＭＳ 明朝"/>
              <a:cs typeface="Times New Roman"/>
            </a:endParaRPr>
          </a:p>
        </p:txBody>
      </p:sp>
      <p:sp>
        <p:nvSpPr>
          <p:cNvPr id="12" name="正方形/長方形 11"/>
          <p:cNvSpPr/>
          <p:nvPr/>
        </p:nvSpPr>
        <p:spPr>
          <a:xfrm>
            <a:off x="1691680" y="5949280"/>
            <a:ext cx="5400600" cy="648072"/>
          </a:xfrm>
          <a:prstGeom prst="rect">
            <a:avLst/>
          </a:prstGeom>
          <a:noFill/>
          <a:ln w="63500" cap="rnd" cmpd="sng">
            <a:solidFill>
              <a:schemeClr val="accent3"/>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133350" algn="just">
              <a:spcAft>
                <a:spcPts val="0"/>
              </a:spcAft>
              <a:tabLst>
                <a:tab pos="3990975" algn="l"/>
              </a:tabLst>
            </a:pPr>
            <a:r>
              <a:rPr lang="en-US" altLang="ja-JP" sz="2800" b="1" kern="100" dirty="0" smtClean="0">
                <a:latin typeface="Century"/>
                <a:ea typeface="ＭＳ 明朝"/>
                <a:cs typeface="Times New Roman"/>
              </a:rPr>
              <a:t>PCB</a:t>
            </a:r>
            <a:r>
              <a:rPr lang="ja-JP" altLang="ja-JP" sz="2800" b="1" kern="100" dirty="0" smtClean="0">
                <a:latin typeface="Century"/>
                <a:ea typeface="ＭＳ 明朝"/>
                <a:cs typeface="Times New Roman"/>
              </a:rPr>
              <a:t>測定</a:t>
            </a:r>
            <a:r>
              <a:rPr lang="ja-JP" altLang="en-US" sz="2800" b="1" kern="100" dirty="0" smtClean="0">
                <a:latin typeface="Century"/>
                <a:ea typeface="ＭＳ 明朝"/>
                <a:cs typeface="Times New Roman"/>
              </a:rPr>
              <a:t>・</a:t>
            </a:r>
            <a:r>
              <a:rPr lang="ja-JP" altLang="ja-JP" sz="2800" b="1" kern="100" dirty="0" smtClean="0">
                <a:latin typeface="Century"/>
                <a:ea typeface="ＭＳ 明朝"/>
                <a:cs typeface="Times New Roman"/>
              </a:rPr>
              <a:t>異性体組成の特徴</a:t>
            </a:r>
            <a:endParaRPr lang="ja-JP" altLang="ja-JP" sz="2800" b="1" kern="100" dirty="0">
              <a:latin typeface="Century"/>
              <a:ea typeface="ＭＳ 明朝"/>
              <a:cs typeface="Times New Roman"/>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ja-JP" altLang="ja-JP" sz="3200" b="1" dirty="0" smtClean="0"/>
              <a:t>方法</a:t>
            </a:r>
            <a:endParaRPr lang="ja-JP" altLang="ja-JP" sz="3200" dirty="0"/>
          </a:p>
        </p:txBody>
      </p:sp>
      <p:sp>
        <p:nvSpPr>
          <p:cNvPr id="9" name="正方形/長方形 8"/>
          <p:cNvSpPr/>
          <p:nvPr/>
        </p:nvSpPr>
        <p:spPr>
          <a:xfrm>
            <a:off x="0" y="908720"/>
            <a:ext cx="9144000" cy="5949280"/>
          </a:xfrm>
          <a:prstGeom prst="rect">
            <a:avLst/>
          </a:prstGeom>
          <a:solidFill>
            <a:schemeClr val="accent6"/>
          </a:solidFill>
          <a:ln w="19050">
            <a:gradFill>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ja-JP" altLang="ja-JP" sz="2800" b="1" dirty="0" smtClean="0"/>
              <a:t>前処理</a:t>
            </a:r>
            <a:r>
              <a:rPr lang="ja-JP" altLang="ja-JP" sz="2800" b="1" dirty="0"/>
              <a:t>は、試料を濃硫酸に入れ溶解させ、ヘキサンで抽出後、硫酸シリカゲルカラム（</a:t>
            </a:r>
            <a:r>
              <a:rPr lang="en-US" altLang="ja-JP" sz="2800" b="1" dirty="0"/>
              <a:t>12mL Tube / SUPELCO</a:t>
            </a:r>
            <a:r>
              <a:rPr lang="ja-JP" altLang="ja-JP" sz="2800" b="1" dirty="0"/>
              <a:t>）でクリーンアップを行い、濃縮後、最終検液とした</a:t>
            </a:r>
            <a:r>
              <a:rPr lang="ja-JP" altLang="ja-JP" sz="2800" b="1" dirty="0" smtClean="0"/>
              <a:t>。</a:t>
            </a:r>
            <a:endParaRPr lang="en-US" altLang="ja-JP" sz="2800" b="1" dirty="0" smtClean="0"/>
          </a:p>
          <a:p>
            <a:endParaRPr lang="en-US" altLang="ja-JP" sz="2800" b="1" dirty="0"/>
          </a:p>
          <a:p>
            <a:r>
              <a:rPr lang="ja-JP" altLang="ja-JP" sz="2800" b="1" dirty="0" smtClean="0"/>
              <a:t>測定</a:t>
            </a:r>
            <a:r>
              <a:rPr lang="ja-JP" altLang="ja-JP" sz="2800" b="1" dirty="0"/>
              <a:t>は、</a:t>
            </a:r>
            <a:r>
              <a:rPr lang="en-US" altLang="ja-JP" sz="2800" b="1" dirty="0"/>
              <a:t>GC/HRMS</a:t>
            </a:r>
            <a:r>
              <a:rPr lang="ja-JP" altLang="ja-JP" sz="2800" b="1" dirty="0"/>
              <a:t>（</a:t>
            </a:r>
            <a:r>
              <a:rPr lang="en-US" altLang="ja-JP" sz="2800" b="1" dirty="0"/>
              <a:t>JMS-700 / JEOL</a:t>
            </a:r>
            <a:r>
              <a:rPr lang="ja-JP" altLang="ja-JP" sz="2800" b="1" dirty="0"/>
              <a:t>）、</a:t>
            </a:r>
            <a:r>
              <a:rPr lang="en-US" altLang="ja-JP" sz="2800" b="1" dirty="0"/>
              <a:t>GC</a:t>
            </a:r>
            <a:r>
              <a:rPr lang="ja-JP" altLang="ja-JP" sz="2800" b="1" dirty="0"/>
              <a:t>カラムには</a:t>
            </a:r>
            <a:r>
              <a:rPr lang="en-US" altLang="ja-JP" sz="2800" b="1" dirty="0"/>
              <a:t>RH-12ms</a:t>
            </a:r>
            <a:r>
              <a:rPr lang="ja-JP" altLang="ja-JP" sz="2800" b="1" dirty="0"/>
              <a:t>（</a:t>
            </a:r>
            <a:r>
              <a:rPr lang="en-US" altLang="ja-JP" sz="2800" b="1" dirty="0"/>
              <a:t>INVENTX</a:t>
            </a:r>
            <a:r>
              <a:rPr lang="ja-JP" altLang="ja-JP" sz="2800" b="1" dirty="0"/>
              <a:t>）を用いた</a:t>
            </a:r>
            <a:r>
              <a:rPr lang="ja-JP" altLang="ja-JP" sz="2800" b="1" dirty="0" smtClean="0"/>
              <a:t>。</a:t>
            </a:r>
            <a:endParaRPr lang="en-US" altLang="ja-JP" sz="2800" b="1" dirty="0" smtClean="0"/>
          </a:p>
          <a:p>
            <a:endParaRPr lang="en-US" altLang="ja-JP" sz="2800" b="1" dirty="0"/>
          </a:p>
          <a:p>
            <a:r>
              <a:rPr lang="ja-JP" altLang="ja-JP" sz="2800" b="1" dirty="0" smtClean="0"/>
              <a:t>異性体</a:t>
            </a:r>
            <a:r>
              <a:rPr lang="ja-JP" altLang="ja-JP" sz="2800" b="1" dirty="0"/>
              <a:t>同定には、</a:t>
            </a:r>
            <a:r>
              <a:rPr lang="en-US" altLang="ja-JP" sz="2800" b="1" dirty="0"/>
              <a:t>GC-TQMS( 450-GC/320-MS, </a:t>
            </a:r>
            <a:r>
              <a:rPr lang="en-US" altLang="ja-JP" sz="2800" b="1" dirty="0" err="1"/>
              <a:t>Bruker</a:t>
            </a:r>
            <a:r>
              <a:rPr lang="en-US" altLang="ja-JP" sz="2800" b="1" dirty="0"/>
              <a:t>)</a:t>
            </a:r>
            <a:endParaRPr lang="ja-JP" altLang="ja-JP" sz="2800" b="1" dirty="0"/>
          </a:p>
          <a:p>
            <a:r>
              <a:rPr lang="en-US" altLang="ja-JP" sz="2800" b="1" dirty="0"/>
              <a:t>GC</a:t>
            </a:r>
            <a:r>
              <a:rPr lang="ja-JP" altLang="ja-JP" sz="2800" b="1" dirty="0"/>
              <a:t>カラム</a:t>
            </a:r>
            <a:r>
              <a:rPr lang="en-US" altLang="ja-JP" sz="2800" b="1" dirty="0"/>
              <a:t>HT8-PCB</a:t>
            </a:r>
            <a:r>
              <a:rPr lang="ja-JP" altLang="ja-JP" sz="2800" b="1" dirty="0"/>
              <a:t>でも確認した。</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6" name="Rectangle 6"/>
          <p:cNvSpPr>
            <a:spLocks noChangeArrowheads="1"/>
          </p:cNvSpPr>
          <p:nvPr/>
        </p:nvSpPr>
        <p:spPr bwMode="auto">
          <a:xfrm>
            <a:off x="4" y="-248930"/>
            <a:ext cx="9143999" cy="7355860"/>
          </a:xfrm>
          <a:prstGeom prst="rect">
            <a:avLst/>
          </a:prstGeom>
          <a:solidFill>
            <a:schemeClr val="accent1">
              <a:lumMod val="20000"/>
              <a:lumOff val="80000"/>
            </a:schemeClr>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endParaRPr lang="en-US" altLang="ja-JP" sz="4000" b="1" dirty="0">
              <a:solidFill>
                <a:prstClr val="black"/>
              </a:solidFill>
              <a:latin typeface="Century" pitchFamily="18" charset="0"/>
              <a:ea typeface="ＭＳ 明朝" pitchFamily="17" charset="-128"/>
              <a:cs typeface="Times New Roman" pitchFamily="18" charset="0"/>
            </a:endParaRPr>
          </a:p>
          <a:p>
            <a:pPr fontAlgn="base">
              <a:spcBef>
                <a:spcPct val="0"/>
              </a:spcBef>
              <a:spcAft>
                <a:spcPct val="0"/>
              </a:spcAft>
            </a:pPr>
            <a:endParaRPr lang="en-US" altLang="ja-JP" sz="4000" b="1" dirty="0">
              <a:solidFill>
                <a:prstClr val="black"/>
              </a:solidFill>
              <a:latin typeface="Century" pitchFamily="18" charset="0"/>
              <a:ea typeface="ＭＳ 明朝" pitchFamily="17" charset="-128"/>
              <a:cs typeface="Times New Roman" pitchFamily="18" charset="0"/>
            </a:endParaRPr>
          </a:p>
          <a:p>
            <a:pPr fontAlgn="base">
              <a:spcBef>
                <a:spcPct val="0"/>
              </a:spcBef>
              <a:spcAft>
                <a:spcPct val="0"/>
              </a:spcAft>
            </a:pPr>
            <a:endParaRPr lang="en-US" altLang="ja-JP" sz="4000" b="1" dirty="0">
              <a:solidFill>
                <a:prstClr val="black"/>
              </a:solidFill>
              <a:latin typeface="Century" pitchFamily="18" charset="0"/>
              <a:ea typeface="ＭＳ 明朝" pitchFamily="17" charset="-128"/>
              <a:cs typeface="Times New Roman" pitchFamily="18" charset="0"/>
            </a:endParaRPr>
          </a:p>
          <a:p>
            <a:pPr algn="ctr" eaLnBrk="0" fontAlgn="base" hangingPunct="0">
              <a:spcBef>
                <a:spcPct val="0"/>
              </a:spcBef>
              <a:spcAft>
                <a:spcPct val="0"/>
              </a:spcAft>
            </a:pPr>
            <a:endParaRPr lang="en-US" altLang="ja-JP" sz="4000" dirty="0">
              <a:solidFill>
                <a:prstClr val="black"/>
              </a:solidFill>
              <a:latin typeface="Century" pitchFamily="18" charset="0"/>
              <a:ea typeface="ＭＳ 明朝" pitchFamily="17" charset="-128"/>
              <a:cs typeface="Times New Roman" pitchFamily="18" charset="0"/>
            </a:endParaRPr>
          </a:p>
          <a:p>
            <a:pPr algn="ctr" eaLnBrk="0" fontAlgn="base" hangingPunct="0">
              <a:spcBef>
                <a:spcPct val="0"/>
              </a:spcBef>
              <a:spcAft>
                <a:spcPct val="0"/>
              </a:spcAft>
            </a:pPr>
            <a:endParaRPr lang="en-US" altLang="ja-JP" sz="4000" dirty="0">
              <a:solidFill>
                <a:prstClr val="black"/>
              </a:solidFill>
              <a:latin typeface="Century" pitchFamily="18" charset="0"/>
              <a:ea typeface="ＭＳ 明朝" pitchFamily="17" charset="-128"/>
              <a:cs typeface="Times New Roman" pitchFamily="18" charset="0"/>
            </a:endParaRPr>
          </a:p>
          <a:p>
            <a:pPr algn="ctr" eaLnBrk="0" fontAlgn="base" hangingPunct="0">
              <a:spcBef>
                <a:spcPct val="0"/>
              </a:spcBef>
              <a:spcAft>
                <a:spcPct val="0"/>
              </a:spcAft>
            </a:pPr>
            <a:r>
              <a:rPr lang="ja-JP" altLang="en-US" sz="4000" b="1" dirty="0">
                <a:solidFill>
                  <a:srgbClr val="002060"/>
                </a:solidFill>
                <a:latin typeface="HGS創英角ﾎﾟｯﾌﾟ体" pitchFamily="50" charset="-128"/>
                <a:ea typeface="HGS創英角ﾎﾟｯﾌﾟ体" pitchFamily="50" charset="-128"/>
                <a:cs typeface="Times New Roman" pitchFamily="18" charset="0"/>
              </a:rPr>
              <a:t>顔料中の</a:t>
            </a:r>
            <a:r>
              <a:rPr lang="en-US" altLang="ja-JP" sz="4000" b="1" dirty="0">
                <a:solidFill>
                  <a:srgbClr val="002060"/>
                </a:solidFill>
                <a:latin typeface="HGS創英角ﾎﾟｯﾌﾟ体" pitchFamily="50" charset="-128"/>
                <a:ea typeface="HGS創英角ﾎﾟｯﾌﾟ体" pitchFamily="50" charset="-128"/>
                <a:cs typeface="Times New Roman" pitchFamily="18" charset="0"/>
              </a:rPr>
              <a:t>PCB</a:t>
            </a:r>
            <a:r>
              <a:rPr lang="ja-JP" altLang="en-US" sz="4000" b="1" dirty="0">
                <a:solidFill>
                  <a:srgbClr val="002060"/>
                </a:solidFill>
                <a:latin typeface="HGS創英角ﾎﾟｯﾌﾟ体" pitchFamily="50" charset="-128"/>
                <a:ea typeface="HGS創英角ﾎﾟｯﾌﾟ体" pitchFamily="50" charset="-128"/>
                <a:cs typeface="Times New Roman" pitchFamily="18" charset="0"/>
              </a:rPr>
              <a:t>異性体</a:t>
            </a:r>
            <a:endParaRPr lang="en-US" altLang="ja-JP" sz="4000" b="1" dirty="0">
              <a:solidFill>
                <a:srgbClr val="002060"/>
              </a:solidFill>
              <a:latin typeface="HGS創英角ﾎﾟｯﾌﾟ体" pitchFamily="50" charset="-128"/>
              <a:ea typeface="HGS創英角ﾎﾟｯﾌﾟ体" pitchFamily="50" charset="-128"/>
              <a:cs typeface="Times New Roman" pitchFamily="18" charset="0"/>
            </a:endParaRPr>
          </a:p>
          <a:p>
            <a:pPr algn="ctr" eaLnBrk="0" fontAlgn="base" hangingPunct="0">
              <a:spcBef>
                <a:spcPct val="0"/>
              </a:spcBef>
              <a:spcAft>
                <a:spcPct val="0"/>
              </a:spcAft>
            </a:pPr>
            <a:endParaRPr lang="en-US" altLang="ja-JP" sz="4000" dirty="0">
              <a:solidFill>
                <a:prstClr val="black"/>
              </a:solidFill>
              <a:latin typeface="Century" pitchFamily="18" charset="0"/>
              <a:ea typeface="ＭＳ 明朝" pitchFamily="17" charset="-128"/>
              <a:cs typeface="Times New Roman" pitchFamily="18" charset="0"/>
            </a:endParaRPr>
          </a:p>
          <a:p>
            <a:pPr eaLnBrk="0" fontAlgn="base" hangingPunct="0">
              <a:spcBef>
                <a:spcPct val="0"/>
              </a:spcBef>
              <a:spcAft>
                <a:spcPct val="0"/>
              </a:spcAft>
            </a:pPr>
            <a:endParaRPr lang="en-US" altLang="ja-JP" sz="4000" dirty="0">
              <a:solidFill>
                <a:prstClr val="black"/>
              </a:solidFill>
              <a:latin typeface="Century" pitchFamily="18" charset="0"/>
              <a:ea typeface="ＭＳ 明朝" pitchFamily="17" charset="-128"/>
              <a:cs typeface="Times New Roman" pitchFamily="18" charset="0"/>
            </a:endParaRPr>
          </a:p>
          <a:p>
            <a:pPr eaLnBrk="0" fontAlgn="base" hangingPunct="0">
              <a:spcBef>
                <a:spcPct val="0"/>
              </a:spcBef>
              <a:spcAft>
                <a:spcPct val="0"/>
              </a:spcAft>
            </a:pPr>
            <a:endParaRPr lang="en-US" altLang="ja-JP" sz="4000" dirty="0">
              <a:solidFill>
                <a:prstClr val="black"/>
              </a:solidFill>
              <a:latin typeface="Century" pitchFamily="18" charset="0"/>
              <a:ea typeface="ＭＳ 明朝" pitchFamily="17" charset="-128"/>
              <a:cs typeface="Times New Roman" pitchFamily="18" charset="0"/>
            </a:endParaRPr>
          </a:p>
          <a:p>
            <a:pPr eaLnBrk="0" fontAlgn="base" hangingPunct="0">
              <a:spcBef>
                <a:spcPct val="0"/>
              </a:spcBef>
              <a:spcAft>
                <a:spcPct val="0"/>
              </a:spcAft>
            </a:pPr>
            <a:endParaRPr lang="en-US" altLang="ja-JP" sz="4000" dirty="0">
              <a:solidFill>
                <a:prstClr val="black"/>
              </a:solidFill>
              <a:latin typeface="Century" pitchFamily="18" charset="0"/>
              <a:ea typeface="ＭＳ 明朝" pitchFamily="17" charset="-128"/>
              <a:cs typeface="Times New Roman" pitchFamily="18" charset="0"/>
            </a:endParaRPr>
          </a:p>
          <a:p>
            <a:pPr algn="ctr" eaLnBrk="0" fontAlgn="base" hangingPunct="0">
              <a:spcBef>
                <a:spcPct val="0"/>
              </a:spcBef>
              <a:spcAft>
                <a:spcPct val="0"/>
              </a:spcAft>
            </a:pPr>
            <a:endParaRPr lang="en-US" altLang="ja-JP" sz="2400" dirty="0">
              <a:solidFill>
                <a:prstClr val="black"/>
              </a:solidFill>
              <a:latin typeface="ＭＳ 明朝" pitchFamily="17" charset="-128"/>
              <a:ea typeface="ＭＳ 明朝" pitchFamily="17" charset="-128"/>
              <a:cs typeface="Times New Roman" pitchFamily="18" charset="0"/>
            </a:endParaRPr>
          </a:p>
          <a:p>
            <a:pPr algn="ctr" eaLnBrk="0" fontAlgn="base" hangingPunct="0">
              <a:spcBef>
                <a:spcPct val="0"/>
              </a:spcBef>
              <a:spcAft>
                <a:spcPct val="0"/>
              </a:spcAft>
            </a:pPr>
            <a:endParaRPr lang="en-US" altLang="ja-JP" sz="2400" dirty="0">
              <a:solidFill>
                <a:prstClr val="black"/>
              </a:solidFill>
              <a:latin typeface="ＭＳ 明朝" pitchFamily="17" charset="-128"/>
              <a:ea typeface="ＭＳ 明朝" pitchFamily="17" charset="-128"/>
              <a:cs typeface="Times New Roman" pitchFamily="18" charset="0"/>
            </a:endParaRPr>
          </a:p>
          <a:p>
            <a:pPr algn="ctr" eaLnBrk="0" fontAlgn="base" hangingPunct="0">
              <a:spcBef>
                <a:spcPct val="0"/>
              </a:spcBef>
              <a:spcAft>
                <a:spcPct val="0"/>
              </a:spcAft>
            </a:pPr>
            <a:r>
              <a:rPr lang="ja-JP" altLang="en-US" sz="2400" dirty="0">
                <a:solidFill>
                  <a:prstClr val="black"/>
                </a:solidFill>
                <a:latin typeface="Arial" pitchFamily="34" charset="0"/>
                <a:cs typeface="ＭＳ Ｐゴシック" pitchFamily="50" charset="-128"/>
              </a:rPr>
              <a: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8" name="Picture 4" descr="C:\Users\Takeshi\Desktop\s_IMG_1326.jpg"/>
          <p:cNvPicPr>
            <a:picLocks noChangeAspect="1" noChangeArrowheads="1"/>
          </p:cNvPicPr>
          <p:nvPr/>
        </p:nvPicPr>
        <p:blipFill>
          <a:blip r:embed="rId3" cstate="print"/>
          <a:srcRect/>
          <a:stretch>
            <a:fillRect/>
          </a:stretch>
        </p:blipFill>
        <p:spPr bwMode="auto">
          <a:xfrm>
            <a:off x="3803915" y="3501008"/>
            <a:ext cx="5340086" cy="4005064"/>
          </a:xfrm>
          <a:prstGeom prst="rect">
            <a:avLst/>
          </a:prstGeom>
          <a:noFill/>
        </p:spPr>
      </p:pic>
      <p:pic>
        <p:nvPicPr>
          <p:cNvPr id="26627" name="Picture 3" descr="C:\Users\Takeshi\Desktop\s_IMG_1325.jpg"/>
          <p:cNvPicPr>
            <a:picLocks noChangeAspect="1" noChangeArrowheads="1"/>
          </p:cNvPicPr>
          <p:nvPr/>
        </p:nvPicPr>
        <p:blipFill>
          <a:blip r:embed="rId4" cstate="print"/>
          <a:srcRect/>
          <a:stretch>
            <a:fillRect/>
          </a:stretch>
        </p:blipFill>
        <p:spPr bwMode="auto">
          <a:xfrm>
            <a:off x="3" y="0"/>
            <a:ext cx="5257701" cy="3943276"/>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84" name="Picture 12"/>
          <p:cNvPicPr>
            <a:picLocks noChangeAspect="1" noChangeArrowheads="1"/>
          </p:cNvPicPr>
          <p:nvPr/>
        </p:nvPicPr>
        <p:blipFill>
          <a:blip r:embed="rId3" cstate="print"/>
          <a:srcRect/>
          <a:stretch>
            <a:fillRect/>
          </a:stretch>
        </p:blipFill>
        <p:spPr bwMode="auto">
          <a:xfrm>
            <a:off x="349784" y="2501575"/>
            <a:ext cx="5518363" cy="2069012"/>
          </a:xfrm>
          <a:prstGeom prst="rect">
            <a:avLst/>
          </a:prstGeom>
          <a:noFill/>
          <a:ln w="9525">
            <a:noFill/>
            <a:miter lim="800000"/>
            <a:headEnd/>
            <a:tailEnd/>
          </a:ln>
        </p:spPr>
      </p:pic>
      <p:pic>
        <p:nvPicPr>
          <p:cNvPr id="3085" name="Picture 13"/>
          <p:cNvPicPr>
            <a:picLocks noChangeAspect="1" noChangeArrowheads="1"/>
          </p:cNvPicPr>
          <p:nvPr/>
        </p:nvPicPr>
        <p:blipFill>
          <a:blip r:embed="rId4" cstate="print"/>
          <a:srcRect/>
          <a:stretch>
            <a:fillRect/>
          </a:stretch>
        </p:blipFill>
        <p:spPr bwMode="auto">
          <a:xfrm>
            <a:off x="3203848" y="4077072"/>
            <a:ext cx="5766255" cy="1988840"/>
          </a:xfrm>
          <a:prstGeom prst="rect">
            <a:avLst/>
          </a:prstGeom>
          <a:noFill/>
          <a:ln w="9525">
            <a:noFill/>
            <a:miter lim="800000"/>
            <a:headEnd/>
            <a:tailEnd/>
          </a:ln>
        </p:spPr>
      </p:pic>
      <p:pic>
        <p:nvPicPr>
          <p:cNvPr id="4100" name="Picture 4" descr="250px-3,3'-Dichlorobenzidine"/>
          <p:cNvPicPr>
            <a:picLocks noChangeAspect="1" noChangeArrowheads="1"/>
          </p:cNvPicPr>
          <p:nvPr/>
        </p:nvPicPr>
        <p:blipFill>
          <a:blip r:embed="rId5" cstate="print"/>
          <a:srcRect/>
          <a:stretch>
            <a:fillRect/>
          </a:stretch>
        </p:blipFill>
        <p:spPr bwMode="auto">
          <a:xfrm>
            <a:off x="539555" y="377280"/>
            <a:ext cx="2681534" cy="1340768"/>
          </a:xfrm>
          <a:prstGeom prst="rect">
            <a:avLst/>
          </a:prstGeom>
          <a:noFill/>
          <a:ln w="9525">
            <a:noFill/>
            <a:miter lim="800000"/>
            <a:headEnd/>
            <a:tailEnd/>
          </a:ln>
        </p:spPr>
      </p:pic>
      <p:pic>
        <p:nvPicPr>
          <p:cNvPr id="4101" name="Picture 5" descr="pigment-003"/>
          <p:cNvPicPr>
            <a:picLocks noChangeAspect="1" noChangeArrowheads="1"/>
          </p:cNvPicPr>
          <p:nvPr/>
        </p:nvPicPr>
        <p:blipFill>
          <a:blip r:embed="rId6" cstate="print"/>
          <a:srcRect/>
          <a:stretch>
            <a:fillRect/>
          </a:stretch>
        </p:blipFill>
        <p:spPr bwMode="auto">
          <a:xfrm>
            <a:off x="5076059" y="-171400"/>
            <a:ext cx="3257100" cy="2298934"/>
          </a:xfrm>
          <a:prstGeom prst="rect">
            <a:avLst/>
          </a:prstGeom>
          <a:noFill/>
          <a:ln w="9525">
            <a:noFill/>
            <a:miter lim="800000"/>
            <a:headEnd/>
            <a:tailEnd/>
          </a:ln>
        </p:spPr>
      </p:pic>
      <p:sp>
        <p:nvSpPr>
          <p:cNvPr id="4102" name="Text Box 6"/>
          <p:cNvSpPr txBox="1">
            <a:spLocks noChangeArrowheads="1"/>
          </p:cNvSpPr>
          <p:nvPr/>
        </p:nvSpPr>
        <p:spPr bwMode="auto">
          <a:xfrm>
            <a:off x="2915818" y="1340768"/>
            <a:ext cx="2520280" cy="504056"/>
          </a:xfrm>
          <a:prstGeom prst="rect">
            <a:avLst/>
          </a:prstGeom>
          <a:solidFill>
            <a:srgbClr val="FFFFFF"/>
          </a:solidFill>
          <a:ln w="9525" algn="ctr">
            <a:noFill/>
            <a:miter lim="800000"/>
            <a:headEnd/>
            <a:tailEnd/>
          </a:ln>
          <a:effectLst/>
        </p:spPr>
        <p:txBody>
          <a:bodyPr vert="horz" wrap="square" lIns="74295" tIns="8890" rIns="74295" bIns="8890" numCol="1" anchor="t" anchorCtr="0" compatLnSpc="1">
            <a:prstTxWarp prst="textNoShape">
              <a:avLst/>
            </a:prstTxWarp>
          </a:bodyPr>
          <a:lstStyle/>
          <a:p>
            <a:pPr algn="ctr" fontAlgn="base">
              <a:spcBef>
                <a:spcPct val="0"/>
              </a:spcBef>
              <a:spcAft>
                <a:spcPct val="0"/>
              </a:spcAft>
            </a:pPr>
            <a:r>
              <a:rPr lang="en-US" altLang="ja-JP" sz="2400" b="1" dirty="0">
                <a:solidFill>
                  <a:prstClr val="black"/>
                </a:solidFill>
                <a:latin typeface="Century" pitchFamily="18" charset="0"/>
                <a:ea typeface="ＭＳ 明朝" pitchFamily="17" charset="-128"/>
                <a:cs typeface="ＭＳ Ｐゴシック" pitchFamily="50" charset="-128"/>
              </a:rPr>
              <a:t>NaNO</a:t>
            </a:r>
            <a:r>
              <a:rPr lang="en-US" altLang="ja-JP" sz="2400" b="1" baseline="-25000" dirty="0">
                <a:solidFill>
                  <a:prstClr val="black"/>
                </a:solidFill>
                <a:latin typeface="Century" pitchFamily="18" charset="0"/>
                <a:ea typeface="ＭＳ 明朝" pitchFamily="17" charset="-128"/>
                <a:cs typeface="ＭＳ Ｐゴシック" pitchFamily="50" charset="-128"/>
              </a:rPr>
              <a:t>2</a:t>
            </a:r>
            <a:r>
              <a:rPr lang="en-US" altLang="ja-JP" sz="2400" b="1" dirty="0">
                <a:solidFill>
                  <a:prstClr val="black"/>
                </a:solidFill>
                <a:latin typeface="Century" pitchFamily="18" charset="0"/>
                <a:ea typeface="ＭＳ 明朝" pitchFamily="17" charset="-128"/>
                <a:cs typeface="ＭＳ Ｐゴシック" pitchFamily="50" charset="-128"/>
              </a:rPr>
              <a:t>, HCl</a:t>
            </a:r>
            <a:endParaRPr lang="ja-JP" altLang="ja-JP" sz="2400" b="1" dirty="0">
              <a:solidFill>
                <a:prstClr val="black"/>
              </a:solidFill>
              <a:latin typeface="Arial" pitchFamily="34" charset="0"/>
              <a:cs typeface="ＭＳ Ｐゴシック" pitchFamily="50" charset="-128"/>
            </a:endParaRPr>
          </a:p>
        </p:txBody>
      </p:sp>
      <p:cxnSp>
        <p:nvCxnSpPr>
          <p:cNvPr id="10" name="直線矢印コネクタ 9"/>
          <p:cNvCxnSpPr/>
          <p:nvPr/>
        </p:nvCxnSpPr>
        <p:spPr>
          <a:xfrm>
            <a:off x="3779915" y="1121718"/>
            <a:ext cx="936104" cy="3026"/>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 name="円/楕円 11"/>
          <p:cNvSpPr/>
          <p:nvPr/>
        </p:nvSpPr>
        <p:spPr>
          <a:xfrm rot="2058301">
            <a:off x="6847782" y="4468276"/>
            <a:ext cx="844324" cy="415079"/>
          </a:xfrm>
          <a:prstGeom prst="ellipse">
            <a:avLst/>
          </a:prstGeom>
          <a:noFill/>
          <a:ln w="635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円/楕円 12"/>
          <p:cNvSpPr/>
          <p:nvPr/>
        </p:nvSpPr>
        <p:spPr>
          <a:xfrm rot="2058301">
            <a:off x="5047582" y="5260364"/>
            <a:ext cx="844324" cy="415079"/>
          </a:xfrm>
          <a:prstGeom prst="ellipse">
            <a:avLst/>
          </a:prstGeom>
          <a:noFill/>
          <a:ln w="635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Text Box 6"/>
          <p:cNvSpPr txBox="1">
            <a:spLocks noChangeArrowheads="1"/>
          </p:cNvSpPr>
          <p:nvPr/>
        </p:nvSpPr>
        <p:spPr bwMode="auto">
          <a:xfrm>
            <a:off x="539552" y="1772816"/>
            <a:ext cx="2520280" cy="864096"/>
          </a:xfrm>
          <a:prstGeom prst="rect">
            <a:avLst/>
          </a:prstGeom>
          <a:solidFill>
            <a:schemeClr val="tx2">
              <a:lumMod val="75000"/>
            </a:schemeClr>
          </a:solidFill>
          <a:ln w="9525" algn="ctr">
            <a:noFill/>
            <a:miter lim="800000"/>
            <a:headEnd/>
            <a:tailEnd/>
          </a:ln>
          <a:effectLst/>
        </p:spPr>
        <p:txBody>
          <a:bodyPr vert="horz" wrap="square" lIns="74295" tIns="8890" rIns="74295" bIns="8890" numCol="1" anchor="t" anchorCtr="0" compatLnSpc="1">
            <a:prstTxWarp prst="textNoShape">
              <a:avLst/>
            </a:prstTxWarp>
          </a:bodyPr>
          <a:lstStyle/>
          <a:p>
            <a:pPr algn="ctr" fontAlgn="base">
              <a:spcBef>
                <a:spcPct val="0"/>
              </a:spcBef>
              <a:spcAft>
                <a:spcPct val="0"/>
              </a:spcAft>
            </a:pPr>
            <a:r>
              <a:rPr lang="en-US" altLang="ja-JP" sz="2400" b="1" dirty="0" smtClean="0">
                <a:solidFill>
                  <a:schemeClr val="bg1"/>
                </a:solidFill>
                <a:latin typeface="HGP創英角ﾎﾟｯﾌﾟ体" pitchFamily="50" charset="-128"/>
                <a:ea typeface="HGP創英角ﾎﾟｯﾌﾟ体" pitchFamily="50" charset="-128"/>
                <a:cs typeface="ＭＳ Ｐゴシック" pitchFamily="50" charset="-128"/>
              </a:rPr>
              <a:t>3,3’-</a:t>
            </a:r>
            <a:r>
              <a:rPr lang="ja-JP" altLang="en-US" sz="2400" b="1" dirty="0" smtClean="0">
                <a:solidFill>
                  <a:schemeClr val="bg1"/>
                </a:solidFill>
                <a:latin typeface="HGP創英角ﾎﾟｯﾌﾟ体" pitchFamily="50" charset="-128"/>
                <a:ea typeface="HGP創英角ﾎﾟｯﾌﾟ体" pitchFamily="50" charset="-128"/>
                <a:cs typeface="ＭＳ Ｐゴシック" pitchFamily="50" charset="-128"/>
              </a:rPr>
              <a:t>ジクロロ</a:t>
            </a:r>
            <a:endParaRPr lang="en-US" altLang="ja-JP" sz="2400" b="1" dirty="0" smtClean="0">
              <a:solidFill>
                <a:schemeClr val="bg1"/>
              </a:solidFill>
              <a:latin typeface="HGP創英角ﾎﾟｯﾌﾟ体" pitchFamily="50" charset="-128"/>
              <a:ea typeface="HGP創英角ﾎﾟｯﾌﾟ体" pitchFamily="50" charset="-128"/>
              <a:cs typeface="ＭＳ Ｐゴシック" pitchFamily="50" charset="-128"/>
            </a:endParaRPr>
          </a:p>
          <a:p>
            <a:pPr algn="ctr" fontAlgn="base">
              <a:spcBef>
                <a:spcPct val="0"/>
              </a:spcBef>
              <a:spcAft>
                <a:spcPct val="0"/>
              </a:spcAft>
            </a:pPr>
            <a:r>
              <a:rPr lang="ja-JP" altLang="en-US" sz="2400" b="1" dirty="0" smtClean="0">
                <a:solidFill>
                  <a:schemeClr val="bg1"/>
                </a:solidFill>
                <a:latin typeface="HGP創英角ﾎﾟｯﾌﾟ体" pitchFamily="50" charset="-128"/>
                <a:ea typeface="HGP創英角ﾎﾟｯﾌﾟ体" pitchFamily="50" charset="-128"/>
                <a:cs typeface="ＭＳ Ｐゴシック" pitchFamily="50" charset="-128"/>
              </a:rPr>
              <a:t>ベンジジン</a:t>
            </a:r>
            <a:endParaRPr lang="ja-JP" altLang="ja-JP" sz="2400" b="1" dirty="0">
              <a:solidFill>
                <a:schemeClr val="bg1"/>
              </a:solidFill>
              <a:latin typeface="HGP創英角ﾎﾟｯﾌﾟ体" pitchFamily="50" charset="-128"/>
              <a:ea typeface="HGP創英角ﾎﾟｯﾌﾟ体" pitchFamily="50" charset="-128"/>
              <a:cs typeface="ＭＳ Ｐゴシック" pitchFamily="50" charset="-128"/>
            </a:endParaRPr>
          </a:p>
        </p:txBody>
      </p:sp>
      <p:sp>
        <p:nvSpPr>
          <p:cNvPr id="15" name="Text Box 6"/>
          <p:cNvSpPr txBox="1">
            <a:spLocks noChangeArrowheads="1"/>
          </p:cNvSpPr>
          <p:nvPr/>
        </p:nvSpPr>
        <p:spPr bwMode="auto">
          <a:xfrm>
            <a:off x="5796136" y="6093296"/>
            <a:ext cx="2520280" cy="432048"/>
          </a:xfrm>
          <a:prstGeom prst="rect">
            <a:avLst/>
          </a:prstGeom>
          <a:solidFill>
            <a:schemeClr val="tx2">
              <a:lumMod val="75000"/>
            </a:schemeClr>
          </a:solidFill>
          <a:ln w="9525" algn="ctr">
            <a:noFill/>
            <a:miter lim="800000"/>
            <a:headEnd/>
            <a:tailEnd/>
          </a:ln>
          <a:effectLst/>
        </p:spPr>
        <p:txBody>
          <a:bodyPr vert="horz" wrap="square" lIns="74295" tIns="8890" rIns="74295" bIns="8890" numCol="1" anchor="t" anchorCtr="0" compatLnSpc="1">
            <a:prstTxWarp prst="textNoShape">
              <a:avLst/>
            </a:prstTxWarp>
          </a:bodyPr>
          <a:lstStyle/>
          <a:p>
            <a:pPr algn="ctr" fontAlgn="base">
              <a:spcBef>
                <a:spcPct val="0"/>
              </a:spcBef>
              <a:spcAft>
                <a:spcPct val="0"/>
              </a:spcAft>
            </a:pPr>
            <a:r>
              <a:rPr lang="ja-JP" altLang="en-US" sz="2400" b="1" dirty="0" smtClean="0">
                <a:solidFill>
                  <a:schemeClr val="bg1"/>
                </a:solidFill>
                <a:latin typeface="HGP創英角ﾎﾟｯﾌﾟ体" pitchFamily="50" charset="-128"/>
                <a:ea typeface="HGP創英角ﾎﾟｯﾌﾟ体" pitchFamily="50" charset="-128"/>
                <a:cs typeface="ＭＳ Ｐゴシック" pitchFamily="50" charset="-128"/>
              </a:rPr>
              <a:t>ジスアゾ系</a:t>
            </a:r>
            <a:endParaRPr lang="ja-JP" altLang="ja-JP" sz="2400" b="1" dirty="0">
              <a:solidFill>
                <a:schemeClr val="bg1"/>
              </a:solidFill>
              <a:latin typeface="HGP創英角ﾎﾟｯﾌﾟ体" pitchFamily="50" charset="-128"/>
              <a:ea typeface="HGP創英角ﾎﾟｯﾌﾟ体" pitchFamily="50" charset="-128"/>
              <a:cs typeface="ＭＳ Ｐゴシック" pitchFamily="50" charset="-128"/>
            </a:endParaRPr>
          </a:p>
        </p:txBody>
      </p:sp>
      <p:sp>
        <p:nvSpPr>
          <p:cNvPr id="16" name="Text Box 6"/>
          <p:cNvSpPr txBox="1">
            <a:spLocks noChangeArrowheads="1"/>
          </p:cNvSpPr>
          <p:nvPr/>
        </p:nvSpPr>
        <p:spPr bwMode="auto">
          <a:xfrm>
            <a:off x="251520" y="5949280"/>
            <a:ext cx="4176464" cy="720080"/>
          </a:xfrm>
          <a:prstGeom prst="rect">
            <a:avLst/>
          </a:prstGeom>
          <a:solidFill>
            <a:schemeClr val="tx2">
              <a:lumMod val="75000"/>
            </a:schemeClr>
          </a:solidFill>
          <a:ln w="9525" algn="ctr">
            <a:noFill/>
            <a:miter lim="800000"/>
            <a:headEnd/>
            <a:tailEnd/>
          </a:ln>
          <a:effectLst/>
        </p:spPr>
        <p:txBody>
          <a:bodyPr vert="horz" wrap="square" lIns="74295" tIns="8890" rIns="74295" bIns="8890" numCol="1" anchor="t" anchorCtr="0" compatLnSpc="1">
            <a:prstTxWarp prst="textNoShape">
              <a:avLst/>
            </a:prstTxWarp>
          </a:bodyPr>
          <a:lstStyle/>
          <a:p>
            <a:pPr algn="ctr" fontAlgn="base">
              <a:spcBef>
                <a:spcPct val="0"/>
              </a:spcBef>
              <a:spcAft>
                <a:spcPct val="0"/>
              </a:spcAft>
            </a:pPr>
            <a:r>
              <a:rPr lang="ja-JP" altLang="en-US" sz="3200" b="1" dirty="0" smtClean="0">
                <a:solidFill>
                  <a:schemeClr val="bg1"/>
                </a:solidFill>
                <a:latin typeface="HGP創英角ﾎﾟｯﾌﾟ体" pitchFamily="50" charset="-128"/>
                <a:ea typeface="HGP創英角ﾎﾟｯﾌﾟ体" pitchFamily="50" charset="-128"/>
                <a:cs typeface="ＭＳ Ｐゴシック" pitchFamily="50" charset="-128"/>
              </a:rPr>
              <a:t>顔料の合成過程の例</a:t>
            </a:r>
          </a:p>
        </p:txBody>
      </p:sp>
      <p:sp>
        <p:nvSpPr>
          <p:cNvPr id="18" name="Text Box 6"/>
          <p:cNvSpPr txBox="1">
            <a:spLocks noChangeArrowheads="1"/>
          </p:cNvSpPr>
          <p:nvPr/>
        </p:nvSpPr>
        <p:spPr bwMode="auto">
          <a:xfrm>
            <a:off x="5436096" y="1844824"/>
            <a:ext cx="2520280" cy="504056"/>
          </a:xfrm>
          <a:prstGeom prst="rect">
            <a:avLst/>
          </a:prstGeom>
          <a:solidFill>
            <a:schemeClr val="tx2">
              <a:lumMod val="75000"/>
            </a:schemeClr>
          </a:solidFill>
          <a:ln w="9525" algn="ctr">
            <a:noFill/>
            <a:miter lim="800000"/>
            <a:headEnd/>
            <a:tailEnd/>
          </a:ln>
          <a:effectLst/>
        </p:spPr>
        <p:txBody>
          <a:bodyPr vert="horz" wrap="square" lIns="74295" tIns="8890" rIns="74295" bIns="8890" numCol="1" anchor="t" anchorCtr="0" compatLnSpc="1">
            <a:prstTxWarp prst="textNoShape">
              <a:avLst/>
            </a:prstTxWarp>
          </a:bodyPr>
          <a:lstStyle/>
          <a:p>
            <a:pPr algn="ctr" fontAlgn="base">
              <a:spcBef>
                <a:spcPct val="0"/>
              </a:spcBef>
              <a:spcAft>
                <a:spcPct val="0"/>
              </a:spcAft>
            </a:pPr>
            <a:r>
              <a:rPr lang="ja-JP" altLang="en-US" sz="2400" b="1" dirty="0" smtClean="0">
                <a:solidFill>
                  <a:schemeClr val="bg1"/>
                </a:solidFill>
                <a:latin typeface="HGP創英角ﾎﾟｯﾌﾟ体" pitchFamily="50" charset="-128"/>
                <a:ea typeface="HGP創英角ﾎﾟｯﾌﾟ体" pitchFamily="50" charset="-128"/>
                <a:cs typeface="ＭＳ Ｐゴシック" pitchFamily="50" charset="-128"/>
              </a:rPr>
              <a:t>ジアゾニウム塩</a:t>
            </a:r>
            <a:endParaRPr lang="ja-JP" altLang="ja-JP" sz="2400" b="1" dirty="0">
              <a:solidFill>
                <a:schemeClr val="bg1"/>
              </a:solidFill>
              <a:latin typeface="HGP創英角ﾎﾟｯﾌﾟ体" pitchFamily="50" charset="-128"/>
              <a:ea typeface="HGP創英角ﾎﾟｯﾌﾟ体" pitchFamily="50" charset="-128"/>
              <a:cs typeface="ＭＳ Ｐゴシック" pitchFamily="50" charset="-128"/>
            </a:endParaRPr>
          </a:p>
        </p:txBody>
      </p:sp>
      <p:sp>
        <p:nvSpPr>
          <p:cNvPr id="19" name="Text Box 6"/>
          <p:cNvSpPr txBox="1">
            <a:spLocks noChangeArrowheads="1"/>
          </p:cNvSpPr>
          <p:nvPr/>
        </p:nvSpPr>
        <p:spPr bwMode="auto">
          <a:xfrm>
            <a:off x="611560" y="4149080"/>
            <a:ext cx="2520280" cy="504056"/>
          </a:xfrm>
          <a:prstGeom prst="rect">
            <a:avLst/>
          </a:prstGeom>
          <a:solidFill>
            <a:schemeClr val="tx2">
              <a:lumMod val="75000"/>
            </a:schemeClr>
          </a:solidFill>
          <a:ln w="9525" algn="ctr">
            <a:noFill/>
            <a:miter lim="800000"/>
            <a:headEnd/>
            <a:tailEnd/>
          </a:ln>
          <a:effectLst/>
        </p:spPr>
        <p:txBody>
          <a:bodyPr vert="horz" wrap="square" lIns="74295" tIns="8890" rIns="74295" bIns="8890" numCol="1" anchor="t" anchorCtr="0" compatLnSpc="1">
            <a:prstTxWarp prst="textNoShape">
              <a:avLst/>
            </a:prstTxWarp>
          </a:bodyPr>
          <a:lstStyle/>
          <a:p>
            <a:pPr algn="ctr" fontAlgn="base">
              <a:spcBef>
                <a:spcPct val="0"/>
              </a:spcBef>
              <a:spcAft>
                <a:spcPct val="0"/>
              </a:spcAft>
            </a:pPr>
            <a:r>
              <a:rPr lang="ja-JP" altLang="en-US" sz="2400" b="1" dirty="0" smtClean="0">
                <a:solidFill>
                  <a:schemeClr val="bg1"/>
                </a:solidFill>
                <a:latin typeface="HGP創英角ﾎﾟｯﾌﾟ体" pitchFamily="50" charset="-128"/>
                <a:ea typeface="HGP創英角ﾎﾟｯﾌﾟ体" pitchFamily="50" charset="-128"/>
                <a:cs typeface="ＭＳ Ｐゴシック" pitchFamily="50" charset="-128"/>
              </a:rPr>
              <a:t>ジアゾニウム塩</a:t>
            </a:r>
            <a:endParaRPr lang="ja-JP" altLang="ja-JP" sz="2400" b="1" dirty="0">
              <a:solidFill>
                <a:schemeClr val="bg1"/>
              </a:solidFill>
              <a:latin typeface="HGP創英角ﾎﾟｯﾌﾟ体" pitchFamily="50" charset="-128"/>
              <a:ea typeface="HGP創英角ﾎﾟｯﾌﾟ体" pitchFamily="50" charset="-128"/>
              <a:cs typeface="ＭＳ Ｐゴシック" pitchFamily="50" charset="-128"/>
            </a:endParaRPr>
          </a:p>
        </p:txBody>
      </p:sp>
      <p:sp>
        <p:nvSpPr>
          <p:cNvPr id="20" name="円/楕円 19"/>
          <p:cNvSpPr/>
          <p:nvPr/>
        </p:nvSpPr>
        <p:spPr>
          <a:xfrm>
            <a:off x="3779912" y="2780928"/>
            <a:ext cx="2088232" cy="1238586"/>
          </a:xfrm>
          <a:prstGeom prst="ellipse">
            <a:avLst/>
          </a:prstGeom>
          <a:noFill/>
          <a:ln w="635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Text Box 6"/>
          <p:cNvSpPr txBox="1">
            <a:spLocks noChangeArrowheads="1"/>
          </p:cNvSpPr>
          <p:nvPr/>
        </p:nvSpPr>
        <p:spPr bwMode="auto">
          <a:xfrm>
            <a:off x="6012160" y="2924944"/>
            <a:ext cx="2808312" cy="864096"/>
          </a:xfrm>
          <a:prstGeom prst="rect">
            <a:avLst/>
          </a:prstGeom>
          <a:solidFill>
            <a:schemeClr val="tx2">
              <a:lumMod val="75000"/>
            </a:schemeClr>
          </a:solidFill>
          <a:ln w="9525" algn="ctr">
            <a:noFill/>
            <a:miter lim="800000"/>
            <a:headEnd/>
            <a:tailEnd/>
          </a:ln>
          <a:effectLst/>
        </p:spPr>
        <p:txBody>
          <a:bodyPr vert="horz" wrap="square" lIns="74295" tIns="8890" rIns="74295" bIns="8890" numCol="1" anchor="t" anchorCtr="0" compatLnSpc="1">
            <a:prstTxWarp prst="textNoShape">
              <a:avLst/>
            </a:prstTxWarp>
          </a:bodyPr>
          <a:lstStyle/>
          <a:p>
            <a:pPr algn="ctr" fontAlgn="base">
              <a:spcBef>
                <a:spcPct val="0"/>
              </a:spcBef>
              <a:spcAft>
                <a:spcPct val="0"/>
              </a:spcAft>
            </a:pPr>
            <a:r>
              <a:rPr lang="ja-JP" altLang="en-US" sz="2400" b="1" dirty="0" smtClean="0">
                <a:solidFill>
                  <a:schemeClr val="bg1"/>
                </a:solidFill>
                <a:latin typeface="HGP創英角ﾎﾟｯﾌﾟ体" pitchFamily="50" charset="-128"/>
                <a:ea typeface="HGP創英角ﾎﾟｯﾌﾟ体" pitchFamily="50" charset="-128"/>
                <a:cs typeface="ＭＳ Ｐゴシック" pitchFamily="50" charset="-128"/>
              </a:rPr>
              <a:t>Ｎ－アセトアセチルアニリン</a:t>
            </a:r>
            <a:endParaRPr lang="ja-JP" altLang="ja-JP" sz="2400" b="1" dirty="0">
              <a:solidFill>
                <a:schemeClr val="bg1"/>
              </a:solidFill>
              <a:latin typeface="HGP創英角ﾎﾟｯﾌﾟ体" pitchFamily="50" charset="-128"/>
              <a:ea typeface="HGP創英角ﾎﾟｯﾌﾟ体" pitchFamily="50" charset="-128"/>
              <a:cs typeface="ＭＳ Ｐゴシック" pitchFamily="50"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2000"/>
                                        <p:tgtEl>
                                          <p:spTgt spid="1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fade">
                                      <p:cBhvr>
                                        <p:cTn id="10" dur="2000"/>
                                        <p:tgtEl>
                                          <p:spTgt spid="12"/>
                                        </p:tgtEl>
                                      </p:cBhvr>
                                    </p:animEffect>
                                  </p:childTnLst>
                                </p:cTn>
                              </p:par>
                            </p:childTnLst>
                          </p:cTn>
                        </p:par>
                        <p:par>
                          <p:cTn id="11" fill="hold">
                            <p:stCondLst>
                              <p:cond delay="2000"/>
                            </p:stCondLst>
                            <p:childTnLst>
                              <p:par>
                                <p:cTn id="12" presetID="3" presetClass="entr" presetSubtype="10" fill="hold" grpId="0" nodeType="afterEffect">
                                  <p:stCondLst>
                                    <p:cond delay="0"/>
                                  </p:stCondLst>
                                  <p:childTnLst>
                                    <p:set>
                                      <p:cBhvr>
                                        <p:cTn id="13" dur="1" fill="hold">
                                          <p:stCondLst>
                                            <p:cond delay="0"/>
                                          </p:stCondLst>
                                        </p:cTn>
                                        <p:tgtEl>
                                          <p:spTgt spid="15"/>
                                        </p:tgtEl>
                                        <p:attrNameLst>
                                          <p:attrName>style.visibility</p:attrName>
                                        </p:attrNameLst>
                                      </p:cBhvr>
                                      <p:to>
                                        <p:strVal val="visible"/>
                                      </p:to>
                                    </p:set>
                                    <p:animEffect transition="in" filter="blinds(horizontal)">
                                      <p:cBhvr>
                                        <p:cTn id="14" dur="500"/>
                                        <p:tgtEl>
                                          <p:spTgt spid="15"/>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animEffect transition="in" filter="fade">
                                      <p:cBhvr>
                                        <p:cTn id="19" dur="2000"/>
                                        <p:tgtEl>
                                          <p:spTgt spid="20"/>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21"/>
                                        </p:tgtEl>
                                        <p:attrNameLst>
                                          <p:attrName>style.visibility</p:attrName>
                                        </p:attrNameLst>
                                      </p:cBhvr>
                                      <p:to>
                                        <p:strVal val="visible"/>
                                      </p:to>
                                    </p:set>
                                    <p:animEffect transition="in" filter="blinds(horizontal)">
                                      <p:cBhvr>
                                        <p:cTn id="22"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5" grpId="0" animBg="1"/>
      <p:bldP spid="20" grpId="0" animBg="1"/>
      <p:bldP spid="2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p:cNvPicPr>
            <a:picLocks noChangeAspect="1" noChangeArrowheads="1"/>
          </p:cNvPicPr>
          <p:nvPr/>
        </p:nvPicPr>
        <p:blipFill>
          <a:blip r:embed="rId3" cstate="print"/>
          <a:srcRect/>
          <a:stretch>
            <a:fillRect/>
          </a:stretch>
        </p:blipFill>
        <p:spPr bwMode="auto">
          <a:xfrm>
            <a:off x="133689" y="1340768"/>
            <a:ext cx="8902807" cy="3960440"/>
          </a:xfrm>
          <a:prstGeom prst="rect">
            <a:avLst/>
          </a:prstGeom>
          <a:noFill/>
          <a:ln w="9525">
            <a:noFill/>
            <a:miter lim="800000"/>
            <a:headEnd/>
            <a:tailEnd/>
          </a:ln>
        </p:spPr>
      </p:pic>
      <p:sp>
        <p:nvSpPr>
          <p:cNvPr id="11" name="正方形/長方形 10"/>
          <p:cNvSpPr/>
          <p:nvPr/>
        </p:nvSpPr>
        <p:spPr>
          <a:xfrm>
            <a:off x="1115616" y="5517238"/>
            <a:ext cx="7128792" cy="830997"/>
          </a:xfrm>
          <a:prstGeom prst="rect">
            <a:avLst/>
          </a:prstGeom>
        </p:spPr>
        <p:txBody>
          <a:bodyPr wrap="square">
            <a:spAutoFit/>
          </a:bodyPr>
          <a:lstStyle/>
          <a:p>
            <a:r>
              <a:rPr lang="ja-JP" altLang="en-US" sz="2400" b="1" dirty="0">
                <a:solidFill>
                  <a:prstClr val="black"/>
                </a:solidFill>
              </a:rPr>
              <a:t>一級アミンを酸性水溶液中で亜硝酸塩に作用させると、</a:t>
            </a:r>
            <a:endParaRPr lang="en-US" altLang="ja-JP" sz="2400" b="1" dirty="0">
              <a:solidFill>
                <a:prstClr val="black"/>
              </a:solidFill>
            </a:endParaRPr>
          </a:p>
          <a:p>
            <a:r>
              <a:rPr lang="ja-JP" altLang="en-US" sz="2400" b="1" dirty="0">
                <a:solidFill>
                  <a:prstClr val="black"/>
                </a:solidFill>
              </a:rPr>
              <a:t>速やかにジアゾニウム塩を生成する。</a:t>
            </a:r>
          </a:p>
        </p:txBody>
      </p:sp>
      <p:sp>
        <p:nvSpPr>
          <p:cNvPr id="12" name="正方形/長方形 11"/>
          <p:cNvSpPr/>
          <p:nvPr/>
        </p:nvSpPr>
        <p:spPr>
          <a:xfrm>
            <a:off x="611560" y="5229200"/>
            <a:ext cx="8064896" cy="1368152"/>
          </a:xfrm>
          <a:prstGeom prst="rect">
            <a:avLst/>
          </a:prstGeom>
          <a:solidFill>
            <a:schemeClr val="accent1">
              <a:alpha val="19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435" name="Object 3"/>
          <p:cNvGraphicFramePr>
            <a:graphicFrameLocks noChangeAspect="1"/>
          </p:cNvGraphicFramePr>
          <p:nvPr/>
        </p:nvGraphicFramePr>
        <p:xfrm>
          <a:off x="6477198" y="476678"/>
          <a:ext cx="2127250" cy="1457325"/>
        </p:xfrm>
        <a:graphic>
          <a:graphicData uri="http://schemas.openxmlformats.org/presentationml/2006/ole">
            <p:oleObj spid="_x0000_s3074" name="CS ChemDraw Drawing" r:id="rId4" imgW="2127134" imgH="1456562" progId="ChemDraw.Document.6.0">
              <p:embed/>
            </p:oleObj>
          </a:graphicData>
        </a:graphic>
      </p:graphicFrame>
      <p:graphicFrame>
        <p:nvGraphicFramePr>
          <p:cNvPr id="18436" name="Object 4"/>
          <p:cNvGraphicFramePr>
            <a:graphicFrameLocks noChangeAspect="1"/>
          </p:cNvGraphicFramePr>
          <p:nvPr/>
        </p:nvGraphicFramePr>
        <p:xfrm>
          <a:off x="6240217" y="2708920"/>
          <a:ext cx="2508250" cy="1457325"/>
        </p:xfrm>
        <a:graphic>
          <a:graphicData uri="http://schemas.openxmlformats.org/presentationml/2006/ole">
            <p:oleObj spid="_x0000_s3075" name="CS ChemDraw Drawing" r:id="rId5" imgW="2508021" imgH="1456562" progId="ChemDraw.Document.6.0">
              <p:embed/>
            </p:oleObj>
          </a:graphicData>
        </a:graphic>
      </p:graphicFrame>
      <p:graphicFrame>
        <p:nvGraphicFramePr>
          <p:cNvPr id="18437" name="Object 5"/>
          <p:cNvGraphicFramePr>
            <a:graphicFrameLocks noChangeAspect="1"/>
          </p:cNvGraphicFramePr>
          <p:nvPr/>
        </p:nvGraphicFramePr>
        <p:xfrm>
          <a:off x="6012160" y="4797158"/>
          <a:ext cx="2889250" cy="1457325"/>
        </p:xfrm>
        <a:graphic>
          <a:graphicData uri="http://schemas.openxmlformats.org/presentationml/2006/ole">
            <p:oleObj spid="_x0000_s3076" name="CS ChemDraw Drawing" r:id="rId6" imgW="2888907" imgH="1456562" progId="ChemDraw.Document.6.0">
              <p:embed/>
            </p:oleObj>
          </a:graphicData>
        </a:graphic>
      </p:graphicFrame>
      <p:graphicFrame>
        <p:nvGraphicFramePr>
          <p:cNvPr id="18438" name="Object 6"/>
          <p:cNvGraphicFramePr>
            <a:graphicFrameLocks noChangeAspect="1"/>
          </p:cNvGraphicFramePr>
          <p:nvPr/>
        </p:nvGraphicFramePr>
        <p:xfrm>
          <a:off x="467547" y="3212982"/>
          <a:ext cx="3090863" cy="1457325"/>
        </p:xfrm>
        <a:graphic>
          <a:graphicData uri="http://schemas.openxmlformats.org/presentationml/2006/ole">
            <p:oleObj spid="_x0000_s3077" name="CS ChemDraw Drawing" r:id="rId7" imgW="3090283" imgH="1456562" progId="ChemDraw.Document.6.0">
              <p:embed/>
            </p:oleObj>
          </a:graphicData>
        </a:graphic>
      </p:graphicFrame>
      <p:sp>
        <p:nvSpPr>
          <p:cNvPr id="9" name="Text Box 3"/>
          <p:cNvSpPr txBox="1">
            <a:spLocks noChangeArrowheads="1"/>
          </p:cNvSpPr>
          <p:nvPr/>
        </p:nvSpPr>
        <p:spPr bwMode="auto">
          <a:xfrm>
            <a:off x="4644008" y="2276872"/>
            <a:ext cx="1080120" cy="432048"/>
          </a:xfrm>
          <a:prstGeom prst="rect">
            <a:avLst/>
          </a:prstGeom>
          <a:solidFill>
            <a:srgbClr val="FFFFFF"/>
          </a:solidFill>
          <a:ln w="9525" algn="ctr">
            <a:noFill/>
            <a:miter lim="800000"/>
            <a:headEnd/>
            <a:tailEnd/>
          </a:ln>
          <a:effectLst/>
        </p:spPr>
        <p:txBody>
          <a:bodyPr vert="horz" wrap="square" lIns="74295" tIns="8890" rIns="74295" bIns="8890" numCol="1" anchor="t" anchorCtr="0" compatLnSpc="1">
            <a:prstTxWarp prst="textNoShape">
              <a:avLst/>
            </a:prstTxWarp>
          </a:bodyPr>
          <a:lstStyle/>
          <a:p>
            <a:pPr algn="just" fontAlgn="base">
              <a:spcBef>
                <a:spcPct val="0"/>
              </a:spcBef>
              <a:spcAft>
                <a:spcPct val="0"/>
              </a:spcAft>
            </a:pPr>
            <a:r>
              <a:rPr lang="en-US" altLang="ja-JP" sz="1600" b="1" dirty="0">
                <a:solidFill>
                  <a:prstClr val="black"/>
                </a:solidFill>
                <a:latin typeface="Century" pitchFamily="18" charset="0"/>
                <a:ea typeface="ＭＳ 明朝" pitchFamily="17" charset="-128"/>
                <a:cs typeface="ＭＳ Ｐゴシック" pitchFamily="50" charset="-128"/>
              </a:rPr>
              <a:t>(CuCl</a:t>
            </a:r>
            <a:r>
              <a:rPr lang="en-US" altLang="ja-JP" sz="1600" b="1" baseline="-25000" dirty="0">
                <a:solidFill>
                  <a:prstClr val="black"/>
                </a:solidFill>
                <a:latin typeface="Century" pitchFamily="18" charset="0"/>
                <a:ea typeface="ＭＳ 明朝" pitchFamily="17" charset="-128"/>
                <a:cs typeface="ＭＳ Ｐゴシック" pitchFamily="50" charset="-128"/>
              </a:rPr>
              <a:t>2</a:t>
            </a:r>
            <a:r>
              <a:rPr lang="en-US" altLang="ja-JP" sz="1600" b="1" dirty="0">
                <a:solidFill>
                  <a:prstClr val="black"/>
                </a:solidFill>
                <a:latin typeface="Century" pitchFamily="18" charset="0"/>
                <a:ea typeface="ＭＳ 明朝" pitchFamily="17" charset="-128"/>
                <a:cs typeface="ＭＳ Ｐゴシック" pitchFamily="50" charset="-128"/>
              </a:rPr>
              <a:t>)</a:t>
            </a:r>
            <a:endParaRPr lang="ja-JP" altLang="ja-JP" sz="1600" b="1" dirty="0">
              <a:solidFill>
                <a:prstClr val="black"/>
              </a:solidFill>
              <a:latin typeface="Arial" pitchFamily="34" charset="0"/>
              <a:cs typeface="ＭＳ Ｐゴシック" pitchFamily="50" charset="-128"/>
            </a:endParaRPr>
          </a:p>
        </p:txBody>
      </p:sp>
      <p:cxnSp>
        <p:nvCxnSpPr>
          <p:cNvPr id="11" name="直線矢印コネクタ 10"/>
          <p:cNvCxnSpPr/>
          <p:nvPr/>
        </p:nvCxnSpPr>
        <p:spPr>
          <a:xfrm>
            <a:off x="3923928" y="1916832"/>
            <a:ext cx="2016224" cy="216024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直線矢印コネクタ 11"/>
          <p:cNvCxnSpPr/>
          <p:nvPr/>
        </p:nvCxnSpPr>
        <p:spPr>
          <a:xfrm>
            <a:off x="4139954" y="1268760"/>
            <a:ext cx="2232248" cy="1588"/>
          </a:xfrm>
          <a:prstGeom prst="straightConnector1">
            <a:avLst/>
          </a:prstGeom>
          <a:ln w="1778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Text Box 3"/>
          <p:cNvSpPr txBox="1">
            <a:spLocks noChangeArrowheads="1"/>
          </p:cNvSpPr>
          <p:nvPr/>
        </p:nvSpPr>
        <p:spPr bwMode="auto">
          <a:xfrm>
            <a:off x="2051722" y="2348880"/>
            <a:ext cx="2304256" cy="432048"/>
          </a:xfrm>
          <a:prstGeom prst="rect">
            <a:avLst/>
          </a:prstGeom>
          <a:noFill/>
          <a:ln w="9525" algn="ctr">
            <a:noFill/>
            <a:miter lim="800000"/>
            <a:headEnd/>
            <a:tailEnd/>
          </a:ln>
          <a:effectLst/>
        </p:spPr>
        <p:txBody>
          <a:bodyPr vert="horz" wrap="square" lIns="74295" tIns="8890" rIns="74295" bIns="8890" numCol="1" anchor="t" anchorCtr="0" compatLnSpc="1">
            <a:prstTxWarp prst="textNoShape">
              <a:avLst/>
            </a:prstTxWarp>
          </a:bodyPr>
          <a:lstStyle/>
          <a:p>
            <a:pPr algn="just" fontAlgn="base">
              <a:spcBef>
                <a:spcPct val="0"/>
              </a:spcBef>
              <a:spcAft>
                <a:spcPct val="0"/>
              </a:spcAft>
            </a:pPr>
            <a:r>
              <a:rPr lang="en-US" altLang="ja-JP" sz="1600" b="1" dirty="0">
                <a:solidFill>
                  <a:prstClr val="black"/>
                </a:solidFill>
                <a:latin typeface="Century" pitchFamily="18" charset="0"/>
                <a:ea typeface="ＭＳ 明朝" pitchFamily="17" charset="-128"/>
                <a:cs typeface="ＭＳ Ｐゴシック" pitchFamily="50" charset="-128"/>
              </a:rPr>
              <a:t>NaNO</a:t>
            </a:r>
            <a:r>
              <a:rPr lang="en-US" altLang="ja-JP" sz="1600" b="1" baseline="-25000" dirty="0">
                <a:solidFill>
                  <a:prstClr val="black"/>
                </a:solidFill>
                <a:latin typeface="Century" pitchFamily="18" charset="0"/>
                <a:ea typeface="ＭＳ 明朝" pitchFamily="17" charset="-128"/>
                <a:cs typeface="ＭＳ Ｐゴシック" pitchFamily="50" charset="-128"/>
              </a:rPr>
              <a:t>2</a:t>
            </a:r>
            <a:r>
              <a:rPr lang="en-US" altLang="ja-JP" sz="1600" b="1" dirty="0">
                <a:solidFill>
                  <a:prstClr val="black"/>
                </a:solidFill>
                <a:latin typeface="Century" pitchFamily="18" charset="0"/>
                <a:ea typeface="ＭＳ 明朝" pitchFamily="17" charset="-128"/>
                <a:cs typeface="ＭＳ Ｐゴシック" pitchFamily="50" charset="-128"/>
              </a:rPr>
              <a:t>, HCl</a:t>
            </a:r>
            <a:endParaRPr lang="ja-JP" altLang="ja-JP" sz="1600" b="1" dirty="0">
              <a:solidFill>
                <a:prstClr val="black"/>
              </a:solidFill>
              <a:latin typeface="Arial" pitchFamily="34" charset="0"/>
              <a:cs typeface="ＭＳ Ｐゴシック" pitchFamily="50" charset="-128"/>
            </a:endParaRPr>
          </a:p>
        </p:txBody>
      </p:sp>
      <p:cxnSp>
        <p:nvCxnSpPr>
          <p:cNvPr id="19" name="直線矢印コネクタ 18"/>
          <p:cNvCxnSpPr/>
          <p:nvPr/>
        </p:nvCxnSpPr>
        <p:spPr>
          <a:xfrm rot="5400000" flipH="1" flipV="1">
            <a:off x="1295636" y="2528900"/>
            <a:ext cx="936898" cy="794"/>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18439" name="Object 7"/>
          <p:cNvGraphicFramePr>
            <a:graphicFrameLocks noChangeAspect="1"/>
          </p:cNvGraphicFramePr>
          <p:nvPr/>
        </p:nvGraphicFramePr>
        <p:xfrm>
          <a:off x="433587" y="531521"/>
          <a:ext cx="3562350" cy="1457325"/>
        </p:xfrm>
        <a:graphic>
          <a:graphicData uri="http://schemas.openxmlformats.org/presentationml/2006/ole">
            <p:oleObj spid="_x0000_s3078" name="CS ChemDraw Drawing" r:id="rId8" imgW="3562680" imgH="1456562" progId="ChemDraw.Document.6.0">
              <p:embed/>
            </p:oleObj>
          </a:graphicData>
        </a:graphic>
      </p:graphicFrame>
      <p:sp>
        <p:nvSpPr>
          <p:cNvPr id="27" name="正方形/長方形 26"/>
          <p:cNvSpPr/>
          <p:nvPr/>
        </p:nvSpPr>
        <p:spPr>
          <a:xfrm>
            <a:off x="323528" y="5373216"/>
            <a:ext cx="3924472" cy="707886"/>
          </a:xfrm>
          <a:prstGeom prst="rect">
            <a:avLst/>
          </a:prstGeom>
        </p:spPr>
        <p:txBody>
          <a:bodyPr wrap="none">
            <a:spAutoFit/>
          </a:bodyPr>
          <a:lstStyle/>
          <a:p>
            <a:r>
              <a:rPr lang="ja-JP" altLang="en-US" sz="2000" b="1" dirty="0" smtClean="0">
                <a:solidFill>
                  <a:prstClr val="black"/>
                </a:solidFill>
                <a:latin typeface="ＭＳ Ｐゴシック"/>
              </a:rPr>
              <a:t>サンドマイヤー</a:t>
            </a:r>
            <a:r>
              <a:rPr lang="ja-JP" altLang="en-US" sz="2000" b="1" dirty="0">
                <a:solidFill>
                  <a:prstClr val="black"/>
                </a:solidFill>
                <a:latin typeface="ＭＳ Ｐゴシック"/>
              </a:rPr>
              <a:t>反応</a:t>
            </a:r>
            <a:endParaRPr lang="en-US" altLang="ja-JP" sz="2000" b="1" dirty="0">
              <a:solidFill>
                <a:prstClr val="black"/>
              </a:solidFill>
              <a:latin typeface="ＭＳ Ｐゴシック"/>
            </a:endParaRPr>
          </a:p>
          <a:p>
            <a:r>
              <a:rPr lang="en-US" altLang="ja-JP" sz="2000" b="1" dirty="0" err="1">
                <a:solidFill>
                  <a:prstClr val="black"/>
                </a:solidFill>
              </a:rPr>
              <a:t>Ar</a:t>
            </a:r>
            <a:r>
              <a:rPr lang="en-US" altLang="ja-JP" sz="2000" b="1" dirty="0">
                <a:solidFill>
                  <a:prstClr val="black"/>
                </a:solidFill>
              </a:rPr>
              <a:t>-N</a:t>
            </a:r>
            <a:r>
              <a:rPr lang="en-US" altLang="ja-JP" sz="2000" b="1" baseline="30000" dirty="0">
                <a:solidFill>
                  <a:prstClr val="black"/>
                </a:solidFill>
              </a:rPr>
              <a:t>+</a:t>
            </a:r>
            <a:r>
              <a:rPr lang="ja-JP" altLang="en-US" sz="2000" b="1" dirty="0">
                <a:solidFill>
                  <a:prstClr val="black"/>
                </a:solidFill>
              </a:rPr>
              <a:t>≡</a:t>
            </a:r>
            <a:r>
              <a:rPr lang="en-US" altLang="ja-JP" sz="2000" b="1" dirty="0">
                <a:solidFill>
                  <a:prstClr val="black"/>
                </a:solidFill>
              </a:rPr>
              <a:t>N + </a:t>
            </a:r>
            <a:r>
              <a:rPr lang="en-US" altLang="ja-JP" sz="2000" b="1" dirty="0" err="1">
                <a:solidFill>
                  <a:prstClr val="black"/>
                </a:solidFill>
              </a:rPr>
              <a:t>CuX</a:t>
            </a:r>
            <a:r>
              <a:rPr lang="en-US" altLang="ja-JP" sz="2000" b="1" dirty="0">
                <a:solidFill>
                  <a:prstClr val="black"/>
                </a:solidFill>
              </a:rPr>
              <a:t> → </a:t>
            </a:r>
            <a:r>
              <a:rPr lang="en-US" altLang="ja-JP" sz="2000" b="1" dirty="0" err="1">
                <a:solidFill>
                  <a:prstClr val="black"/>
                </a:solidFill>
              </a:rPr>
              <a:t>Ar</a:t>
            </a:r>
            <a:r>
              <a:rPr lang="en-US" altLang="ja-JP" sz="2000" b="1" dirty="0">
                <a:solidFill>
                  <a:prstClr val="black"/>
                </a:solidFill>
              </a:rPr>
              <a:t>-X + Cu</a:t>
            </a:r>
            <a:r>
              <a:rPr lang="en-US" altLang="ja-JP" sz="2000" b="1" baseline="30000" dirty="0">
                <a:solidFill>
                  <a:prstClr val="black"/>
                </a:solidFill>
              </a:rPr>
              <a:t>+</a:t>
            </a:r>
            <a:r>
              <a:rPr lang="ja-JP" altLang="en-US" sz="2000" b="1" dirty="0">
                <a:solidFill>
                  <a:prstClr val="black"/>
                </a:solidFill>
              </a:rPr>
              <a:t> </a:t>
            </a:r>
            <a:r>
              <a:rPr lang="en-US" altLang="ja-JP" sz="2000" b="1" dirty="0">
                <a:solidFill>
                  <a:prstClr val="black"/>
                </a:solidFill>
              </a:rPr>
              <a:t>+ N</a:t>
            </a:r>
            <a:r>
              <a:rPr lang="en-US" altLang="ja-JP" sz="2000" b="1" baseline="-25000" dirty="0">
                <a:solidFill>
                  <a:prstClr val="black"/>
                </a:solidFill>
              </a:rPr>
              <a:t>2</a:t>
            </a:r>
            <a:r>
              <a:rPr lang="ja-JP" altLang="en-US" sz="2000" b="1" dirty="0">
                <a:solidFill>
                  <a:prstClr val="black"/>
                </a:solidFill>
              </a:rPr>
              <a:t>↑ </a:t>
            </a:r>
          </a:p>
        </p:txBody>
      </p:sp>
      <p:sp>
        <p:nvSpPr>
          <p:cNvPr id="28" name="正方形/長方形 27"/>
          <p:cNvSpPr/>
          <p:nvPr/>
        </p:nvSpPr>
        <p:spPr>
          <a:xfrm>
            <a:off x="251520" y="6021294"/>
            <a:ext cx="6408712" cy="646331"/>
          </a:xfrm>
          <a:prstGeom prst="rect">
            <a:avLst/>
          </a:prstGeom>
        </p:spPr>
        <p:txBody>
          <a:bodyPr wrap="square">
            <a:spAutoFit/>
          </a:bodyPr>
          <a:lstStyle/>
          <a:p>
            <a:r>
              <a:rPr lang="ja-JP" altLang="en-US" b="1" dirty="0">
                <a:solidFill>
                  <a:prstClr val="black"/>
                </a:solidFill>
              </a:rPr>
              <a:t>芳香族ジアゾニウム塩を塩化銅</a:t>
            </a:r>
            <a:r>
              <a:rPr lang="en-US" altLang="ja-JP" b="1" dirty="0">
                <a:solidFill>
                  <a:prstClr val="black"/>
                </a:solidFill>
              </a:rPr>
              <a:t>(</a:t>
            </a:r>
            <a:r>
              <a:rPr lang="ja-JP" altLang="en-US" b="1" dirty="0">
                <a:solidFill>
                  <a:prstClr val="black"/>
                </a:solidFill>
              </a:rPr>
              <a:t>存在下に生成させ、加温分解すると、アミノ基が塩素置換されたアリールが生成</a:t>
            </a:r>
          </a:p>
        </p:txBody>
      </p:sp>
      <p:sp>
        <p:nvSpPr>
          <p:cNvPr id="29" name="テキスト ボックス 28"/>
          <p:cNvSpPr txBox="1">
            <a:spLocks noChangeArrowheads="1"/>
          </p:cNvSpPr>
          <p:nvPr/>
        </p:nvSpPr>
        <p:spPr bwMode="auto">
          <a:xfrm>
            <a:off x="6516218" y="1988840"/>
            <a:ext cx="2232248" cy="369332"/>
          </a:xfrm>
          <a:prstGeom prst="rect">
            <a:avLst/>
          </a:prstGeom>
          <a:noFill/>
          <a:ln w="9525">
            <a:noFill/>
            <a:miter lim="800000"/>
            <a:headEnd/>
            <a:tailEnd/>
          </a:ln>
        </p:spPr>
        <p:txBody>
          <a:bodyPr wrap="square">
            <a:spAutoFit/>
          </a:bodyPr>
          <a:lstStyle/>
          <a:p>
            <a:pPr algn="ctr">
              <a:defRPr/>
            </a:pPr>
            <a:r>
              <a:rPr kumimoji="0" lang="en-US" altLang="ja-JP" kern="0" dirty="0">
                <a:solidFill>
                  <a:sysClr val="windowText" lastClr="000000"/>
                </a:solidFill>
                <a:latin typeface="HGS創英角ﾎﾟｯﾌﾟ体" pitchFamily="50" charset="-128"/>
                <a:ea typeface="HGS創英角ﾎﾟｯﾌﾟ体" pitchFamily="50" charset="-128"/>
              </a:rPr>
              <a:t>CB-52(25-25)</a:t>
            </a:r>
          </a:p>
        </p:txBody>
      </p:sp>
      <p:sp>
        <p:nvSpPr>
          <p:cNvPr id="30" name="テキスト ボックス 29"/>
          <p:cNvSpPr txBox="1">
            <a:spLocks noChangeArrowheads="1"/>
          </p:cNvSpPr>
          <p:nvPr/>
        </p:nvSpPr>
        <p:spPr bwMode="auto">
          <a:xfrm>
            <a:off x="6588224" y="4293096"/>
            <a:ext cx="2312640" cy="369332"/>
          </a:xfrm>
          <a:prstGeom prst="rect">
            <a:avLst/>
          </a:prstGeom>
          <a:noFill/>
          <a:ln w="9525">
            <a:noFill/>
            <a:miter lim="800000"/>
            <a:headEnd/>
            <a:tailEnd/>
          </a:ln>
        </p:spPr>
        <p:txBody>
          <a:bodyPr wrap="square">
            <a:spAutoFit/>
          </a:bodyPr>
          <a:lstStyle/>
          <a:p>
            <a:pPr algn="ctr">
              <a:defRPr/>
            </a:pPr>
            <a:r>
              <a:rPr kumimoji="0" lang="en-US" altLang="ja-JP" b="1" kern="0" dirty="0">
                <a:solidFill>
                  <a:sysClr val="windowText" lastClr="000000"/>
                </a:solidFill>
                <a:latin typeface="HGS創英角ﾎﾟｯﾌﾟ体" pitchFamily="50" charset="-128"/>
                <a:ea typeface="HGS創英角ﾎﾟｯﾌﾟ体" pitchFamily="50" charset="-128"/>
              </a:rPr>
              <a:t>CB-101(245-25)</a:t>
            </a:r>
          </a:p>
        </p:txBody>
      </p:sp>
      <p:sp>
        <p:nvSpPr>
          <p:cNvPr id="31" name="テキスト ボックス 30"/>
          <p:cNvSpPr txBox="1">
            <a:spLocks noChangeArrowheads="1"/>
          </p:cNvSpPr>
          <p:nvPr/>
        </p:nvSpPr>
        <p:spPr bwMode="auto">
          <a:xfrm>
            <a:off x="6588224" y="6372036"/>
            <a:ext cx="2465040" cy="369332"/>
          </a:xfrm>
          <a:prstGeom prst="rect">
            <a:avLst/>
          </a:prstGeom>
          <a:noFill/>
          <a:ln w="9525">
            <a:noFill/>
            <a:miter lim="800000"/>
            <a:headEnd/>
            <a:tailEnd/>
          </a:ln>
        </p:spPr>
        <p:txBody>
          <a:bodyPr wrap="square">
            <a:spAutoFit/>
          </a:bodyPr>
          <a:lstStyle/>
          <a:p>
            <a:pPr algn="ctr">
              <a:defRPr/>
            </a:pPr>
            <a:r>
              <a:rPr kumimoji="0" lang="en-US" altLang="ja-JP" b="1" kern="0" dirty="0">
                <a:solidFill>
                  <a:sysClr val="windowText" lastClr="000000"/>
                </a:solidFill>
                <a:latin typeface="HGS創英角ﾎﾟｯﾌﾟ体" pitchFamily="50" charset="-128"/>
                <a:ea typeface="HGS創英角ﾎﾟｯﾌﾟ体" pitchFamily="50" charset="-128"/>
              </a:rPr>
              <a:t>CB-153(245-245)</a:t>
            </a:r>
          </a:p>
        </p:txBody>
      </p:sp>
      <p:sp>
        <p:nvSpPr>
          <p:cNvPr id="20" name="Text Box 6"/>
          <p:cNvSpPr txBox="1">
            <a:spLocks noChangeArrowheads="1"/>
          </p:cNvSpPr>
          <p:nvPr/>
        </p:nvSpPr>
        <p:spPr bwMode="auto">
          <a:xfrm>
            <a:off x="72008" y="4869160"/>
            <a:ext cx="3995936" cy="360040"/>
          </a:xfrm>
          <a:prstGeom prst="rect">
            <a:avLst/>
          </a:prstGeom>
          <a:solidFill>
            <a:schemeClr val="tx2">
              <a:lumMod val="75000"/>
            </a:schemeClr>
          </a:solidFill>
          <a:ln w="9525" algn="ctr">
            <a:noFill/>
            <a:miter lim="800000"/>
            <a:headEnd/>
            <a:tailEnd/>
          </a:ln>
          <a:effectLst/>
        </p:spPr>
        <p:txBody>
          <a:bodyPr vert="horz" wrap="square" lIns="74295" tIns="8890" rIns="74295" bIns="8890" numCol="1" anchor="t" anchorCtr="0" compatLnSpc="1">
            <a:prstTxWarp prst="textNoShape">
              <a:avLst/>
            </a:prstTxWarp>
          </a:bodyPr>
          <a:lstStyle/>
          <a:p>
            <a:pPr algn="ctr" fontAlgn="base">
              <a:spcBef>
                <a:spcPct val="0"/>
              </a:spcBef>
              <a:spcAft>
                <a:spcPct val="0"/>
              </a:spcAft>
            </a:pPr>
            <a:r>
              <a:rPr lang="en-US" altLang="ja-JP" b="1" dirty="0" smtClean="0">
                <a:solidFill>
                  <a:schemeClr val="bg1"/>
                </a:solidFill>
                <a:latin typeface="HGP創英角ﾎﾟｯﾌﾟ体" pitchFamily="50" charset="-128"/>
                <a:ea typeface="HGP創英角ﾎﾟｯﾌﾟ体" pitchFamily="50" charset="-128"/>
                <a:cs typeface="ＭＳ Ｐゴシック" pitchFamily="50" charset="-128"/>
              </a:rPr>
              <a:t>2,2’,5,5’-</a:t>
            </a:r>
            <a:r>
              <a:rPr lang="ja-JP" altLang="en-US" b="1" dirty="0" smtClean="0">
                <a:solidFill>
                  <a:schemeClr val="bg1"/>
                </a:solidFill>
                <a:latin typeface="HGP創英角ﾎﾟｯﾌﾟ体" pitchFamily="50" charset="-128"/>
                <a:ea typeface="HGP創英角ﾎﾟｯﾌﾟ体" pitchFamily="50" charset="-128"/>
                <a:cs typeface="ＭＳ Ｐゴシック" pitchFamily="50" charset="-128"/>
              </a:rPr>
              <a:t>テトラクロロベンジジン</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checkerboard(across)">
                                      <p:cBhvr>
                                        <p:cTn id="7" dur="500"/>
                                        <p:tgtEl>
                                          <p:spTgt spid="19"/>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checkerboard(across)">
                                      <p:cBhvr>
                                        <p:cTn id="10" dur="500"/>
                                        <p:tgtEl>
                                          <p:spTgt spid="16"/>
                                        </p:tgtEl>
                                      </p:cBhvr>
                                    </p:animEffect>
                                  </p:childTnLst>
                                </p:cTn>
                              </p:par>
                            </p:childTnLst>
                          </p:cTn>
                        </p:par>
                      </p:childTnLst>
                    </p:cTn>
                  </p:par>
                  <p:par>
                    <p:cTn id="11" fill="hold">
                      <p:stCondLst>
                        <p:cond delay="indefinite"/>
                      </p:stCondLst>
                      <p:childTnLst>
                        <p:par>
                          <p:cTn id="12" fill="hold">
                            <p:stCondLst>
                              <p:cond delay="0"/>
                            </p:stCondLst>
                            <p:childTnLst>
                              <p:par>
                                <p:cTn id="13" presetID="5" presetClass="entr" presetSubtype="10" fill="hold" nodeType="clickEffect">
                                  <p:stCondLst>
                                    <p:cond delay="0"/>
                                  </p:stCondLst>
                                  <p:childTnLst>
                                    <p:set>
                                      <p:cBhvr>
                                        <p:cTn id="14" dur="1" fill="hold">
                                          <p:stCondLst>
                                            <p:cond delay="0"/>
                                          </p:stCondLst>
                                        </p:cTn>
                                        <p:tgtEl>
                                          <p:spTgt spid="18439"/>
                                        </p:tgtEl>
                                        <p:attrNameLst>
                                          <p:attrName>style.visibility</p:attrName>
                                        </p:attrNameLst>
                                      </p:cBhvr>
                                      <p:to>
                                        <p:strVal val="visible"/>
                                      </p:to>
                                    </p:set>
                                    <p:animEffect transition="in" filter="checkerboard(across)">
                                      <p:cBhvr>
                                        <p:cTn id="15" dur="500"/>
                                        <p:tgtEl>
                                          <p:spTgt spid="18439"/>
                                        </p:tgtEl>
                                      </p:cBhvr>
                                    </p:animEffect>
                                  </p:childTnLst>
                                </p:cTn>
                              </p:par>
                            </p:childTnLst>
                          </p:cTn>
                        </p:par>
                      </p:childTnLst>
                    </p:cTn>
                  </p:par>
                  <p:par>
                    <p:cTn id="16" fill="hold">
                      <p:stCondLst>
                        <p:cond delay="indefinite"/>
                      </p:stCondLst>
                      <p:childTnLst>
                        <p:par>
                          <p:cTn id="17" fill="hold">
                            <p:stCondLst>
                              <p:cond delay="0"/>
                            </p:stCondLst>
                            <p:childTnLst>
                              <p:par>
                                <p:cTn id="18" presetID="5" presetClass="entr" presetSubtype="10" fill="hold" grpId="0" nodeType="clickEffect">
                                  <p:stCondLst>
                                    <p:cond delay="0"/>
                                  </p:stCondLst>
                                  <p:childTnLst>
                                    <p:set>
                                      <p:cBhvr>
                                        <p:cTn id="19" dur="1" fill="hold">
                                          <p:stCondLst>
                                            <p:cond delay="0"/>
                                          </p:stCondLst>
                                        </p:cTn>
                                        <p:tgtEl>
                                          <p:spTgt spid="29"/>
                                        </p:tgtEl>
                                        <p:attrNameLst>
                                          <p:attrName>style.visibility</p:attrName>
                                        </p:attrNameLst>
                                      </p:cBhvr>
                                      <p:to>
                                        <p:strVal val="visible"/>
                                      </p:to>
                                    </p:set>
                                    <p:animEffect transition="in" filter="checkerboard(across)">
                                      <p:cBhvr>
                                        <p:cTn id="20" dur="500"/>
                                        <p:tgtEl>
                                          <p:spTgt spid="29"/>
                                        </p:tgtEl>
                                      </p:cBhvr>
                                    </p:animEffect>
                                  </p:childTnLst>
                                </p:cTn>
                              </p:par>
                              <p:par>
                                <p:cTn id="21" presetID="5" presetClass="entr" presetSubtype="10" fill="hold" nodeType="withEffect">
                                  <p:stCondLst>
                                    <p:cond delay="0"/>
                                  </p:stCondLst>
                                  <p:childTnLst>
                                    <p:set>
                                      <p:cBhvr>
                                        <p:cTn id="22" dur="1" fill="hold">
                                          <p:stCondLst>
                                            <p:cond delay="0"/>
                                          </p:stCondLst>
                                        </p:cTn>
                                        <p:tgtEl>
                                          <p:spTgt spid="18435"/>
                                        </p:tgtEl>
                                        <p:attrNameLst>
                                          <p:attrName>style.visibility</p:attrName>
                                        </p:attrNameLst>
                                      </p:cBhvr>
                                      <p:to>
                                        <p:strVal val="visible"/>
                                      </p:to>
                                    </p:set>
                                    <p:animEffect transition="in" filter="checkerboard(across)">
                                      <p:cBhvr>
                                        <p:cTn id="23" dur="500"/>
                                        <p:tgtEl>
                                          <p:spTgt spid="18435"/>
                                        </p:tgtEl>
                                      </p:cBhvr>
                                    </p:animEffect>
                                  </p:childTnLst>
                                </p:cTn>
                              </p:par>
                              <p:par>
                                <p:cTn id="24" presetID="5" presetClass="entr" presetSubtype="10" fill="hold" nodeType="with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checkerboard(across)">
                                      <p:cBhvr>
                                        <p:cTn id="26" dur="500"/>
                                        <p:tgtEl>
                                          <p:spTgt spid="12"/>
                                        </p:tgtEl>
                                      </p:cBhvr>
                                    </p:animEffect>
                                  </p:childTnLst>
                                </p:cTn>
                              </p:par>
                            </p:childTnLst>
                          </p:cTn>
                        </p:par>
                      </p:childTnLst>
                    </p:cTn>
                  </p:par>
                  <p:par>
                    <p:cTn id="27" fill="hold">
                      <p:stCondLst>
                        <p:cond delay="indefinite"/>
                      </p:stCondLst>
                      <p:childTnLst>
                        <p:par>
                          <p:cTn id="28" fill="hold">
                            <p:stCondLst>
                              <p:cond delay="0"/>
                            </p:stCondLst>
                            <p:childTnLst>
                              <p:par>
                                <p:cTn id="29" presetID="5" presetClass="entr" presetSubtype="10" fill="hold" nodeType="click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checkerboard(across)">
                                      <p:cBhvr>
                                        <p:cTn id="31" dur="500"/>
                                        <p:tgtEl>
                                          <p:spTgt spid="11"/>
                                        </p:tgtEl>
                                      </p:cBhvr>
                                    </p:animEffect>
                                  </p:childTnLst>
                                </p:cTn>
                              </p:par>
                            </p:childTnLst>
                          </p:cTn>
                        </p:par>
                      </p:childTnLst>
                    </p:cTn>
                  </p:par>
                  <p:par>
                    <p:cTn id="32" fill="hold">
                      <p:stCondLst>
                        <p:cond delay="indefinite"/>
                      </p:stCondLst>
                      <p:childTnLst>
                        <p:par>
                          <p:cTn id="33" fill="hold">
                            <p:stCondLst>
                              <p:cond delay="0"/>
                            </p:stCondLst>
                            <p:childTnLst>
                              <p:par>
                                <p:cTn id="34" presetID="5" presetClass="entr" presetSubtype="10" fill="hold" grpId="0" nodeType="clickEffect">
                                  <p:stCondLst>
                                    <p:cond delay="0"/>
                                  </p:stCondLst>
                                  <p:childTnLst>
                                    <p:set>
                                      <p:cBhvr>
                                        <p:cTn id="35" dur="1" fill="hold">
                                          <p:stCondLst>
                                            <p:cond delay="0"/>
                                          </p:stCondLst>
                                        </p:cTn>
                                        <p:tgtEl>
                                          <p:spTgt spid="9"/>
                                        </p:tgtEl>
                                        <p:attrNameLst>
                                          <p:attrName>style.visibility</p:attrName>
                                        </p:attrNameLst>
                                      </p:cBhvr>
                                      <p:to>
                                        <p:strVal val="visible"/>
                                      </p:to>
                                    </p:set>
                                    <p:animEffect transition="in" filter="checkerboard(across)">
                                      <p:cBhvr>
                                        <p:cTn id="36" dur="500"/>
                                        <p:tgtEl>
                                          <p:spTgt spid="9"/>
                                        </p:tgtEl>
                                      </p:cBhvr>
                                    </p:animEffect>
                                  </p:childTnLst>
                                </p:cTn>
                              </p:par>
                            </p:childTnLst>
                          </p:cTn>
                        </p:par>
                      </p:childTnLst>
                    </p:cTn>
                  </p:par>
                  <p:par>
                    <p:cTn id="37" fill="hold">
                      <p:stCondLst>
                        <p:cond delay="indefinite"/>
                      </p:stCondLst>
                      <p:childTnLst>
                        <p:par>
                          <p:cTn id="38" fill="hold">
                            <p:stCondLst>
                              <p:cond delay="0"/>
                            </p:stCondLst>
                            <p:childTnLst>
                              <p:par>
                                <p:cTn id="39" presetID="5" presetClass="entr" presetSubtype="10" fill="hold" grpId="0" nodeType="clickEffect">
                                  <p:stCondLst>
                                    <p:cond delay="0"/>
                                  </p:stCondLst>
                                  <p:childTnLst>
                                    <p:set>
                                      <p:cBhvr>
                                        <p:cTn id="40" dur="1" fill="hold">
                                          <p:stCondLst>
                                            <p:cond delay="0"/>
                                          </p:stCondLst>
                                        </p:cTn>
                                        <p:tgtEl>
                                          <p:spTgt spid="28"/>
                                        </p:tgtEl>
                                        <p:attrNameLst>
                                          <p:attrName>style.visibility</p:attrName>
                                        </p:attrNameLst>
                                      </p:cBhvr>
                                      <p:to>
                                        <p:strVal val="visible"/>
                                      </p:to>
                                    </p:set>
                                    <p:animEffect transition="in" filter="checkerboard(across)">
                                      <p:cBhvr>
                                        <p:cTn id="41" dur="500"/>
                                        <p:tgtEl>
                                          <p:spTgt spid="28"/>
                                        </p:tgtEl>
                                      </p:cBhvr>
                                    </p:animEffect>
                                  </p:childTnLst>
                                </p:cTn>
                              </p:par>
                              <p:par>
                                <p:cTn id="42" presetID="5" presetClass="entr" presetSubtype="10" fill="hold" grpId="0" nodeType="withEffect">
                                  <p:stCondLst>
                                    <p:cond delay="0"/>
                                  </p:stCondLst>
                                  <p:childTnLst>
                                    <p:set>
                                      <p:cBhvr>
                                        <p:cTn id="43" dur="1" fill="hold">
                                          <p:stCondLst>
                                            <p:cond delay="0"/>
                                          </p:stCondLst>
                                        </p:cTn>
                                        <p:tgtEl>
                                          <p:spTgt spid="27"/>
                                        </p:tgtEl>
                                        <p:attrNameLst>
                                          <p:attrName>style.visibility</p:attrName>
                                        </p:attrNameLst>
                                      </p:cBhvr>
                                      <p:to>
                                        <p:strVal val="visible"/>
                                      </p:to>
                                    </p:set>
                                    <p:animEffect transition="in" filter="checkerboard(across)">
                                      <p:cBhvr>
                                        <p:cTn id="44" dur="500"/>
                                        <p:tgtEl>
                                          <p:spTgt spid="27"/>
                                        </p:tgtEl>
                                      </p:cBhvr>
                                    </p:animEffect>
                                  </p:childTnLst>
                                </p:cTn>
                              </p:par>
                            </p:childTnLst>
                          </p:cTn>
                        </p:par>
                      </p:childTnLst>
                    </p:cTn>
                  </p:par>
                  <p:par>
                    <p:cTn id="45" fill="hold">
                      <p:stCondLst>
                        <p:cond delay="indefinite"/>
                      </p:stCondLst>
                      <p:childTnLst>
                        <p:par>
                          <p:cTn id="46" fill="hold">
                            <p:stCondLst>
                              <p:cond delay="0"/>
                            </p:stCondLst>
                            <p:childTnLst>
                              <p:par>
                                <p:cTn id="47" presetID="5" presetClass="entr" presetSubtype="10" fill="hold" nodeType="clickEffect">
                                  <p:stCondLst>
                                    <p:cond delay="0"/>
                                  </p:stCondLst>
                                  <p:childTnLst>
                                    <p:set>
                                      <p:cBhvr>
                                        <p:cTn id="48" dur="1" fill="hold">
                                          <p:stCondLst>
                                            <p:cond delay="0"/>
                                          </p:stCondLst>
                                        </p:cTn>
                                        <p:tgtEl>
                                          <p:spTgt spid="18436"/>
                                        </p:tgtEl>
                                        <p:attrNameLst>
                                          <p:attrName>style.visibility</p:attrName>
                                        </p:attrNameLst>
                                      </p:cBhvr>
                                      <p:to>
                                        <p:strVal val="visible"/>
                                      </p:to>
                                    </p:set>
                                    <p:animEffect transition="in" filter="checkerboard(across)">
                                      <p:cBhvr>
                                        <p:cTn id="49" dur="500"/>
                                        <p:tgtEl>
                                          <p:spTgt spid="18436"/>
                                        </p:tgtEl>
                                      </p:cBhvr>
                                    </p:animEffect>
                                  </p:childTnLst>
                                </p:cTn>
                              </p:par>
                              <p:par>
                                <p:cTn id="50" presetID="5" presetClass="entr" presetSubtype="10" fill="hold" grpId="0" nodeType="withEffect">
                                  <p:stCondLst>
                                    <p:cond delay="0"/>
                                  </p:stCondLst>
                                  <p:childTnLst>
                                    <p:set>
                                      <p:cBhvr>
                                        <p:cTn id="51" dur="1" fill="hold">
                                          <p:stCondLst>
                                            <p:cond delay="0"/>
                                          </p:stCondLst>
                                        </p:cTn>
                                        <p:tgtEl>
                                          <p:spTgt spid="30"/>
                                        </p:tgtEl>
                                        <p:attrNameLst>
                                          <p:attrName>style.visibility</p:attrName>
                                        </p:attrNameLst>
                                      </p:cBhvr>
                                      <p:to>
                                        <p:strVal val="visible"/>
                                      </p:to>
                                    </p:set>
                                    <p:animEffect transition="in" filter="checkerboard(across)">
                                      <p:cBhvr>
                                        <p:cTn id="52" dur="500"/>
                                        <p:tgtEl>
                                          <p:spTgt spid="30"/>
                                        </p:tgtEl>
                                      </p:cBhvr>
                                    </p:animEffect>
                                  </p:childTnLst>
                                </p:cTn>
                              </p:par>
                              <p:par>
                                <p:cTn id="53" presetID="5" presetClass="entr" presetSubtype="10" fill="hold" nodeType="withEffect">
                                  <p:stCondLst>
                                    <p:cond delay="0"/>
                                  </p:stCondLst>
                                  <p:childTnLst>
                                    <p:set>
                                      <p:cBhvr>
                                        <p:cTn id="54" dur="1" fill="hold">
                                          <p:stCondLst>
                                            <p:cond delay="0"/>
                                          </p:stCondLst>
                                        </p:cTn>
                                        <p:tgtEl>
                                          <p:spTgt spid="18437"/>
                                        </p:tgtEl>
                                        <p:attrNameLst>
                                          <p:attrName>style.visibility</p:attrName>
                                        </p:attrNameLst>
                                      </p:cBhvr>
                                      <p:to>
                                        <p:strVal val="visible"/>
                                      </p:to>
                                    </p:set>
                                    <p:animEffect transition="in" filter="checkerboard(across)">
                                      <p:cBhvr>
                                        <p:cTn id="55" dur="500"/>
                                        <p:tgtEl>
                                          <p:spTgt spid="18437"/>
                                        </p:tgtEl>
                                      </p:cBhvr>
                                    </p:animEffect>
                                  </p:childTnLst>
                                </p:cTn>
                              </p:par>
                              <p:par>
                                <p:cTn id="56" presetID="5" presetClass="entr" presetSubtype="10" fill="hold" grpId="0" nodeType="withEffect">
                                  <p:stCondLst>
                                    <p:cond delay="0"/>
                                  </p:stCondLst>
                                  <p:childTnLst>
                                    <p:set>
                                      <p:cBhvr>
                                        <p:cTn id="57" dur="1" fill="hold">
                                          <p:stCondLst>
                                            <p:cond delay="0"/>
                                          </p:stCondLst>
                                        </p:cTn>
                                        <p:tgtEl>
                                          <p:spTgt spid="31"/>
                                        </p:tgtEl>
                                        <p:attrNameLst>
                                          <p:attrName>style.visibility</p:attrName>
                                        </p:attrNameLst>
                                      </p:cBhvr>
                                      <p:to>
                                        <p:strVal val="visible"/>
                                      </p:to>
                                    </p:set>
                                    <p:animEffect transition="in" filter="checkerboard(across)">
                                      <p:cBhvr>
                                        <p:cTn id="58"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6" grpId="0"/>
      <p:bldP spid="27" grpId="0"/>
      <p:bldP spid="28" grpId="0"/>
      <p:bldP spid="29" grpId="0"/>
      <p:bldP spid="30" grpId="0"/>
      <p:bldP spid="31" grpId="0"/>
    </p:bldLst>
  </p:timing>
</p:sld>
</file>

<file path=ppt/theme/theme1.xml><?xml version="1.0" encoding="utf-8"?>
<a:theme xmlns:a="http://schemas.openxmlformats.org/drawingml/2006/main" name="3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Network">
  <a:themeElements>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Network">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cool9-p-1">
  <a:themeElements>
    <a:clrScheme name="cool9-p-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ool9-p-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ool9-p-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ool9-p-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ool9-p-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ool9-p-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ool9-p-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ool9-p-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ool9-p-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ool9-p-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ool9-p-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ool9-p-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ool9-p-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ool9-p-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cool9-p-1">
  <a:themeElements>
    <a:clrScheme name="cool9-p-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ool9-p-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ool9-p-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ool9-p-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ool9-p-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ool9-p-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ool9-p-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ool9-p-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ool9-p-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ool9-p-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ool9-p-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ool9-p-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ool9-p-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ool9-p-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222</TotalTime>
  <Words>1232</Words>
  <Application>Microsoft Office PowerPoint</Application>
  <PresentationFormat>画面に合わせる (4:3)</PresentationFormat>
  <Paragraphs>137</Paragraphs>
  <Slides>15</Slides>
  <Notes>15</Notes>
  <HiddenSlides>0</HiddenSlides>
  <MMClips>0</MMClips>
  <ScaleCrop>false</ScaleCrop>
  <HeadingPairs>
    <vt:vector size="6" baseType="variant">
      <vt:variant>
        <vt:lpstr>テーマ</vt:lpstr>
      </vt:variant>
      <vt:variant>
        <vt:i4>4</vt:i4>
      </vt:variant>
      <vt:variant>
        <vt:lpstr>埋め込まれた OLE サーバー</vt:lpstr>
      </vt:variant>
      <vt:variant>
        <vt:i4>1</vt:i4>
      </vt:variant>
      <vt:variant>
        <vt:lpstr>スライド タイトル</vt:lpstr>
      </vt:variant>
      <vt:variant>
        <vt:i4>15</vt:i4>
      </vt:variant>
    </vt:vector>
  </HeadingPairs>
  <TitlesOfParts>
    <vt:vector size="20" baseType="lpstr">
      <vt:lpstr>3_Office テーマ</vt:lpstr>
      <vt:lpstr>1_Network</vt:lpstr>
      <vt:lpstr>cool9-p-1</vt:lpstr>
      <vt:lpstr>1_cool9-p-1</vt:lpstr>
      <vt:lpstr>CS ChemDraw Drawing</vt:lpstr>
      <vt:lpstr>有機顔料製造過程でのPCB生成 </vt:lpstr>
      <vt:lpstr>はじめに</vt:lpstr>
      <vt:lpstr>はじめに</vt:lpstr>
      <vt:lpstr>方法</vt:lpstr>
      <vt:lpstr>スライド 5</vt:lpstr>
      <vt:lpstr>スライド 6</vt:lpstr>
      <vt:lpstr>スライド 7</vt:lpstr>
      <vt:lpstr>スライド 8</vt:lpstr>
      <vt:lpstr>スライド 9</vt:lpstr>
      <vt:lpstr>スライド 10</vt:lpstr>
      <vt:lpstr>スライド 11</vt:lpstr>
      <vt:lpstr>スライド 12</vt:lpstr>
      <vt:lpstr>スライド 13</vt:lpstr>
      <vt:lpstr>方法</vt:lpstr>
      <vt:lpstr>方法</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Takeshi Nakano</dc:creator>
  <cp:lastModifiedBy>Takeshi Nakano</cp:lastModifiedBy>
  <cp:revision>22</cp:revision>
  <dcterms:created xsi:type="dcterms:W3CDTF">2012-07-09T14:07:48Z</dcterms:created>
  <dcterms:modified xsi:type="dcterms:W3CDTF">2012-07-12T00:20:43Z</dcterms:modified>
</cp:coreProperties>
</file>