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967E7-DD9A-4D14-92B3-759E116B86CE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44078-6079-43BD-B408-758CFEF0198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4078-6079-43BD-B408-758CFEF019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4078-6079-43BD-B408-758CFEF0198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4078-6079-43BD-B408-758CFEF0198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4078-6079-43BD-B408-758CFEF0198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805D2-287E-4B29-960E-22727A4FDB7C}" type="datetimeFigureOut">
              <a:rPr kumimoji="1" lang="ja-JP" altLang="en-US" smtClean="0"/>
              <a:t>2011/7/29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C06BD-4E5D-42CA-8258-F4ED2D14A1B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55576" y="751344"/>
            <a:ext cx="7560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RP-WAX(</a:t>
            </a:r>
            <a:r>
              <a:rPr lang="ja-JP" altLang="en-US" sz="2800" dirty="0" smtClean="0"/>
              <a:t>吸着剤</a:t>
            </a:r>
            <a:r>
              <a:rPr lang="en-US" altLang="ja-JP" sz="2800" dirty="0" smtClean="0"/>
              <a:t>480mg)</a:t>
            </a:r>
            <a:r>
              <a:rPr lang="ja-JP" altLang="en-US" sz="2800" dirty="0" smtClean="0"/>
              <a:t>　</a:t>
            </a:r>
            <a:r>
              <a:rPr lang="ja-JP" altLang="en-US" sz="2800" dirty="0" smtClean="0"/>
              <a:t>コンディショニング</a:t>
            </a:r>
            <a:endParaRPr lang="ja-JP" altLang="en-US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出発前に　事前</a:t>
            </a:r>
            <a:r>
              <a:rPr lang="ja-JP" altLang="en-US" sz="2800" dirty="0"/>
              <a:t>洗浄</a:t>
            </a:r>
            <a:endParaRPr lang="en-US" altLang="ja-JP" sz="2800" dirty="0" smtClean="0"/>
          </a:p>
          <a:p>
            <a:endParaRPr lang="ja-JP" altLang="en-US" sz="2800" dirty="0" smtClean="0"/>
          </a:p>
          <a:p>
            <a:r>
              <a:rPr lang="en-US" altLang="ja-JP" sz="2800" dirty="0" smtClean="0"/>
              <a:t>1.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0.1%</a:t>
            </a:r>
            <a:r>
              <a:rPr lang="ja-JP" altLang="en-US" sz="2800" dirty="0" smtClean="0"/>
              <a:t>　アンモニアメタノール　</a:t>
            </a:r>
            <a:r>
              <a:rPr lang="en-US" altLang="ja-JP" sz="2800" dirty="0" smtClean="0"/>
              <a:t>12mL</a:t>
            </a:r>
          </a:p>
          <a:p>
            <a:r>
              <a:rPr lang="en-US" altLang="ja-JP" sz="2800" dirty="0" smtClean="0"/>
              <a:t>2. </a:t>
            </a:r>
            <a:r>
              <a:rPr lang="ja-JP" altLang="en-US" sz="2800" dirty="0" smtClean="0"/>
              <a:t>メタノール</a:t>
            </a:r>
            <a:r>
              <a:rPr lang="en-US" altLang="ja-JP" sz="2800" dirty="0" smtClean="0"/>
              <a:t>12mL</a:t>
            </a:r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現地で　</a:t>
            </a:r>
          </a:p>
          <a:p>
            <a:r>
              <a:rPr lang="en-US" altLang="ja-JP" sz="2800" dirty="0" smtClean="0"/>
              <a:t>3.</a:t>
            </a:r>
            <a:r>
              <a:rPr lang="ja-JP" altLang="en-US" sz="2800" dirty="0" smtClean="0"/>
              <a:t>　水　</a:t>
            </a:r>
            <a:r>
              <a:rPr lang="en-US" altLang="ja-JP" sz="2800" dirty="0" smtClean="0"/>
              <a:t>12mL</a:t>
            </a:r>
          </a:p>
          <a:p>
            <a:endParaRPr lang="en-US" altLang="ja-JP" dirty="0"/>
          </a:p>
        </p:txBody>
      </p:sp>
      <p:pic>
        <p:nvPicPr>
          <p:cNvPr id="4098" name="Picture 2" descr="C:\web\vietnam\20110616\img_208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140968"/>
            <a:ext cx="2448018" cy="3264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683568" y="548680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100mL</a:t>
            </a:r>
            <a:r>
              <a:rPr lang="ja-JP" altLang="en-US" sz="2800" dirty="0" smtClean="0"/>
              <a:t>　尿　５</a:t>
            </a:r>
            <a:r>
              <a:rPr lang="en-US" altLang="ja-JP" sz="2800" dirty="0" smtClean="0"/>
              <a:t>A</a:t>
            </a:r>
            <a:r>
              <a:rPr lang="ja-JP" altLang="en-US" sz="2800" dirty="0" smtClean="0"/>
              <a:t>ろ紙で　ろ過　</a:t>
            </a:r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ja-JP" altLang="en-US" sz="28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0.1mL</a:t>
            </a:r>
            <a:r>
              <a:rPr lang="ja-JP" altLang="en-US" sz="2800" dirty="0" smtClean="0"/>
              <a:t>を　クレアチニン補正用にサンプリング　</a:t>
            </a:r>
          </a:p>
          <a:p>
            <a:r>
              <a:rPr lang="ja-JP" altLang="en-US" sz="2800" dirty="0" smtClean="0"/>
              <a:t>バイアルへ移して、小さい５</a:t>
            </a:r>
            <a:r>
              <a:rPr lang="en-US" altLang="ja-JP" sz="2800" dirty="0" smtClean="0"/>
              <a:t>C</a:t>
            </a:r>
            <a:r>
              <a:rPr lang="ja-JP" altLang="en-US" sz="2800" dirty="0" smtClean="0"/>
              <a:t>ろ紙を入れて、乾固　</a:t>
            </a:r>
          </a:p>
        </p:txBody>
      </p:sp>
      <p:pic>
        <p:nvPicPr>
          <p:cNvPr id="1026" name="Picture 2" descr="C:\web\vietnam\20110609\img_206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764704"/>
            <a:ext cx="1890210" cy="2520280"/>
          </a:xfrm>
          <a:prstGeom prst="rect">
            <a:avLst/>
          </a:prstGeom>
          <a:noFill/>
        </p:spPr>
      </p:pic>
      <p:pic>
        <p:nvPicPr>
          <p:cNvPr id="1027" name="Picture 3" descr="C:\web\vietnam\20110616\img_208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4437112"/>
            <a:ext cx="2903984" cy="2177988"/>
          </a:xfrm>
          <a:prstGeom prst="rect">
            <a:avLst/>
          </a:prstGeom>
          <a:noFill/>
        </p:spPr>
      </p:pic>
      <p:pic>
        <p:nvPicPr>
          <p:cNvPr id="1028" name="Picture 4" descr="C:\web\vietnam\20110616\img_207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1124744"/>
            <a:ext cx="2951989" cy="2213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55576" y="404664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/>
              <a:t>ろ過した尿</a:t>
            </a:r>
            <a:r>
              <a:rPr lang="en-US" altLang="ja-JP" sz="2800" dirty="0" smtClean="0"/>
              <a:t>100mL</a:t>
            </a:r>
            <a:r>
              <a:rPr lang="ja-JP" altLang="en-US" sz="2800" dirty="0" smtClean="0"/>
              <a:t>に</a:t>
            </a:r>
            <a:r>
              <a:rPr lang="en-US" altLang="ja-JP" sz="2800" dirty="0" smtClean="0"/>
              <a:t>30%</a:t>
            </a:r>
            <a:r>
              <a:rPr lang="ja-JP" altLang="en-US" sz="2800" dirty="0" smtClean="0"/>
              <a:t>ギ酸　数</a:t>
            </a:r>
            <a:r>
              <a:rPr lang="en-US" altLang="ja-JP" sz="2800" dirty="0" err="1" smtClean="0"/>
              <a:t>mL</a:t>
            </a:r>
            <a:r>
              <a:rPr lang="ja-JP" altLang="en-US" sz="2800" dirty="0" smtClean="0"/>
              <a:t>を添加し</a:t>
            </a:r>
            <a:endParaRPr lang="en-US" altLang="ja-JP" sz="2800" dirty="0" smtClean="0"/>
          </a:p>
          <a:p>
            <a:endParaRPr lang="en-US" altLang="ja-JP" sz="2800" dirty="0"/>
          </a:p>
          <a:p>
            <a:r>
              <a:rPr lang="en-US" altLang="ja-JP" sz="2800" dirty="0" smtClean="0"/>
              <a:t>pH4-5</a:t>
            </a:r>
            <a:r>
              <a:rPr lang="ja-JP" altLang="en-US" sz="2800" dirty="0" smtClean="0"/>
              <a:t>に調整（</a:t>
            </a:r>
            <a:r>
              <a:rPr lang="en-US" altLang="ja-JP" sz="2800" dirty="0" smtClean="0"/>
              <a:t>pH</a:t>
            </a:r>
            <a:r>
              <a:rPr lang="ja-JP" altLang="en-US" sz="2800" dirty="0" smtClean="0"/>
              <a:t>試験紙で確認）し、</a:t>
            </a:r>
            <a:endParaRPr lang="en-US" altLang="ja-JP" sz="2800" dirty="0" smtClean="0"/>
          </a:p>
          <a:p>
            <a:endParaRPr lang="en-US" altLang="ja-JP" sz="2800" dirty="0"/>
          </a:p>
        </p:txBody>
      </p:sp>
      <p:pic>
        <p:nvPicPr>
          <p:cNvPr id="2050" name="Picture 2" descr="C:\web\vietnam\20110616\img_20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708920"/>
            <a:ext cx="3744416" cy="2808312"/>
          </a:xfrm>
          <a:prstGeom prst="rect">
            <a:avLst/>
          </a:prstGeom>
          <a:noFill/>
        </p:spPr>
      </p:pic>
      <p:pic>
        <p:nvPicPr>
          <p:cNvPr id="2051" name="Picture 3" descr="C:\web\vietnam\20110616\img_208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780928"/>
            <a:ext cx="3768080" cy="2826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27584" y="692696"/>
            <a:ext cx="75608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RP-WAX</a:t>
            </a:r>
            <a:r>
              <a:rPr lang="ja-JP" altLang="en-US" sz="2800" dirty="0" smtClean="0"/>
              <a:t>に通水</a:t>
            </a:r>
          </a:p>
          <a:p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通水後、水</a:t>
            </a:r>
            <a:r>
              <a:rPr lang="en-US" altLang="ja-JP" sz="2800" dirty="0" smtClean="0"/>
              <a:t>10mL</a:t>
            </a:r>
            <a:r>
              <a:rPr lang="ja-JP" altLang="en-US" sz="2800" dirty="0" smtClean="0"/>
              <a:t>程度で　洗浄後、</a:t>
            </a:r>
            <a:endParaRPr lang="en-US" altLang="ja-JP" sz="2800" dirty="0" smtClean="0"/>
          </a:p>
          <a:p>
            <a:endParaRPr lang="en-US" altLang="ja-JP" sz="2800" dirty="0"/>
          </a:p>
          <a:p>
            <a:r>
              <a:rPr lang="ja-JP" altLang="en-US" sz="2800" dirty="0" smtClean="0"/>
              <a:t>注射筒で空気乾燥</a:t>
            </a:r>
          </a:p>
        </p:txBody>
      </p:sp>
      <p:pic>
        <p:nvPicPr>
          <p:cNvPr id="3074" name="Picture 2" descr="C:\web\vietnam\20110616\img_209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04664"/>
            <a:ext cx="2718048" cy="3624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</Words>
  <Application>Microsoft Office PowerPoint</Application>
  <PresentationFormat>画面に合わせる (4:3)</PresentationFormat>
  <Paragraphs>37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スライド 1</vt:lpstr>
      <vt:lpstr>スライド 2</vt:lpstr>
      <vt:lpstr>スライド 3</vt:lpstr>
      <vt:lpstr>スライド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Takeshi Nakano</dc:creator>
  <cp:lastModifiedBy>Takeshi Nakano</cp:lastModifiedBy>
  <cp:revision>2</cp:revision>
  <dcterms:created xsi:type="dcterms:W3CDTF">2011-07-29T09:10:31Z</dcterms:created>
  <dcterms:modified xsi:type="dcterms:W3CDTF">2011-07-29T09:26:21Z</dcterms:modified>
</cp:coreProperties>
</file>