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7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4C533-AF11-469A-8491-166155758304}" type="datetimeFigureOut">
              <a:rPr kumimoji="1" lang="ja-JP" altLang="en-US" smtClean="0"/>
              <a:pPr/>
              <a:t>2011/2/2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89831E-45BE-488A-BF9F-47800A4EACA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9831E-45BE-488A-BF9F-47800A4EACA0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9831E-45BE-488A-BF9F-47800A4EACA0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7FDA-F09C-41E4-8F25-A823BF3FFDDB}" type="datetimeFigureOut">
              <a:rPr kumimoji="1" lang="ja-JP" altLang="en-US" smtClean="0"/>
              <a:pPr/>
              <a:t>2011/2/2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420E-BF88-45B1-B503-D2888C836B8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7FDA-F09C-41E4-8F25-A823BF3FFDDB}" type="datetimeFigureOut">
              <a:rPr kumimoji="1" lang="ja-JP" altLang="en-US" smtClean="0"/>
              <a:pPr/>
              <a:t>2011/2/2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420E-BF88-45B1-B503-D2888C836B8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7FDA-F09C-41E4-8F25-A823BF3FFDDB}" type="datetimeFigureOut">
              <a:rPr kumimoji="1" lang="ja-JP" altLang="en-US" smtClean="0"/>
              <a:pPr/>
              <a:t>2011/2/2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420E-BF88-45B1-B503-D2888C836B8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7FDA-F09C-41E4-8F25-A823BF3FFDDB}" type="datetimeFigureOut">
              <a:rPr kumimoji="1" lang="ja-JP" altLang="en-US" smtClean="0"/>
              <a:pPr/>
              <a:t>2011/2/2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420E-BF88-45B1-B503-D2888C836B8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7FDA-F09C-41E4-8F25-A823BF3FFDDB}" type="datetimeFigureOut">
              <a:rPr kumimoji="1" lang="ja-JP" altLang="en-US" smtClean="0"/>
              <a:pPr/>
              <a:t>2011/2/2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420E-BF88-45B1-B503-D2888C836B8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7FDA-F09C-41E4-8F25-A823BF3FFDDB}" type="datetimeFigureOut">
              <a:rPr kumimoji="1" lang="ja-JP" altLang="en-US" smtClean="0"/>
              <a:pPr/>
              <a:t>2011/2/2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420E-BF88-45B1-B503-D2888C836B8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7FDA-F09C-41E4-8F25-A823BF3FFDDB}" type="datetimeFigureOut">
              <a:rPr kumimoji="1" lang="ja-JP" altLang="en-US" smtClean="0"/>
              <a:pPr/>
              <a:t>2011/2/2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420E-BF88-45B1-B503-D2888C836B8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7FDA-F09C-41E4-8F25-A823BF3FFDDB}" type="datetimeFigureOut">
              <a:rPr kumimoji="1" lang="ja-JP" altLang="en-US" smtClean="0"/>
              <a:pPr/>
              <a:t>2011/2/2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420E-BF88-45B1-B503-D2888C836B8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7FDA-F09C-41E4-8F25-A823BF3FFDDB}" type="datetimeFigureOut">
              <a:rPr kumimoji="1" lang="ja-JP" altLang="en-US" smtClean="0"/>
              <a:pPr/>
              <a:t>2011/2/2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420E-BF88-45B1-B503-D2888C836B8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7FDA-F09C-41E4-8F25-A823BF3FFDDB}" type="datetimeFigureOut">
              <a:rPr kumimoji="1" lang="ja-JP" altLang="en-US" smtClean="0"/>
              <a:pPr/>
              <a:t>2011/2/2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420E-BF88-45B1-B503-D2888C836B8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7FDA-F09C-41E4-8F25-A823BF3FFDDB}" type="datetimeFigureOut">
              <a:rPr kumimoji="1" lang="ja-JP" altLang="en-US" smtClean="0"/>
              <a:pPr/>
              <a:t>2011/2/2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420E-BF88-45B1-B503-D2888C836B8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67FDA-F09C-41E4-8F25-A823BF3FFDDB}" type="datetimeFigureOut">
              <a:rPr kumimoji="1" lang="ja-JP" altLang="en-US" smtClean="0"/>
              <a:pPr/>
              <a:t>2011/2/2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2420E-BF88-45B1-B503-D2888C836B8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4824536"/>
            <a:ext cx="9144000" cy="20608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Date</a:t>
            </a: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: 2 Feb 2011 15:00 - 17:00</a:t>
            </a: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Venue: Research Center for Environmental Preservation, Osaka university</a:t>
            </a: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TEL +81-6-6879-8974</a:t>
            </a: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http://www.epc.osaka-u.ac.jp/english/eng_home.png/home.htm</a:t>
            </a: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Joint hosting : MS Research Committee / JSWE</a:t>
            </a: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                      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  Research </a:t>
            </a: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Center for Environmental 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Preservation</a:t>
            </a:r>
            <a:endParaRPr lang="en-US" altLang="ja-JP" sz="2000" b="1" dirty="0">
              <a:latin typeface="Century"/>
              <a:ea typeface="ＭＳ 明朝"/>
              <a:cs typeface="ＭＳ Ｐゴシック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0" y="0"/>
            <a:ext cx="9144000" cy="49411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11th e-symposium  </a:t>
            </a:r>
          </a:p>
          <a:p>
            <a:pPr algn="ctr"/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Analysis of environmental </a:t>
            </a:r>
            <a:r>
              <a:rPr lang="en-US" altLang="ja-JP" sz="2000" b="1" dirty="0" err="1" smtClean="0">
                <a:latin typeface="Century"/>
                <a:ea typeface="ＭＳ 明朝"/>
                <a:cs typeface="ＭＳ Ｐゴシック"/>
              </a:rPr>
              <a:t>sampleusing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HRMS / HRGC technique</a:t>
            </a:r>
            <a:endParaRPr lang="en-US" altLang="ja-JP" sz="2000" b="1" dirty="0">
              <a:latin typeface="Century"/>
              <a:ea typeface="ＭＳ 明朝"/>
              <a:cs typeface="ＭＳ Ｐゴシック"/>
            </a:endParaRP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endParaRPr lang="en-US" altLang="ja-JP" sz="2000" b="1" u="sng" dirty="0" smtClean="0">
              <a:latin typeface="Century"/>
              <a:ea typeface="ＭＳ 明朝"/>
              <a:cs typeface="ＭＳ Ｐゴシック"/>
            </a:endParaRP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u="sng" dirty="0" smtClean="0">
                <a:latin typeface="Century"/>
                <a:ea typeface="ＭＳ 明朝"/>
                <a:cs typeface="ＭＳ Ｐゴシック"/>
              </a:rPr>
              <a:t>PROGRAM</a:t>
            </a: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15:00 - 15:05 </a:t>
            </a:r>
            <a:r>
              <a:rPr lang="ja-JP" altLang="en-US" sz="2000" b="1" dirty="0">
                <a:latin typeface="Century"/>
                <a:ea typeface="ＭＳ 明朝"/>
                <a:cs typeface="ＭＳ Ｐゴシック"/>
              </a:rPr>
              <a:t> 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Opening  speech </a:t>
            </a:r>
            <a:r>
              <a:rPr lang="en-US" altLang="ja-JP" sz="2000" b="1" dirty="0" err="1" smtClean="0">
                <a:latin typeface="Century"/>
                <a:ea typeface="ＭＳ 明朝"/>
                <a:cs typeface="ＭＳ Ｐゴシック"/>
              </a:rPr>
              <a:t>Ikuya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SHIBATA (Osaka University)</a:t>
            </a: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endParaRPr lang="en-US" altLang="ja-JP" sz="2000" b="1" dirty="0">
              <a:latin typeface="Century"/>
              <a:ea typeface="ＭＳ 明朝"/>
              <a:cs typeface="ＭＳ Ｐゴシック"/>
            </a:endParaRP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15:05 - 15:30 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</a:t>
            </a: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Environmental pollution of </a:t>
            </a:r>
            <a:r>
              <a:rPr lang="en-US" altLang="ja-JP" sz="2000" b="1" dirty="0" err="1">
                <a:latin typeface="Century"/>
                <a:ea typeface="ＭＳ 明朝"/>
                <a:cs typeface="ＭＳ Ｐゴシック"/>
              </a:rPr>
              <a:t>Diisopropylnaphthalene</a:t>
            </a: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(DIPN)</a:t>
            </a: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    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				</a:t>
            </a:r>
            <a:r>
              <a:rPr lang="en-US" altLang="ja-JP" sz="2000" b="1" dirty="0" err="1" smtClean="0">
                <a:latin typeface="Century"/>
                <a:ea typeface="ＭＳ 明朝"/>
                <a:cs typeface="ＭＳ Ｐゴシック"/>
              </a:rPr>
              <a:t>Motoharu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</a:t>
            </a: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Suzuki (Hyogo pref. Inst. of </a:t>
            </a:r>
            <a:r>
              <a:rPr lang="en-US" altLang="ja-JP" sz="2000" b="1" dirty="0" err="1">
                <a:latin typeface="Century"/>
                <a:ea typeface="ＭＳ 明朝"/>
                <a:cs typeface="ＭＳ Ｐゴシック"/>
              </a:rPr>
              <a:t>Env</a:t>
            </a: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. Sci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.)</a:t>
            </a:r>
            <a:endParaRPr lang="en-US" altLang="ja-JP" sz="2000" b="1" dirty="0">
              <a:latin typeface="Century"/>
              <a:ea typeface="ＭＳ 明朝"/>
              <a:cs typeface="ＭＳ Ｐゴシック"/>
            </a:endParaRP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15:30 - 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16:00  Analysis </a:t>
            </a: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of environmental samples from oil industry using </a:t>
            </a:r>
            <a:endParaRPr lang="en-US" altLang="ja-JP" sz="2000" b="1" dirty="0" smtClean="0">
              <a:latin typeface="Century"/>
              <a:ea typeface="ＭＳ 明朝"/>
              <a:cs typeface="ＭＳ Ｐゴシック"/>
            </a:endParaRP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 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                     </a:t>
            </a:r>
            <a:r>
              <a:rPr lang="en-US" altLang="ja-JP" sz="2000" b="1" dirty="0" err="1" smtClean="0">
                <a:latin typeface="Century"/>
                <a:ea typeface="ＭＳ 明朝"/>
                <a:cs typeface="ＭＳ Ｐゴシック"/>
              </a:rPr>
              <a:t>GCxGC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-TOF-MS</a:t>
            </a: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.</a:t>
            </a: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 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                                     Alan </a:t>
            </a: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Scarlet (Plymouth University)</a:t>
            </a: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16:00 - 16:15  Search of </a:t>
            </a:r>
            <a:r>
              <a:rPr lang="en-US" altLang="ja-JP" sz="2000" b="1" dirty="0" err="1" smtClean="0">
                <a:latin typeface="Century"/>
                <a:ea typeface="ＭＳ 明朝"/>
                <a:cs typeface="ＭＳ Ｐゴシック"/>
              </a:rPr>
              <a:t>organohalogen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</a:t>
            </a:r>
            <a:r>
              <a:rPr lang="en-US" altLang="ja-JP" sz="2000" b="1" dirty="0" err="1" smtClean="0">
                <a:latin typeface="Century"/>
                <a:ea typeface="ＭＳ 明朝"/>
                <a:cs typeface="ＭＳ Ｐゴシック"/>
              </a:rPr>
              <a:t>componds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in environmental sample </a:t>
            </a: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 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                      using  GC-HRTOFMS</a:t>
            </a: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 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                                     </a:t>
            </a:r>
            <a:r>
              <a:rPr lang="en-US" altLang="ja-JP" sz="2000" b="1" dirty="0" err="1" smtClean="0">
                <a:latin typeface="Century"/>
                <a:ea typeface="ＭＳ 明朝"/>
                <a:cs typeface="ＭＳ Ｐゴシック"/>
              </a:rPr>
              <a:t>Hidenori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 </a:t>
            </a:r>
            <a:r>
              <a:rPr lang="en-US" altLang="ja-JP" sz="2000" b="1" dirty="0" err="1" smtClean="0">
                <a:latin typeface="Century"/>
                <a:ea typeface="ＭＳ 明朝"/>
                <a:cs typeface="ＭＳ Ｐゴシック"/>
              </a:rPr>
              <a:t>Matsukami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(Shimadzu Tech Research)</a:t>
            </a:r>
            <a:endParaRPr lang="en-US" altLang="ja-JP" sz="2000" b="1" dirty="0">
              <a:latin typeface="Century"/>
              <a:ea typeface="ＭＳ 明朝"/>
              <a:cs typeface="ＭＳ Ｐゴシック"/>
            </a:endParaRP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16:15 - 17:00  Free </a:t>
            </a: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Discussion</a:t>
            </a:r>
          </a:p>
          <a:p>
            <a:pPr marL="13970" lvl="0" indent="-108585">
              <a:spcBef>
                <a:spcPct val="0"/>
              </a:spcBef>
              <a:tabLst>
                <a:tab pos="342900" algn="r"/>
              </a:tabLst>
            </a:pP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    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                                   </a:t>
            </a:r>
            <a:r>
              <a:rPr lang="en-US" altLang="ja-JP" sz="2000" b="1" dirty="0">
                <a:latin typeface="Century"/>
                <a:ea typeface="ＭＳ 明朝"/>
                <a:cs typeface="ＭＳ Ｐゴシック"/>
              </a:rPr>
              <a:t>Takeshi Nakano (Osaka University</a:t>
            </a:r>
            <a:r>
              <a:rPr lang="en-US" altLang="ja-JP" sz="2000" b="1" dirty="0" smtClean="0">
                <a:latin typeface="Century"/>
                <a:ea typeface="ＭＳ 明朝"/>
                <a:cs typeface="ＭＳ Ｐゴシック"/>
              </a:rPr>
              <a:t>)</a:t>
            </a:r>
            <a:endParaRPr lang="en-US" altLang="ja-JP" sz="2000" b="1" dirty="0">
              <a:latin typeface="Century"/>
              <a:ea typeface="ＭＳ 明朝"/>
              <a:cs typeface="ＭＳ Ｐゴシック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602105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87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第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11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回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e-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シンポ　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「高分解能・高分離能技術を用いた環境試料の分析」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endParaRPr kumimoji="1" lang="en-US" altLang="ja-JP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明朝" pitchFamily="17" charset="-128"/>
              <a:ea typeface="ＭＳ 明朝" pitchFamily="17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プログラム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		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15:00 - 15:05 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　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50" charset="-128"/>
                <a:cs typeface="ＭＳ Ｐゴシック" pitchFamily="50" charset="-128"/>
              </a:rPr>
              <a:t> 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開会挨拶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　　　　　　　　芝田育也（環境安全研究管理センター）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		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15:05 - 15:30 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　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50" charset="-128"/>
                <a:cs typeface="ＭＳ Ｐゴシック" pitchFamily="50" charset="-128"/>
              </a:rPr>
              <a:t> 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ジイソプロピルナフタレン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(DIPN)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の環境汚染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　　　　　　　　鈴木元治（兵庫県環境研究センター）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		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15:30 - 16:00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　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50" charset="-128"/>
                <a:cs typeface="ＭＳ Ｐゴシック" pitchFamily="50" charset="-128"/>
              </a:rPr>
              <a:t> </a:t>
            </a:r>
            <a:r>
              <a:rPr kumimoji="1" lang="en-US" altLang="ja-JP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GCxGC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-TOF-MS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を用いた石油プラント由来の環境試料中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                           炭化水素類の分析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　　　　　　　　アラン・スカーレット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(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プリマス大学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)</a:t>
            </a:r>
            <a:endParaRPr kumimoji="1" lang="en-US" altLang="ja-JP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		16:00 - 16:15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　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50" charset="-128"/>
                <a:cs typeface="ＭＳ Ｐゴシック" pitchFamily="50" charset="-128"/>
              </a:rPr>
              <a:t> 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GC-HRTOFMS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による環境試料中の有機ハロゲン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                           化合物の検索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50" charset="-128"/>
                <a:cs typeface="ＭＳ Ｐゴシック" pitchFamily="50" charset="-128"/>
              </a:rPr>
              <a:t>                 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50" charset="-128"/>
                <a:cs typeface="ＭＳ Ｐゴシック" pitchFamily="50" charset="-128"/>
              </a:rPr>
              <a:t> 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　　　　　　　　　　　　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松神秀徳（島津テクノリサーチ）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		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16:15 - 17:00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　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50" charset="-128"/>
                <a:cs typeface="ＭＳ Ｐゴシック" pitchFamily="50" charset="-128"/>
              </a:rPr>
              <a:t> 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自由討議（</a:t>
            </a:r>
            <a:r>
              <a:rPr kumimoji="1" lang="en-US" altLang="ja-JP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GCxGC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, TOFMS, 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光学異性体分離分析、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PAH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他）　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50" charset="-128"/>
                <a:cs typeface="ＭＳ Ｐゴシック" pitchFamily="50" charset="-128"/>
              </a:rPr>
              <a:t>    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　　　　　　　　　　 　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中野　武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(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大阪大学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)</a:t>
            </a:r>
            <a:endParaRPr kumimoji="1" lang="en-US" altLang="ja-JP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50" charset="-128"/>
                <a:cs typeface="ＭＳ Ｐゴシック" pitchFamily="50" charset="-128"/>
              </a:rPr>
              <a:t> </a:t>
            </a:r>
            <a:endParaRPr kumimoji="1" lang="en-US" altLang="ja-JP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		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共催：日本水環境学会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MS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技術研究委員会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		大阪大学環境安全研究管理センター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		日時：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2011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年２月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２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日（水）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15:00-17:00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4587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r"/>
              </a:tabLst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		会場：大阪大学　環境安全研究管理センター</a:t>
            </a:r>
            <a:r>
              <a:rPr kumimoji="1" lang="en-US" altLang="ja-JP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1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ＭＳ Ｐゴシック" pitchFamily="50" charset="-128"/>
              </a:rPr>
              <a:t>階会議室</a:t>
            </a:r>
            <a:endParaRPr kumimoji="1" lang="ja-J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75</Words>
  <Application>Microsoft Office PowerPoint</Application>
  <PresentationFormat>画面に合わせる (4:3)</PresentationFormat>
  <Paragraphs>45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スライド 1</vt:lpstr>
      <vt:lpstr>スライド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Takeshi Nakano</dc:creator>
  <cp:lastModifiedBy>Takeshi Nakano</cp:lastModifiedBy>
  <cp:revision>5</cp:revision>
  <dcterms:created xsi:type="dcterms:W3CDTF">2011-02-01T14:16:35Z</dcterms:created>
  <dcterms:modified xsi:type="dcterms:W3CDTF">2011-02-02T02:32:42Z</dcterms:modified>
</cp:coreProperties>
</file>