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207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0AFCB-8B42-452A-97C3-6EF2F6A27E8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1210A-21F5-42D0-96BE-13BE764EFBBF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210A-21F5-42D0-96BE-13BE764EFBB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210A-21F5-42D0-96BE-13BE764EFB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210A-21F5-42D0-96BE-13BE764EFBB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210A-21F5-42D0-96BE-13BE764EFBB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210A-21F5-42D0-96BE-13BE764EFBB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210A-21F5-42D0-96BE-13BE764EFBB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210A-21F5-42D0-96BE-13BE764EFBB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1210A-21F5-42D0-96BE-13BE764EFBB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2C82-6278-4F34-B8F5-44033AC86075}" type="datetimeFigureOut">
              <a:rPr kumimoji="1" lang="ja-JP" altLang="en-US" smtClean="0"/>
              <a:t>2011/10/17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24B0-2B11-4982-BBAD-703E4B275D89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9632" y="2132856"/>
            <a:ext cx="5987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NTP, DBP </a:t>
            </a:r>
            <a:r>
              <a:rPr kumimoji="1" lang="ja-JP" altLang="en-US" sz="3600" dirty="0" smtClean="0"/>
              <a:t>による</a:t>
            </a:r>
            <a:r>
              <a:rPr kumimoji="1" lang="en-US" altLang="ja-JP" sz="3600" dirty="0" smtClean="0"/>
              <a:t> </a:t>
            </a:r>
          </a:p>
          <a:p>
            <a:r>
              <a:rPr kumimoji="1" lang="en-US" altLang="ja-JP" sz="3600" dirty="0" smtClean="0"/>
              <a:t>PCB </a:t>
            </a:r>
            <a:r>
              <a:rPr kumimoji="1" lang="en-US" altLang="ja-JP" sz="3600" dirty="0" err="1" smtClean="0"/>
              <a:t>atropisomer</a:t>
            </a:r>
            <a:r>
              <a:rPr kumimoji="1" lang="ja-JP" altLang="en-US" sz="3600" dirty="0" err="1" smtClean="0"/>
              <a:t>の吸</a:t>
            </a:r>
            <a:r>
              <a:rPr kumimoji="1" lang="ja-JP" altLang="en-US" sz="3600" dirty="0" smtClean="0"/>
              <a:t>着と溶出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（イソオクタン）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971600" y="792042"/>
          <a:ext cx="7272812" cy="5733302"/>
        </p:xfrm>
        <a:graphic>
          <a:graphicData uri="http://schemas.openxmlformats.org/drawingml/2006/table">
            <a:tbl>
              <a:tblPr/>
              <a:tblGrid>
                <a:gridCol w="1818203"/>
                <a:gridCol w="1818203"/>
                <a:gridCol w="1818203"/>
                <a:gridCol w="1818203"/>
              </a:tblGrid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2,2',3,6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236 - 2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2,2',3,5',6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236 - 25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2,2',3,4,6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2 - 2346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2,2',3,4',6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236 - 24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2,2',3,3',6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236 - 23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2,2',3,3',6,6'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236 - 236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2,2',3,3',5,6'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235 - 236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2,2',3,4,5',6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2346 - 25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2,2',3,4',5',6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236 - 245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2,2',3,4,4',6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2346 - 24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131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2,2',3,3',4,6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2346 - 23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2,2',3,3',4,6'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234 - 236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2,2',3,3',4,6,6'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2346 - 236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2,2',3,3',4,5',6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2346 - 235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2,2',3,4,4',5',6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2346 - 245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2,2',3,3',4,5,6'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2345 - 236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394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2,2'3,3',4,4',6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2346 - 234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latin typeface="Times New Roman"/>
                        </a:rPr>
                        <a:t>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428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2,2',3,3',4,4',6,6'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2346 - 2346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196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>
                          <a:latin typeface="Times New Roman"/>
                        </a:rPr>
                        <a:t>428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2,2',3,3',4,4',5,6'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b="0" i="0" u="none" strike="noStrike" dirty="0">
                          <a:latin typeface="Times New Roman"/>
                        </a:rPr>
                        <a:t>2345 - 2346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547664" y="3326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PCB </a:t>
            </a:r>
            <a:r>
              <a:rPr kumimoji="1" lang="en-US" altLang="ja-JP" dirty="0" err="1" smtClean="0"/>
              <a:t>atropisomer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の構造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63888" y="2708920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smtClean="0"/>
              <a:t>NTP</a:t>
            </a:r>
            <a:endParaRPr kumimoji="1" lang="ja-JP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0" y="0"/>
          <a:ext cx="5191125" cy="2066925"/>
        </p:xfrm>
        <a:graphic>
          <a:graphicData uri="http://schemas.openxmlformats.org/presentationml/2006/ole">
            <p:oleObj spid="_x0000_s18451" name="グラフ" r:id="rId4" imgW="5191233" imgH="1914639" progId="Excel.Chart.8">
              <p:embed/>
            </p:oleObj>
          </a:graphicData>
        </a:graphic>
      </p:graphicFrame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0" y="2057400"/>
          <a:ext cx="5200650" cy="2076450"/>
        </p:xfrm>
        <a:graphic>
          <a:graphicData uri="http://schemas.openxmlformats.org/presentationml/2006/ole">
            <p:oleObj spid="_x0000_s18452" name="グラフ" r:id="rId5" imgW="5200681" imgH="1924087" progId="Excel.Chart.8">
              <p:embed/>
            </p:oleObj>
          </a:graphicData>
        </a:graphic>
      </p:graphicFrame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0" y="4114800"/>
          <a:ext cx="5210175" cy="2085975"/>
        </p:xfrm>
        <a:graphic>
          <a:graphicData uri="http://schemas.openxmlformats.org/presentationml/2006/ole">
            <p:oleObj spid="_x0000_s18453" name="グラフ" r:id="rId6" imgW="5210129" imgH="1933534" progId="Excel.Chart.8">
              <p:embed/>
            </p:oleObj>
          </a:graphicData>
        </a:graphic>
      </p:graphicFrame>
      <p:graphicFrame>
        <p:nvGraphicFramePr>
          <p:cNvPr id="18454" name="Object 22"/>
          <p:cNvGraphicFramePr>
            <a:graphicFrameLocks noChangeAspect="1"/>
          </p:cNvGraphicFramePr>
          <p:nvPr/>
        </p:nvGraphicFramePr>
        <p:xfrm>
          <a:off x="0" y="6172200"/>
          <a:ext cx="5219700" cy="2095500"/>
        </p:xfrm>
        <a:graphic>
          <a:graphicData uri="http://schemas.openxmlformats.org/presentationml/2006/ole">
            <p:oleObj spid="_x0000_s18454" name="グラフ" r:id="rId7" imgW="5219577" imgH="1942982" progId="Excel.Chart.8">
              <p:embed/>
            </p:oleObj>
          </a:graphicData>
        </a:graphic>
      </p:graphicFrame>
      <p:graphicFrame>
        <p:nvGraphicFramePr>
          <p:cNvPr id="18455" name="Object 23"/>
          <p:cNvGraphicFramePr>
            <a:graphicFrameLocks noChangeAspect="1"/>
          </p:cNvGraphicFramePr>
          <p:nvPr/>
        </p:nvGraphicFramePr>
        <p:xfrm>
          <a:off x="0" y="8229600"/>
          <a:ext cx="5229225" cy="2105025"/>
        </p:xfrm>
        <a:graphic>
          <a:graphicData uri="http://schemas.openxmlformats.org/presentationml/2006/ole">
            <p:oleObj spid="_x0000_s18455" name="グラフ" r:id="rId8" imgW="5229295" imgH="1952700" progId="Excel.Chart.8">
              <p:embed/>
            </p:oleObj>
          </a:graphicData>
        </a:graphic>
      </p:graphicFrame>
      <p:graphicFrame>
        <p:nvGraphicFramePr>
          <p:cNvPr id="18456" name="Object 24"/>
          <p:cNvGraphicFramePr>
            <a:graphicFrameLocks noChangeAspect="1"/>
          </p:cNvGraphicFramePr>
          <p:nvPr/>
        </p:nvGraphicFramePr>
        <p:xfrm>
          <a:off x="5486400" y="0"/>
          <a:ext cx="5191125" cy="2066925"/>
        </p:xfrm>
        <a:graphic>
          <a:graphicData uri="http://schemas.openxmlformats.org/presentationml/2006/ole">
            <p:oleObj spid="_x0000_s18456" name="グラフ" r:id="rId9" imgW="5191233" imgH="1914639" progId="Excel.Chart.8">
              <p:embed/>
            </p:oleObj>
          </a:graphicData>
        </a:graphic>
      </p:graphicFrame>
      <p:graphicFrame>
        <p:nvGraphicFramePr>
          <p:cNvPr id="18457" name="Object 25"/>
          <p:cNvGraphicFramePr>
            <a:graphicFrameLocks noChangeAspect="1"/>
          </p:cNvGraphicFramePr>
          <p:nvPr/>
        </p:nvGraphicFramePr>
        <p:xfrm>
          <a:off x="5486400" y="2057400"/>
          <a:ext cx="5200650" cy="2076450"/>
        </p:xfrm>
        <a:graphic>
          <a:graphicData uri="http://schemas.openxmlformats.org/presentationml/2006/ole">
            <p:oleObj spid="_x0000_s18457" name="グラフ" r:id="rId10" imgW="5200681" imgH="1924087" progId="Excel.Chart.8">
              <p:embed/>
            </p:oleObj>
          </a:graphicData>
        </a:graphic>
      </p:graphicFrame>
      <p:graphicFrame>
        <p:nvGraphicFramePr>
          <p:cNvPr id="18458" name="Object 26"/>
          <p:cNvGraphicFramePr>
            <a:graphicFrameLocks noChangeAspect="1"/>
          </p:cNvGraphicFramePr>
          <p:nvPr/>
        </p:nvGraphicFramePr>
        <p:xfrm>
          <a:off x="5486400" y="4114800"/>
          <a:ext cx="5210175" cy="2085975"/>
        </p:xfrm>
        <a:graphic>
          <a:graphicData uri="http://schemas.openxmlformats.org/presentationml/2006/ole">
            <p:oleObj spid="_x0000_s18458" name="グラフ" r:id="rId11" imgW="5210129" imgH="1933534" progId="Excel.Chart.8">
              <p:embed/>
            </p:oleObj>
          </a:graphicData>
        </a:graphic>
      </p:graphicFrame>
      <p:graphicFrame>
        <p:nvGraphicFramePr>
          <p:cNvPr id="18459" name="Object 27"/>
          <p:cNvGraphicFramePr>
            <a:graphicFrameLocks noChangeAspect="1"/>
          </p:cNvGraphicFramePr>
          <p:nvPr/>
        </p:nvGraphicFramePr>
        <p:xfrm>
          <a:off x="5486400" y="6172200"/>
          <a:ext cx="5219700" cy="2095500"/>
        </p:xfrm>
        <a:graphic>
          <a:graphicData uri="http://schemas.openxmlformats.org/presentationml/2006/ole">
            <p:oleObj spid="_x0000_s18459" name="グラフ" r:id="rId12" imgW="5219577" imgH="1942982" progId="Excel.Chart.8">
              <p:embed/>
            </p:oleObj>
          </a:graphicData>
        </a:graphic>
      </p:graphicFrame>
      <p:graphicFrame>
        <p:nvGraphicFramePr>
          <p:cNvPr id="18460" name="Object 28"/>
          <p:cNvGraphicFramePr>
            <a:graphicFrameLocks noChangeAspect="1"/>
          </p:cNvGraphicFramePr>
          <p:nvPr/>
        </p:nvGraphicFramePr>
        <p:xfrm>
          <a:off x="5486400" y="8229600"/>
          <a:ext cx="5229225" cy="2105025"/>
        </p:xfrm>
        <a:graphic>
          <a:graphicData uri="http://schemas.openxmlformats.org/presentationml/2006/ole">
            <p:oleObj spid="_x0000_s18460" name="グラフ" r:id="rId13" imgW="5229295" imgH="19527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293662" y="7143"/>
          <a:ext cx="5191125" cy="2066925"/>
        </p:xfrm>
        <a:graphic>
          <a:graphicData uri="http://schemas.openxmlformats.org/presentationml/2006/ole">
            <p:oleObj spid="_x0000_s20492" name="グラフ" r:id="rId4" imgW="5191233" imgH="1914639" progId="Excel.Chart.8">
              <p:embed/>
            </p:oleObj>
          </a:graphicData>
        </a:graphic>
      </p:graphicFrame>
      <p:graphicFrame>
        <p:nvGraphicFramePr>
          <p:cNvPr id="18445" name="Object 13"/>
          <p:cNvGraphicFramePr>
            <a:graphicFrameLocks noChangeAspect="1"/>
          </p:cNvGraphicFramePr>
          <p:nvPr/>
        </p:nvGraphicFramePr>
        <p:xfrm>
          <a:off x="293662" y="2064543"/>
          <a:ext cx="5200650" cy="2076450"/>
        </p:xfrm>
        <a:graphic>
          <a:graphicData uri="http://schemas.openxmlformats.org/presentationml/2006/ole">
            <p:oleObj spid="_x0000_s20493" name="グラフ" r:id="rId5" imgW="5200681" imgH="1924087" progId="Excel.Chart.8">
              <p:embed/>
            </p:oleObj>
          </a:graphicData>
        </a:graphic>
      </p:graphicFrame>
      <p:graphicFrame>
        <p:nvGraphicFramePr>
          <p:cNvPr id="18446" name="Object 14"/>
          <p:cNvGraphicFramePr>
            <a:graphicFrameLocks noChangeAspect="1"/>
          </p:cNvGraphicFramePr>
          <p:nvPr/>
        </p:nvGraphicFramePr>
        <p:xfrm>
          <a:off x="293662" y="4121943"/>
          <a:ext cx="5210175" cy="2085975"/>
        </p:xfrm>
        <a:graphic>
          <a:graphicData uri="http://schemas.openxmlformats.org/presentationml/2006/ole">
            <p:oleObj spid="_x0000_s20494" name="グラフ" r:id="rId6" imgW="5210129" imgH="1933534" progId="Excel.Chart.8">
              <p:embed/>
            </p:oleObj>
          </a:graphicData>
        </a:graphic>
      </p:graphicFrame>
      <p:graphicFrame>
        <p:nvGraphicFramePr>
          <p:cNvPr id="18447" name="Object 15"/>
          <p:cNvGraphicFramePr>
            <a:graphicFrameLocks noChangeAspect="1"/>
          </p:cNvGraphicFramePr>
          <p:nvPr/>
        </p:nvGraphicFramePr>
        <p:xfrm>
          <a:off x="293662" y="6179343"/>
          <a:ext cx="5219700" cy="2095500"/>
        </p:xfrm>
        <a:graphic>
          <a:graphicData uri="http://schemas.openxmlformats.org/presentationml/2006/ole">
            <p:oleObj spid="_x0000_s20495" name="グラフ" r:id="rId7" imgW="5219577" imgH="1942982" progId="Excel.Chart.8">
              <p:embed/>
            </p:oleObj>
          </a:graphicData>
        </a:graphic>
      </p:graphicFrame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293662" y="8236743"/>
          <a:ext cx="5229225" cy="2105025"/>
        </p:xfrm>
        <a:graphic>
          <a:graphicData uri="http://schemas.openxmlformats.org/presentationml/2006/ole">
            <p:oleObj spid="_x0000_s20496" name="グラフ" r:id="rId8" imgW="5229295" imgH="1952700" progId="Excel.Chart.8">
              <p:embed/>
            </p:oleObj>
          </a:graphicData>
        </a:graphic>
      </p:graphicFrame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5780062" y="7143"/>
          <a:ext cx="5191125" cy="2066925"/>
        </p:xfrm>
        <a:graphic>
          <a:graphicData uri="http://schemas.openxmlformats.org/presentationml/2006/ole">
            <p:oleObj spid="_x0000_s20497" name="グラフ" r:id="rId9" imgW="5191233" imgH="1914639" progId="Excel.Chart.8">
              <p:embed/>
            </p:oleObj>
          </a:graphicData>
        </a:graphic>
      </p:graphicFrame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5780062" y="2064543"/>
          <a:ext cx="5200650" cy="2076450"/>
        </p:xfrm>
        <a:graphic>
          <a:graphicData uri="http://schemas.openxmlformats.org/presentationml/2006/ole">
            <p:oleObj spid="_x0000_s20498" name="グラフ" r:id="rId10" imgW="5200681" imgH="19240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11960" y="2852936"/>
            <a:ext cx="14734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dirty="0" smtClean="0"/>
              <a:t>DBP</a:t>
            </a:r>
            <a:endParaRPr kumimoji="1" lang="ja-JP" alt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7" name="Object 21"/>
          <p:cNvGraphicFramePr>
            <a:graphicFrameLocks noChangeAspect="1"/>
          </p:cNvGraphicFramePr>
          <p:nvPr/>
        </p:nvGraphicFramePr>
        <p:xfrm>
          <a:off x="0" y="0"/>
          <a:ext cx="5191125" cy="2066925"/>
        </p:xfrm>
        <a:graphic>
          <a:graphicData uri="http://schemas.openxmlformats.org/presentationml/2006/ole">
            <p:oleObj spid="_x0000_s24597" name="グラフ" r:id="rId4" imgW="5191233" imgH="1914639" progId="Excel.Chart.8">
              <p:embed/>
            </p:oleObj>
          </a:graphicData>
        </a:graphic>
      </p:graphicFrame>
      <p:graphicFrame>
        <p:nvGraphicFramePr>
          <p:cNvPr id="24598" name="Object 22"/>
          <p:cNvGraphicFramePr>
            <a:graphicFrameLocks noChangeAspect="1"/>
          </p:cNvGraphicFramePr>
          <p:nvPr/>
        </p:nvGraphicFramePr>
        <p:xfrm>
          <a:off x="0" y="2057400"/>
          <a:ext cx="5200650" cy="2076450"/>
        </p:xfrm>
        <a:graphic>
          <a:graphicData uri="http://schemas.openxmlformats.org/presentationml/2006/ole">
            <p:oleObj spid="_x0000_s24598" name="グラフ" r:id="rId5" imgW="5200681" imgH="1924087" progId="Excel.Chart.8">
              <p:embed/>
            </p:oleObj>
          </a:graphicData>
        </a:graphic>
      </p:graphicFrame>
      <p:graphicFrame>
        <p:nvGraphicFramePr>
          <p:cNvPr id="24599" name="Object 23"/>
          <p:cNvGraphicFramePr>
            <a:graphicFrameLocks noChangeAspect="1"/>
          </p:cNvGraphicFramePr>
          <p:nvPr/>
        </p:nvGraphicFramePr>
        <p:xfrm>
          <a:off x="0" y="4114800"/>
          <a:ext cx="5210175" cy="2085975"/>
        </p:xfrm>
        <a:graphic>
          <a:graphicData uri="http://schemas.openxmlformats.org/presentationml/2006/ole">
            <p:oleObj spid="_x0000_s24599" name="グラフ" r:id="rId6" imgW="5210129" imgH="1933534" progId="Excel.Chart.8">
              <p:embed/>
            </p:oleObj>
          </a:graphicData>
        </a:graphic>
      </p:graphicFrame>
      <p:graphicFrame>
        <p:nvGraphicFramePr>
          <p:cNvPr id="24600" name="Object 24"/>
          <p:cNvGraphicFramePr>
            <a:graphicFrameLocks noChangeAspect="1"/>
          </p:cNvGraphicFramePr>
          <p:nvPr/>
        </p:nvGraphicFramePr>
        <p:xfrm>
          <a:off x="0" y="6172200"/>
          <a:ext cx="5219700" cy="2095500"/>
        </p:xfrm>
        <a:graphic>
          <a:graphicData uri="http://schemas.openxmlformats.org/presentationml/2006/ole">
            <p:oleObj spid="_x0000_s24600" name="グラフ" r:id="rId7" imgW="5219577" imgH="1942982" progId="Excel.Chart.8">
              <p:embed/>
            </p:oleObj>
          </a:graphicData>
        </a:graphic>
      </p:graphicFrame>
      <p:graphicFrame>
        <p:nvGraphicFramePr>
          <p:cNvPr id="24601" name="Object 25"/>
          <p:cNvGraphicFramePr>
            <a:graphicFrameLocks noChangeAspect="1"/>
          </p:cNvGraphicFramePr>
          <p:nvPr/>
        </p:nvGraphicFramePr>
        <p:xfrm>
          <a:off x="0" y="8229600"/>
          <a:ext cx="5229225" cy="2105025"/>
        </p:xfrm>
        <a:graphic>
          <a:graphicData uri="http://schemas.openxmlformats.org/presentationml/2006/ole">
            <p:oleObj spid="_x0000_s24601" name="グラフ" r:id="rId8" imgW="5229295" imgH="1952700" progId="Excel.Chart.8">
              <p:embed/>
            </p:oleObj>
          </a:graphicData>
        </a:graphic>
      </p:graphicFrame>
      <p:graphicFrame>
        <p:nvGraphicFramePr>
          <p:cNvPr id="24602" name="Object 26"/>
          <p:cNvGraphicFramePr>
            <a:graphicFrameLocks noChangeAspect="1"/>
          </p:cNvGraphicFramePr>
          <p:nvPr/>
        </p:nvGraphicFramePr>
        <p:xfrm>
          <a:off x="5486400" y="0"/>
          <a:ext cx="5191125" cy="2066925"/>
        </p:xfrm>
        <a:graphic>
          <a:graphicData uri="http://schemas.openxmlformats.org/presentationml/2006/ole">
            <p:oleObj spid="_x0000_s24602" name="グラフ" r:id="rId9" imgW="5191233" imgH="1914639" progId="Excel.Chart.8">
              <p:embed/>
            </p:oleObj>
          </a:graphicData>
        </a:graphic>
      </p:graphicFrame>
      <p:graphicFrame>
        <p:nvGraphicFramePr>
          <p:cNvPr id="24603" name="Object 27"/>
          <p:cNvGraphicFramePr>
            <a:graphicFrameLocks noChangeAspect="1"/>
          </p:cNvGraphicFramePr>
          <p:nvPr/>
        </p:nvGraphicFramePr>
        <p:xfrm>
          <a:off x="5486400" y="2057400"/>
          <a:ext cx="5200650" cy="2076450"/>
        </p:xfrm>
        <a:graphic>
          <a:graphicData uri="http://schemas.openxmlformats.org/presentationml/2006/ole">
            <p:oleObj spid="_x0000_s24603" name="グラフ" r:id="rId10" imgW="5200681" imgH="1924087" progId="Excel.Chart.8">
              <p:embed/>
            </p:oleObj>
          </a:graphicData>
        </a:graphic>
      </p:graphicFrame>
      <p:graphicFrame>
        <p:nvGraphicFramePr>
          <p:cNvPr id="24604" name="Object 28"/>
          <p:cNvGraphicFramePr>
            <a:graphicFrameLocks noChangeAspect="1"/>
          </p:cNvGraphicFramePr>
          <p:nvPr/>
        </p:nvGraphicFramePr>
        <p:xfrm>
          <a:off x="5486400" y="4114800"/>
          <a:ext cx="5210175" cy="2085975"/>
        </p:xfrm>
        <a:graphic>
          <a:graphicData uri="http://schemas.openxmlformats.org/presentationml/2006/ole">
            <p:oleObj spid="_x0000_s24604" name="グラフ" r:id="rId11" imgW="5210129" imgH="1933534" progId="Excel.Chart.8">
              <p:embed/>
            </p:oleObj>
          </a:graphicData>
        </a:graphic>
      </p:graphicFrame>
      <p:graphicFrame>
        <p:nvGraphicFramePr>
          <p:cNvPr id="24605" name="Object 29"/>
          <p:cNvGraphicFramePr>
            <a:graphicFrameLocks noChangeAspect="1"/>
          </p:cNvGraphicFramePr>
          <p:nvPr/>
        </p:nvGraphicFramePr>
        <p:xfrm>
          <a:off x="5486400" y="6172200"/>
          <a:ext cx="5219700" cy="2095500"/>
        </p:xfrm>
        <a:graphic>
          <a:graphicData uri="http://schemas.openxmlformats.org/presentationml/2006/ole">
            <p:oleObj spid="_x0000_s24605" name="グラフ" r:id="rId12" imgW="5219577" imgH="1942982" progId="Excel.Chart.8">
              <p:embed/>
            </p:oleObj>
          </a:graphicData>
        </a:graphic>
      </p:graphicFrame>
      <p:graphicFrame>
        <p:nvGraphicFramePr>
          <p:cNvPr id="24606" name="Object 30"/>
          <p:cNvGraphicFramePr>
            <a:graphicFrameLocks noChangeAspect="1"/>
          </p:cNvGraphicFramePr>
          <p:nvPr/>
        </p:nvGraphicFramePr>
        <p:xfrm>
          <a:off x="5486400" y="8229600"/>
          <a:ext cx="5229225" cy="2105025"/>
        </p:xfrm>
        <a:graphic>
          <a:graphicData uri="http://schemas.openxmlformats.org/presentationml/2006/ole">
            <p:oleObj spid="_x0000_s24606" name="グラフ" r:id="rId13" imgW="5229295" imgH="195270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0" y="0"/>
          <a:ext cx="5191125" cy="2066925"/>
        </p:xfrm>
        <a:graphic>
          <a:graphicData uri="http://schemas.openxmlformats.org/presentationml/2006/ole">
            <p:oleObj spid="_x0000_s22529" name="グラフ" r:id="rId4" imgW="5191233" imgH="1914639" progId="Excel.Chart.8">
              <p:embed/>
            </p:oleObj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2057400"/>
          <a:ext cx="5200650" cy="2076450"/>
        </p:xfrm>
        <a:graphic>
          <a:graphicData uri="http://schemas.openxmlformats.org/presentationml/2006/ole">
            <p:oleObj spid="_x0000_s22530" name="グラフ" r:id="rId5" imgW="5200681" imgH="1924087" progId="Excel.Chart.8">
              <p:embed/>
            </p:oleObj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0" y="4114800"/>
          <a:ext cx="5210175" cy="2085975"/>
        </p:xfrm>
        <a:graphic>
          <a:graphicData uri="http://schemas.openxmlformats.org/presentationml/2006/ole">
            <p:oleObj spid="_x0000_s22531" name="グラフ" r:id="rId6" imgW="5210129" imgH="1933534" progId="Excel.Chart.8">
              <p:embed/>
            </p:oleObj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0" y="6172200"/>
          <a:ext cx="5219700" cy="2095500"/>
        </p:xfrm>
        <a:graphic>
          <a:graphicData uri="http://schemas.openxmlformats.org/presentationml/2006/ole">
            <p:oleObj spid="_x0000_s22532" name="グラフ" r:id="rId7" imgW="5219577" imgH="1942982" progId="Excel.Chart.8">
              <p:embed/>
            </p:oleObj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0" y="8229600"/>
          <a:ext cx="5229225" cy="2105025"/>
        </p:xfrm>
        <a:graphic>
          <a:graphicData uri="http://schemas.openxmlformats.org/presentationml/2006/ole">
            <p:oleObj spid="_x0000_s22533" name="グラフ" r:id="rId8" imgW="5229295" imgH="1952700" progId="Excel.Chart.8">
              <p:embed/>
            </p:oleObj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486400" y="0"/>
          <a:ext cx="5191125" cy="2066925"/>
        </p:xfrm>
        <a:graphic>
          <a:graphicData uri="http://schemas.openxmlformats.org/presentationml/2006/ole">
            <p:oleObj spid="_x0000_s22534" name="グラフ" r:id="rId9" imgW="5191233" imgH="1914639" progId="Excel.Chart.8">
              <p:embed/>
            </p:oleObj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5486400" y="2057400"/>
          <a:ext cx="5200650" cy="2076450"/>
        </p:xfrm>
        <a:graphic>
          <a:graphicData uri="http://schemas.openxmlformats.org/presentationml/2006/ole">
            <p:oleObj spid="_x0000_s22535" name="グラフ" r:id="rId10" imgW="5200681" imgH="192408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232</Words>
  <Application>Microsoft Office PowerPoint</Application>
  <PresentationFormat>画面に合わせる (4:3)</PresentationFormat>
  <Paragraphs>106</Paragraphs>
  <Slides>8</Slides>
  <Notes>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0" baseType="lpstr">
      <vt:lpstr>Office テーマ</vt:lpstr>
      <vt:lpstr>Microsoft Office Excel グラフ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Takeshi Nakano</dc:creator>
  <cp:lastModifiedBy>Takeshi Nakano</cp:lastModifiedBy>
  <cp:revision>2</cp:revision>
  <dcterms:created xsi:type="dcterms:W3CDTF">2011-10-17T05:42:35Z</dcterms:created>
  <dcterms:modified xsi:type="dcterms:W3CDTF">2011-10-17T06:01:29Z</dcterms:modified>
</cp:coreProperties>
</file>