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86" r:id="rId2"/>
    <p:sldMasterId id="2147483680" r:id="rId3"/>
    <p:sldMasterId id="2147483689" r:id="rId4"/>
    <p:sldMasterId id="2147483693" r:id="rId5"/>
    <p:sldMasterId id="2147483697" r:id="rId6"/>
    <p:sldMasterId id="2147483701" r:id="rId7"/>
    <p:sldMasterId id="2147483705" r:id="rId8"/>
    <p:sldMasterId id="2147483730" r:id="rId9"/>
    <p:sldMasterId id="2147483743" r:id="rId10"/>
  </p:sldMasterIdLst>
  <p:notesMasterIdLst>
    <p:notesMasterId r:id="rId18"/>
  </p:notesMasterIdLst>
  <p:sldIdLst>
    <p:sldId id="256" r:id="rId11"/>
    <p:sldId id="268" r:id="rId12"/>
    <p:sldId id="275" r:id="rId13"/>
    <p:sldId id="263" r:id="rId14"/>
    <p:sldId id="277" r:id="rId15"/>
    <p:sldId id="276" r:id="rId16"/>
    <p:sldId id="279" r:id="rId17"/>
  </p:sldIdLst>
  <p:sldSz cx="10080625" cy="7559675"/>
  <p:notesSz cx="6858000" cy="9945688"/>
  <p:defaultTextStyle>
    <a:defPPr>
      <a:defRPr lang="en-GB"/>
    </a:defPPr>
    <a:lvl1pPr algn="l" defTabSz="457152" rtl="0" fontAlgn="base" hangingPunct="0">
      <a:lnSpc>
        <a:spcPct val="55000"/>
      </a:lnSpc>
      <a:spcBef>
        <a:spcPct val="0"/>
      </a:spcBef>
      <a:spcAft>
        <a:spcPct val="0"/>
      </a:spcAft>
      <a:buClr>
        <a:srgbClr val="000000"/>
      </a:buClr>
      <a:buSzPct val="45000"/>
      <a:buFont typeface="StarSymbol" charset="0"/>
      <a:defRPr kern="1200">
        <a:solidFill>
          <a:schemeClr val="bg1"/>
        </a:solidFill>
        <a:latin typeface="Arial" charset="0"/>
        <a:ea typeface="+mn-ea"/>
        <a:cs typeface="Tahoma" pitchFamily="34" charset="0"/>
      </a:defRPr>
    </a:lvl1pPr>
    <a:lvl2pPr marL="414295" indent="-204767" algn="l" defTabSz="457152" rtl="0" fontAlgn="base" hangingPunct="0">
      <a:lnSpc>
        <a:spcPct val="55000"/>
      </a:lnSpc>
      <a:spcBef>
        <a:spcPct val="0"/>
      </a:spcBef>
      <a:spcAft>
        <a:spcPct val="0"/>
      </a:spcAft>
      <a:buClr>
        <a:srgbClr val="000000"/>
      </a:buClr>
      <a:buSzPct val="45000"/>
      <a:buFont typeface="StarSymbol" charset="0"/>
      <a:defRPr kern="1200">
        <a:solidFill>
          <a:schemeClr val="bg1"/>
        </a:solidFill>
        <a:latin typeface="Arial" charset="0"/>
        <a:ea typeface="+mn-ea"/>
        <a:cs typeface="Tahoma" pitchFamily="34" charset="0"/>
      </a:defRPr>
    </a:lvl2pPr>
    <a:lvl3pPr marL="630173" indent="-200005" algn="l" defTabSz="457152" rtl="0" fontAlgn="base" hangingPunct="0">
      <a:lnSpc>
        <a:spcPct val="55000"/>
      </a:lnSpc>
      <a:spcBef>
        <a:spcPct val="0"/>
      </a:spcBef>
      <a:spcAft>
        <a:spcPct val="0"/>
      </a:spcAft>
      <a:buClr>
        <a:srgbClr val="000000"/>
      </a:buClr>
      <a:buSzPct val="45000"/>
      <a:buFont typeface="StarSymbol" charset="0"/>
      <a:defRPr kern="1200">
        <a:solidFill>
          <a:schemeClr val="bg1"/>
        </a:solidFill>
        <a:latin typeface="Arial" charset="0"/>
        <a:ea typeface="+mn-ea"/>
        <a:cs typeface="Tahoma" pitchFamily="34" charset="0"/>
      </a:defRPr>
    </a:lvl3pPr>
    <a:lvl4pPr marL="846051" indent="-212703" algn="l" defTabSz="457152" rtl="0" fontAlgn="base" hangingPunct="0">
      <a:lnSpc>
        <a:spcPct val="55000"/>
      </a:lnSpc>
      <a:spcBef>
        <a:spcPct val="0"/>
      </a:spcBef>
      <a:spcAft>
        <a:spcPct val="0"/>
      </a:spcAft>
      <a:buClr>
        <a:srgbClr val="000000"/>
      </a:buClr>
      <a:buSzPct val="45000"/>
      <a:buFont typeface="StarSymbol" charset="0"/>
      <a:defRPr kern="1200">
        <a:solidFill>
          <a:schemeClr val="bg1"/>
        </a:solidFill>
        <a:latin typeface="Arial" charset="0"/>
        <a:ea typeface="+mn-ea"/>
        <a:cs typeface="Tahoma" pitchFamily="34" charset="0"/>
      </a:defRPr>
    </a:lvl4pPr>
    <a:lvl5pPr marL="1061928" indent="-201592" algn="l" defTabSz="457152" rtl="0" fontAlgn="base" hangingPunct="0">
      <a:lnSpc>
        <a:spcPct val="55000"/>
      </a:lnSpc>
      <a:spcBef>
        <a:spcPct val="0"/>
      </a:spcBef>
      <a:spcAft>
        <a:spcPct val="0"/>
      </a:spcAft>
      <a:buClr>
        <a:srgbClr val="000000"/>
      </a:buClr>
      <a:buSzPct val="45000"/>
      <a:buFont typeface="StarSymbol" charset="0"/>
      <a:defRPr kern="1200">
        <a:solidFill>
          <a:schemeClr val="bg1"/>
        </a:solidFill>
        <a:latin typeface="Arial" charset="0"/>
        <a:ea typeface="+mn-ea"/>
        <a:cs typeface="Tahoma" pitchFamily="34" charset="0"/>
      </a:defRPr>
    </a:lvl5pPr>
    <a:lvl6pPr marL="2285763" algn="l" defTabSz="914305" rtl="0" eaLnBrk="1" latinLnBrk="0" hangingPunct="1">
      <a:defRPr kern="1200">
        <a:solidFill>
          <a:schemeClr val="bg1"/>
        </a:solidFill>
        <a:latin typeface="Arial" charset="0"/>
        <a:ea typeface="+mn-ea"/>
        <a:cs typeface="Tahoma" pitchFamily="34" charset="0"/>
      </a:defRPr>
    </a:lvl6pPr>
    <a:lvl7pPr marL="2742916" algn="l" defTabSz="914305" rtl="0" eaLnBrk="1" latinLnBrk="0" hangingPunct="1">
      <a:defRPr kern="1200">
        <a:solidFill>
          <a:schemeClr val="bg1"/>
        </a:solidFill>
        <a:latin typeface="Arial" charset="0"/>
        <a:ea typeface="+mn-ea"/>
        <a:cs typeface="Tahoma" pitchFamily="34" charset="0"/>
      </a:defRPr>
    </a:lvl7pPr>
    <a:lvl8pPr marL="3200068" algn="l" defTabSz="914305" rtl="0" eaLnBrk="1" latinLnBrk="0" hangingPunct="1">
      <a:defRPr kern="1200">
        <a:solidFill>
          <a:schemeClr val="bg1"/>
        </a:solidFill>
        <a:latin typeface="Arial" charset="0"/>
        <a:ea typeface="+mn-ea"/>
        <a:cs typeface="Tahoma" pitchFamily="34" charset="0"/>
      </a:defRPr>
    </a:lvl8pPr>
    <a:lvl9pPr marL="3657221" algn="l" defTabSz="914305" rtl="0" eaLnBrk="1" latinLnBrk="0" hangingPunct="1">
      <a:defRPr kern="1200">
        <a:solidFill>
          <a:schemeClr val="bg1"/>
        </a:solidFill>
        <a:latin typeface="Arial" charset="0"/>
        <a:ea typeface="+mn-ea"/>
        <a:cs typeface="Tahom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7D9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snapToGrid="0">
      <p:cViewPr>
        <p:scale>
          <a:sx n="150" d="100"/>
          <a:sy n="150" d="100"/>
        </p:scale>
        <p:origin x="1968" y="2256"/>
      </p:cViewPr>
      <p:guideLst>
        <p:guide orient="horz" pos="2161"/>
        <p:guide pos="2880"/>
      </p:guideLst>
    </p:cSldViewPr>
  </p:slideViewPr>
  <p:outlineViewPr>
    <p:cViewPr varScale="1">
      <p:scale>
        <a:sx n="170" d="200"/>
        <a:sy n="170" d="200"/>
      </p:scale>
      <p:origin x="-780" y="-84"/>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9" d="100"/>
          <a:sy n="59" d="100"/>
        </p:scale>
        <p:origin x="-1752" y="-72"/>
      </p:cViewPr>
      <p:guideLst>
        <p:guide orient="horz" pos="2679"/>
        <p:guide pos="19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slide" Target="slides/slide5.xml"/><Relationship Id="rId10" Type="http://schemas.openxmlformats.org/officeDocument/2006/relationships/slideMaster" Target="slideMasters/slideMaster10.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p:cNvSpPr>
          <p:nvPr>
            <p:ph type="sldImg"/>
          </p:nvPr>
        </p:nvSpPr>
        <p:spPr bwMode="auto">
          <a:xfrm>
            <a:off x="941388" y="755650"/>
            <a:ext cx="4972050" cy="3729038"/>
          </a:xfrm>
          <a:prstGeom prst="rect">
            <a:avLst/>
          </a:prstGeom>
          <a:noFill/>
          <a:ln w="9525">
            <a:noFill/>
            <a:round/>
            <a:headEnd/>
            <a:tailEnd/>
          </a:ln>
        </p:spPr>
      </p:sp>
      <p:sp>
        <p:nvSpPr>
          <p:cNvPr id="3074" name="Rectangle 2"/>
          <p:cNvSpPr>
            <a:spLocks noGrp="1" noChangeArrowheads="1"/>
          </p:cNvSpPr>
          <p:nvPr>
            <p:ph type="body"/>
          </p:nvPr>
        </p:nvSpPr>
        <p:spPr bwMode="auto">
          <a:xfrm>
            <a:off x="685512" y="4724018"/>
            <a:ext cx="5485536" cy="447445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3075" name="Rectangle 3"/>
          <p:cNvSpPr>
            <a:spLocks noGrp="1" noChangeArrowheads="1"/>
          </p:cNvSpPr>
          <p:nvPr>
            <p:ph type="hdr"/>
          </p:nvPr>
        </p:nvSpPr>
        <p:spPr bwMode="auto">
          <a:xfrm>
            <a:off x="1" y="0"/>
            <a:ext cx="2975352" cy="49617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4000"/>
              </a:lnSpc>
              <a:tabLst>
                <a:tab pos="666422" algn="l"/>
                <a:tab pos="1332845" algn="l"/>
                <a:tab pos="1999267" algn="l"/>
                <a:tab pos="2665689" algn="l"/>
              </a:tabLst>
              <a:defRPr sz="1300">
                <a:solidFill>
                  <a:srgbClr val="000000"/>
                </a:solidFill>
                <a:latin typeface="Times New Roman" pitchFamily="-107" charset="0"/>
                <a:ea typeface="Tahoma" pitchFamily="-107" charset="0"/>
                <a:cs typeface="Tahoma" pitchFamily="-107" charset="0"/>
              </a:defRPr>
            </a:lvl1pPr>
          </a:lstStyle>
          <a:p>
            <a:pPr>
              <a:defRPr/>
            </a:pPr>
            <a:endParaRPr lang="en-US"/>
          </a:p>
        </p:txBody>
      </p:sp>
      <p:sp>
        <p:nvSpPr>
          <p:cNvPr id="3076" name="Rectangle 4"/>
          <p:cNvSpPr>
            <a:spLocks noGrp="1" noChangeArrowheads="1"/>
          </p:cNvSpPr>
          <p:nvPr>
            <p:ph type="dt"/>
          </p:nvPr>
        </p:nvSpPr>
        <p:spPr bwMode="auto">
          <a:xfrm>
            <a:off x="3881209" y="0"/>
            <a:ext cx="2975352" cy="49617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4000"/>
              </a:lnSpc>
              <a:tabLst>
                <a:tab pos="666422" algn="l"/>
                <a:tab pos="1332845" algn="l"/>
                <a:tab pos="1999267" algn="l"/>
                <a:tab pos="2665689" algn="l"/>
              </a:tabLst>
              <a:defRPr sz="1300">
                <a:solidFill>
                  <a:srgbClr val="000000"/>
                </a:solidFill>
                <a:latin typeface="Times New Roman" pitchFamily="-107" charset="0"/>
                <a:ea typeface="Tahoma" pitchFamily="-107" charset="0"/>
                <a:cs typeface="Tahoma" pitchFamily="-107" charset="0"/>
              </a:defRPr>
            </a:lvl1pPr>
          </a:lstStyle>
          <a:p>
            <a:pPr>
              <a:defRPr/>
            </a:pPr>
            <a:endParaRPr lang="en-US"/>
          </a:p>
        </p:txBody>
      </p:sp>
      <p:sp>
        <p:nvSpPr>
          <p:cNvPr id="3077" name="Rectangle 5"/>
          <p:cNvSpPr>
            <a:spLocks noGrp="1" noChangeArrowheads="1"/>
          </p:cNvSpPr>
          <p:nvPr>
            <p:ph type="ftr"/>
          </p:nvPr>
        </p:nvSpPr>
        <p:spPr bwMode="auto">
          <a:xfrm>
            <a:off x="1" y="9448034"/>
            <a:ext cx="2975352" cy="49617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4000"/>
              </a:lnSpc>
              <a:tabLst>
                <a:tab pos="666422" algn="l"/>
                <a:tab pos="1332845" algn="l"/>
                <a:tab pos="1999267" algn="l"/>
                <a:tab pos="2665689" algn="l"/>
              </a:tabLst>
              <a:defRPr sz="1300">
                <a:solidFill>
                  <a:srgbClr val="000000"/>
                </a:solidFill>
                <a:latin typeface="Times New Roman" pitchFamily="-107" charset="0"/>
                <a:ea typeface="Tahoma" pitchFamily="-107" charset="0"/>
                <a:cs typeface="Tahoma" pitchFamily="-107" charset="0"/>
              </a:defRPr>
            </a:lvl1pPr>
          </a:lstStyle>
          <a:p>
            <a:pPr>
              <a:defRPr/>
            </a:pPr>
            <a:endParaRPr lang="en-US"/>
          </a:p>
        </p:txBody>
      </p:sp>
      <p:sp>
        <p:nvSpPr>
          <p:cNvPr id="3078" name="Rectangle 6"/>
          <p:cNvSpPr>
            <a:spLocks noGrp="1" noChangeArrowheads="1"/>
          </p:cNvSpPr>
          <p:nvPr>
            <p:ph type="sldNum"/>
          </p:nvPr>
        </p:nvSpPr>
        <p:spPr bwMode="auto">
          <a:xfrm>
            <a:off x="3881209" y="9448034"/>
            <a:ext cx="2975352" cy="49617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4000"/>
              </a:lnSpc>
              <a:tabLst>
                <a:tab pos="666422" algn="l"/>
                <a:tab pos="1332845" algn="l"/>
                <a:tab pos="1999267" algn="l"/>
                <a:tab pos="2665689" algn="l"/>
              </a:tabLst>
              <a:defRPr sz="1300" smtClean="0">
                <a:solidFill>
                  <a:srgbClr val="000000"/>
                </a:solidFill>
                <a:latin typeface="Times New Roman" pitchFamily="18" charset="0"/>
              </a:defRPr>
            </a:lvl1pPr>
          </a:lstStyle>
          <a:p>
            <a:pPr>
              <a:defRPr/>
            </a:pPr>
            <a:fld id="{77ADE187-4B2D-4CFC-8E06-8237525AFAF6}" type="slidenum">
              <a:rPr lang="en-GB"/>
              <a:pPr>
                <a:defRPr/>
              </a:pPr>
              <a:t>&lt;#&gt;</a:t>
            </a:fld>
            <a:endParaRPr lang="en-GB"/>
          </a:p>
        </p:txBody>
      </p:sp>
    </p:spTree>
  </p:cSld>
  <p:clrMap bg1="lt1" tx1="dk1" bg2="lt2" tx2="dk2" accent1="accent1" accent2="accent2" accent3="accent3" accent4="accent4" accent5="accent5" accent6="accent6" hlink="hlink" folHlink="folHlink"/>
  <p:notesStyle>
    <a:lvl1pPr algn="l" defTabSz="457152"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7" charset="0"/>
        <a:ea typeface="MS PGothic" pitchFamily="34" charset="-128"/>
        <a:cs typeface="ＭＳ Ｐゴシック" pitchFamily="-112" charset="-128"/>
      </a:defRPr>
    </a:lvl1pPr>
    <a:lvl2pPr marL="742873" indent="-285721" algn="l" defTabSz="457152"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7" charset="0"/>
        <a:ea typeface="MS PGothic" pitchFamily="34" charset="-128"/>
        <a:cs typeface="+mn-cs"/>
      </a:defRPr>
    </a:lvl2pPr>
    <a:lvl3pPr marL="1142881" indent="-228576" algn="l" defTabSz="457152"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7" charset="0"/>
        <a:ea typeface="MS PGothic" pitchFamily="34" charset="-128"/>
        <a:cs typeface="+mn-cs"/>
      </a:defRPr>
    </a:lvl3pPr>
    <a:lvl4pPr marL="1600034" indent="-228576" algn="l" defTabSz="457152"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7" charset="0"/>
        <a:ea typeface="MS PGothic" pitchFamily="34" charset="-128"/>
        <a:cs typeface="+mn-cs"/>
      </a:defRPr>
    </a:lvl4pPr>
    <a:lvl5pPr marL="2057187" indent="-228576" algn="l" defTabSz="457152"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7" charset="0"/>
        <a:ea typeface="MS PGothic" pitchFamily="34" charset="-128"/>
        <a:cs typeface="+mn-cs"/>
      </a:defRPr>
    </a:lvl5pPr>
    <a:lvl6pPr marL="2285763" algn="l" defTabSz="457152" rtl="0" eaLnBrk="1" latinLnBrk="0" hangingPunct="1">
      <a:defRPr sz="1200" kern="1200">
        <a:solidFill>
          <a:schemeClr val="tx1"/>
        </a:solidFill>
        <a:latin typeface="+mn-lt"/>
        <a:ea typeface="+mn-ea"/>
        <a:cs typeface="+mn-cs"/>
      </a:defRPr>
    </a:lvl6pPr>
    <a:lvl7pPr marL="2742916" algn="l" defTabSz="457152" rtl="0" eaLnBrk="1" latinLnBrk="0" hangingPunct="1">
      <a:defRPr sz="1200" kern="1200">
        <a:solidFill>
          <a:schemeClr val="tx1"/>
        </a:solidFill>
        <a:latin typeface="+mn-lt"/>
        <a:ea typeface="+mn-ea"/>
        <a:cs typeface="+mn-cs"/>
      </a:defRPr>
    </a:lvl7pPr>
    <a:lvl8pPr marL="3200068" algn="l" defTabSz="457152" rtl="0" eaLnBrk="1" latinLnBrk="0" hangingPunct="1">
      <a:defRPr sz="1200" kern="1200">
        <a:solidFill>
          <a:schemeClr val="tx1"/>
        </a:solidFill>
        <a:latin typeface="+mn-lt"/>
        <a:ea typeface="+mn-ea"/>
        <a:cs typeface="+mn-cs"/>
      </a:defRPr>
    </a:lvl8pPr>
    <a:lvl9pPr marL="3657221" algn="l" defTabSz="4571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fld id="{40F0F33F-77A1-48ED-883D-64132FC6971E}" type="slidenum">
              <a:rPr lang="en-GB"/>
              <a:pPr/>
              <a:t>1</a:t>
            </a:fld>
            <a:endParaRPr lang="en-GB"/>
          </a:p>
        </p:txBody>
      </p:sp>
      <p:sp>
        <p:nvSpPr>
          <p:cNvPr id="18435" name="Text Box 1"/>
          <p:cNvSpPr txBox="1">
            <a:spLocks noChangeArrowheads="1"/>
          </p:cNvSpPr>
          <p:nvPr/>
        </p:nvSpPr>
        <p:spPr bwMode="auto">
          <a:xfrm>
            <a:off x="1003786" y="756079"/>
            <a:ext cx="4848989" cy="3730187"/>
          </a:xfrm>
          <a:prstGeom prst="rect">
            <a:avLst/>
          </a:prstGeom>
          <a:solidFill>
            <a:srgbClr val="FFFFFF"/>
          </a:solidFill>
          <a:ln w="9360">
            <a:solidFill>
              <a:srgbClr val="000000"/>
            </a:solidFill>
            <a:miter lim="800000"/>
            <a:headEnd/>
            <a:tailEnd/>
          </a:ln>
        </p:spPr>
        <p:txBody>
          <a:bodyPr wrap="none" lIns="84180" tIns="42090" rIns="84180" bIns="42090" anchor="ctr"/>
          <a:lstStyle/>
          <a:p>
            <a:endParaRPr lang="en-US"/>
          </a:p>
        </p:txBody>
      </p:sp>
      <p:sp>
        <p:nvSpPr>
          <p:cNvPr id="18436" name="Text Box 2"/>
          <p:cNvSpPr>
            <a:spLocks noGrp="1" noChangeArrowheads="1"/>
          </p:cNvSpPr>
          <p:nvPr>
            <p:ph type="body"/>
          </p:nvPr>
        </p:nvSpPr>
        <p:spPr>
          <a:xfrm>
            <a:off x="685512" y="4724018"/>
            <a:ext cx="5486976" cy="4461161"/>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idx="10"/>
          </p:nvPr>
        </p:nvSpPr>
        <p:spPr/>
        <p:txBody>
          <a:bodyPr/>
          <a:lstStyle/>
          <a:p>
            <a:pPr>
              <a:defRPr/>
            </a:pPr>
            <a:fld id="{77ADE187-4B2D-4CFC-8E06-8237525AFAF6}"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idx="10"/>
          </p:nvPr>
        </p:nvSpPr>
        <p:spPr/>
        <p:txBody>
          <a:bodyPr/>
          <a:lstStyle/>
          <a:p>
            <a:pPr>
              <a:defRPr/>
            </a:pPr>
            <a:fld id="{77ADE187-4B2D-4CFC-8E06-8237525AFAF6}"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idx="10"/>
          </p:nvPr>
        </p:nvSpPr>
        <p:spPr/>
        <p:txBody>
          <a:bodyPr/>
          <a:lstStyle/>
          <a:p>
            <a:pPr>
              <a:defRPr/>
            </a:pPr>
            <a:fld id="{77ADE187-4B2D-4CFC-8E06-8237525AFAF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2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43CD06-4A34-43E0-9D25-5C806BE9635E}" type="slidenum">
              <a:rPr lang="ja-JP" altLang="en-US">
                <a:solidFill>
                  <a:prstClr val="black"/>
                </a:solidFill>
              </a:rPr>
              <a:pPr/>
              <a:t>5</a:t>
            </a:fld>
            <a:endParaRPr lang="en-US" altLang="ja-JP">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idx="10"/>
          </p:nvPr>
        </p:nvSpPr>
        <p:spPr/>
        <p:txBody>
          <a:bodyPr/>
          <a:lstStyle/>
          <a:p>
            <a:pPr>
              <a:defRPr/>
            </a:pPr>
            <a:fld id="{77ADE187-4B2D-4CFC-8E06-8237525AFAF6}"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2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2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D0788E-460E-44D4-94F0-F946359B4BB4}" type="slidenum">
              <a:rPr lang="ja-JP" altLang="en-US">
                <a:solidFill>
                  <a:prstClr val="black"/>
                </a:solidFill>
              </a:rPr>
              <a:pPr/>
              <a:t>7</a:t>
            </a:fld>
            <a:endParaRPr lang="en-US" altLang="ja-JP">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255838"/>
            <a:ext cx="8569325" cy="1620837"/>
          </a:xfrm>
        </p:spPr>
        <p:txBody>
          <a:bodyPr/>
          <a:lstStyle>
            <a:lvl1pPr algn="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468313" y="3429000"/>
            <a:ext cx="6194424" cy="411162"/>
          </a:xfrm>
        </p:spPr>
        <p:txBody>
          <a:bodyPr/>
          <a:lstStyle>
            <a:lvl1pPr marL="0" indent="0" algn="l">
              <a:buNone/>
              <a:defRPr i="1"/>
            </a:lvl1pPr>
            <a:lvl2pPr marL="457152" indent="0" algn="ctr">
              <a:buNone/>
              <a:defRPr/>
            </a:lvl2pPr>
            <a:lvl3pPr marL="914305" indent="0" algn="ctr">
              <a:buNone/>
              <a:defRPr/>
            </a:lvl3pPr>
            <a:lvl4pPr marL="1371457" indent="0" algn="ctr">
              <a:buNone/>
              <a:defRPr/>
            </a:lvl4pPr>
            <a:lvl5pPr marL="1828610" indent="0" algn="ctr">
              <a:buNone/>
              <a:defRPr/>
            </a:lvl5pPr>
            <a:lvl6pPr marL="2285763" indent="0" algn="ctr">
              <a:buNone/>
              <a:defRPr/>
            </a:lvl6pPr>
            <a:lvl7pPr marL="2742916" indent="0" algn="ctr">
              <a:buNone/>
              <a:defRPr/>
            </a:lvl7pPr>
            <a:lvl8pPr marL="3200068" indent="0" algn="ctr">
              <a:buNone/>
              <a:defRPr/>
            </a:lvl8pPr>
            <a:lvl9pPr marL="3657221" indent="0" algn="ctr">
              <a:buNone/>
              <a:defRPr/>
            </a:lvl9pPr>
          </a:lstStyle>
          <a:p>
            <a:r>
              <a:rPr lang="en-AU"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503238"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14925"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503238"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14925"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503238"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14925"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113" y="1189037"/>
            <a:ext cx="9144000" cy="2667001"/>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503238"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14925"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348401"/>
            <a:ext cx="8568531" cy="1620430"/>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12094" y="4283817"/>
            <a:ext cx="7056438" cy="1931917"/>
          </a:xfrm>
        </p:spPr>
        <p:txBody>
          <a:bodyPr/>
          <a:lstStyle>
            <a:lvl1pPr marL="0" indent="0" algn="ctr">
              <a:buNone/>
              <a:defRPr/>
            </a:lvl1pPr>
            <a:lvl2pPr marL="503920" indent="0" algn="ctr">
              <a:buNone/>
              <a:defRPr/>
            </a:lvl2pPr>
            <a:lvl3pPr marL="1007838" indent="0" algn="ctr">
              <a:buNone/>
              <a:defRPr/>
            </a:lvl3pPr>
            <a:lvl4pPr marL="1511758" indent="0" algn="ctr">
              <a:buNone/>
              <a:defRPr/>
            </a:lvl4pPr>
            <a:lvl5pPr marL="2015677" indent="0" algn="ctr">
              <a:buNone/>
              <a:defRPr/>
            </a:lvl5pPr>
            <a:lvl6pPr marL="2519597" indent="0" algn="ctr">
              <a:buNone/>
              <a:defRPr/>
            </a:lvl6pPr>
            <a:lvl7pPr marL="3023515" indent="0" algn="ctr">
              <a:buNone/>
              <a:defRPr/>
            </a:lvl7pPr>
            <a:lvl8pPr marL="3527435" indent="0" algn="ctr">
              <a:buNone/>
              <a:defRPr/>
            </a:lvl8pPr>
            <a:lvl9pPr marL="4031354"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4585D-A492-4C3A-AA38-1FE5C718EF0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496A84-0CF3-4BE7-8299-8A74996A90C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857793"/>
            <a:ext cx="8568531" cy="1501435"/>
          </a:xfrm>
        </p:spPr>
        <p:txBody>
          <a:bodyPr anchor="t"/>
          <a:lstStyle>
            <a:lvl1pPr algn="l">
              <a:defRPr sz="4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96300" y="3204115"/>
            <a:ext cx="8568531" cy="1653678"/>
          </a:xfrm>
        </p:spPr>
        <p:txBody>
          <a:bodyPr anchor="b"/>
          <a:lstStyle>
            <a:lvl1pPr marL="0" indent="0">
              <a:buNone/>
              <a:defRPr sz="2200"/>
            </a:lvl1pPr>
            <a:lvl2pPr marL="503920" indent="0">
              <a:buNone/>
              <a:defRPr sz="2000"/>
            </a:lvl2pPr>
            <a:lvl3pPr marL="1007838" indent="0">
              <a:buNone/>
              <a:defRPr sz="1800"/>
            </a:lvl3pPr>
            <a:lvl4pPr marL="1511758" indent="0">
              <a:buNone/>
              <a:defRPr sz="1500"/>
            </a:lvl4pPr>
            <a:lvl5pPr marL="2015677" indent="0">
              <a:buNone/>
              <a:defRPr sz="1500"/>
            </a:lvl5pPr>
            <a:lvl6pPr marL="2519597" indent="0">
              <a:buNone/>
              <a:defRPr sz="1500"/>
            </a:lvl6pPr>
            <a:lvl7pPr marL="3023515" indent="0">
              <a:buNone/>
              <a:defRPr sz="1500"/>
            </a:lvl7pPr>
            <a:lvl8pPr marL="3527435" indent="0">
              <a:buNone/>
              <a:defRPr sz="1500"/>
            </a:lvl8pPr>
            <a:lvl9pPr marL="4031354" indent="0">
              <a:buNone/>
              <a:defRPr sz="15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49B2A4-B98B-420A-BE64-3FEBDC7ECA5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4031" y="1763926"/>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24318" y="1763926"/>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9C4175-3187-4DCC-B27E-EE11EE832EC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4031" y="1692179"/>
            <a:ext cx="4454027"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20818" y="1692179"/>
            <a:ext cx="4455776"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F97BC3-3F22-4B82-A449-70727DDDB20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9706F9-AD6A-4F01-ADD9-F1172C99377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89EE11F-3E66-425B-B667-BB8B611F234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255838"/>
            <a:ext cx="8569325" cy="1620837"/>
          </a:xfrm>
        </p:spPr>
        <p:txBody>
          <a:bodyPr/>
          <a:lstStyle>
            <a:lvl1pPr algn="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468313" y="3429000"/>
            <a:ext cx="6194424" cy="411162"/>
          </a:xfrm>
        </p:spPr>
        <p:txBody>
          <a:bodyPr/>
          <a:lstStyle>
            <a:lvl1pPr marL="0" indent="0" algn="l">
              <a:buNone/>
              <a:defRPr i="1"/>
            </a:lvl1pPr>
            <a:lvl2pPr marL="457152" indent="0" algn="ctr">
              <a:buNone/>
              <a:defRPr/>
            </a:lvl2pPr>
            <a:lvl3pPr marL="914305" indent="0" algn="ctr">
              <a:buNone/>
              <a:defRPr/>
            </a:lvl3pPr>
            <a:lvl4pPr marL="1371457" indent="0" algn="ctr">
              <a:buNone/>
              <a:defRPr/>
            </a:lvl4pPr>
            <a:lvl5pPr marL="1828610" indent="0" algn="ctr">
              <a:buNone/>
              <a:defRPr/>
            </a:lvl5pPr>
            <a:lvl6pPr marL="2285763" indent="0" algn="ctr">
              <a:buNone/>
              <a:defRPr/>
            </a:lvl6pPr>
            <a:lvl7pPr marL="2742916" indent="0" algn="ctr">
              <a:buNone/>
              <a:defRPr/>
            </a:lvl7pPr>
            <a:lvl8pPr marL="3200068" indent="0" algn="ctr">
              <a:buNone/>
              <a:defRPr/>
            </a:lvl8pPr>
            <a:lvl9pPr marL="3657221" indent="0" algn="ctr">
              <a:buNone/>
              <a:defRPr/>
            </a:lvl9pPr>
          </a:lstStyle>
          <a:p>
            <a:r>
              <a:rPr lang="en-AU" dirty="0" smtClean="0"/>
              <a:t>Click to edit Master subtitle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3" y="300987"/>
            <a:ext cx="3316456" cy="1280945"/>
          </a:xfrm>
        </p:spPr>
        <p:txBody>
          <a:bodyPr anchor="b"/>
          <a:lstStyle>
            <a:lvl1pPr algn="l">
              <a:defRPr sz="22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41246" y="30098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4033" y="1581934"/>
            <a:ext cx="3316456" cy="5171028"/>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1C39F7-235C-41FF-92C7-0633705E77E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5291772"/>
            <a:ext cx="6048375" cy="624724"/>
          </a:xfrm>
        </p:spPr>
        <p:txBody>
          <a:bodyPr anchor="b"/>
          <a:lstStyle>
            <a:lvl1pPr algn="l">
              <a:defRPr sz="22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75873" y="675471"/>
            <a:ext cx="6048375" cy="4535805"/>
          </a:xfrm>
        </p:spPr>
        <p:txBody>
          <a:bodyPr/>
          <a:lstStyle>
            <a:lvl1pPr marL="0" indent="0">
              <a:buNone/>
              <a:defRPr sz="3500"/>
            </a:lvl1pPr>
            <a:lvl2pPr marL="503920" indent="0">
              <a:buNone/>
              <a:defRPr sz="3100"/>
            </a:lvl2pPr>
            <a:lvl3pPr marL="1007838" indent="0">
              <a:buNone/>
              <a:defRPr sz="2600"/>
            </a:lvl3pPr>
            <a:lvl4pPr marL="1511758" indent="0">
              <a:buNone/>
              <a:defRPr sz="2200"/>
            </a:lvl4pPr>
            <a:lvl5pPr marL="2015677" indent="0">
              <a:buNone/>
              <a:defRPr sz="2200"/>
            </a:lvl5pPr>
            <a:lvl6pPr marL="2519597" indent="0">
              <a:buNone/>
              <a:defRPr sz="2200"/>
            </a:lvl6pPr>
            <a:lvl7pPr marL="3023515" indent="0">
              <a:buNone/>
              <a:defRPr sz="2200"/>
            </a:lvl7pPr>
            <a:lvl8pPr marL="3527435" indent="0">
              <a:buNone/>
              <a:defRPr sz="2200"/>
            </a:lvl8pPr>
            <a:lvl9pPr marL="4031354" indent="0">
              <a:buNone/>
              <a:defRPr sz="2200"/>
            </a:lvl9pPr>
          </a:lstStyle>
          <a:p>
            <a:pPr lvl="0"/>
            <a:endParaRPr lang="ja-JP" altLang="en-US" noProof="0" smtClean="0"/>
          </a:p>
        </p:txBody>
      </p:sp>
      <p:sp>
        <p:nvSpPr>
          <p:cNvPr id="4" name="テキスト プレースホルダ 3"/>
          <p:cNvSpPr>
            <a:spLocks noGrp="1"/>
          </p:cNvSpPr>
          <p:nvPr>
            <p:ph type="body" sz="half" idx="2"/>
          </p:nvPr>
        </p:nvSpPr>
        <p:spPr>
          <a:xfrm>
            <a:off x="1975873" y="5916496"/>
            <a:ext cx="6048375" cy="887211"/>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85145E-1C4D-49BF-AD6B-43C5F7931B9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D58C79-A2E0-418E-B461-0668BD6D3FF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4" y="302739"/>
            <a:ext cx="2268141" cy="645022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4031" y="302739"/>
            <a:ext cx="6636411" cy="645022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6E120-004E-4154-A52E-877093A3E9A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04031" y="302739"/>
            <a:ext cx="9072563" cy="645022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039665-B65C-4923-909D-67C8246A10A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348400"/>
            <a:ext cx="8568531" cy="1620430"/>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12094" y="4283816"/>
            <a:ext cx="7056438" cy="1931917"/>
          </a:xfrm>
        </p:spPr>
        <p:txBody>
          <a:bodyPr/>
          <a:lstStyle>
            <a:lvl1pPr marL="0" indent="0" algn="ctr">
              <a:buNone/>
              <a:defRPr/>
            </a:lvl1pPr>
            <a:lvl2pPr marL="503972" indent="0" algn="ctr">
              <a:buNone/>
              <a:defRPr/>
            </a:lvl2pPr>
            <a:lvl3pPr marL="1007943" indent="0" algn="ctr">
              <a:buNone/>
              <a:defRPr/>
            </a:lvl3pPr>
            <a:lvl4pPr marL="1511915" indent="0" algn="ctr">
              <a:buNone/>
              <a:defRPr/>
            </a:lvl4pPr>
            <a:lvl5pPr marL="2015886" indent="0" algn="ctr">
              <a:buNone/>
              <a:defRPr/>
            </a:lvl5pPr>
            <a:lvl6pPr marL="2519858" indent="0" algn="ctr">
              <a:buNone/>
              <a:defRPr/>
            </a:lvl6pPr>
            <a:lvl7pPr marL="3023829" indent="0" algn="ctr">
              <a:buNone/>
              <a:defRPr/>
            </a:lvl7pPr>
            <a:lvl8pPr marL="3527801" indent="0" algn="ctr">
              <a:buNone/>
              <a:defRPr/>
            </a:lvl8pPr>
            <a:lvl9pPr marL="4031772"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4585D-A492-4C3A-AA38-1FE5C718EF0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496A84-0CF3-4BE7-8299-8A74996A90C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857792"/>
            <a:ext cx="8568531" cy="1501435"/>
          </a:xfrm>
        </p:spPr>
        <p:txBody>
          <a:bodyPr anchor="t"/>
          <a:lstStyle>
            <a:lvl1pPr algn="l">
              <a:defRPr sz="4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96300" y="3204114"/>
            <a:ext cx="8568531" cy="1653678"/>
          </a:xfrm>
        </p:spPr>
        <p:txBody>
          <a:bodyPr anchor="b"/>
          <a:lstStyle>
            <a:lvl1pPr marL="0" indent="0">
              <a:buNone/>
              <a:defRPr sz="2200"/>
            </a:lvl1pPr>
            <a:lvl2pPr marL="503972" indent="0">
              <a:buNone/>
              <a:defRPr sz="2000"/>
            </a:lvl2pPr>
            <a:lvl3pPr marL="1007943" indent="0">
              <a:buNone/>
              <a:defRPr sz="1800"/>
            </a:lvl3pPr>
            <a:lvl4pPr marL="1511915" indent="0">
              <a:buNone/>
              <a:defRPr sz="1500"/>
            </a:lvl4pPr>
            <a:lvl5pPr marL="2015886" indent="0">
              <a:buNone/>
              <a:defRPr sz="1500"/>
            </a:lvl5pPr>
            <a:lvl6pPr marL="2519858" indent="0">
              <a:buNone/>
              <a:defRPr sz="1500"/>
            </a:lvl6pPr>
            <a:lvl7pPr marL="3023829" indent="0">
              <a:buNone/>
              <a:defRPr sz="1500"/>
            </a:lvl7pPr>
            <a:lvl8pPr marL="3527801" indent="0">
              <a:buNone/>
              <a:defRPr sz="1500"/>
            </a:lvl8pPr>
            <a:lvl9pPr marL="4031772" indent="0">
              <a:buNone/>
              <a:defRPr sz="15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49B2A4-B98B-420A-BE64-3FEBDC7ECA5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4031"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24318"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9C4175-3187-4DCC-B27E-EE11EE832EC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4031" y="1692178"/>
            <a:ext cx="4454027"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20818" y="1692178"/>
            <a:ext cx="4455776"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F97BC3-3F22-4B82-A449-70727DDDB20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113" y="1189037"/>
            <a:ext cx="9144000" cy="2667001"/>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9706F9-AD6A-4F01-ADD9-F1172C99377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89EE11F-3E66-425B-B667-BB8B611F234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2" y="300987"/>
            <a:ext cx="3316456" cy="1280945"/>
          </a:xfrm>
        </p:spPr>
        <p:txBody>
          <a:bodyPr anchor="b"/>
          <a:lstStyle>
            <a:lvl1pPr algn="l">
              <a:defRPr sz="22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41245" y="30098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4032" y="1581933"/>
            <a:ext cx="3316456" cy="5171028"/>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1C39F7-235C-41FF-92C7-0633705E77E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5291772"/>
            <a:ext cx="6048375" cy="624724"/>
          </a:xfrm>
        </p:spPr>
        <p:txBody>
          <a:bodyPr anchor="b"/>
          <a:lstStyle>
            <a:lvl1pPr algn="l">
              <a:defRPr sz="22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75873" y="675471"/>
            <a:ext cx="6048375" cy="4535805"/>
          </a:xfrm>
        </p:spPr>
        <p:txBody>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lvl="0"/>
            <a:endParaRPr lang="ja-JP" altLang="en-US" noProof="0" smtClean="0"/>
          </a:p>
        </p:txBody>
      </p:sp>
      <p:sp>
        <p:nvSpPr>
          <p:cNvPr id="4" name="テキスト プレースホルダ 3"/>
          <p:cNvSpPr>
            <a:spLocks noGrp="1"/>
          </p:cNvSpPr>
          <p:nvPr>
            <p:ph type="body" sz="half" idx="2"/>
          </p:nvPr>
        </p:nvSpPr>
        <p:spPr>
          <a:xfrm>
            <a:off x="1975873" y="5916496"/>
            <a:ext cx="6048375" cy="887211"/>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85145E-1C4D-49BF-AD6B-43C5F7931B9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D58C79-A2E0-418E-B461-0668BD6D3FF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3" y="302738"/>
            <a:ext cx="2268141" cy="645022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4031" y="302738"/>
            <a:ext cx="6636411" cy="645022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6E120-004E-4154-A52E-877093A3E9A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04031" y="302738"/>
            <a:ext cx="9072563" cy="645022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039665-B65C-4923-909D-67C8246A10A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503238"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14925"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503238"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14925" y="1768476"/>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10.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63550" y="944564"/>
            <a:ext cx="9070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74663" y="2200276"/>
            <a:ext cx="9048750" cy="4278313"/>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028" name="Picture 4"/>
          <p:cNvPicPr>
            <a:picLocks noChangeAspect="1" noChangeArrowheads="1"/>
          </p:cNvPicPr>
          <p:nvPr userDrawn="1"/>
        </p:nvPicPr>
        <p:blipFill>
          <a:blip r:embed="rId4"/>
          <a:srcRect/>
          <a:stretch>
            <a:fillRect/>
          </a:stretch>
        </p:blipFill>
        <p:spPr bwMode="auto">
          <a:xfrm>
            <a:off x="0" y="1"/>
            <a:ext cx="10098088" cy="952500"/>
          </a:xfrm>
          <a:prstGeom prst="rect">
            <a:avLst/>
          </a:prstGeom>
          <a:noFill/>
          <a:ln w="9525">
            <a:noFill/>
            <a:round/>
            <a:headEnd/>
            <a:tailEnd/>
          </a:ln>
        </p:spPr>
      </p:pic>
      <p:pic>
        <p:nvPicPr>
          <p:cNvPr id="1029" name="Picture 9" descr="UQ_logo.gif"/>
          <p:cNvPicPr>
            <a:picLocks noChangeAspect="1"/>
          </p:cNvPicPr>
          <p:nvPr userDrawn="1"/>
        </p:nvPicPr>
        <p:blipFill>
          <a:blip r:embed="rId5"/>
          <a:srcRect/>
          <a:stretch>
            <a:fillRect/>
          </a:stretch>
        </p:blipFill>
        <p:spPr bwMode="auto">
          <a:xfrm>
            <a:off x="0" y="6546851"/>
            <a:ext cx="1990725" cy="923925"/>
          </a:xfrm>
          <a:prstGeom prst="rect">
            <a:avLst/>
          </a:prstGeom>
          <a:noFill/>
          <a:ln w="9525">
            <a:noFill/>
            <a:miter lim="800000"/>
            <a:headEnd/>
            <a:tailEnd/>
          </a:ln>
        </p:spPr>
      </p:pic>
      <p:pic>
        <p:nvPicPr>
          <p:cNvPr id="1030" name="Picture 10" descr="QldHealth_logo.gif"/>
          <p:cNvPicPr>
            <a:picLocks noChangeAspect="1"/>
          </p:cNvPicPr>
          <p:nvPr userDrawn="1"/>
        </p:nvPicPr>
        <p:blipFill>
          <a:blip r:embed="rId6"/>
          <a:srcRect/>
          <a:stretch>
            <a:fillRect/>
          </a:stretch>
        </p:blipFill>
        <p:spPr bwMode="auto">
          <a:xfrm>
            <a:off x="2093913" y="6534151"/>
            <a:ext cx="1524000" cy="949325"/>
          </a:xfrm>
          <a:prstGeom prst="rect">
            <a:avLst/>
          </a:prstGeom>
          <a:noFill/>
          <a:ln w="9525">
            <a:noFill/>
            <a:miter lim="800000"/>
            <a:headEnd/>
            <a:tailEnd/>
          </a:ln>
        </p:spPr>
      </p:pic>
      <p:pic>
        <p:nvPicPr>
          <p:cNvPr id="1031" name="Picture 6"/>
          <p:cNvPicPr>
            <a:picLocks noChangeAspect="1" noChangeArrowheads="1"/>
          </p:cNvPicPr>
          <p:nvPr userDrawn="1"/>
        </p:nvPicPr>
        <p:blipFill>
          <a:blip r:embed="rId7"/>
          <a:srcRect/>
          <a:stretch>
            <a:fillRect/>
          </a:stretch>
        </p:blipFill>
        <p:spPr bwMode="auto">
          <a:xfrm>
            <a:off x="0" y="3856038"/>
            <a:ext cx="10098088" cy="2633662"/>
          </a:xfrm>
          <a:prstGeom prst="rect">
            <a:avLst/>
          </a:prstGeom>
          <a:noFill/>
          <a:ln w="9525">
            <a:noFill/>
            <a:round/>
            <a:headEnd/>
            <a:tailEnd/>
          </a:ln>
        </p:spPr>
      </p:pic>
      <p:pic>
        <p:nvPicPr>
          <p:cNvPr id="1032" name="Picture 8" descr="name.gif"/>
          <p:cNvPicPr>
            <a:picLocks noChangeAspect="1"/>
          </p:cNvPicPr>
          <p:nvPr userDrawn="1"/>
        </p:nvPicPr>
        <p:blipFill>
          <a:blip r:embed="rId8"/>
          <a:srcRect/>
          <a:stretch>
            <a:fillRect/>
          </a:stretch>
        </p:blipFill>
        <p:spPr bwMode="auto">
          <a:xfrm>
            <a:off x="4125912" y="6516690"/>
            <a:ext cx="5954713" cy="1042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7" r:id="rId2"/>
  </p:sldLayoutIdLst>
  <p:txStyles>
    <p:titleStyle>
      <a:lvl1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mj-lt"/>
          <a:ea typeface="+mj-ea"/>
          <a:cs typeface="+mj-cs"/>
        </a:defRPr>
      </a:lvl1pPr>
      <a:lvl2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2pPr>
      <a:lvl3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3pPr>
      <a:lvl4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4pPr>
      <a:lvl5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5pPr>
      <a:lvl6pPr marL="1536541"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6pPr>
      <a:lvl7pPr marL="1993694"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7pPr>
      <a:lvl8pPr marL="2450846"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8pPr>
      <a:lvl9pPr marL="2907999"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9pPr>
    </p:titleStyle>
    <p:bodyStyle>
      <a:lvl1pPr marL="431755" indent="-323816" algn="l" defTabSz="457152" rtl="0" eaLnBrk="0" fontAlgn="base" hangingPunct="0">
        <a:lnSpc>
          <a:spcPct val="95000"/>
        </a:lnSpc>
        <a:spcBef>
          <a:spcPct val="0"/>
        </a:spcBef>
        <a:spcAft>
          <a:spcPts val="1425"/>
        </a:spcAft>
        <a:buClr>
          <a:srgbClr val="000000"/>
        </a:buClr>
        <a:buSzPct val="45000"/>
        <a:buFont typeface="StarSymbol" charset="0"/>
        <a:buChar char="●"/>
        <a:defRPr sz="2800">
          <a:solidFill>
            <a:srgbClr val="000000"/>
          </a:solidFill>
          <a:latin typeface="+mn-lt"/>
          <a:ea typeface="+mn-ea"/>
          <a:cs typeface="+mn-cs"/>
        </a:defRPr>
      </a:lvl1pPr>
      <a:lvl2pPr marL="863511" indent="-287308" algn="l" defTabSz="457152" rtl="0" eaLnBrk="0" fontAlgn="base" hangingPunct="0">
        <a:lnSpc>
          <a:spcPct val="95000"/>
        </a:lnSpc>
        <a:spcBef>
          <a:spcPct val="0"/>
        </a:spcBef>
        <a:spcAft>
          <a:spcPts val="1138"/>
        </a:spcAft>
        <a:buClr>
          <a:srgbClr val="000000"/>
        </a:buClr>
        <a:buSzPct val="75000"/>
        <a:buFont typeface="Symbol" pitchFamily="18" charset="2"/>
        <a:buChar char=""/>
        <a:defRPr sz="2400">
          <a:solidFill>
            <a:srgbClr val="000000"/>
          </a:solidFill>
          <a:latin typeface="+mn-lt"/>
          <a:ea typeface="+mn-ea"/>
          <a:cs typeface="+mn-cs"/>
        </a:defRPr>
      </a:lvl2pPr>
      <a:lvl3pPr marL="1295265" indent="-215878" algn="l" defTabSz="457152" rtl="0" eaLnBrk="0" fontAlgn="base" hangingPunct="0">
        <a:lnSpc>
          <a:spcPct val="95000"/>
        </a:lnSpc>
        <a:spcBef>
          <a:spcPct val="0"/>
        </a:spcBef>
        <a:spcAft>
          <a:spcPts val="850"/>
        </a:spcAft>
        <a:buClr>
          <a:srgbClr val="000000"/>
        </a:buClr>
        <a:buSzPct val="45000"/>
        <a:buFont typeface="StarSymbol" charset="0"/>
        <a:buChar char="●"/>
        <a:defRPr sz="2000">
          <a:solidFill>
            <a:srgbClr val="000000"/>
          </a:solidFill>
          <a:latin typeface="+mn-lt"/>
          <a:ea typeface="+mn-ea"/>
          <a:cs typeface="+mn-cs"/>
        </a:defRPr>
      </a:lvl3pPr>
      <a:lvl4pPr marL="1727021" indent="-215878" algn="l" defTabSz="457152" rtl="0" eaLnBrk="0" fontAlgn="base" hangingPunct="0">
        <a:lnSpc>
          <a:spcPct val="95000"/>
        </a:lnSpc>
        <a:spcBef>
          <a:spcPct val="0"/>
        </a:spcBef>
        <a:spcAft>
          <a:spcPts val="575"/>
        </a:spcAft>
        <a:buClr>
          <a:srgbClr val="000000"/>
        </a:buClr>
        <a:buSzPct val="75000"/>
        <a:buFont typeface="Symbol" pitchFamily="18" charset="2"/>
        <a:buChar char=""/>
        <a:defRPr>
          <a:solidFill>
            <a:srgbClr val="000000"/>
          </a:solidFill>
          <a:latin typeface="+mn-lt"/>
          <a:ea typeface="+mn-ea"/>
          <a:cs typeface="+mn-cs"/>
        </a:defRPr>
      </a:lvl4pPr>
      <a:lvl5pPr marL="2158776" indent="-215878" algn="l" defTabSz="457152" rtl="0" eaLnBrk="0" fontAlgn="base" hangingPunct="0">
        <a:lnSpc>
          <a:spcPct val="95000"/>
        </a:lnSpc>
        <a:spcBef>
          <a:spcPct val="0"/>
        </a:spcBef>
        <a:spcAft>
          <a:spcPts val="288"/>
        </a:spcAft>
        <a:buClr>
          <a:srgbClr val="000000"/>
        </a:buClr>
        <a:buSzPct val="45000"/>
        <a:buFont typeface="StarSymbol" charset="0"/>
        <a:buChar char="●"/>
        <a:defRPr sz="1100">
          <a:solidFill>
            <a:srgbClr val="000000"/>
          </a:solidFill>
          <a:latin typeface="+mn-lt"/>
          <a:ea typeface="+mn-ea"/>
          <a:cs typeface="+mn-cs"/>
        </a:defRPr>
      </a:lvl5pPr>
      <a:lvl6pPr marL="2615929"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3081"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30234"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7386"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4031" y="302737"/>
            <a:ext cx="9072563" cy="1259946"/>
          </a:xfrm>
          <a:prstGeom prst="rect">
            <a:avLst/>
          </a:prstGeom>
          <a:noFill/>
          <a:ln w="9525">
            <a:noFill/>
            <a:miter lim="800000"/>
            <a:headEnd/>
            <a:tailEnd/>
          </a:ln>
        </p:spPr>
        <p:txBody>
          <a:bodyPr vert="horz" wrap="square" lIns="100794" tIns="50397" rIns="100794" bIns="50397"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04031" y="1763925"/>
            <a:ext cx="9072563" cy="4989036"/>
          </a:xfrm>
          <a:prstGeom prst="rect">
            <a:avLst/>
          </a:prstGeom>
          <a:noFill/>
          <a:ln w="9525">
            <a:noFill/>
            <a:miter lim="800000"/>
            <a:headEnd/>
            <a:tailEnd/>
          </a:ln>
        </p:spPr>
        <p:txBody>
          <a:bodyPr vert="horz" wrap="square" lIns="100794" tIns="50397" rIns="100794" bIns="5039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504031" y="6884204"/>
            <a:ext cx="2352146" cy="524977"/>
          </a:xfrm>
          <a:prstGeom prst="rect">
            <a:avLst/>
          </a:prstGeom>
          <a:noFill/>
          <a:ln w="9525">
            <a:noFill/>
            <a:miter lim="800000"/>
            <a:headEnd/>
            <a:tailEnd/>
          </a:ln>
          <a:effectLst/>
        </p:spPr>
        <p:txBody>
          <a:bodyPr vert="horz" wrap="square" lIns="100794" tIns="50397" rIns="100794" bIns="50397" numCol="1" anchor="t" anchorCtr="0" compatLnSpc="1">
            <a:prstTxWarp prst="textNoShape">
              <a:avLst/>
            </a:prstTxWarp>
          </a:bodyPr>
          <a:lstStyle>
            <a:lvl1pPr>
              <a:defRPr sz="1500">
                <a:ea typeface="ＭＳ Ｐゴシック" charset="-128"/>
              </a:defRPr>
            </a:lvl1pPr>
          </a:lstStyle>
          <a:p>
            <a:pPr defTabSz="914400" hangingPunct="1">
              <a:lnSpc>
                <a:spcPct val="100000"/>
              </a:lnSpc>
              <a:buClrTx/>
              <a:buSzTx/>
              <a:buFontTx/>
              <a:buNone/>
              <a:defRPr/>
            </a:pPr>
            <a:endParaRPr kumimoji="1" lang="en-US" altLang="ja-JP">
              <a:solidFill>
                <a:srgbClr val="000000"/>
              </a:solidFill>
              <a:cs typeface="+mn-cs"/>
            </a:endParaRPr>
          </a:p>
        </p:txBody>
      </p:sp>
      <p:sp>
        <p:nvSpPr>
          <p:cNvPr id="1029" name="Rectangle 5"/>
          <p:cNvSpPr>
            <a:spLocks noGrp="1" noChangeArrowheads="1"/>
          </p:cNvSpPr>
          <p:nvPr>
            <p:ph type="ftr" sz="quarter" idx="3"/>
          </p:nvPr>
        </p:nvSpPr>
        <p:spPr bwMode="auto">
          <a:xfrm>
            <a:off x="3444214" y="6884204"/>
            <a:ext cx="3192198" cy="524977"/>
          </a:xfrm>
          <a:prstGeom prst="rect">
            <a:avLst/>
          </a:prstGeom>
          <a:noFill/>
          <a:ln w="9525">
            <a:noFill/>
            <a:miter lim="800000"/>
            <a:headEnd/>
            <a:tailEnd/>
          </a:ln>
          <a:effectLst/>
        </p:spPr>
        <p:txBody>
          <a:bodyPr vert="horz" wrap="square" lIns="100794" tIns="50397" rIns="100794" bIns="50397" numCol="1" anchor="t" anchorCtr="0" compatLnSpc="1">
            <a:prstTxWarp prst="textNoShape">
              <a:avLst/>
            </a:prstTxWarp>
          </a:bodyPr>
          <a:lstStyle>
            <a:lvl1pPr algn="ctr">
              <a:defRPr sz="1500">
                <a:ea typeface="ＭＳ Ｐゴシック" charset="-128"/>
              </a:defRPr>
            </a:lvl1pPr>
          </a:lstStyle>
          <a:p>
            <a:pPr defTabSz="914400" hangingPunct="1">
              <a:lnSpc>
                <a:spcPct val="100000"/>
              </a:lnSpc>
              <a:buClrTx/>
              <a:buSzTx/>
              <a:buFontTx/>
              <a:buNone/>
              <a:defRPr/>
            </a:pPr>
            <a:endParaRPr kumimoji="1" lang="en-US" altLang="ja-JP">
              <a:solidFill>
                <a:srgbClr val="000000"/>
              </a:solidFill>
              <a:cs typeface="+mn-cs"/>
            </a:endParaRPr>
          </a:p>
        </p:txBody>
      </p:sp>
      <p:sp>
        <p:nvSpPr>
          <p:cNvPr id="1030" name="Rectangle 6"/>
          <p:cNvSpPr>
            <a:spLocks noGrp="1" noChangeArrowheads="1"/>
          </p:cNvSpPr>
          <p:nvPr>
            <p:ph type="sldNum" sz="quarter" idx="4"/>
          </p:nvPr>
        </p:nvSpPr>
        <p:spPr bwMode="auto">
          <a:xfrm>
            <a:off x="7224448" y="6884204"/>
            <a:ext cx="2352146" cy="524977"/>
          </a:xfrm>
          <a:prstGeom prst="rect">
            <a:avLst/>
          </a:prstGeom>
          <a:noFill/>
          <a:ln w="9525">
            <a:noFill/>
            <a:miter lim="800000"/>
            <a:headEnd/>
            <a:tailEnd/>
          </a:ln>
          <a:effectLst/>
        </p:spPr>
        <p:txBody>
          <a:bodyPr vert="horz" wrap="square" lIns="100794" tIns="50397" rIns="100794" bIns="50397" numCol="1" anchor="t" anchorCtr="0" compatLnSpc="1">
            <a:prstTxWarp prst="textNoShape">
              <a:avLst/>
            </a:prstTxWarp>
          </a:bodyPr>
          <a:lstStyle>
            <a:lvl1pPr algn="r">
              <a:defRPr sz="1500">
                <a:ea typeface="ＭＳ Ｐゴシック" charset="-128"/>
              </a:defRPr>
            </a:lvl1pPr>
          </a:lstStyle>
          <a:p>
            <a:pPr defTabSz="914400" hangingPunct="1">
              <a:lnSpc>
                <a:spcPct val="100000"/>
              </a:lnSpc>
              <a:buClrTx/>
              <a:buSzTx/>
              <a:buFontTx/>
              <a:buNone/>
              <a:defRPr/>
            </a:pPr>
            <a:fld id="{08B66DC2-9FB1-4001-88FB-74B78E27B7ED}" type="slidenum">
              <a:rPr kumimoji="1" lang="en-US" altLang="ja-JP">
                <a:solidFill>
                  <a:srgbClr val="000000"/>
                </a:solidFill>
                <a:cs typeface="+mn-cs"/>
              </a:rPr>
              <a:pPr defTabSz="914400" hangingPunct="1">
                <a:lnSpc>
                  <a:spcPct val="100000"/>
                </a:lnSpc>
                <a:buClrTx/>
                <a:buSzTx/>
                <a:buFontTx/>
                <a:buNone/>
                <a:defRPr/>
              </a:pPr>
              <a:t>&lt;#&gt;</a:t>
            </a:fld>
            <a:endParaRPr kumimoji="1" lang="en-US" altLang="ja-JP">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kumimoji="1" sz="4900">
          <a:solidFill>
            <a:schemeClr val="tx2"/>
          </a:solidFill>
          <a:latin typeface="+mj-lt"/>
          <a:ea typeface="+mj-ea"/>
          <a:cs typeface="+mj-cs"/>
        </a:defRPr>
      </a:lvl1pPr>
      <a:lvl2pPr algn="ctr" rtl="0" eaLnBrk="0" fontAlgn="base" hangingPunct="0">
        <a:spcBef>
          <a:spcPct val="0"/>
        </a:spcBef>
        <a:spcAft>
          <a:spcPct val="0"/>
        </a:spcAft>
        <a:defRPr kumimoji="1" sz="4900">
          <a:solidFill>
            <a:schemeClr val="tx2"/>
          </a:solidFill>
          <a:latin typeface="Arial" charset="0"/>
          <a:ea typeface="ＭＳ Ｐゴシック" charset="-128"/>
        </a:defRPr>
      </a:lvl2pPr>
      <a:lvl3pPr algn="ctr" rtl="0" eaLnBrk="0" fontAlgn="base" hangingPunct="0">
        <a:spcBef>
          <a:spcPct val="0"/>
        </a:spcBef>
        <a:spcAft>
          <a:spcPct val="0"/>
        </a:spcAft>
        <a:defRPr kumimoji="1" sz="4900">
          <a:solidFill>
            <a:schemeClr val="tx2"/>
          </a:solidFill>
          <a:latin typeface="Arial" charset="0"/>
          <a:ea typeface="ＭＳ Ｐゴシック" charset="-128"/>
        </a:defRPr>
      </a:lvl3pPr>
      <a:lvl4pPr algn="ctr" rtl="0" eaLnBrk="0" fontAlgn="base" hangingPunct="0">
        <a:spcBef>
          <a:spcPct val="0"/>
        </a:spcBef>
        <a:spcAft>
          <a:spcPct val="0"/>
        </a:spcAft>
        <a:defRPr kumimoji="1" sz="4900">
          <a:solidFill>
            <a:schemeClr val="tx2"/>
          </a:solidFill>
          <a:latin typeface="Arial" charset="0"/>
          <a:ea typeface="ＭＳ Ｐゴシック" charset="-128"/>
        </a:defRPr>
      </a:lvl4pPr>
      <a:lvl5pPr algn="ctr" rtl="0" eaLnBrk="0" fontAlgn="base" hangingPunct="0">
        <a:spcBef>
          <a:spcPct val="0"/>
        </a:spcBef>
        <a:spcAft>
          <a:spcPct val="0"/>
        </a:spcAft>
        <a:defRPr kumimoji="1" sz="4900">
          <a:solidFill>
            <a:schemeClr val="tx2"/>
          </a:solidFill>
          <a:latin typeface="Arial" charset="0"/>
          <a:ea typeface="ＭＳ Ｐゴシック" charset="-128"/>
        </a:defRPr>
      </a:lvl5pPr>
      <a:lvl6pPr marL="503972" algn="ctr" rtl="0" fontAlgn="base">
        <a:spcBef>
          <a:spcPct val="0"/>
        </a:spcBef>
        <a:spcAft>
          <a:spcPct val="0"/>
        </a:spcAft>
        <a:defRPr kumimoji="1" sz="4900">
          <a:solidFill>
            <a:schemeClr val="tx2"/>
          </a:solidFill>
          <a:latin typeface="Arial" charset="0"/>
          <a:ea typeface="ＭＳ Ｐゴシック" charset="-128"/>
        </a:defRPr>
      </a:lvl6pPr>
      <a:lvl7pPr marL="1007943" algn="ctr" rtl="0" fontAlgn="base">
        <a:spcBef>
          <a:spcPct val="0"/>
        </a:spcBef>
        <a:spcAft>
          <a:spcPct val="0"/>
        </a:spcAft>
        <a:defRPr kumimoji="1" sz="4900">
          <a:solidFill>
            <a:schemeClr val="tx2"/>
          </a:solidFill>
          <a:latin typeface="Arial" charset="0"/>
          <a:ea typeface="ＭＳ Ｐゴシック" charset="-128"/>
        </a:defRPr>
      </a:lvl7pPr>
      <a:lvl8pPr marL="1511915" algn="ctr" rtl="0" fontAlgn="base">
        <a:spcBef>
          <a:spcPct val="0"/>
        </a:spcBef>
        <a:spcAft>
          <a:spcPct val="0"/>
        </a:spcAft>
        <a:defRPr kumimoji="1" sz="4900">
          <a:solidFill>
            <a:schemeClr val="tx2"/>
          </a:solidFill>
          <a:latin typeface="Arial" charset="0"/>
          <a:ea typeface="ＭＳ Ｐゴシック" charset="-128"/>
        </a:defRPr>
      </a:lvl8pPr>
      <a:lvl9pPr marL="2015886" algn="ctr" rtl="0" fontAlgn="base">
        <a:spcBef>
          <a:spcPct val="0"/>
        </a:spcBef>
        <a:spcAft>
          <a:spcPct val="0"/>
        </a:spcAft>
        <a:defRPr kumimoji="1" sz="4900">
          <a:solidFill>
            <a:schemeClr val="tx2"/>
          </a:solidFill>
          <a:latin typeface="Arial" charset="0"/>
          <a:ea typeface="ＭＳ Ｐゴシック" charset="-128"/>
        </a:defRPr>
      </a:lvl9pPr>
    </p:titleStyle>
    <p:bodyStyle>
      <a:lvl1pPr marL="377979" indent="-377979" algn="l" rtl="0" eaLnBrk="0" fontAlgn="base" hangingPunct="0">
        <a:spcBef>
          <a:spcPct val="20000"/>
        </a:spcBef>
        <a:spcAft>
          <a:spcPct val="0"/>
        </a:spcAft>
        <a:buChar char="•"/>
        <a:defRPr kumimoji="1" sz="3500">
          <a:solidFill>
            <a:schemeClr val="tx1"/>
          </a:solidFill>
          <a:latin typeface="+mn-lt"/>
          <a:ea typeface="+mn-ea"/>
          <a:cs typeface="+mn-cs"/>
        </a:defRPr>
      </a:lvl1pPr>
      <a:lvl2pPr marL="818954" indent="-314982" algn="l" rtl="0" eaLnBrk="0" fontAlgn="base" hangingPunct="0">
        <a:spcBef>
          <a:spcPct val="20000"/>
        </a:spcBef>
        <a:spcAft>
          <a:spcPct val="0"/>
        </a:spcAft>
        <a:buChar char="–"/>
        <a:defRPr kumimoji="1" sz="3100">
          <a:solidFill>
            <a:schemeClr val="tx1"/>
          </a:solidFill>
          <a:latin typeface="+mn-lt"/>
          <a:ea typeface="+mn-ea"/>
        </a:defRPr>
      </a:lvl2pPr>
      <a:lvl3pPr marL="1259929" indent="-251986" algn="l" rtl="0" eaLnBrk="0" fontAlgn="base" hangingPunct="0">
        <a:spcBef>
          <a:spcPct val="20000"/>
        </a:spcBef>
        <a:spcAft>
          <a:spcPct val="0"/>
        </a:spcAft>
        <a:buChar char="•"/>
        <a:defRPr kumimoji="1" sz="2600">
          <a:solidFill>
            <a:schemeClr val="tx1"/>
          </a:solidFill>
          <a:latin typeface="+mn-lt"/>
          <a:ea typeface="+mn-ea"/>
        </a:defRPr>
      </a:lvl3pPr>
      <a:lvl4pPr marL="1763900" indent="-251986" algn="l" rtl="0" eaLnBrk="0" fontAlgn="base" hangingPunct="0">
        <a:spcBef>
          <a:spcPct val="20000"/>
        </a:spcBef>
        <a:spcAft>
          <a:spcPct val="0"/>
        </a:spcAft>
        <a:buChar char="–"/>
        <a:defRPr kumimoji="1" sz="2200">
          <a:solidFill>
            <a:schemeClr val="tx1"/>
          </a:solidFill>
          <a:latin typeface="+mn-lt"/>
          <a:ea typeface="+mn-ea"/>
        </a:defRPr>
      </a:lvl4pPr>
      <a:lvl5pPr marL="2267872" indent="-251986" algn="l" rtl="0" eaLnBrk="0" fontAlgn="base" hangingPunct="0">
        <a:spcBef>
          <a:spcPct val="20000"/>
        </a:spcBef>
        <a:spcAft>
          <a:spcPct val="0"/>
        </a:spcAft>
        <a:buChar char="»"/>
        <a:defRPr kumimoji="1" sz="2200">
          <a:solidFill>
            <a:schemeClr val="tx1"/>
          </a:solidFill>
          <a:latin typeface="+mn-lt"/>
          <a:ea typeface="+mn-ea"/>
        </a:defRPr>
      </a:lvl5pPr>
      <a:lvl6pPr marL="2771844" indent="-251986" algn="l" rtl="0" fontAlgn="base">
        <a:spcBef>
          <a:spcPct val="20000"/>
        </a:spcBef>
        <a:spcAft>
          <a:spcPct val="0"/>
        </a:spcAft>
        <a:buChar char="»"/>
        <a:defRPr kumimoji="1" sz="2200">
          <a:solidFill>
            <a:schemeClr val="tx1"/>
          </a:solidFill>
          <a:latin typeface="+mn-lt"/>
          <a:ea typeface="+mn-ea"/>
        </a:defRPr>
      </a:lvl6pPr>
      <a:lvl7pPr marL="3275815" indent="-251986" algn="l" rtl="0" fontAlgn="base">
        <a:spcBef>
          <a:spcPct val="20000"/>
        </a:spcBef>
        <a:spcAft>
          <a:spcPct val="0"/>
        </a:spcAft>
        <a:buChar char="»"/>
        <a:defRPr kumimoji="1" sz="2200">
          <a:solidFill>
            <a:schemeClr val="tx1"/>
          </a:solidFill>
          <a:latin typeface="+mn-lt"/>
          <a:ea typeface="+mn-ea"/>
        </a:defRPr>
      </a:lvl7pPr>
      <a:lvl8pPr marL="3779787" indent="-251986" algn="l" rtl="0" fontAlgn="base">
        <a:spcBef>
          <a:spcPct val="20000"/>
        </a:spcBef>
        <a:spcAft>
          <a:spcPct val="0"/>
        </a:spcAft>
        <a:buChar char="»"/>
        <a:defRPr kumimoji="1" sz="2200">
          <a:solidFill>
            <a:schemeClr val="tx1"/>
          </a:solidFill>
          <a:latin typeface="+mn-lt"/>
          <a:ea typeface="+mn-ea"/>
        </a:defRPr>
      </a:lvl8pPr>
      <a:lvl9pPr marL="4283758" indent="-251986" algn="l" rtl="0" fontAlgn="base">
        <a:spcBef>
          <a:spcPct val="20000"/>
        </a:spcBef>
        <a:spcAft>
          <a:spcPct val="0"/>
        </a:spcAft>
        <a:buChar char="»"/>
        <a:defRPr kumimoji="1" sz="2200">
          <a:solidFill>
            <a:schemeClr val="tx1"/>
          </a:solidFill>
          <a:latin typeface="+mn-lt"/>
          <a:ea typeface="+mn-ea"/>
        </a:defRPr>
      </a:lvl9pPr>
    </p:bodyStyle>
    <p:otherStyle>
      <a:defPPr>
        <a:defRPr lang="ja-JP"/>
      </a:defPPr>
      <a:lvl1pPr marL="0" algn="l" defTabSz="1007943" rtl="0" eaLnBrk="1" latinLnBrk="0" hangingPunct="1">
        <a:defRPr kumimoji="1" sz="2000" kern="1200">
          <a:solidFill>
            <a:schemeClr val="tx1"/>
          </a:solidFill>
          <a:latin typeface="+mn-lt"/>
          <a:ea typeface="+mn-ea"/>
          <a:cs typeface="+mn-cs"/>
        </a:defRPr>
      </a:lvl1pPr>
      <a:lvl2pPr marL="503972" algn="l" defTabSz="1007943" rtl="0" eaLnBrk="1" latinLnBrk="0" hangingPunct="1">
        <a:defRPr kumimoji="1" sz="2000" kern="1200">
          <a:solidFill>
            <a:schemeClr val="tx1"/>
          </a:solidFill>
          <a:latin typeface="+mn-lt"/>
          <a:ea typeface="+mn-ea"/>
          <a:cs typeface="+mn-cs"/>
        </a:defRPr>
      </a:lvl2pPr>
      <a:lvl3pPr marL="1007943" algn="l" defTabSz="1007943" rtl="0" eaLnBrk="1" latinLnBrk="0" hangingPunct="1">
        <a:defRPr kumimoji="1" sz="2000" kern="1200">
          <a:solidFill>
            <a:schemeClr val="tx1"/>
          </a:solidFill>
          <a:latin typeface="+mn-lt"/>
          <a:ea typeface="+mn-ea"/>
          <a:cs typeface="+mn-cs"/>
        </a:defRPr>
      </a:lvl3pPr>
      <a:lvl4pPr marL="1511915" algn="l" defTabSz="1007943" rtl="0" eaLnBrk="1" latinLnBrk="0" hangingPunct="1">
        <a:defRPr kumimoji="1" sz="2000" kern="1200">
          <a:solidFill>
            <a:schemeClr val="tx1"/>
          </a:solidFill>
          <a:latin typeface="+mn-lt"/>
          <a:ea typeface="+mn-ea"/>
          <a:cs typeface="+mn-cs"/>
        </a:defRPr>
      </a:lvl4pPr>
      <a:lvl5pPr marL="2015886" algn="l" defTabSz="1007943" rtl="0" eaLnBrk="1" latinLnBrk="0" hangingPunct="1">
        <a:defRPr kumimoji="1" sz="2000" kern="1200">
          <a:solidFill>
            <a:schemeClr val="tx1"/>
          </a:solidFill>
          <a:latin typeface="+mn-lt"/>
          <a:ea typeface="+mn-ea"/>
          <a:cs typeface="+mn-cs"/>
        </a:defRPr>
      </a:lvl5pPr>
      <a:lvl6pPr marL="2519858" algn="l" defTabSz="1007943" rtl="0" eaLnBrk="1" latinLnBrk="0" hangingPunct="1">
        <a:defRPr kumimoji="1" sz="2000" kern="1200">
          <a:solidFill>
            <a:schemeClr val="tx1"/>
          </a:solidFill>
          <a:latin typeface="+mn-lt"/>
          <a:ea typeface="+mn-ea"/>
          <a:cs typeface="+mn-cs"/>
        </a:defRPr>
      </a:lvl6pPr>
      <a:lvl7pPr marL="3023829" algn="l" defTabSz="1007943" rtl="0" eaLnBrk="1" latinLnBrk="0" hangingPunct="1">
        <a:defRPr kumimoji="1" sz="2000" kern="1200">
          <a:solidFill>
            <a:schemeClr val="tx1"/>
          </a:solidFill>
          <a:latin typeface="+mn-lt"/>
          <a:ea typeface="+mn-ea"/>
          <a:cs typeface="+mn-cs"/>
        </a:defRPr>
      </a:lvl7pPr>
      <a:lvl8pPr marL="3527801" algn="l" defTabSz="1007943" rtl="0" eaLnBrk="1" latinLnBrk="0" hangingPunct="1">
        <a:defRPr kumimoji="1" sz="2000" kern="1200">
          <a:solidFill>
            <a:schemeClr val="tx1"/>
          </a:solidFill>
          <a:latin typeface="+mn-lt"/>
          <a:ea typeface="+mn-ea"/>
          <a:cs typeface="+mn-cs"/>
        </a:defRPr>
      </a:lvl8pPr>
      <a:lvl9pPr marL="4031772" algn="l" defTabSz="1007943" rtl="0" eaLnBrk="1" latinLnBrk="0" hangingPunct="1">
        <a:defRPr kumimoji="1"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63550" y="944564"/>
            <a:ext cx="9070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474663" y="2200276"/>
            <a:ext cx="9048750" cy="4278313"/>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2052" name="Picture 4"/>
          <p:cNvPicPr>
            <a:picLocks noChangeAspect="1" noChangeArrowheads="1"/>
          </p:cNvPicPr>
          <p:nvPr userDrawn="1"/>
        </p:nvPicPr>
        <p:blipFill>
          <a:blip r:embed="rId4"/>
          <a:srcRect/>
          <a:stretch>
            <a:fillRect/>
          </a:stretch>
        </p:blipFill>
        <p:spPr bwMode="auto">
          <a:xfrm>
            <a:off x="0" y="1"/>
            <a:ext cx="10098088" cy="952500"/>
          </a:xfrm>
          <a:prstGeom prst="rect">
            <a:avLst/>
          </a:prstGeom>
          <a:noFill/>
          <a:ln w="9525">
            <a:noFill/>
            <a:round/>
            <a:headEnd/>
            <a:tailEnd/>
          </a:ln>
        </p:spPr>
      </p:pic>
      <p:pic>
        <p:nvPicPr>
          <p:cNvPr id="2053" name="Picture 9" descr="UQ_logo.gif"/>
          <p:cNvPicPr>
            <a:picLocks noChangeAspect="1"/>
          </p:cNvPicPr>
          <p:nvPr userDrawn="1"/>
        </p:nvPicPr>
        <p:blipFill>
          <a:blip r:embed="rId5"/>
          <a:srcRect/>
          <a:stretch>
            <a:fillRect/>
          </a:stretch>
        </p:blipFill>
        <p:spPr bwMode="auto">
          <a:xfrm>
            <a:off x="0" y="6546851"/>
            <a:ext cx="1990725" cy="923925"/>
          </a:xfrm>
          <a:prstGeom prst="rect">
            <a:avLst/>
          </a:prstGeom>
          <a:noFill/>
          <a:ln w="9525">
            <a:noFill/>
            <a:miter lim="800000"/>
            <a:headEnd/>
            <a:tailEnd/>
          </a:ln>
        </p:spPr>
      </p:pic>
      <p:pic>
        <p:nvPicPr>
          <p:cNvPr id="2054" name="Picture 10" descr="QldHealth_logo.gif"/>
          <p:cNvPicPr>
            <a:picLocks noChangeAspect="1"/>
          </p:cNvPicPr>
          <p:nvPr userDrawn="1"/>
        </p:nvPicPr>
        <p:blipFill>
          <a:blip r:embed="rId6"/>
          <a:srcRect/>
          <a:stretch>
            <a:fillRect/>
          </a:stretch>
        </p:blipFill>
        <p:spPr bwMode="auto">
          <a:xfrm>
            <a:off x="2093913" y="6534151"/>
            <a:ext cx="1524000" cy="949325"/>
          </a:xfrm>
          <a:prstGeom prst="rect">
            <a:avLst/>
          </a:prstGeom>
          <a:noFill/>
          <a:ln w="9525">
            <a:noFill/>
            <a:miter lim="800000"/>
            <a:headEnd/>
            <a:tailEnd/>
          </a:ln>
        </p:spPr>
      </p:pic>
      <p:pic>
        <p:nvPicPr>
          <p:cNvPr id="2055" name="Picture 6"/>
          <p:cNvPicPr>
            <a:picLocks noChangeAspect="1" noChangeArrowheads="1"/>
          </p:cNvPicPr>
          <p:nvPr userDrawn="1"/>
        </p:nvPicPr>
        <p:blipFill>
          <a:blip r:embed="rId7"/>
          <a:srcRect/>
          <a:stretch>
            <a:fillRect/>
          </a:stretch>
        </p:blipFill>
        <p:spPr bwMode="auto">
          <a:xfrm>
            <a:off x="0" y="3856038"/>
            <a:ext cx="10098088" cy="2633662"/>
          </a:xfrm>
          <a:prstGeom prst="rect">
            <a:avLst/>
          </a:prstGeom>
          <a:noFill/>
          <a:ln w="9525">
            <a:noFill/>
            <a:round/>
            <a:headEnd/>
            <a:tailEnd/>
          </a:ln>
        </p:spPr>
      </p:pic>
      <p:sp>
        <p:nvSpPr>
          <p:cNvPr id="12" name="TextBox 11"/>
          <p:cNvSpPr txBox="1"/>
          <p:nvPr userDrawn="1"/>
        </p:nvSpPr>
        <p:spPr>
          <a:xfrm>
            <a:off x="4079875" y="6873876"/>
            <a:ext cx="6000750" cy="295457"/>
          </a:xfrm>
          <a:prstGeom prst="rect">
            <a:avLst/>
          </a:prstGeom>
          <a:noFill/>
        </p:spPr>
        <p:txBody>
          <a:bodyPr lIns="91430" tIns="45716" rIns="91430" bIns="45716">
            <a:spAutoFit/>
          </a:bodyPr>
          <a:lstStyle/>
          <a:p>
            <a:pPr>
              <a:defRPr/>
            </a:pPr>
            <a:r>
              <a:rPr lang="en-US" sz="2400" dirty="0">
                <a:cs typeface="+mn-cs"/>
              </a:rPr>
              <a:t>Healthy Humans in a Healthy Environment</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mj-lt"/>
          <a:ea typeface="+mj-ea"/>
          <a:cs typeface="+mj-cs"/>
        </a:defRPr>
      </a:lvl1pPr>
      <a:lvl2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2pPr>
      <a:lvl3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3pPr>
      <a:lvl4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4pPr>
      <a:lvl5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5pPr>
      <a:lvl6pPr marL="1536541"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6pPr>
      <a:lvl7pPr marL="1993694"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7pPr>
      <a:lvl8pPr marL="2450846"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8pPr>
      <a:lvl9pPr marL="2907999"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9pPr>
    </p:titleStyle>
    <p:bodyStyle>
      <a:lvl1pPr marL="431755" indent="-323816" algn="l" defTabSz="457152" rtl="0" eaLnBrk="0" fontAlgn="base" hangingPunct="0">
        <a:lnSpc>
          <a:spcPct val="95000"/>
        </a:lnSpc>
        <a:spcBef>
          <a:spcPct val="0"/>
        </a:spcBef>
        <a:spcAft>
          <a:spcPts val="1425"/>
        </a:spcAft>
        <a:buClr>
          <a:srgbClr val="000000"/>
        </a:buClr>
        <a:buSzPct val="45000"/>
        <a:buFont typeface="StarSymbol" charset="0"/>
        <a:buChar char="●"/>
        <a:defRPr sz="2800">
          <a:solidFill>
            <a:srgbClr val="000000"/>
          </a:solidFill>
          <a:latin typeface="+mn-lt"/>
          <a:ea typeface="+mn-ea"/>
          <a:cs typeface="+mn-cs"/>
        </a:defRPr>
      </a:lvl1pPr>
      <a:lvl2pPr marL="863511" indent="-287308" algn="l" defTabSz="457152" rtl="0" eaLnBrk="0" fontAlgn="base" hangingPunct="0">
        <a:lnSpc>
          <a:spcPct val="95000"/>
        </a:lnSpc>
        <a:spcBef>
          <a:spcPct val="0"/>
        </a:spcBef>
        <a:spcAft>
          <a:spcPts val="1138"/>
        </a:spcAft>
        <a:buClr>
          <a:srgbClr val="000000"/>
        </a:buClr>
        <a:buSzPct val="75000"/>
        <a:buFont typeface="Symbol" pitchFamily="18" charset="2"/>
        <a:buChar char=""/>
        <a:defRPr sz="2400">
          <a:solidFill>
            <a:srgbClr val="000000"/>
          </a:solidFill>
          <a:latin typeface="+mn-lt"/>
          <a:ea typeface="+mn-ea"/>
          <a:cs typeface="+mn-cs"/>
        </a:defRPr>
      </a:lvl2pPr>
      <a:lvl3pPr marL="1295265" indent="-215878" algn="l" defTabSz="457152" rtl="0" eaLnBrk="0" fontAlgn="base" hangingPunct="0">
        <a:lnSpc>
          <a:spcPct val="95000"/>
        </a:lnSpc>
        <a:spcBef>
          <a:spcPct val="0"/>
        </a:spcBef>
        <a:spcAft>
          <a:spcPts val="850"/>
        </a:spcAft>
        <a:buClr>
          <a:srgbClr val="000000"/>
        </a:buClr>
        <a:buSzPct val="45000"/>
        <a:buFont typeface="StarSymbol" charset="0"/>
        <a:buChar char="●"/>
        <a:defRPr sz="2000">
          <a:solidFill>
            <a:srgbClr val="000000"/>
          </a:solidFill>
          <a:latin typeface="+mn-lt"/>
          <a:ea typeface="+mn-ea"/>
          <a:cs typeface="+mn-cs"/>
        </a:defRPr>
      </a:lvl3pPr>
      <a:lvl4pPr marL="1727021" indent="-215878" algn="l" defTabSz="457152" rtl="0" eaLnBrk="0" fontAlgn="base" hangingPunct="0">
        <a:lnSpc>
          <a:spcPct val="95000"/>
        </a:lnSpc>
        <a:spcBef>
          <a:spcPct val="0"/>
        </a:spcBef>
        <a:spcAft>
          <a:spcPts val="575"/>
        </a:spcAft>
        <a:buClr>
          <a:srgbClr val="000000"/>
        </a:buClr>
        <a:buSzPct val="75000"/>
        <a:buFont typeface="Symbol" pitchFamily="18" charset="2"/>
        <a:buChar char=""/>
        <a:defRPr>
          <a:solidFill>
            <a:srgbClr val="000000"/>
          </a:solidFill>
          <a:latin typeface="+mn-lt"/>
          <a:ea typeface="+mn-ea"/>
          <a:cs typeface="+mn-cs"/>
        </a:defRPr>
      </a:lvl4pPr>
      <a:lvl5pPr marL="2158776" indent="-215878" algn="l" defTabSz="457152" rtl="0" eaLnBrk="0" fontAlgn="base" hangingPunct="0">
        <a:lnSpc>
          <a:spcPct val="95000"/>
        </a:lnSpc>
        <a:spcBef>
          <a:spcPct val="0"/>
        </a:spcBef>
        <a:spcAft>
          <a:spcPts val="288"/>
        </a:spcAft>
        <a:buClr>
          <a:srgbClr val="000000"/>
        </a:buClr>
        <a:buSzPct val="45000"/>
        <a:buFont typeface="StarSymbol" charset="0"/>
        <a:buChar char="●"/>
        <a:defRPr sz="1100">
          <a:solidFill>
            <a:srgbClr val="000000"/>
          </a:solidFill>
          <a:latin typeface="+mn-lt"/>
          <a:ea typeface="+mn-ea"/>
          <a:cs typeface="+mn-cs"/>
        </a:defRPr>
      </a:lvl5pPr>
      <a:lvl6pPr marL="2615929"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3081"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30234"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7386"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503239" y="301625"/>
            <a:ext cx="9070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503239" y="1768476"/>
            <a:ext cx="9070975" cy="49879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3076" name="Picture 1" descr="base grey.jpg"/>
          <p:cNvPicPr>
            <a:picLocks noChangeAspect="1"/>
          </p:cNvPicPr>
          <p:nvPr userDrawn="1"/>
        </p:nvPicPr>
        <p:blipFill>
          <a:blip r:embed="rId5"/>
          <a:srcRect/>
          <a:stretch>
            <a:fillRect/>
          </a:stretch>
        </p:blipFill>
        <p:spPr bwMode="auto">
          <a:xfrm>
            <a:off x="1588" y="6846889"/>
            <a:ext cx="10098088" cy="74453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mj-lt"/>
          <a:ea typeface="+mj-ea"/>
          <a:cs typeface="+mj-cs"/>
        </a:defRPr>
      </a:lvl1pPr>
      <a:lvl2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2pPr>
      <a:lvl3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3pPr>
      <a:lvl4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4pPr>
      <a:lvl5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000000"/>
          </a:solidFill>
          <a:latin typeface="Arial" pitchFamily="17" charset="0"/>
          <a:ea typeface="Tahoma" pitchFamily="17" charset="0"/>
          <a:cs typeface="Tahoma" pitchFamily="17" charset="0"/>
        </a:defRPr>
      </a:lvl5pPr>
      <a:lvl6pPr marL="1536541"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6pPr>
      <a:lvl7pPr marL="1993694"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7pPr>
      <a:lvl8pPr marL="2450846"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8pPr>
      <a:lvl9pPr marL="2907999"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9pPr>
    </p:titleStyle>
    <p:bodyStyle>
      <a:lvl1pPr marL="431755" indent="-323816" algn="l" defTabSz="457152" rtl="0" eaLnBrk="0" fontAlgn="base" hangingPunct="0">
        <a:lnSpc>
          <a:spcPct val="95000"/>
        </a:lnSpc>
        <a:spcBef>
          <a:spcPct val="0"/>
        </a:spcBef>
        <a:spcAft>
          <a:spcPts val="1425"/>
        </a:spcAft>
        <a:buClr>
          <a:srgbClr val="000000"/>
        </a:buClr>
        <a:buSzPct val="45000"/>
        <a:buFont typeface="StarSymbol" charset="0"/>
        <a:buChar char="●"/>
        <a:defRPr sz="2800">
          <a:solidFill>
            <a:srgbClr val="000000"/>
          </a:solidFill>
          <a:latin typeface="+mn-lt"/>
          <a:ea typeface="+mn-ea"/>
          <a:cs typeface="+mn-cs"/>
        </a:defRPr>
      </a:lvl1pPr>
      <a:lvl2pPr marL="863511" indent="-287308" algn="l" defTabSz="457152" rtl="0" eaLnBrk="0" fontAlgn="base" hangingPunct="0">
        <a:lnSpc>
          <a:spcPct val="95000"/>
        </a:lnSpc>
        <a:spcBef>
          <a:spcPct val="0"/>
        </a:spcBef>
        <a:spcAft>
          <a:spcPts val="1138"/>
        </a:spcAft>
        <a:buClr>
          <a:srgbClr val="000000"/>
        </a:buClr>
        <a:buSzPct val="75000"/>
        <a:buFont typeface="Symbol" pitchFamily="18" charset="2"/>
        <a:buChar char=""/>
        <a:defRPr sz="2400">
          <a:solidFill>
            <a:srgbClr val="000000"/>
          </a:solidFill>
          <a:latin typeface="+mn-lt"/>
          <a:ea typeface="+mn-ea"/>
          <a:cs typeface="+mn-cs"/>
        </a:defRPr>
      </a:lvl2pPr>
      <a:lvl3pPr marL="1295265" indent="-215878" algn="l" defTabSz="457152" rtl="0" eaLnBrk="0" fontAlgn="base" hangingPunct="0">
        <a:lnSpc>
          <a:spcPct val="95000"/>
        </a:lnSpc>
        <a:spcBef>
          <a:spcPct val="0"/>
        </a:spcBef>
        <a:spcAft>
          <a:spcPts val="850"/>
        </a:spcAft>
        <a:buClr>
          <a:srgbClr val="000000"/>
        </a:buClr>
        <a:buSzPct val="45000"/>
        <a:buFont typeface="StarSymbol" charset="0"/>
        <a:buChar char="●"/>
        <a:defRPr sz="2000">
          <a:solidFill>
            <a:srgbClr val="000000"/>
          </a:solidFill>
          <a:latin typeface="+mn-lt"/>
          <a:ea typeface="+mn-ea"/>
          <a:cs typeface="+mn-cs"/>
        </a:defRPr>
      </a:lvl3pPr>
      <a:lvl4pPr marL="1727021" indent="-215878" algn="l" defTabSz="457152" rtl="0" eaLnBrk="0" fontAlgn="base" hangingPunct="0">
        <a:lnSpc>
          <a:spcPct val="95000"/>
        </a:lnSpc>
        <a:spcBef>
          <a:spcPct val="0"/>
        </a:spcBef>
        <a:spcAft>
          <a:spcPts val="575"/>
        </a:spcAft>
        <a:buClr>
          <a:srgbClr val="000000"/>
        </a:buClr>
        <a:buSzPct val="75000"/>
        <a:buFont typeface="Symbol" pitchFamily="18" charset="2"/>
        <a:buChar char=""/>
        <a:defRPr>
          <a:solidFill>
            <a:srgbClr val="000000"/>
          </a:solidFill>
          <a:latin typeface="+mn-lt"/>
          <a:ea typeface="+mn-ea"/>
          <a:cs typeface="+mn-cs"/>
        </a:defRPr>
      </a:lvl4pPr>
      <a:lvl5pPr marL="2158776" indent="-215878" algn="l" defTabSz="457152" rtl="0" eaLnBrk="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5pPr>
      <a:lvl6pPr marL="2615929"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3081"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30234"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7386"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503239" y="301625"/>
            <a:ext cx="9070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503239" y="1768476"/>
            <a:ext cx="9070975" cy="49879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4100" name="Picture 4" descr="base fire small b.jpg"/>
          <p:cNvPicPr>
            <a:picLocks noChangeAspect="1"/>
          </p:cNvPicPr>
          <p:nvPr userDrawn="1"/>
        </p:nvPicPr>
        <p:blipFill>
          <a:blip r:embed="rId5"/>
          <a:srcRect/>
          <a:stretch>
            <a:fillRect/>
          </a:stretch>
        </p:blipFill>
        <p:spPr bwMode="auto">
          <a:xfrm>
            <a:off x="0" y="6848475"/>
            <a:ext cx="10098088" cy="742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ctr" defTabSz="457152" rtl="0" eaLnBrk="0" fontAlgn="base" hangingPunct="0">
        <a:lnSpc>
          <a:spcPct val="95000"/>
        </a:lnSpc>
        <a:spcBef>
          <a:spcPct val="0"/>
        </a:spcBef>
        <a:spcAft>
          <a:spcPct val="0"/>
        </a:spcAft>
        <a:buClr>
          <a:srgbClr val="000000"/>
        </a:buClr>
        <a:buSzPct val="45000"/>
        <a:buFont typeface="StarSymbol" charset="0"/>
        <a:defRPr sz="3600">
          <a:solidFill>
            <a:schemeClr val="accent1"/>
          </a:solidFill>
          <a:latin typeface="+mj-lt"/>
          <a:ea typeface="+mj-ea"/>
          <a:cs typeface="+mj-cs"/>
        </a:defRPr>
      </a:lvl1pPr>
      <a:lvl2pPr algn="ctr" defTabSz="457152" rtl="0" eaLnBrk="0" fontAlgn="base" hangingPunct="0">
        <a:lnSpc>
          <a:spcPct val="95000"/>
        </a:lnSpc>
        <a:spcBef>
          <a:spcPct val="0"/>
        </a:spcBef>
        <a:spcAft>
          <a:spcPct val="0"/>
        </a:spcAft>
        <a:buClr>
          <a:srgbClr val="000000"/>
        </a:buClr>
        <a:buSzPct val="45000"/>
        <a:buFont typeface="StarSymbol" charset="0"/>
        <a:defRPr sz="3600">
          <a:solidFill>
            <a:schemeClr val="accent1"/>
          </a:solidFill>
          <a:latin typeface="Arial" pitchFamily="17" charset="0"/>
          <a:ea typeface="Tahoma" pitchFamily="17" charset="0"/>
          <a:cs typeface="Tahoma" pitchFamily="17" charset="0"/>
        </a:defRPr>
      </a:lvl2pPr>
      <a:lvl3pPr algn="ctr" defTabSz="457152" rtl="0" eaLnBrk="0" fontAlgn="base" hangingPunct="0">
        <a:lnSpc>
          <a:spcPct val="95000"/>
        </a:lnSpc>
        <a:spcBef>
          <a:spcPct val="0"/>
        </a:spcBef>
        <a:spcAft>
          <a:spcPct val="0"/>
        </a:spcAft>
        <a:buClr>
          <a:srgbClr val="000000"/>
        </a:buClr>
        <a:buSzPct val="45000"/>
        <a:buFont typeface="StarSymbol" charset="0"/>
        <a:defRPr sz="3600">
          <a:solidFill>
            <a:schemeClr val="accent1"/>
          </a:solidFill>
          <a:latin typeface="Arial" pitchFamily="17" charset="0"/>
          <a:ea typeface="Tahoma" pitchFamily="17" charset="0"/>
          <a:cs typeface="Tahoma" pitchFamily="17" charset="0"/>
        </a:defRPr>
      </a:lvl3pPr>
      <a:lvl4pPr algn="ctr" defTabSz="457152" rtl="0" eaLnBrk="0" fontAlgn="base" hangingPunct="0">
        <a:lnSpc>
          <a:spcPct val="95000"/>
        </a:lnSpc>
        <a:spcBef>
          <a:spcPct val="0"/>
        </a:spcBef>
        <a:spcAft>
          <a:spcPct val="0"/>
        </a:spcAft>
        <a:buClr>
          <a:srgbClr val="000000"/>
        </a:buClr>
        <a:buSzPct val="45000"/>
        <a:buFont typeface="StarSymbol" charset="0"/>
        <a:defRPr sz="3600">
          <a:solidFill>
            <a:schemeClr val="accent1"/>
          </a:solidFill>
          <a:latin typeface="Arial" pitchFamily="17" charset="0"/>
          <a:ea typeface="Tahoma" pitchFamily="17" charset="0"/>
          <a:cs typeface="Tahoma" pitchFamily="17" charset="0"/>
        </a:defRPr>
      </a:lvl4pPr>
      <a:lvl5pPr algn="ctr" defTabSz="457152" rtl="0" eaLnBrk="0" fontAlgn="base" hangingPunct="0">
        <a:lnSpc>
          <a:spcPct val="95000"/>
        </a:lnSpc>
        <a:spcBef>
          <a:spcPct val="0"/>
        </a:spcBef>
        <a:spcAft>
          <a:spcPct val="0"/>
        </a:spcAft>
        <a:buClr>
          <a:srgbClr val="000000"/>
        </a:buClr>
        <a:buSzPct val="45000"/>
        <a:buFont typeface="StarSymbol" charset="0"/>
        <a:defRPr sz="3600">
          <a:solidFill>
            <a:schemeClr val="accent1"/>
          </a:solidFill>
          <a:latin typeface="Arial" pitchFamily="17" charset="0"/>
          <a:ea typeface="Tahoma" pitchFamily="17" charset="0"/>
          <a:cs typeface="Tahoma" pitchFamily="17" charset="0"/>
        </a:defRPr>
      </a:lvl5pPr>
      <a:lvl6pPr marL="1536541"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6pPr>
      <a:lvl7pPr marL="1993694"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7pPr>
      <a:lvl8pPr marL="2450846"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8pPr>
      <a:lvl9pPr marL="2907999"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9pPr>
    </p:titleStyle>
    <p:bodyStyle>
      <a:lvl1pPr marL="431755" indent="-323816" algn="l" defTabSz="457152" rtl="0" eaLnBrk="0" fontAlgn="base" hangingPunct="0">
        <a:lnSpc>
          <a:spcPct val="95000"/>
        </a:lnSpc>
        <a:spcBef>
          <a:spcPct val="0"/>
        </a:spcBef>
        <a:spcAft>
          <a:spcPts val="1425"/>
        </a:spcAft>
        <a:buClr>
          <a:srgbClr val="000000"/>
        </a:buClr>
        <a:buSzPct val="45000"/>
        <a:buFont typeface="StarSymbol" charset="0"/>
        <a:buChar char="●"/>
        <a:defRPr sz="2800">
          <a:solidFill>
            <a:srgbClr val="000000"/>
          </a:solidFill>
          <a:latin typeface="+mn-lt"/>
          <a:ea typeface="+mn-ea"/>
          <a:cs typeface="+mn-cs"/>
        </a:defRPr>
      </a:lvl1pPr>
      <a:lvl2pPr marL="863511" indent="-287308" algn="l" defTabSz="457152" rtl="0" eaLnBrk="0" fontAlgn="base" hangingPunct="0">
        <a:lnSpc>
          <a:spcPct val="95000"/>
        </a:lnSpc>
        <a:spcBef>
          <a:spcPct val="0"/>
        </a:spcBef>
        <a:spcAft>
          <a:spcPts val="1138"/>
        </a:spcAft>
        <a:buClr>
          <a:srgbClr val="000000"/>
        </a:buClr>
        <a:buSzPct val="75000"/>
        <a:buFont typeface="Symbol" pitchFamily="18" charset="2"/>
        <a:buChar char=""/>
        <a:defRPr sz="2400">
          <a:solidFill>
            <a:srgbClr val="000000"/>
          </a:solidFill>
          <a:latin typeface="+mn-lt"/>
          <a:ea typeface="+mn-ea"/>
          <a:cs typeface="+mn-cs"/>
        </a:defRPr>
      </a:lvl2pPr>
      <a:lvl3pPr marL="1295265" indent="-215878" algn="l" defTabSz="457152" rtl="0" eaLnBrk="0" fontAlgn="base" hangingPunct="0">
        <a:lnSpc>
          <a:spcPct val="95000"/>
        </a:lnSpc>
        <a:spcBef>
          <a:spcPct val="0"/>
        </a:spcBef>
        <a:spcAft>
          <a:spcPts val="850"/>
        </a:spcAft>
        <a:buClr>
          <a:srgbClr val="000000"/>
        </a:buClr>
        <a:buSzPct val="45000"/>
        <a:buFont typeface="StarSymbol" charset="0"/>
        <a:buChar char="●"/>
        <a:defRPr sz="2000">
          <a:solidFill>
            <a:srgbClr val="000000"/>
          </a:solidFill>
          <a:latin typeface="+mn-lt"/>
          <a:ea typeface="+mn-ea"/>
          <a:cs typeface="+mn-cs"/>
        </a:defRPr>
      </a:lvl3pPr>
      <a:lvl4pPr marL="1727021" indent="-215878" algn="l" defTabSz="457152" rtl="0" eaLnBrk="0" fontAlgn="base" hangingPunct="0">
        <a:lnSpc>
          <a:spcPct val="95000"/>
        </a:lnSpc>
        <a:spcBef>
          <a:spcPct val="0"/>
        </a:spcBef>
        <a:spcAft>
          <a:spcPts val="575"/>
        </a:spcAft>
        <a:buClr>
          <a:srgbClr val="000000"/>
        </a:buClr>
        <a:buSzPct val="75000"/>
        <a:buFont typeface="Symbol" pitchFamily="18" charset="2"/>
        <a:buChar char=""/>
        <a:defRPr>
          <a:solidFill>
            <a:srgbClr val="000000"/>
          </a:solidFill>
          <a:latin typeface="+mn-lt"/>
          <a:ea typeface="+mn-ea"/>
          <a:cs typeface="+mn-cs"/>
        </a:defRPr>
      </a:lvl4pPr>
      <a:lvl5pPr marL="2158776" indent="-215878" algn="l" defTabSz="457152" rtl="0" eaLnBrk="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5pPr>
      <a:lvl6pPr marL="2615929"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3081"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30234"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7386"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503239" y="301625"/>
            <a:ext cx="9070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5123" name="Rectangle 2"/>
          <p:cNvSpPr>
            <a:spLocks noGrp="1" noChangeArrowheads="1"/>
          </p:cNvSpPr>
          <p:nvPr>
            <p:ph type="body" idx="1"/>
          </p:nvPr>
        </p:nvSpPr>
        <p:spPr bwMode="auto">
          <a:xfrm>
            <a:off x="503239" y="1768476"/>
            <a:ext cx="9070975" cy="49879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5124" name="Picture 4" descr="base water small b.jpg"/>
          <p:cNvPicPr>
            <a:picLocks noChangeAspect="1"/>
          </p:cNvPicPr>
          <p:nvPr userDrawn="1"/>
        </p:nvPicPr>
        <p:blipFill>
          <a:blip r:embed="rId5"/>
          <a:srcRect/>
          <a:stretch>
            <a:fillRect/>
          </a:stretch>
        </p:blipFill>
        <p:spPr bwMode="auto">
          <a:xfrm>
            <a:off x="0" y="6846888"/>
            <a:ext cx="10098088" cy="742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txStyles>
    <p:titleStyle>
      <a:lvl1pPr algn="ctr" defTabSz="457152" rtl="0" eaLnBrk="0" fontAlgn="base" hangingPunct="0">
        <a:lnSpc>
          <a:spcPct val="95000"/>
        </a:lnSpc>
        <a:spcBef>
          <a:spcPct val="0"/>
        </a:spcBef>
        <a:spcAft>
          <a:spcPct val="0"/>
        </a:spcAft>
        <a:buClr>
          <a:srgbClr val="000000"/>
        </a:buClr>
        <a:buSzPct val="45000"/>
        <a:buFont typeface="StarSymbol" charset="0"/>
        <a:defRPr sz="3600">
          <a:solidFill>
            <a:schemeClr val="accent2"/>
          </a:solidFill>
          <a:latin typeface="+mj-lt"/>
          <a:ea typeface="+mj-ea"/>
          <a:cs typeface="+mj-cs"/>
        </a:defRPr>
      </a:lvl1pPr>
      <a:lvl2pPr algn="ctr" defTabSz="457152" rtl="0" eaLnBrk="0" fontAlgn="base" hangingPunct="0">
        <a:lnSpc>
          <a:spcPct val="95000"/>
        </a:lnSpc>
        <a:spcBef>
          <a:spcPct val="0"/>
        </a:spcBef>
        <a:spcAft>
          <a:spcPct val="0"/>
        </a:spcAft>
        <a:buClr>
          <a:srgbClr val="000000"/>
        </a:buClr>
        <a:buSzPct val="45000"/>
        <a:buFont typeface="StarSymbol" charset="0"/>
        <a:defRPr sz="3600">
          <a:solidFill>
            <a:schemeClr val="accent2"/>
          </a:solidFill>
          <a:latin typeface="Arial" pitchFamily="17" charset="0"/>
          <a:ea typeface="Tahoma" pitchFamily="17" charset="0"/>
          <a:cs typeface="Tahoma" pitchFamily="17" charset="0"/>
        </a:defRPr>
      </a:lvl2pPr>
      <a:lvl3pPr algn="ctr" defTabSz="457152" rtl="0" eaLnBrk="0" fontAlgn="base" hangingPunct="0">
        <a:lnSpc>
          <a:spcPct val="95000"/>
        </a:lnSpc>
        <a:spcBef>
          <a:spcPct val="0"/>
        </a:spcBef>
        <a:spcAft>
          <a:spcPct val="0"/>
        </a:spcAft>
        <a:buClr>
          <a:srgbClr val="000000"/>
        </a:buClr>
        <a:buSzPct val="45000"/>
        <a:buFont typeface="StarSymbol" charset="0"/>
        <a:defRPr sz="3600">
          <a:solidFill>
            <a:schemeClr val="accent2"/>
          </a:solidFill>
          <a:latin typeface="Arial" pitchFamily="17" charset="0"/>
          <a:ea typeface="Tahoma" pitchFamily="17" charset="0"/>
          <a:cs typeface="Tahoma" pitchFamily="17" charset="0"/>
        </a:defRPr>
      </a:lvl3pPr>
      <a:lvl4pPr algn="ctr" defTabSz="457152" rtl="0" eaLnBrk="0" fontAlgn="base" hangingPunct="0">
        <a:lnSpc>
          <a:spcPct val="95000"/>
        </a:lnSpc>
        <a:spcBef>
          <a:spcPct val="0"/>
        </a:spcBef>
        <a:spcAft>
          <a:spcPct val="0"/>
        </a:spcAft>
        <a:buClr>
          <a:srgbClr val="000000"/>
        </a:buClr>
        <a:buSzPct val="45000"/>
        <a:buFont typeface="StarSymbol" charset="0"/>
        <a:defRPr sz="3600">
          <a:solidFill>
            <a:schemeClr val="accent2"/>
          </a:solidFill>
          <a:latin typeface="Arial" pitchFamily="17" charset="0"/>
          <a:ea typeface="Tahoma" pitchFamily="17" charset="0"/>
          <a:cs typeface="Tahoma" pitchFamily="17" charset="0"/>
        </a:defRPr>
      </a:lvl4pPr>
      <a:lvl5pPr algn="ctr" defTabSz="457152" rtl="0" eaLnBrk="0" fontAlgn="base" hangingPunct="0">
        <a:lnSpc>
          <a:spcPct val="95000"/>
        </a:lnSpc>
        <a:spcBef>
          <a:spcPct val="0"/>
        </a:spcBef>
        <a:spcAft>
          <a:spcPct val="0"/>
        </a:spcAft>
        <a:buClr>
          <a:srgbClr val="000000"/>
        </a:buClr>
        <a:buSzPct val="45000"/>
        <a:buFont typeface="StarSymbol" charset="0"/>
        <a:defRPr sz="3600">
          <a:solidFill>
            <a:schemeClr val="accent2"/>
          </a:solidFill>
          <a:latin typeface="Arial" pitchFamily="17" charset="0"/>
          <a:ea typeface="Tahoma" pitchFamily="17" charset="0"/>
          <a:cs typeface="Tahoma" pitchFamily="17" charset="0"/>
        </a:defRPr>
      </a:lvl5pPr>
      <a:lvl6pPr marL="1536541"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6pPr>
      <a:lvl7pPr marL="1993694"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7pPr>
      <a:lvl8pPr marL="2450846"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8pPr>
      <a:lvl9pPr marL="2907999"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9pPr>
    </p:titleStyle>
    <p:bodyStyle>
      <a:lvl1pPr marL="431755" indent="-323816" algn="l" defTabSz="457152" rtl="0" eaLnBrk="0" fontAlgn="base" hangingPunct="0">
        <a:lnSpc>
          <a:spcPct val="95000"/>
        </a:lnSpc>
        <a:spcBef>
          <a:spcPct val="0"/>
        </a:spcBef>
        <a:spcAft>
          <a:spcPts val="1425"/>
        </a:spcAft>
        <a:buClr>
          <a:srgbClr val="000000"/>
        </a:buClr>
        <a:buSzPct val="45000"/>
        <a:buFont typeface="StarSymbol" charset="0"/>
        <a:buChar char="●"/>
        <a:defRPr sz="2800">
          <a:solidFill>
            <a:srgbClr val="000000"/>
          </a:solidFill>
          <a:latin typeface="+mn-lt"/>
          <a:ea typeface="+mn-ea"/>
          <a:cs typeface="+mn-cs"/>
        </a:defRPr>
      </a:lvl1pPr>
      <a:lvl2pPr marL="863511" indent="-287308" algn="l" defTabSz="457152" rtl="0" eaLnBrk="0" fontAlgn="base" hangingPunct="0">
        <a:lnSpc>
          <a:spcPct val="95000"/>
        </a:lnSpc>
        <a:spcBef>
          <a:spcPct val="0"/>
        </a:spcBef>
        <a:spcAft>
          <a:spcPts val="1138"/>
        </a:spcAft>
        <a:buClr>
          <a:srgbClr val="000000"/>
        </a:buClr>
        <a:buSzPct val="75000"/>
        <a:buFont typeface="Symbol" pitchFamily="18" charset="2"/>
        <a:buChar char=""/>
        <a:defRPr sz="2400">
          <a:solidFill>
            <a:srgbClr val="000000"/>
          </a:solidFill>
          <a:latin typeface="+mn-lt"/>
          <a:ea typeface="+mn-ea"/>
          <a:cs typeface="+mn-cs"/>
        </a:defRPr>
      </a:lvl2pPr>
      <a:lvl3pPr marL="1295265" indent="-215878" algn="l" defTabSz="457152" rtl="0" eaLnBrk="0" fontAlgn="base" hangingPunct="0">
        <a:lnSpc>
          <a:spcPct val="95000"/>
        </a:lnSpc>
        <a:spcBef>
          <a:spcPct val="0"/>
        </a:spcBef>
        <a:spcAft>
          <a:spcPts val="850"/>
        </a:spcAft>
        <a:buClr>
          <a:srgbClr val="000000"/>
        </a:buClr>
        <a:buSzPct val="45000"/>
        <a:buFont typeface="StarSymbol" charset="0"/>
        <a:buChar char="●"/>
        <a:defRPr sz="2000">
          <a:solidFill>
            <a:srgbClr val="000000"/>
          </a:solidFill>
          <a:latin typeface="+mn-lt"/>
          <a:ea typeface="+mn-ea"/>
          <a:cs typeface="+mn-cs"/>
        </a:defRPr>
      </a:lvl3pPr>
      <a:lvl4pPr marL="1727021" indent="-215878" algn="l" defTabSz="457152" rtl="0" eaLnBrk="0" fontAlgn="base" hangingPunct="0">
        <a:lnSpc>
          <a:spcPct val="95000"/>
        </a:lnSpc>
        <a:spcBef>
          <a:spcPct val="0"/>
        </a:spcBef>
        <a:spcAft>
          <a:spcPts val="575"/>
        </a:spcAft>
        <a:buClr>
          <a:srgbClr val="000000"/>
        </a:buClr>
        <a:buSzPct val="75000"/>
        <a:buFont typeface="Symbol" pitchFamily="18" charset="2"/>
        <a:buChar char=""/>
        <a:defRPr>
          <a:solidFill>
            <a:srgbClr val="000000"/>
          </a:solidFill>
          <a:latin typeface="+mn-lt"/>
          <a:ea typeface="+mn-ea"/>
          <a:cs typeface="+mn-cs"/>
        </a:defRPr>
      </a:lvl4pPr>
      <a:lvl5pPr marL="2158776" indent="-215878" algn="l" defTabSz="457152" rtl="0" eaLnBrk="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5pPr>
      <a:lvl6pPr marL="2615929"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3081"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30234"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7386"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503239" y="301625"/>
            <a:ext cx="9070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147" name="Rectangle 2"/>
          <p:cNvSpPr>
            <a:spLocks noGrp="1" noChangeArrowheads="1"/>
          </p:cNvSpPr>
          <p:nvPr>
            <p:ph type="body" idx="1"/>
          </p:nvPr>
        </p:nvSpPr>
        <p:spPr bwMode="auto">
          <a:xfrm>
            <a:off x="503239" y="1768476"/>
            <a:ext cx="9070975" cy="49879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6148" name="Picture 4" descr="base crops small b.jpg"/>
          <p:cNvPicPr>
            <a:picLocks noChangeAspect="1"/>
          </p:cNvPicPr>
          <p:nvPr userDrawn="1"/>
        </p:nvPicPr>
        <p:blipFill>
          <a:blip r:embed="rId5"/>
          <a:srcRect/>
          <a:stretch>
            <a:fillRect/>
          </a:stretch>
        </p:blipFill>
        <p:spPr bwMode="auto">
          <a:xfrm>
            <a:off x="0" y="6848475"/>
            <a:ext cx="10098088" cy="742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txStyles>
    <p:titleStyle>
      <a:lvl1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7BB84E"/>
          </a:solidFill>
          <a:latin typeface="+mj-lt"/>
          <a:ea typeface="+mj-ea"/>
          <a:cs typeface="+mj-cs"/>
        </a:defRPr>
      </a:lvl1pPr>
      <a:lvl2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7BB84E"/>
          </a:solidFill>
          <a:latin typeface="Arial" pitchFamily="17" charset="0"/>
          <a:ea typeface="Tahoma" pitchFamily="17" charset="0"/>
          <a:cs typeface="Tahoma" pitchFamily="17" charset="0"/>
        </a:defRPr>
      </a:lvl2pPr>
      <a:lvl3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7BB84E"/>
          </a:solidFill>
          <a:latin typeface="Arial" pitchFamily="17" charset="0"/>
          <a:ea typeface="Tahoma" pitchFamily="17" charset="0"/>
          <a:cs typeface="Tahoma" pitchFamily="17" charset="0"/>
        </a:defRPr>
      </a:lvl3pPr>
      <a:lvl4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7BB84E"/>
          </a:solidFill>
          <a:latin typeface="Arial" pitchFamily="17" charset="0"/>
          <a:ea typeface="Tahoma" pitchFamily="17" charset="0"/>
          <a:cs typeface="Tahoma" pitchFamily="17" charset="0"/>
        </a:defRPr>
      </a:lvl4pPr>
      <a:lvl5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7BB84E"/>
          </a:solidFill>
          <a:latin typeface="Arial" pitchFamily="17" charset="0"/>
          <a:ea typeface="Tahoma" pitchFamily="17" charset="0"/>
          <a:cs typeface="Tahoma" pitchFamily="17" charset="0"/>
        </a:defRPr>
      </a:lvl5pPr>
      <a:lvl6pPr marL="1536541"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6pPr>
      <a:lvl7pPr marL="1993694"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7pPr>
      <a:lvl8pPr marL="2450846"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8pPr>
      <a:lvl9pPr marL="2907999"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9pPr>
    </p:titleStyle>
    <p:bodyStyle>
      <a:lvl1pPr marL="431755" indent="-323816" algn="l" defTabSz="457152" rtl="0" eaLnBrk="0" fontAlgn="base" hangingPunct="0">
        <a:lnSpc>
          <a:spcPct val="95000"/>
        </a:lnSpc>
        <a:spcBef>
          <a:spcPct val="0"/>
        </a:spcBef>
        <a:spcAft>
          <a:spcPts val="1425"/>
        </a:spcAft>
        <a:buClr>
          <a:srgbClr val="000000"/>
        </a:buClr>
        <a:buSzPct val="45000"/>
        <a:buFont typeface="StarSymbol" charset="0"/>
        <a:buChar char="●"/>
        <a:defRPr sz="2800">
          <a:solidFill>
            <a:srgbClr val="000000"/>
          </a:solidFill>
          <a:latin typeface="+mn-lt"/>
          <a:ea typeface="+mn-ea"/>
          <a:cs typeface="+mn-cs"/>
        </a:defRPr>
      </a:lvl1pPr>
      <a:lvl2pPr marL="863511" indent="-287308" algn="l" defTabSz="457152" rtl="0" eaLnBrk="0" fontAlgn="base" hangingPunct="0">
        <a:lnSpc>
          <a:spcPct val="95000"/>
        </a:lnSpc>
        <a:spcBef>
          <a:spcPct val="0"/>
        </a:spcBef>
        <a:spcAft>
          <a:spcPts val="1138"/>
        </a:spcAft>
        <a:buClr>
          <a:srgbClr val="000000"/>
        </a:buClr>
        <a:buSzPct val="75000"/>
        <a:buFont typeface="Symbol" pitchFamily="18" charset="2"/>
        <a:buChar char=""/>
        <a:defRPr sz="2400">
          <a:solidFill>
            <a:srgbClr val="000000"/>
          </a:solidFill>
          <a:latin typeface="+mn-lt"/>
          <a:ea typeface="+mn-ea"/>
          <a:cs typeface="+mn-cs"/>
        </a:defRPr>
      </a:lvl2pPr>
      <a:lvl3pPr marL="1295265" indent="-215878" algn="l" defTabSz="457152" rtl="0" eaLnBrk="0" fontAlgn="base" hangingPunct="0">
        <a:lnSpc>
          <a:spcPct val="95000"/>
        </a:lnSpc>
        <a:spcBef>
          <a:spcPct val="0"/>
        </a:spcBef>
        <a:spcAft>
          <a:spcPts val="850"/>
        </a:spcAft>
        <a:buClr>
          <a:srgbClr val="000000"/>
        </a:buClr>
        <a:buSzPct val="45000"/>
        <a:buFont typeface="StarSymbol" charset="0"/>
        <a:buChar char="●"/>
        <a:defRPr sz="2000">
          <a:solidFill>
            <a:srgbClr val="000000"/>
          </a:solidFill>
          <a:latin typeface="+mn-lt"/>
          <a:ea typeface="+mn-ea"/>
          <a:cs typeface="+mn-cs"/>
        </a:defRPr>
      </a:lvl3pPr>
      <a:lvl4pPr marL="1727021" indent="-215878" algn="l" defTabSz="457152" rtl="0" eaLnBrk="0" fontAlgn="base" hangingPunct="0">
        <a:lnSpc>
          <a:spcPct val="95000"/>
        </a:lnSpc>
        <a:spcBef>
          <a:spcPct val="0"/>
        </a:spcBef>
        <a:spcAft>
          <a:spcPts val="575"/>
        </a:spcAft>
        <a:buClr>
          <a:srgbClr val="000000"/>
        </a:buClr>
        <a:buSzPct val="75000"/>
        <a:buFont typeface="Symbol" pitchFamily="18" charset="2"/>
        <a:buChar char=""/>
        <a:defRPr>
          <a:solidFill>
            <a:srgbClr val="000000"/>
          </a:solidFill>
          <a:latin typeface="+mn-lt"/>
          <a:ea typeface="+mn-ea"/>
          <a:cs typeface="+mn-cs"/>
        </a:defRPr>
      </a:lvl4pPr>
      <a:lvl5pPr marL="2158776" indent="-215878" algn="l" defTabSz="457152" rtl="0" eaLnBrk="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5pPr>
      <a:lvl6pPr marL="2615929"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3081"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30234"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7386"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503239" y="301625"/>
            <a:ext cx="9070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7171" name="Rectangle 2"/>
          <p:cNvSpPr>
            <a:spLocks noGrp="1" noChangeArrowheads="1"/>
          </p:cNvSpPr>
          <p:nvPr>
            <p:ph type="body" idx="1"/>
          </p:nvPr>
        </p:nvSpPr>
        <p:spPr bwMode="auto">
          <a:xfrm>
            <a:off x="503239" y="1768476"/>
            <a:ext cx="9070975" cy="49879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7172" name="Picture 4" descr="base air small b.jpg"/>
          <p:cNvPicPr>
            <a:picLocks noChangeAspect="1"/>
          </p:cNvPicPr>
          <p:nvPr userDrawn="1"/>
        </p:nvPicPr>
        <p:blipFill>
          <a:blip r:embed="rId5"/>
          <a:srcRect/>
          <a:stretch>
            <a:fillRect/>
          </a:stretch>
        </p:blipFill>
        <p:spPr bwMode="auto">
          <a:xfrm>
            <a:off x="0" y="6848475"/>
            <a:ext cx="10098088" cy="742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p:txStyles>
    <p:titleStyle>
      <a:lvl1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3E97CF"/>
          </a:solidFill>
          <a:latin typeface="+mj-lt"/>
          <a:ea typeface="+mj-ea"/>
          <a:cs typeface="+mj-cs"/>
        </a:defRPr>
      </a:lvl1pPr>
      <a:lvl2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3E97CF"/>
          </a:solidFill>
          <a:latin typeface="Arial" pitchFamily="17" charset="0"/>
          <a:ea typeface="Tahoma" pitchFamily="17" charset="0"/>
          <a:cs typeface="Tahoma" pitchFamily="17" charset="0"/>
        </a:defRPr>
      </a:lvl2pPr>
      <a:lvl3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3E97CF"/>
          </a:solidFill>
          <a:latin typeface="Arial" pitchFamily="17" charset="0"/>
          <a:ea typeface="Tahoma" pitchFamily="17" charset="0"/>
          <a:cs typeface="Tahoma" pitchFamily="17" charset="0"/>
        </a:defRPr>
      </a:lvl3pPr>
      <a:lvl4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3E97CF"/>
          </a:solidFill>
          <a:latin typeface="Arial" pitchFamily="17" charset="0"/>
          <a:ea typeface="Tahoma" pitchFamily="17" charset="0"/>
          <a:cs typeface="Tahoma" pitchFamily="17" charset="0"/>
        </a:defRPr>
      </a:lvl4pPr>
      <a:lvl5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3E97CF"/>
          </a:solidFill>
          <a:latin typeface="Arial" pitchFamily="17" charset="0"/>
          <a:ea typeface="Tahoma" pitchFamily="17" charset="0"/>
          <a:cs typeface="Tahoma" pitchFamily="17" charset="0"/>
        </a:defRPr>
      </a:lvl5pPr>
      <a:lvl6pPr marL="1536541"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6pPr>
      <a:lvl7pPr marL="1993694"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7pPr>
      <a:lvl8pPr marL="2450846"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8pPr>
      <a:lvl9pPr marL="2907999"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9pPr>
    </p:titleStyle>
    <p:bodyStyle>
      <a:lvl1pPr marL="431755" indent="-323816" algn="l" defTabSz="457152" rtl="0" eaLnBrk="0" fontAlgn="base" hangingPunct="0">
        <a:lnSpc>
          <a:spcPct val="95000"/>
        </a:lnSpc>
        <a:spcBef>
          <a:spcPct val="0"/>
        </a:spcBef>
        <a:spcAft>
          <a:spcPts val="1425"/>
        </a:spcAft>
        <a:buClr>
          <a:srgbClr val="000000"/>
        </a:buClr>
        <a:buSzPct val="45000"/>
        <a:buFont typeface="StarSymbol" charset="0"/>
        <a:buChar char="●"/>
        <a:defRPr sz="2800">
          <a:solidFill>
            <a:srgbClr val="000000"/>
          </a:solidFill>
          <a:latin typeface="+mn-lt"/>
          <a:ea typeface="+mn-ea"/>
          <a:cs typeface="+mn-cs"/>
        </a:defRPr>
      </a:lvl1pPr>
      <a:lvl2pPr marL="863511" indent="-287308" algn="l" defTabSz="457152" rtl="0" eaLnBrk="0" fontAlgn="base" hangingPunct="0">
        <a:lnSpc>
          <a:spcPct val="95000"/>
        </a:lnSpc>
        <a:spcBef>
          <a:spcPct val="0"/>
        </a:spcBef>
        <a:spcAft>
          <a:spcPts val="1138"/>
        </a:spcAft>
        <a:buClr>
          <a:srgbClr val="000000"/>
        </a:buClr>
        <a:buSzPct val="75000"/>
        <a:buFont typeface="Symbol" pitchFamily="18" charset="2"/>
        <a:buChar char=""/>
        <a:defRPr sz="2400">
          <a:solidFill>
            <a:srgbClr val="000000"/>
          </a:solidFill>
          <a:latin typeface="+mn-lt"/>
          <a:ea typeface="+mn-ea"/>
          <a:cs typeface="+mn-cs"/>
        </a:defRPr>
      </a:lvl2pPr>
      <a:lvl3pPr marL="1295265" indent="-215878" algn="l" defTabSz="457152" rtl="0" eaLnBrk="0" fontAlgn="base" hangingPunct="0">
        <a:lnSpc>
          <a:spcPct val="95000"/>
        </a:lnSpc>
        <a:spcBef>
          <a:spcPct val="0"/>
        </a:spcBef>
        <a:spcAft>
          <a:spcPts val="850"/>
        </a:spcAft>
        <a:buClr>
          <a:srgbClr val="000000"/>
        </a:buClr>
        <a:buSzPct val="45000"/>
        <a:buFont typeface="StarSymbol" charset="0"/>
        <a:buChar char="●"/>
        <a:defRPr sz="2000">
          <a:solidFill>
            <a:srgbClr val="000000"/>
          </a:solidFill>
          <a:latin typeface="+mn-lt"/>
          <a:ea typeface="+mn-ea"/>
          <a:cs typeface="+mn-cs"/>
        </a:defRPr>
      </a:lvl3pPr>
      <a:lvl4pPr marL="1727021" indent="-215878" algn="l" defTabSz="457152" rtl="0" eaLnBrk="0" fontAlgn="base" hangingPunct="0">
        <a:lnSpc>
          <a:spcPct val="95000"/>
        </a:lnSpc>
        <a:spcBef>
          <a:spcPct val="0"/>
        </a:spcBef>
        <a:spcAft>
          <a:spcPts val="575"/>
        </a:spcAft>
        <a:buClr>
          <a:srgbClr val="000000"/>
        </a:buClr>
        <a:buSzPct val="75000"/>
        <a:buFont typeface="Symbol" pitchFamily="18" charset="2"/>
        <a:buChar char=""/>
        <a:defRPr>
          <a:solidFill>
            <a:srgbClr val="000000"/>
          </a:solidFill>
          <a:latin typeface="+mn-lt"/>
          <a:ea typeface="+mn-ea"/>
          <a:cs typeface="+mn-cs"/>
        </a:defRPr>
      </a:lvl4pPr>
      <a:lvl5pPr marL="2158776" indent="-215878" algn="l" defTabSz="457152" rtl="0" eaLnBrk="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5pPr>
      <a:lvl6pPr marL="2615929"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3081"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30234"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7386"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503239" y="301625"/>
            <a:ext cx="9070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195" name="Rectangle 2"/>
          <p:cNvSpPr>
            <a:spLocks noGrp="1" noChangeArrowheads="1"/>
          </p:cNvSpPr>
          <p:nvPr>
            <p:ph type="body" idx="1"/>
          </p:nvPr>
        </p:nvSpPr>
        <p:spPr bwMode="auto">
          <a:xfrm>
            <a:off x="503239" y="1768476"/>
            <a:ext cx="9070975" cy="49879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8196" name="Picture 4" descr="base urban small b.jpg"/>
          <p:cNvPicPr>
            <a:picLocks noChangeAspect="1"/>
          </p:cNvPicPr>
          <p:nvPr userDrawn="1"/>
        </p:nvPicPr>
        <p:blipFill>
          <a:blip r:embed="rId5"/>
          <a:srcRect/>
          <a:stretch>
            <a:fillRect/>
          </a:stretch>
        </p:blipFill>
        <p:spPr bwMode="auto">
          <a:xfrm>
            <a:off x="0" y="6848476"/>
            <a:ext cx="10080625" cy="741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xStyles>
    <p:titleStyle>
      <a:lvl1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E7424B"/>
          </a:solidFill>
          <a:latin typeface="+mj-lt"/>
          <a:ea typeface="+mj-ea"/>
          <a:cs typeface="+mj-cs"/>
        </a:defRPr>
      </a:lvl1pPr>
      <a:lvl2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E7424B"/>
          </a:solidFill>
          <a:latin typeface="Arial" pitchFamily="17" charset="0"/>
          <a:ea typeface="Tahoma" pitchFamily="17" charset="0"/>
          <a:cs typeface="Tahoma" pitchFamily="17" charset="0"/>
        </a:defRPr>
      </a:lvl2pPr>
      <a:lvl3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E7424B"/>
          </a:solidFill>
          <a:latin typeface="Arial" pitchFamily="17" charset="0"/>
          <a:ea typeface="Tahoma" pitchFamily="17" charset="0"/>
          <a:cs typeface="Tahoma" pitchFamily="17" charset="0"/>
        </a:defRPr>
      </a:lvl3pPr>
      <a:lvl4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E7424B"/>
          </a:solidFill>
          <a:latin typeface="Arial" pitchFamily="17" charset="0"/>
          <a:ea typeface="Tahoma" pitchFamily="17" charset="0"/>
          <a:cs typeface="Tahoma" pitchFamily="17" charset="0"/>
        </a:defRPr>
      </a:lvl4pPr>
      <a:lvl5pPr algn="ctr" defTabSz="457152" rtl="0" eaLnBrk="0" fontAlgn="base" hangingPunct="0">
        <a:lnSpc>
          <a:spcPct val="95000"/>
        </a:lnSpc>
        <a:spcBef>
          <a:spcPct val="0"/>
        </a:spcBef>
        <a:spcAft>
          <a:spcPct val="0"/>
        </a:spcAft>
        <a:buClr>
          <a:srgbClr val="000000"/>
        </a:buClr>
        <a:buSzPct val="45000"/>
        <a:buFont typeface="StarSymbol" charset="0"/>
        <a:defRPr sz="3600">
          <a:solidFill>
            <a:srgbClr val="E7424B"/>
          </a:solidFill>
          <a:latin typeface="Arial" pitchFamily="17" charset="0"/>
          <a:ea typeface="Tahoma" pitchFamily="17" charset="0"/>
          <a:cs typeface="Tahoma" pitchFamily="17" charset="0"/>
        </a:defRPr>
      </a:lvl5pPr>
      <a:lvl6pPr marL="1536541"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6pPr>
      <a:lvl7pPr marL="1993694"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7pPr>
      <a:lvl8pPr marL="2450846"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8pPr>
      <a:lvl9pPr marL="2907999" indent="-215878" algn="ctr" defTabSz="457152" rtl="0" fontAlgn="base" hangingPunct="0">
        <a:lnSpc>
          <a:spcPct val="95000"/>
        </a:lnSpc>
        <a:spcBef>
          <a:spcPct val="0"/>
        </a:spcBef>
        <a:spcAft>
          <a:spcPct val="0"/>
        </a:spcAft>
        <a:buClr>
          <a:srgbClr val="000000"/>
        </a:buClr>
        <a:buSzPct val="45000"/>
        <a:buFont typeface="StarSymbol" charset="0"/>
        <a:defRPr sz="4400">
          <a:solidFill>
            <a:srgbClr val="000000"/>
          </a:solidFill>
          <a:latin typeface="Arial" pitchFamily="17" charset="0"/>
          <a:ea typeface="Tahoma" pitchFamily="17" charset="0"/>
          <a:cs typeface="Tahoma" pitchFamily="17" charset="0"/>
        </a:defRPr>
      </a:lvl9pPr>
    </p:titleStyle>
    <p:bodyStyle>
      <a:lvl1pPr marL="431755" indent="-323816" algn="l" defTabSz="457152" rtl="0" eaLnBrk="0" fontAlgn="base" hangingPunct="0">
        <a:lnSpc>
          <a:spcPct val="95000"/>
        </a:lnSpc>
        <a:spcBef>
          <a:spcPct val="0"/>
        </a:spcBef>
        <a:spcAft>
          <a:spcPts val="1425"/>
        </a:spcAft>
        <a:buClr>
          <a:srgbClr val="000000"/>
        </a:buClr>
        <a:buSzPct val="45000"/>
        <a:buFont typeface="StarSymbol" charset="0"/>
        <a:buChar char="●"/>
        <a:defRPr sz="2800">
          <a:solidFill>
            <a:srgbClr val="000000"/>
          </a:solidFill>
          <a:latin typeface="+mn-lt"/>
          <a:ea typeface="+mn-ea"/>
          <a:cs typeface="+mn-cs"/>
        </a:defRPr>
      </a:lvl1pPr>
      <a:lvl2pPr marL="863511" indent="-287308" algn="l" defTabSz="457152" rtl="0" eaLnBrk="0" fontAlgn="base" hangingPunct="0">
        <a:lnSpc>
          <a:spcPct val="95000"/>
        </a:lnSpc>
        <a:spcBef>
          <a:spcPct val="0"/>
        </a:spcBef>
        <a:spcAft>
          <a:spcPts val="1138"/>
        </a:spcAft>
        <a:buClr>
          <a:srgbClr val="000000"/>
        </a:buClr>
        <a:buSzPct val="75000"/>
        <a:buFont typeface="Symbol" pitchFamily="18" charset="2"/>
        <a:buChar char=""/>
        <a:defRPr sz="2400">
          <a:solidFill>
            <a:srgbClr val="000000"/>
          </a:solidFill>
          <a:latin typeface="+mn-lt"/>
          <a:ea typeface="+mn-ea"/>
          <a:cs typeface="+mn-cs"/>
        </a:defRPr>
      </a:lvl2pPr>
      <a:lvl3pPr marL="1295265" indent="-215878" algn="l" defTabSz="457152" rtl="0" eaLnBrk="0" fontAlgn="base" hangingPunct="0">
        <a:lnSpc>
          <a:spcPct val="95000"/>
        </a:lnSpc>
        <a:spcBef>
          <a:spcPct val="0"/>
        </a:spcBef>
        <a:spcAft>
          <a:spcPts val="850"/>
        </a:spcAft>
        <a:buClr>
          <a:srgbClr val="000000"/>
        </a:buClr>
        <a:buSzPct val="45000"/>
        <a:buFont typeface="StarSymbol" charset="0"/>
        <a:buChar char="●"/>
        <a:defRPr sz="2000">
          <a:solidFill>
            <a:srgbClr val="000000"/>
          </a:solidFill>
          <a:latin typeface="+mn-lt"/>
          <a:ea typeface="+mn-ea"/>
          <a:cs typeface="+mn-cs"/>
        </a:defRPr>
      </a:lvl3pPr>
      <a:lvl4pPr marL="1727021" indent="-215878" algn="l" defTabSz="457152" rtl="0" eaLnBrk="0" fontAlgn="base" hangingPunct="0">
        <a:lnSpc>
          <a:spcPct val="95000"/>
        </a:lnSpc>
        <a:spcBef>
          <a:spcPct val="0"/>
        </a:spcBef>
        <a:spcAft>
          <a:spcPts val="575"/>
        </a:spcAft>
        <a:buClr>
          <a:srgbClr val="000000"/>
        </a:buClr>
        <a:buSzPct val="75000"/>
        <a:buFont typeface="Symbol" pitchFamily="18" charset="2"/>
        <a:buChar char=""/>
        <a:defRPr>
          <a:solidFill>
            <a:srgbClr val="000000"/>
          </a:solidFill>
          <a:latin typeface="+mn-lt"/>
          <a:ea typeface="+mn-ea"/>
          <a:cs typeface="+mn-cs"/>
        </a:defRPr>
      </a:lvl4pPr>
      <a:lvl5pPr marL="2158776" indent="-215878" algn="l" defTabSz="457152" rtl="0" eaLnBrk="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5pPr>
      <a:lvl6pPr marL="2615929"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3081"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30234"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7386" indent="-215878" algn="l" defTabSz="457152" rtl="0" fontAlgn="base" hangingPunct="0">
        <a:lnSpc>
          <a:spcPct val="95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4031" y="302737"/>
            <a:ext cx="9072563" cy="1259946"/>
          </a:xfrm>
          <a:prstGeom prst="rect">
            <a:avLst/>
          </a:prstGeom>
          <a:noFill/>
          <a:ln w="9525">
            <a:noFill/>
            <a:miter lim="800000"/>
            <a:headEnd/>
            <a:tailEnd/>
          </a:ln>
        </p:spPr>
        <p:txBody>
          <a:bodyPr vert="horz" wrap="square" lIns="100783" tIns="50392" rIns="100783" bIns="50392"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04031" y="1763926"/>
            <a:ext cx="9072563" cy="4989036"/>
          </a:xfrm>
          <a:prstGeom prst="rect">
            <a:avLst/>
          </a:prstGeom>
          <a:noFill/>
          <a:ln w="9525">
            <a:noFill/>
            <a:miter lim="800000"/>
            <a:headEnd/>
            <a:tailEnd/>
          </a:ln>
        </p:spPr>
        <p:txBody>
          <a:bodyPr vert="horz" wrap="square" lIns="100783" tIns="50392" rIns="100783" bIns="5039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504031" y="6884204"/>
            <a:ext cx="2352146" cy="524977"/>
          </a:xfrm>
          <a:prstGeom prst="rect">
            <a:avLst/>
          </a:prstGeom>
          <a:noFill/>
          <a:ln w="9525">
            <a:noFill/>
            <a:miter lim="800000"/>
            <a:headEnd/>
            <a:tailEnd/>
          </a:ln>
          <a:effectLst/>
        </p:spPr>
        <p:txBody>
          <a:bodyPr vert="horz" wrap="square" lIns="100783" tIns="50392" rIns="100783" bIns="50392" numCol="1" anchor="t" anchorCtr="0" compatLnSpc="1">
            <a:prstTxWarp prst="textNoShape">
              <a:avLst/>
            </a:prstTxWarp>
          </a:bodyPr>
          <a:lstStyle>
            <a:lvl1pPr defTabSz="914305" hangingPunct="1">
              <a:lnSpc>
                <a:spcPct val="100000"/>
              </a:lnSpc>
              <a:buClrTx/>
              <a:buSzTx/>
              <a:buFontTx/>
              <a:buNone/>
              <a:defRPr sz="1500">
                <a:ea typeface="ＭＳ Ｐゴシック" charset="-128"/>
              </a:defRPr>
            </a:lvl1pPr>
          </a:lstStyle>
          <a:p>
            <a:pPr>
              <a:defRPr/>
            </a:pPr>
            <a:endParaRPr kumimoji="1" lang="en-US" altLang="ja-JP" dirty="0">
              <a:solidFill>
                <a:srgbClr val="000000"/>
              </a:solidFill>
              <a:cs typeface="+mn-cs"/>
            </a:endParaRPr>
          </a:p>
        </p:txBody>
      </p:sp>
      <p:sp>
        <p:nvSpPr>
          <p:cNvPr id="1029" name="Rectangle 5"/>
          <p:cNvSpPr>
            <a:spLocks noGrp="1" noChangeArrowheads="1"/>
          </p:cNvSpPr>
          <p:nvPr>
            <p:ph type="ftr" sz="quarter" idx="3"/>
          </p:nvPr>
        </p:nvSpPr>
        <p:spPr bwMode="auto">
          <a:xfrm>
            <a:off x="3444214" y="6884204"/>
            <a:ext cx="3192198" cy="524977"/>
          </a:xfrm>
          <a:prstGeom prst="rect">
            <a:avLst/>
          </a:prstGeom>
          <a:noFill/>
          <a:ln w="9525">
            <a:noFill/>
            <a:miter lim="800000"/>
            <a:headEnd/>
            <a:tailEnd/>
          </a:ln>
          <a:effectLst/>
        </p:spPr>
        <p:txBody>
          <a:bodyPr vert="horz" wrap="square" lIns="100783" tIns="50392" rIns="100783" bIns="50392" numCol="1" anchor="t" anchorCtr="0" compatLnSpc="1">
            <a:prstTxWarp prst="textNoShape">
              <a:avLst/>
            </a:prstTxWarp>
          </a:bodyPr>
          <a:lstStyle>
            <a:lvl1pPr algn="ctr" defTabSz="914305" hangingPunct="1">
              <a:lnSpc>
                <a:spcPct val="100000"/>
              </a:lnSpc>
              <a:buClrTx/>
              <a:buSzTx/>
              <a:buFontTx/>
              <a:buNone/>
              <a:defRPr sz="1500">
                <a:ea typeface="ＭＳ Ｐゴシック" charset="-128"/>
              </a:defRPr>
            </a:lvl1pPr>
          </a:lstStyle>
          <a:p>
            <a:pPr>
              <a:defRPr/>
            </a:pPr>
            <a:endParaRPr kumimoji="1" lang="en-US" altLang="ja-JP" dirty="0">
              <a:solidFill>
                <a:srgbClr val="000000"/>
              </a:solidFill>
              <a:cs typeface="+mn-cs"/>
            </a:endParaRPr>
          </a:p>
        </p:txBody>
      </p:sp>
      <p:sp>
        <p:nvSpPr>
          <p:cNvPr id="1030" name="Rectangle 6"/>
          <p:cNvSpPr>
            <a:spLocks noGrp="1" noChangeArrowheads="1"/>
          </p:cNvSpPr>
          <p:nvPr>
            <p:ph type="sldNum" sz="quarter" idx="4"/>
          </p:nvPr>
        </p:nvSpPr>
        <p:spPr bwMode="auto">
          <a:xfrm>
            <a:off x="7224448" y="6884204"/>
            <a:ext cx="2352146" cy="524977"/>
          </a:xfrm>
          <a:prstGeom prst="rect">
            <a:avLst/>
          </a:prstGeom>
          <a:noFill/>
          <a:ln w="9525">
            <a:noFill/>
            <a:miter lim="800000"/>
            <a:headEnd/>
            <a:tailEnd/>
          </a:ln>
          <a:effectLst/>
        </p:spPr>
        <p:txBody>
          <a:bodyPr vert="horz" wrap="square" lIns="100783" tIns="50392" rIns="100783" bIns="50392" numCol="1" anchor="t" anchorCtr="0" compatLnSpc="1">
            <a:prstTxWarp prst="textNoShape">
              <a:avLst/>
            </a:prstTxWarp>
          </a:bodyPr>
          <a:lstStyle>
            <a:lvl1pPr algn="r" defTabSz="914305" hangingPunct="1">
              <a:lnSpc>
                <a:spcPct val="100000"/>
              </a:lnSpc>
              <a:buClrTx/>
              <a:buSzTx/>
              <a:buFontTx/>
              <a:buNone/>
              <a:defRPr sz="1500">
                <a:ea typeface="ＭＳ Ｐゴシック" charset="-128"/>
              </a:defRPr>
            </a:lvl1pPr>
          </a:lstStyle>
          <a:p>
            <a:pPr>
              <a:defRPr/>
            </a:pPr>
            <a:fld id="{08B66DC2-9FB1-4001-88FB-74B78E27B7ED}" type="slidenum">
              <a:rPr kumimoji="1" lang="en-US" altLang="ja-JP" smtClean="0">
                <a:solidFill>
                  <a:srgbClr val="000000"/>
                </a:solidFill>
                <a:cs typeface="+mn-cs"/>
              </a:rPr>
              <a:pPr>
                <a:defRPr/>
              </a:pPr>
              <a:t>&lt;#&gt;</a:t>
            </a:fld>
            <a:endParaRPr kumimoji="1" lang="en-US" altLang="ja-JP" dirty="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ctr" rtl="0" eaLnBrk="0" fontAlgn="base" hangingPunct="0">
        <a:spcBef>
          <a:spcPct val="0"/>
        </a:spcBef>
        <a:spcAft>
          <a:spcPct val="0"/>
        </a:spcAft>
        <a:defRPr kumimoji="1" sz="4900">
          <a:solidFill>
            <a:schemeClr val="tx2"/>
          </a:solidFill>
          <a:latin typeface="+mj-lt"/>
          <a:ea typeface="+mj-ea"/>
          <a:cs typeface="+mj-cs"/>
        </a:defRPr>
      </a:lvl1pPr>
      <a:lvl2pPr algn="ctr" rtl="0" eaLnBrk="0" fontAlgn="base" hangingPunct="0">
        <a:spcBef>
          <a:spcPct val="0"/>
        </a:spcBef>
        <a:spcAft>
          <a:spcPct val="0"/>
        </a:spcAft>
        <a:defRPr kumimoji="1" sz="4900">
          <a:solidFill>
            <a:schemeClr val="tx2"/>
          </a:solidFill>
          <a:latin typeface="Arial" charset="0"/>
          <a:ea typeface="ＭＳ Ｐゴシック" charset="-128"/>
        </a:defRPr>
      </a:lvl2pPr>
      <a:lvl3pPr algn="ctr" rtl="0" eaLnBrk="0" fontAlgn="base" hangingPunct="0">
        <a:spcBef>
          <a:spcPct val="0"/>
        </a:spcBef>
        <a:spcAft>
          <a:spcPct val="0"/>
        </a:spcAft>
        <a:defRPr kumimoji="1" sz="4900">
          <a:solidFill>
            <a:schemeClr val="tx2"/>
          </a:solidFill>
          <a:latin typeface="Arial" charset="0"/>
          <a:ea typeface="ＭＳ Ｐゴシック" charset="-128"/>
        </a:defRPr>
      </a:lvl3pPr>
      <a:lvl4pPr algn="ctr" rtl="0" eaLnBrk="0" fontAlgn="base" hangingPunct="0">
        <a:spcBef>
          <a:spcPct val="0"/>
        </a:spcBef>
        <a:spcAft>
          <a:spcPct val="0"/>
        </a:spcAft>
        <a:defRPr kumimoji="1" sz="4900">
          <a:solidFill>
            <a:schemeClr val="tx2"/>
          </a:solidFill>
          <a:latin typeface="Arial" charset="0"/>
          <a:ea typeface="ＭＳ Ｐゴシック" charset="-128"/>
        </a:defRPr>
      </a:lvl4pPr>
      <a:lvl5pPr algn="ctr" rtl="0" eaLnBrk="0" fontAlgn="base" hangingPunct="0">
        <a:spcBef>
          <a:spcPct val="0"/>
        </a:spcBef>
        <a:spcAft>
          <a:spcPct val="0"/>
        </a:spcAft>
        <a:defRPr kumimoji="1" sz="4900">
          <a:solidFill>
            <a:schemeClr val="tx2"/>
          </a:solidFill>
          <a:latin typeface="Arial" charset="0"/>
          <a:ea typeface="ＭＳ Ｐゴシック" charset="-128"/>
        </a:defRPr>
      </a:lvl5pPr>
      <a:lvl6pPr marL="503920" algn="ctr" rtl="0" fontAlgn="base">
        <a:spcBef>
          <a:spcPct val="0"/>
        </a:spcBef>
        <a:spcAft>
          <a:spcPct val="0"/>
        </a:spcAft>
        <a:defRPr kumimoji="1" sz="4900">
          <a:solidFill>
            <a:schemeClr val="tx2"/>
          </a:solidFill>
          <a:latin typeface="Arial" charset="0"/>
          <a:ea typeface="ＭＳ Ｐゴシック" charset="-128"/>
        </a:defRPr>
      </a:lvl6pPr>
      <a:lvl7pPr marL="1007838" algn="ctr" rtl="0" fontAlgn="base">
        <a:spcBef>
          <a:spcPct val="0"/>
        </a:spcBef>
        <a:spcAft>
          <a:spcPct val="0"/>
        </a:spcAft>
        <a:defRPr kumimoji="1" sz="4900">
          <a:solidFill>
            <a:schemeClr val="tx2"/>
          </a:solidFill>
          <a:latin typeface="Arial" charset="0"/>
          <a:ea typeface="ＭＳ Ｐゴシック" charset="-128"/>
        </a:defRPr>
      </a:lvl7pPr>
      <a:lvl8pPr marL="1511758" algn="ctr" rtl="0" fontAlgn="base">
        <a:spcBef>
          <a:spcPct val="0"/>
        </a:spcBef>
        <a:spcAft>
          <a:spcPct val="0"/>
        </a:spcAft>
        <a:defRPr kumimoji="1" sz="4900">
          <a:solidFill>
            <a:schemeClr val="tx2"/>
          </a:solidFill>
          <a:latin typeface="Arial" charset="0"/>
          <a:ea typeface="ＭＳ Ｐゴシック" charset="-128"/>
        </a:defRPr>
      </a:lvl8pPr>
      <a:lvl9pPr marL="2015677" algn="ctr" rtl="0" fontAlgn="base">
        <a:spcBef>
          <a:spcPct val="0"/>
        </a:spcBef>
        <a:spcAft>
          <a:spcPct val="0"/>
        </a:spcAft>
        <a:defRPr kumimoji="1" sz="4900">
          <a:solidFill>
            <a:schemeClr val="tx2"/>
          </a:solidFill>
          <a:latin typeface="Arial" charset="0"/>
          <a:ea typeface="ＭＳ Ｐゴシック" charset="-128"/>
        </a:defRPr>
      </a:lvl9pPr>
    </p:titleStyle>
    <p:bodyStyle>
      <a:lvl1pPr marL="377940" indent="-377940" algn="l" rtl="0" eaLnBrk="0" fontAlgn="base" hangingPunct="0">
        <a:spcBef>
          <a:spcPct val="20000"/>
        </a:spcBef>
        <a:spcAft>
          <a:spcPct val="0"/>
        </a:spcAft>
        <a:buChar char="•"/>
        <a:defRPr kumimoji="1" sz="3500">
          <a:solidFill>
            <a:schemeClr val="tx1"/>
          </a:solidFill>
          <a:latin typeface="+mn-lt"/>
          <a:ea typeface="+mn-ea"/>
          <a:cs typeface="+mn-cs"/>
        </a:defRPr>
      </a:lvl1pPr>
      <a:lvl2pPr marL="818869" indent="-314949" algn="l" rtl="0" eaLnBrk="0" fontAlgn="base" hangingPunct="0">
        <a:spcBef>
          <a:spcPct val="20000"/>
        </a:spcBef>
        <a:spcAft>
          <a:spcPct val="0"/>
        </a:spcAft>
        <a:buChar char="–"/>
        <a:defRPr kumimoji="1" sz="3100">
          <a:solidFill>
            <a:schemeClr val="tx1"/>
          </a:solidFill>
          <a:latin typeface="+mn-lt"/>
          <a:ea typeface="+mn-ea"/>
        </a:defRPr>
      </a:lvl2pPr>
      <a:lvl3pPr marL="1259799" indent="-251960" algn="l" rtl="0" eaLnBrk="0" fontAlgn="base" hangingPunct="0">
        <a:spcBef>
          <a:spcPct val="20000"/>
        </a:spcBef>
        <a:spcAft>
          <a:spcPct val="0"/>
        </a:spcAft>
        <a:buChar char="•"/>
        <a:defRPr kumimoji="1" sz="2600">
          <a:solidFill>
            <a:schemeClr val="tx1"/>
          </a:solidFill>
          <a:latin typeface="+mn-lt"/>
          <a:ea typeface="+mn-ea"/>
        </a:defRPr>
      </a:lvl3pPr>
      <a:lvl4pPr marL="1763717" indent="-251960" algn="l" rtl="0" eaLnBrk="0" fontAlgn="base" hangingPunct="0">
        <a:spcBef>
          <a:spcPct val="20000"/>
        </a:spcBef>
        <a:spcAft>
          <a:spcPct val="0"/>
        </a:spcAft>
        <a:buChar char="–"/>
        <a:defRPr kumimoji="1" sz="2200">
          <a:solidFill>
            <a:schemeClr val="tx1"/>
          </a:solidFill>
          <a:latin typeface="+mn-lt"/>
          <a:ea typeface="+mn-ea"/>
        </a:defRPr>
      </a:lvl4pPr>
      <a:lvl5pPr marL="2267637" indent="-251960" algn="l" rtl="0" eaLnBrk="0" fontAlgn="base" hangingPunct="0">
        <a:spcBef>
          <a:spcPct val="20000"/>
        </a:spcBef>
        <a:spcAft>
          <a:spcPct val="0"/>
        </a:spcAft>
        <a:buChar char="»"/>
        <a:defRPr kumimoji="1" sz="2200">
          <a:solidFill>
            <a:schemeClr val="tx1"/>
          </a:solidFill>
          <a:latin typeface="+mn-lt"/>
          <a:ea typeface="+mn-ea"/>
        </a:defRPr>
      </a:lvl5pPr>
      <a:lvl6pPr marL="2771557" indent="-251960" algn="l" rtl="0" fontAlgn="base">
        <a:spcBef>
          <a:spcPct val="20000"/>
        </a:spcBef>
        <a:spcAft>
          <a:spcPct val="0"/>
        </a:spcAft>
        <a:buChar char="»"/>
        <a:defRPr kumimoji="1" sz="2200">
          <a:solidFill>
            <a:schemeClr val="tx1"/>
          </a:solidFill>
          <a:latin typeface="+mn-lt"/>
          <a:ea typeface="+mn-ea"/>
        </a:defRPr>
      </a:lvl6pPr>
      <a:lvl7pPr marL="3275476" indent="-251960" algn="l" rtl="0" fontAlgn="base">
        <a:spcBef>
          <a:spcPct val="20000"/>
        </a:spcBef>
        <a:spcAft>
          <a:spcPct val="0"/>
        </a:spcAft>
        <a:buChar char="»"/>
        <a:defRPr kumimoji="1" sz="2200">
          <a:solidFill>
            <a:schemeClr val="tx1"/>
          </a:solidFill>
          <a:latin typeface="+mn-lt"/>
          <a:ea typeface="+mn-ea"/>
        </a:defRPr>
      </a:lvl7pPr>
      <a:lvl8pPr marL="3779395" indent="-251960" algn="l" rtl="0" fontAlgn="base">
        <a:spcBef>
          <a:spcPct val="20000"/>
        </a:spcBef>
        <a:spcAft>
          <a:spcPct val="0"/>
        </a:spcAft>
        <a:buChar char="»"/>
        <a:defRPr kumimoji="1" sz="2200">
          <a:solidFill>
            <a:schemeClr val="tx1"/>
          </a:solidFill>
          <a:latin typeface="+mn-lt"/>
          <a:ea typeface="+mn-ea"/>
        </a:defRPr>
      </a:lvl8pPr>
      <a:lvl9pPr marL="4283314" indent="-251960" algn="l" rtl="0" fontAlgn="base">
        <a:spcBef>
          <a:spcPct val="20000"/>
        </a:spcBef>
        <a:spcAft>
          <a:spcPct val="0"/>
        </a:spcAft>
        <a:buChar char="»"/>
        <a:defRPr kumimoji="1" sz="2200">
          <a:solidFill>
            <a:schemeClr val="tx1"/>
          </a:solidFill>
          <a:latin typeface="+mn-lt"/>
          <a:ea typeface="+mn-ea"/>
        </a:defRPr>
      </a:lvl9pPr>
    </p:bodyStyle>
    <p:otherStyle>
      <a:defPPr>
        <a:defRPr lang="ja-JP"/>
      </a:defPPr>
      <a:lvl1pPr marL="0" algn="l" defTabSz="1007838" rtl="0" eaLnBrk="1" latinLnBrk="0" hangingPunct="1">
        <a:defRPr kumimoji="1" sz="2000" kern="1200">
          <a:solidFill>
            <a:schemeClr val="tx1"/>
          </a:solidFill>
          <a:latin typeface="+mn-lt"/>
          <a:ea typeface="+mn-ea"/>
          <a:cs typeface="+mn-cs"/>
        </a:defRPr>
      </a:lvl1pPr>
      <a:lvl2pPr marL="503920" algn="l" defTabSz="1007838" rtl="0" eaLnBrk="1" latinLnBrk="0" hangingPunct="1">
        <a:defRPr kumimoji="1" sz="2000" kern="1200">
          <a:solidFill>
            <a:schemeClr val="tx1"/>
          </a:solidFill>
          <a:latin typeface="+mn-lt"/>
          <a:ea typeface="+mn-ea"/>
          <a:cs typeface="+mn-cs"/>
        </a:defRPr>
      </a:lvl2pPr>
      <a:lvl3pPr marL="1007838" algn="l" defTabSz="1007838" rtl="0" eaLnBrk="1" latinLnBrk="0" hangingPunct="1">
        <a:defRPr kumimoji="1" sz="2000" kern="1200">
          <a:solidFill>
            <a:schemeClr val="tx1"/>
          </a:solidFill>
          <a:latin typeface="+mn-lt"/>
          <a:ea typeface="+mn-ea"/>
          <a:cs typeface="+mn-cs"/>
        </a:defRPr>
      </a:lvl3pPr>
      <a:lvl4pPr marL="1511758" algn="l" defTabSz="1007838" rtl="0" eaLnBrk="1" latinLnBrk="0" hangingPunct="1">
        <a:defRPr kumimoji="1" sz="2000" kern="1200">
          <a:solidFill>
            <a:schemeClr val="tx1"/>
          </a:solidFill>
          <a:latin typeface="+mn-lt"/>
          <a:ea typeface="+mn-ea"/>
          <a:cs typeface="+mn-cs"/>
        </a:defRPr>
      </a:lvl4pPr>
      <a:lvl5pPr marL="2015677" algn="l" defTabSz="1007838" rtl="0" eaLnBrk="1" latinLnBrk="0" hangingPunct="1">
        <a:defRPr kumimoji="1" sz="2000" kern="1200">
          <a:solidFill>
            <a:schemeClr val="tx1"/>
          </a:solidFill>
          <a:latin typeface="+mn-lt"/>
          <a:ea typeface="+mn-ea"/>
          <a:cs typeface="+mn-cs"/>
        </a:defRPr>
      </a:lvl5pPr>
      <a:lvl6pPr marL="2519597" algn="l" defTabSz="1007838" rtl="0" eaLnBrk="1" latinLnBrk="0" hangingPunct="1">
        <a:defRPr kumimoji="1" sz="2000" kern="1200">
          <a:solidFill>
            <a:schemeClr val="tx1"/>
          </a:solidFill>
          <a:latin typeface="+mn-lt"/>
          <a:ea typeface="+mn-ea"/>
          <a:cs typeface="+mn-cs"/>
        </a:defRPr>
      </a:lvl6pPr>
      <a:lvl7pPr marL="3023515" algn="l" defTabSz="1007838" rtl="0" eaLnBrk="1" latinLnBrk="0" hangingPunct="1">
        <a:defRPr kumimoji="1" sz="2000" kern="1200">
          <a:solidFill>
            <a:schemeClr val="tx1"/>
          </a:solidFill>
          <a:latin typeface="+mn-lt"/>
          <a:ea typeface="+mn-ea"/>
          <a:cs typeface="+mn-cs"/>
        </a:defRPr>
      </a:lvl7pPr>
      <a:lvl8pPr marL="3527435" algn="l" defTabSz="1007838" rtl="0" eaLnBrk="1" latinLnBrk="0" hangingPunct="1">
        <a:defRPr kumimoji="1" sz="2000" kern="1200">
          <a:solidFill>
            <a:schemeClr val="tx1"/>
          </a:solidFill>
          <a:latin typeface="+mn-lt"/>
          <a:ea typeface="+mn-ea"/>
          <a:cs typeface="+mn-cs"/>
        </a:defRPr>
      </a:lvl8pPr>
      <a:lvl9pPr marL="4031354" algn="l" defTabSz="1007838"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Rectangle 56"/>
          <p:cNvSpPr/>
          <p:nvPr/>
        </p:nvSpPr>
        <p:spPr bwMode="auto">
          <a:xfrm>
            <a:off x="0" y="1"/>
            <a:ext cx="10098088" cy="7877175"/>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lIns="91430" tIns="45716" rIns="91430" bIns="45716"/>
          <a:lstStyle/>
          <a:p>
            <a:pPr>
              <a:defRPr/>
            </a:pPr>
            <a:endParaRPr lang="en-US" dirty="0">
              <a:latin typeface="Arial" pitchFamily="17" charset="0"/>
            </a:endParaRPr>
          </a:p>
        </p:txBody>
      </p:sp>
      <p:sp>
        <p:nvSpPr>
          <p:cNvPr id="9219" name="Rectangle 3"/>
          <p:cNvSpPr>
            <a:spLocks noGrp="1" noChangeArrowheads="1"/>
          </p:cNvSpPr>
          <p:nvPr>
            <p:ph type="ctrTitle"/>
          </p:nvPr>
        </p:nvSpPr>
        <p:spPr>
          <a:xfrm>
            <a:off x="0" y="168276"/>
            <a:ext cx="9791700" cy="1165225"/>
          </a:xfrm>
        </p:spPr>
        <p:txBody>
          <a:bodyPr/>
          <a:lstStyle/>
          <a:p>
            <a:pPr algn="ctr" eaLnBrk="1">
              <a:lnSpc>
                <a:spcPct val="99000"/>
              </a:lnSpc>
              <a:tabLst>
                <a:tab pos="723825" algn="l"/>
                <a:tab pos="1447649" algn="l"/>
                <a:tab pos="2171475" algn="l"/>
                <a:tab pos="2895300" algn="l"/>
                <a:tab pos="3619124" algn="l"/>
                <a:tab pos="4342950" algn="l"/>
                <a:tab pos="5066775" algn="l"/>
                <a:tab pos="5790600" algn="l"/>
                <a:tab pos="6514424" algn="l"/>
                <a:tab pos="7238250" algn="l"/>
                <a:tab pos="7962075" algn="l"/>
                <a:tab pos="8685899" algn="l"/>
              </a:tabLst>
            </a:pPr>
            <a:r>
              <a:rPr lang="en-US" sz="2200" dirty="0" smtClean="0">
                <a:solidFill>
                  <a:schemeClr val="bg2"/>
                </a:solidFill>
              </a:rPr>
              <a:t>PRELIMINARY ASSESSMENT OF DIOXIN-LIKE COMPOUNDS IN/FROM CHLORPYRIFOS - A POTENTIAL PRECURSOR OF THE </a:t>
            </a:r>
            <a:br>
              <a:rPr lang="en-US" sz="2200" dirty="0" smtClean="0">
                <a:solidFill>
                  <a:schemeClr val="bg2"/>
                </a:solidFill>
              </a:rPr>
            </a:br>
            <a:r>
              <a:rPr lang="en-US" sz="2200" dirty="0" smtClean="0">
                <a:solidFill>
                  <a:schemeClr val="bg2"/>
                </a:solidFill>
              </a:rPr>
              <a:t>PYRIDINE ANALOGUE OF 2,3,7,8-TCDD</a:t>
            </a:r>
            <a:endParaRPr lang="en-GB" sz="2200" i="1" dirty="0" smtClean="0">
              <a:solidFill>
                <a:schemeClr val="bg2"/>
              </a:solidFill>
            </a:endParaRPr>
          </a:p>
        </p:txBody>
      </p:sp>
      <p:sp>
        <p:nvSpPr>
          <p:cNvPr id="4" name="Rectangle 49"/>
          <p:cNvSpPr>
            <a:spLocks/>
          </p:cNvSpPr>
          <p:nvPr/>
        </p:nvSpPr>
        <p:spPr bwMode="auto">
          <a:xfrm>
            <a:off x="1" y="2227262"/>
            <a:ext cx="5040313" cy="5016500"/>
          </a:xfrm>
          <a:prstGeom prst="rect">
            <a:avLst/>
          </a:prstGeom>
          <a:noFill/>
          <a:ln w="9525">
            <a:noFill/>
            <a:miter lim="800000"/>
            <a:headEnd/>
            <a:tailEnd/>
          </a:ln>
        </p:spPr>
        <p:txBody>
          <a:bodyPr lIns="91430" tIns="45716" rIns="91430" bIns="45716"/>
          <a:lstStyle/>
          <a:p>
            <a:pPr marL="177781" algn="just" eaLnBrk="0">
              <a:lnSpc>
                <a:spcPct val="100000"/>
              </a:lnSpc>
              <a:spcBef>
                <a:spcPct val="20000"/>
              </a:spcBef>
              <a:defRPr/>
            </a:pPr>
            <a:r>
              <a:rPr lang="en-US" dirty="0">
                <a:solidFill>
                  <a:schemeClr val="bg2"/>
                </a:solidFill>
                <a:latin typeface="+mn-lt"/>
              </a:rPr>
              <a:t>Introduction</a:t>
            </a:r>
          </a:p>
          <a:p>
            <a:pPr marL="177781" algn="just" eaLnBrk="0">
              <a:lnSpc>
                <a:spcPct val="100000"/>
              </a:lnSpc>
              <a:spcBef>
                <a:spcPct val="20000"/>
              </a:spcBef>
              <a:defRPr/>
            </a:pPr>
            <a:r>
              <a:rPr lang="en-US" sz="1200" dirty="0" smtClean="0">
                <a:solidFill>
                  <a:schemeClr val="bg2"/>
                </a:solidFill>
                <a:latin typeface="+mn-lt"/>
              </a:rPr>
              <a:t>Pesticide production, use and disposal have contributed significantly to polychlorinated </a:t>
            </a:r>
            <a:r>
              <a:rPr lang="en-US" sz="1200" dirty="0" err="1" smtClean="0">
                <a:solidFill>
                  <a:schemeClr val="bg2"/>
                </a:solidFill>
                <a:latin typeface="+mn-lt"/>
              </a:rPr>
              <a:t>dibenzo</a:t>
            </a:r>
            <a:r>
              <a:rPr lang="en-US" sz="1200" dirty="0" smtClean="0">
                <a:solidFill>
                  <a:schemeClr val="bg2"/>
                </a:solidFill>
                <a:latin typeface="+mn-lt"/>
              </a:rPr>
              <a:t>-p-dioxins and </a:t>
            </a:r>
            <a:r>
              <a:rPr lang="en-US" sz="1200" dirty="0" err="1" smtClean="0">
                <a:solidFill>
                  <a:schemeClr val="bg2"/>
                </a:solidFill>
                <a:latin typeface="+mn-lt"/>
              </a:rPr>
              <a:t>dibenzofuran</a:t>
            </a:r>
            <a:r>
              <a:rPr lang="en-US" sz="1200" dirty="0" smtClean="0">
                <a:solidFill>
                  <a:schemeClr val="bg2"/>
                </a:solidFill>
                <a:latin typeface="+mn-lt"/>
              </a:rPr>
              <a:t> (PCDD/F) emissions in the past1-4. However also in a recent monitoring of current used pesticides in Australia in all assessed formulations PCDD/PCDF were detected with high concentrations in some pesticide formulation (in particular </a:t>
            </a:r>
            <a:r>
              <a:rPr lang="en-US" sz="1200" dirty="0" err="1" smtClean="0">
                <a:solidFill>
                  <a:schemeClr val="bg2"/>
                </a:solidFill>
                <a:latin typeface="+mn-lt"/>
              </a:rPr>
              <a:t>pentachloronitrobenzene</a:t>
            </a:r>
            <a:r>
              <a:rPr lang="en-US" sz="1200" dirty="0" smtClean="0">
                <a:solidFill>
                  <a:schemeClr val="bg2"/>
                </a:solidFill>
                <a:latin typeface="+mn-lt"/>
              </a:rPr>
              <a:t> /</a:t>
            </a:r>
            <a:r>
              <a:rPr lang="en-US" sz="1200" dirty="0" err="1" smtClean="0">
                <a:solidFill>
                  <a:schemeClr val="bg2"/>
                </a:solidFill>
                <a:latin typeface="+mn-lt"/>
              </a:rPr>
              <a:t>Quintozene</a:t>
            </a:r>
            <a:r>
              <a:rPr lang="en-US" sz="1200" dirty="0" smtClean="0">
                <a:solidFill>
                  <a:schemeClr val="bg2"/>
                </a:solidFill>
                <a:latin typeface="+mn-lt"/>
              </a:rPr>
              <a:t>)4. From historic perspective the two pesticides with the highest Dioxin levels and release were 2,4,5-trichlorophenoxy acetic acid (2,4,5-T) and pentachlorophenol (PCP)1,5. The production and use of 2,4,5-T and 2,4,5-Trichlorophenol - the precursor of 2,3,7,8-TCDD - resulted in large contamination during the Vietnam War (366 kg TEQ release from Agent Orange spray)6 and had a long series of dioxin contamination in the factories3 with a last accident in </a:t>
            </a:r>
            <a:r>
              <a:rPr lang="en-US" sz="1200" dirty="0" err="1" smtClean="0">
                <a:solidFill>
                  <a:schemeClr val="bg2"/>
                </a:solidFill>
                <a:latin typeface="+mn-lt"/>
              </a:rPr>
              <a:t>Seveso</a:t>
            </a:r>
            <a:r>
              <a:rPr lang="en-US" sz="1200" dirty="0" smtClean="0">
                <a:solidFill>
                  <a:schemeClr val="bg2"/>
                </a:solidFill>
                <a:latin typeface="+mn-lt"/>
              </a:rPr>
              <a:t> where about 30 kg TEQ have been released7. </a:t>
            </a:r>
          </a:p>
          <a:p>
            <a:pPr marL="177781" algn="just" eaLnBrk="0">
              <a:lnSpc>
                <a:spcPct val="100000"/>
              </a:lnSpc>
              <a:spcBef>
                <a:spcPct val="20000"/>
              </a:spcBef>
              <a:defRPr/>
            </a:pPr>
            <a:r>
              <a:rPr lang="en-US" sz="1200" dirty="0" smtClean="0">
                <a:solidFill>
                  <a:schemeClr val="bg2"/>
                </a:solidFill>
                <a:latin typeface="+mn-lt"/>
              </a:rPr>
              <a:t>While today 2,4,5-T seems not be available on the market and the use of 2,4,5-trichlorphenol seems to be largely restricted to the synthesis of the still available </a:t>
            </a:r>
            <a:r>
              <a:rPr lang="en-US" sz="1200" dirty="0" err="1" smtClean="0">
                <a:solidFill>
                  <a:schemeClr val="bg2"/>
                </a:solidFill>
                <a:latin typeface="+mn-lt"/>
              </a:rPr>
              <a:t>hexachlorophen</a:t>
            </a:r>
            <a:r>
              <a:rPr lang="en-US" sz="1200" dirty="0" smtClean="0">
                <a:solidFill>
                  <a:schemeClr val="bg2"/>
                </a:solidFill>
                <a:latin typeface="+mn-lt"/>
              </a:rPr>
              <a:t> (e.g. skin cleanser </a:t>
            </a:r>
            <a:r>
              <a:rPr lang="en-US" sz="1200" dirty="0" err="1" smtClean="0">
                <a:solidFill>
                  <a:schemeClr val="bg2"/>
                </a:solidFill>
                <a:latin typeface="+mn-lt"/>
              </a:rPr>
              <a:t>PhisoHex</a:t>
            </a:r>
            <a:r>
              <a:rPr lang="en-US" sz="1200" dirty="0" smtClean="0">
                <a:solidFill>
                  <a:schemeClr val="bg2"/>
                </a:solidFill>
                <a:latin typeface="+mn-lt"/>
              </a:rPr>
              <a:t>) a major pesticide used today - </a:t>
            </a:r>
            <a:r>
              <a:rPr lang="en-US" sz="1200" dirty="0" err="1" smtClean="0">
                <a:solidFill>
                  <a:schemeClr val="bg2"/>
                </a:solidFill>
                <a:latin typeface="+mn-lt"/>
              </a:rPr>
              <a:t>Chlorpyriphos</a:t>
            </a:r>
            <a:r>
              <a:rPr lang="en-US" sz="1200" dirty="0" smtClean="0">
                <a:solidFill>
                  <a:schemeClr val="bg2"/>
                </a:solidFill>
                <a:latin typeface="+mn-lt"/>
              </a:rPr>
              <a:t> - has as chlorinated aromatic moiety the pyridine-analogue of 2,4,5-trichlorophenol (3,5,6-trichloro-2-pyridinol) (Figure 1). Therefore the pesticide is a potential direct precursor of the pyridine-analogue of 2,3,7,8-TCDD (Figure 1). While in the recent study of Holt et al some PCDF have been detected in a </a:t>
            </a:r>
            <a:r>
              <a:rPr lang="en-US" sz="1200" dirty="0" err="1" smtClean="0">
                <a:solidFill>
                  <a:schemeClr val="bg2"/>
                </a:solidFill>
                <a:latin typeface="+mn-lt"/>
              </a:rPr>
              <a:t>Chlorpyrifos</a:t>
            </a:r>
            <a:r>
              <a:rPr lang="en-US" sz="1200" dirty="0" smtClean="0">
                <a:solidFill>
                  <a:schemeClr val="bg2"/>
                </a:solidFill>
                <a:latin typeface="+mn-lt"/>
              </a:rPr>
              <a:t> sample4, the presence of this 2,3,7,8-TCDD analogue has to our knowledge not been assessed yet. </a:t>
            </a: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p:txBody>
      </p:sp>
      <p:sp>
        <p:nvSpPr>
          <p:cNvPr id="5" name="Rectangle 49"/>
          <p:cNvSpPr>
            <a:spLocks/>
          </p:cNvSpPr>
          <p:nvPr/>
        </p:nvSpPr>
        <p:spPr bwMode="auto">
          <a:xfrm>
            <a:off x="5041901" y="2366963"/>
            <a:ext cx="5040313" cy="4224337"/>
          </a:xfrm>
          <a:prstGeom prst="rect">
            <a:avLst/>
          </a:prstGeom>
          <a:noFill/>
          <a:ln w="9525">
            <a:noFill/>
            <a:miter lim="800000"/>
            <a:headEnd/>
            <a:tailEnd/>
          </a:ln>
        </p:spPr>
        <p:txBody>
          <a:bodyPr lIns="91430" tIns="45716" rIns="91430" bIns="45716"/>
          <a:lstStyle/>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a:p>
            <a:pPr marL="143985" algn="just" eaLnBrk="0">
              <a:lnSpc>
                <a:spcPct val="100000"/>
              </a:lnSpc>
              <a:spcBef>
                <a:spcPts val="0"/>
              </a:spcBef>
              <a:defRPr/>
            </a:pPr>
            <a:endParaRPr lang="en-US" sz="1100" dirty="0">
              <a:solidFill>
                <a:schemeClr val="bg1">
                  <a:lumMod val="75000"/>
                </a:schemeClr>
              </a:solidFill>
              <a:latin typeface="+mn-lt"/>
            </a:endParaRPr>
          </a:p>
        </p:txBody>
      </p:sp>
      <p:sp>
        <p:nvSpPr>
          <p:cNvPr id="9222" name="Subtitle 7"/>
          <p:cNvSpPr>
            <a:spLocks noGrp="1"/>
          </p:cNvSpPr>
          <p:nvPr>
            <p:ph type="subTitle" idx="1"/>
          </p:nvPr>
        </p:nvSpPr>
        <p:spPr>
          <a:xfrm>
            <a:off x="177800" y="1320801"/>
            <a:ext cx="9813925" cy="901700"/>
          </a:xfrm>
        </p:spPr>
        <p:txBody>
          <a:bodyPr/>
          <a:lstStyle/>
          <a:p>
            <a:pPr algn="ctr">
              <a:lnSpc>
                <a:spcPct val="100000"/>
              </a:lnSpc>
              <a:spcAft>
                <a:spcPct val="0"/>
              </a:spcAft>
            </a:pPr>
            <a:r>
              <a:rPr lang="de-DE" sz="2000" i="0" dirty="0" smtClean="0">
                <a:solidFill>
                  <a:schemeClr val="bg2"/>
                </a:solidFill>
                <a:latin typeface="+mj-lt"/>
              </a:rPr>
              <a:t>Sakiyama T</a:t>
            </a:r>
            <a:r>
              <a:rPr lang="de-DE" sz="2000" i="0" baseline="30000" dirty="0" smtClean="0">
                <a:solidFill>
                  <a:schemeClr val="bg2"/>
                </a:solidFill>
                <a:latin typeface="+mj-lt"/>
              </a:rPr>
              <a:t>1</a:t>
            </a:r>
            <a:r>
              <a:rPr lang="de-DE" sz="2000" i="0" dirty="0" smtClean="0">
                <a:solidFill>
                  <a:schemeClr val="bg2"/>
                </a:solidFill>
                <a:latin typeface="+mj-lt"/>
              </a:rPr>
              <a:t>, Weber R</a:t>
            </a:r>
            <a:r>
              <a:rPr lang="de-DE" sz="2000" i="0" baseline="30000" dirty="0" smtClean="0">
                <a:solidFill>
                  <a:schemeClr val="bg2"/>
                </a:solidFill>
                <a:latin typeface="+mj-lt"/>
              </a:rPr>
              <a:t>2</a:t>
            </a:r>
            <a:r>
              <a:rPr lang="de-DE" sz="2000" i="0" dirty="0" smtClean="0">
                <a:solidFill>
                  <a:schemeClr val="bg2"/>
                </a:solidFill>
                <a:latin typeface="+mj-lt"/>
              </a:rPr>
              <a:t>, Behnisch P</a:t>
            </a:r>
            <a:r>
              <a:rPr lang="de-DE" sz="2000" i="0" baseline="30000" dirty="0" smtClean="0">
                <a:solidFill>
                  <a:schemeClr val="bg2"/>
                </a:solidFill>
                <a:latin typeface="+mj-lt"/>
              </a:rPr>
              <a:t>3</a:t>
            </a:r>
            <a:r>
              <a:rPr lang="de-DE" sz="2000" i="0" dirty="0" smtClean="0">
                <a:solidFill>
                  <a:schemeClr val="bg2"/>
                </a:solidFill>
                <a:latin typeface="+mj-lt"/>
              </a:rPr>
              <a:t>, Nakano T</a:t>
            </a:r>
            <a:r>
              <a:rPr lang="de-DE" sz="2000" i="0" baseline="30000" dirty="0" smtClean="0">
                <a:solidFill>
                  <a:schemeClr val="bg2"/>
                </a:solidFill>
                <a:latin typeface="+mj-lt"/>
              </a:rPr>
              <a:t>4</a:t>
            </a:r>
          </a:p>
          <a:p>
            <a:pPr algn="ctr">
              <a:lnSpc>
                <a:spcPct val="100000"/>
              </a:lnSpc>
              <a:spcAft>
                <a:spcPct val="0"/>
              </a:spcAft>
            </a:pPr>
            <a:r>
              <a:rPr lang="de-DE" sz="1400" i="0" baseline="30000" dirty="0" smtClean="0">
                <a:solidFill>
                  <a:schemeClr val="bg2"/>
                </a:solidFill>
                <a:latin typeface="+mj-lt"/>
              </a:rPr>
              <a:t>  </a:t>
            </a:r>
          </a:p>
          <a:p>
            <a:pPr algn="ctr">
              <a:lnSpc>
                <a:spcPct val="100000"/>
              </a:lnSpc>
              <a:spcAft>
                <a:spcPct val="0"/>
              </a:spcAft>
            </a:pPr>
            <a:r>
              <a:rPr lang="en-US" sz="2000" i="0" baseline="50000" dirty="0" smtClean="0">
                <a:solidFill>
                  <a:schemeClr val="bg2"/>
                </a:solidFill>
                <a:latin typeface="+mj-lt"/>
              </a:rPr>
              <a:t>1</a:t>
            </a:r>
            <a:r>
              <a:rPr lang="en-US" sz="2000" i="0" baseline="30000" dirty="0" smtClean="0">
                <a:solidFill>
                  <a:schemeClr val="bg2"/>
                </a:solidFill>
                <a:latin typeface="+mj-lt"/>
              </a:rPr>
              <a:t> Osaka City Institute of Public Health and </a:t>
            </a:r>
            <a:r>
              <a:rPr lang="en-US" sz="2000" i="0" baseline="30000" dirty="0" err="1" smtClean="0">
                <a:solidFill>
                  <a:schemeClr val="bg2"/>
                </a:solidFill>
                <a:latin typeface="+mj-lt"/>
              </a:rPr>
              <a:t>Env</a:t>
            </a:r>
            <a:r>
              <a:rPr lang="en-US" sz="2000" i="0" baseline="30000" dirty="0" smtClean="0">
                <a:solidFill>
                  <a:schemeClr val="bg2"/>
                </a:solidFill>
                <a:latin typeface="+mj-lt"/>
              </a:rPr>
              <a:t>. Sciences, Osaka, Japan; </a:t>
            </a:r>
            <a:r>
              <a:rPr lang="en-US" sz="2000" i="0" baseline="50000" dirty="0" smtClean="0">
                <a:solidFill>
                  <a:schemeClr val="bg2"/>
                </a:solidFill>
                <a:latin typeface="+mj-lt"/>
              </a:rPr>
              <a:t>2</a:t>
            </a:r>
            <a:r>
              <a:rPr lang="en-US" sz="2000" i="0" baseline="30000" dirty="0" smtClean="0">
                <a:solidFill>
                  <a:schemeClr val="bg2"/>
                </a:solidFill>
                <a:latin typeface="+mj-lt"/>
              </a:rPr>
              <a:t> POPs Environmental, </a:t>
            </a:r>
            <a:r>
              <a:rPr lang="en-US" sz="2000" i="0" baseline="30000" dirty="0" err="1" smtClean="0">
                <a:solidFill>
                  <a:schemeClr val="bg2"/>
                </a:solidFill>
                <a:latin typeface="+mj-lt"/>
              </a:rPr>
              <a:t>Göppingen</a:t>
            </a:r>
            <a:r>
              <a:rPr lang="en-US" sz="2000" i="0" baseline="30000" dirty="0" smtClean="0">
                <a:solidFill>
                  <a:schemeClr val="bg2"/>
                </a:solidFill>
                <a:latin typeface="+mj-lt"/>
              </a:rPr>
              <a:t>, Germany, </a:t>
            </a:r>
          </a:p>
          <a:p>
            <a:pPr algn="ctr">
              <a:lnSpc>
                <a:spcPct val="100000"/>
              </a:lnSpc>
              <a:spcAft>
                <a:spcPct val="0"/>
              </a:spcAft>
            </a:pPr>
            <a:r>
              <a:rPr lang="en-US" sz="2000" i="0" baseline="50000" dirty="0" smtClean="0">
                <a:solidFill>
                  <a:schemeClr val="bg2"/>
                </a:solidFill>
                <a:latin typeface="+mj-lt"/>
              </a:rPr>
              <a:t>3</a:t>
            </a:r>
            <a:r>
              <a:rPr lang="en-US" sz="2000" i="0" baseline="30000" dirty="0" smtClean="0">
                <a:solidFill>
                  <a:schemeClr val="bg2"/>
                </a:solidFill>
                <a:latin typeface="+mj-lt"/>
              </a:rPr>
              <a:t> </a:t>
            </a:r>
            <a:r>
              <a:rPr lang="en-US" sz="2000" i="0" baseline="30000" dirty="0" err="1" smtClean="0">
                <a:solidFill>
                  <a:schemeClr val="bg2"/>
                </a:solidFill>
                <a:latin typeface="+mj-lt"/>
              </a:rPr>
              <a:t>BioDetection</a:t>
            </a:r>
            <a:r>
              <a:rPr lang="en-US" sz="2000" i="0" baseline="30000" dirty="0" smtClean="0">
                <a:solidFill>
                  <a:schemeClr val="bg2"/>
                </a:solidFill>
                <a:latin typeface="+mj-lt"/>
              </a:rPr>
              <a:t> Systems BV (BDS), Amsterdam, The Netherlands, </a:t>
            </a:r>
            <a:r>
              <a:rPr lang="en-US" sz="2000" i="0" baseline="50000" dirty="0" smtClean="0">
                <a:solidFill>
                  <a:schemeClr val="bg2"/>
                </a:solidFill>
                <a:latin typeface="+mj-lt"/>
              </a:rPr>
              <a:t> 4 </a:t>
            </a:r>
            <a:r>
              <a:rPr lang="en-US" sz="2000" i="0" baseline="30000" dirty="0" smtClean="0">
                <a:solidFill>
                  <a:schemeClr val="bg2"/>
                </a:solidFill>
                <a:latin typeface="+mj-lt"/>
              </a:rPr>
              <a:t>Osaka University,  Suita, Osaka, Japan</a:t>
            </a:r>
          </a:p>
        </p:txBody>
      </p:sp>
      <p:sp>
        <p:nvSpPr>
          <p:cNvPr id="32788" name="Rectangle 20"/>
          <p:cNvSpPr>
            <a:spLocks noChangeArrowheads="1"/>
          </p:cNvSpPr>
          <p:nvPr/>
        </p:nvSpPr>
        <p:spPr bwMode="auto">
          <a:xfrm>
            <a:off x="5321301" y="6901971"/>
            <a:ext cx="4559301" cy="669079"/>
          </a:xfrm>
          <a:prstGeom prst="rect">
            <a:avLst/>
          </a:prstGeom>
          <a:noFill/>
          <a:ln w="9525">
            <a:noFill/>
            <a:miter lim="800000"/>
            <a:headEnd/>
            <a:tailEnd/>
          </a:ln>
          <a:effectLst/>
        </p:spPr>
        <p:txBody>
          <a:bodyPr wrap="square" lIns="91430" tIns="45716" rIns="91430" bIns="45716" anchor="ctr">
            <a:spAutoFit/>
          </a:bodyPr>
          <a:lstStyle/>
          <a:p>
            <a:pPr algn="just" eaLnBrk="0">
              <a:lnSpc>
                <a:spcPct val="100000"/>
              </a:lnSpc>
              <a:defRPr/>
            </a:pPr>
            <a:r>
              <a:rPr lang="en-US" sz="1200" b="1" dirty="0" smtClean="0">
                <a:solidFill>
                  <a:schemeClr val="bg2"/>
                </a:solidFill>
                <a:latin typeface="+mn-lt"/>
              </a:rPr>
              <a:t>Figure 1: Formation of 2,3,7,8-TCDD from 2,4,5-T/2,4,5-TCP and potential formation of the 2,3,7,8-TCDD pyridine analogue from </a:t>
            </a:r>
            <a:r>
              <a:rPr lang="en-US" sz="1200" b="1" dirty="0" err="1" smtClean="0">
                <a:solidFill>
                  <a:schemeClr val="bg2"/>
                </a:solidFill>
                <a:latin typeface="+mn-lt"/>
              </a:rPr>
              <a:t>Chlorpyrifos</a:t>
            </a:r>
            <a:r>
              <a:rPr lang="en-US" sz="1200" b="1" dirty="0" smtClean="0">
                <a:solidFill>
                  <a:schemeClr val="bg2"/>
                </a:solidFill>
                <a:latin typeface="+mn-lt"/>
              </a:rPr>
              <a:t> or 3,5,6-trichloro-2-pyridinol</a:t>
            </a:r>
            <a:endParaRPr lang="en-US" sz="1200" dirty="0">
              <a:solidFill>
                <a:schemeClr val="bg2"/>
              </a:solidFill>
              <a:latin typeface="+mn-lt"/>
            </a:endParaRPr>
          </a:p>
        </p:txBody>
      </p:sp>
      <p:pic>
        <p:nvPicPr>
          <p:cNvPr id="12" name="Picture 4"/>
          <p:cNvPicPr>
            <a:picLocks noChangeAspect="1" noChangeArrowheads="1"/>
          </p:cNvPicPr>
          <p:nvPr/>
        </p:nvPicPr>
        <p:blipFill>
          <a:blip r:embed="rId3" cstate="print"/>
          <a:srcRect/>
          <a:stretch>
            <a:fillRect/>
          </a:stretch>
        </p:blipFill>
        <p:spPr bwMode="auto">
          <a:xfrm>
            <a:off x="5130800" y="4561865"/>
            <a:ext cx="4899025" cy="2271959"/>
          </a:xfrm>
          <a:prstGeom prst="rect">
            <a:avLst/>
          </a:prstGeom>
          <a:solidFill>
            <a:srgbClr val="FFFFFF"/>
          </a:solidFill>
          <a:ln w="9525">
            <a:noFill/>
            <a:miter lim="800000"/>
            <a:headEnd/>
            <a:tailEnd/>
          </a:ln>
        </p:spPr>
      </p:pic>
      <p:sp>
        <p:nvSpPr>
          <p:cNvPr id="13" name="Rectangle 49"/>
          <p:cNvSpPr>
            <a:spLocks/>
          </p:cNvSpPr>
          <p:nvPr/>
        </p:nvSpPr>
        <p:spPr bwMode="auto">
          <a:xfrm>
            <a:off x="5040312" y="2316163"/>
            <a:ext cx="5040313" cy="5016500"/>
          </a:xfrm>
          <a:prstGeom prst="rect">
            <a:avLst/>
          </a:prstGeom>
          <a:noFill/>
          <a:ln w="9525">
            <a:noFill/>
            <a:miter lim="800000"/>
            <a:headEnd/>
            <a:tailEnd/>
          </a:ln>
        </p:spPr>
        <p:txBody>
          <a:bodyPr lIns="91430" tIns="45716" rIns="91430" bIns="45716"/>
          <a:lstStyle/>
          <a:p>
            <a:pPr marL="177781" algn="just" eaLnBrk="0">
              <a:lnSpc>
                <a:spcPct val="100000"/>
              </a:lnSpc>
              <a:spcBef>
                <a:spcPct val="20000"/>
              </a:spcBef>
              <a:defRPr/>
            </a:pPr>
            <a:r>
              <a:rPr lang="en-US" sz="1200" dirty="0" smtClean="0">
                <a:solidFill>
                  <a:schemeClr val="bg2"/>
                </a:solidFill>
                <a:latin typeface="+mn-lt"/>
              </a:rPr>
              <a:t>Therefore we </a:t>
            </a:r>
            <a:r>
              <a:rPr lang="en-US" sz="1200" dirty="0" err="1" smtClean="0">
                <a:solidFill>
                  <a:schemeClr val="bg2"/>
                </a:solidFill>
                <a:latin typeface="+mn-lt"/>
              </a:rPr>
              <a:t>analysed</a:t>
            </a:r>
            <a:r>
              <a:rPr lang="en-US" sz="1200" dirty="0" smtClean="0">
                <a:solidFill>
                  <a:schemeClr val="bg2"/>
                </a:solidFill>
                <a:latin typeface="+mn-lt"/>
              </a:rPr>
              <a:t> in a preliminary study the presence of these potentially dioxin-like compound in a </a:t>
            </a:r>
            <a:r>
              <a:rPr lang="en-US" sz="1200" dirty="0" err="1" smtClean="0">
                <a:solidFill>
                  <a:schemeClr val="bg2"/>
                </a:solidFill>
                <a:latin typeface="+mn-lt"/>
              </a:rPr>
              <a:t>Chlorpyrifos</a:t>
            </a:r>
            <a:r>
              <a:rPr lang="en-US" sz="1200" dirty="0" smtClean="0">
                <a:solidFill>
                  <a:schemeClr val="bg2"/>
                </a:solidFill>
                <a:latin typeface="+mn-lt"/>
              </a:rPr>
              <a:t> formulation. In addition we performed thermal treatments of </a:t>
            </a:r>
            <a:r>
              <a:rPr lang="en-US" sz="1200" dirty="0" err="1" smtClean="0">
                <a:solidFill>
                  <a:schemeClr val="bg2"/>
                </a:solidFill>
                <a:latin typeface="+mn-lt"/>
              </a:rPr>
              <a:t>Chlorpyrifos</a:t>
            </a:r>
            <a:r>
              <a:rPr lang="en-US" sz="1200" dirty="0" smtClean="0">
                <a:solidFill>
                  <a:schemeClr val="bg2"/>
                </a:solidFill>
                <a:latin typeface="+mn-lt"/>
              </a:rPr>
              <a:t> at moderate temperatures to assess it’s precursor potential and the first condensation steps. </a:t>
            </a:r>
          </a:p>
          <a:p>
            <a:pPr marL="177781" algn="just" eaLnBrk="0">
              <a:lnSpc>
                <a:spcPct val="100000"/>
              </a:lnSpc>
              <a:spcBef>
                <a:spcPct val="20000"/>
              </a:spcBef>
              <a:defRPr/>
            </a:pPr>
            <a:r>
              <a:rPr lang="en-US" sz="1200" dirty="0" err="1" smtClean="0">
                <a:solidFill>
                  <a:schemeClr val="bg2"/>
                </a:solidFill>
                <a:latin typeface="+mn-lt"/>
              </a:rPr>
              <a:t>Chlorpyrifos</a:t>
            </a:r>
            <a:r>
              <a:rPr lang="en-US" sz="1200" dirty="0" smtClean="0">
                <a:solidFill>
                  <a:schemeClr val="bg2"/>
                </a:solidFill>
                <a:latin typeface="+mn-lt"/>
              </a:rPr>
              <a:t> (O,O-diethyl O-3,5,6-trichloropyridin-2-yl </a:t>
            </a:r>
            <a:r>
              <a:rPr lang="en-US" sz="1200" dirty="0" err="1" smtClean="0">
                <a:solidFill>
                  <a:schemeClr val="bg2"/>
                </a:solidFill>
                <a:latin typeface="+mn-lt"/>
              </a:rPr>
              <a:t>phosphorothioate</a:t>
            </a:r>
            <a:r>
              <a:rPr lang="en-US" sz="1200" dirty="0" smtClean="0">
                <a:solidFill>
                  <a:schemeClr val="bg2"/>
                </a:solidFill>
                <a:latin typeface="+mn-lt"/>
              </a:rPr>
              <a:t>) is a organophosphate insecticide that inhibits </a:t>
            </a:r>
            <a:r>
              <a:rPr lang="en-US" sz="1200" dirty="0" err="1" smtClean="0">
                <a:solidFill>
                  <a:schemeClr val="bg2"/>
                </a:solidFill>
                <a:latin typeface="+mn-lt"/>
              </a:rPr>
              <a:t>acetylcholinesterase</a:t>
            </a:r>
            <a:r>
              <a:rPr lang="en-US" sz="1200" dirty="0" smtClean="0">
                <a:solidFill>
                  <a:schemeClr val="bg2"/>
                </a:solidFill>
                <a:latin typeface="+mn-lt"/>
              </a:rPr>
              <a:t> and is used to control insect pests. </a:t>
            </a:r>
            <a:r>
              <a:rPr lang="en-US" sz="1200" dirty="0" err="1" smtClean="0">
                <a:solidFill>
                  <a:schemeClr val="bg2"/>
                </a:solidFill>
                <a:latin typeface="+mn-lt"/>
              </a:rPr>
              <a:t>Chlorpyrifos</a:t>
            </a:r>
            <a:r>
              <a:rPr lang="en-US" sz="1200" dirty="0" smtClean="0">
                <a:solidFill>
                  <a:schemeClr val="bg2"/>
                </a:solidFill>
                <a:latin typeface="+mn-lt"/>
              </a:rPr>
              <a:t> is moderately toxic and chronic exposure has been linked to neurological effects, developmental disorders, and autoimmune disorders. (http://en.wikipedia.org/wiki/Chlorpyrifos)</a:t>
            </a:r>
          </a:p>
          <a:p>
            <a:pPr marL="177781" algn="just" eaLnBrk="0">
              <a:lnSpc>
                <a:spcPct val="100000"/>
              </a:lnSpc>
              <a:spcBef>
                <a:spcPct val="20000"/>
              </a:spcBef>
              <a:defRPr/>
            </a:pPr>
            <a:r>
              <a:rPr lang="en-US" sz="1200" dirty="0" smtClean="0">
                <a:solidFill>
                  <a:schemeClr val="bg2"/>
                </a:solidFill>
                <a:latin typeface="+mn-lt"/>
              </a:rPr>
              <a:t> </a:t>
            </a: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Rectangle 47"/>
          <p:cNvSpPr/>
          <p:nvPr/>
        </p:nvSpPr>
        <p:spPr bwMode="auto">
          <a:xfrm>
            <a:off x="0" y="1"/>
            <a:ext cx="10080625" cy="7559674"/>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dirty="0">
              <a:latin typeface="Arial" pitchFamily="17" charset="0"/>
            </a:endParaRPr>
          </a:p>
        </p:txBody>
      </p:sp>
      <p:sp>
        <p:nvSpPr>
          <p:cNvPr id="51" name="Rectangle 49"/>
          <p:cNvSpPr>
            <a:spLocks/>
          </p:cNvSpPr>
          <p:nvPr/>
        </p:nvSpPr>
        <p:spPr bwMode="auto">
          <a:xfrm>
            <a:off x="236908" y="177772"/>
            <a:ext cx="6290892" cy="4152928"/>
          </a:xfrm>
          <a:prstGeom prst="rect">
            <a:avLst/>
          </a:prstGeom>
          <a:noFill/>
          <a:ln w="9525">
            <a:noFill/>
            <a:miter lim="800000"/>
            <a:headEnd/>
            <a:tailEnd/>
          </a:ln>
        </p:spPr>
        <p:txBody>
          <a:bodyPr lIns="91420" tIns="45711" rIns="91420" bIns="45711"/>
          <a:lstStyle/>
          <a:p>
            <a:pPr marL="177781" algn="just" eaLnBrk="0">
              <a:lnSpc>
                <a:spcPct val="100000"/>
              </a:lnSpc>
            </a:pPr>
            <a:r>
              <a:rPr lang="en-US" dirty="0">
                <a:solidFill>
                  <a:schemeClr val="bg2"/>
                </a:solidFill>
              </a:rPr>
              <a:t>Materials and methods </a:t>
            </a:r>
          </a:p>
          <a:p>
            <a:pPr marL="177781" algn="just" eaLnBrk="0">
              <a:lnSpc>
                <a:spcPct val="100000"/>
              </a:lnSpc>
              <a:buClr>
                <a:schemeClr val="bg2"/>
              </a:buClr>
              <a:buSzPct val="100000"/>
            </a:pPr>
            <a:r>
              <a:rPr lang="en-US" sz="1200" dirty="0" smtClean="0">
                <a:solidFill>
                  <a:schemeClr val="bg2"/>
                </a:solidFill>
                <a:latin typeface="+mn-lt"/>
              </a:rPr>
              <a:t>Thermal treatment</a:t>
            </a:r>
          </a:p>
          <a:p>
            <a:pPr marL="177781" algn="just" eaLnBrk="0">
              <a:lnSpc>
                <a:spcPct val="100000"/>
              </a:lnSpc>
              <a:buClr>
                <a:schemeClr val="bg2"/>
              </a:buClr>
              <a:buSzPct val="100000"/>
            </a:pPr>
            <a:r>
              <a:rPr lang="en-US" sz="1200" dirty="0" err="1" smtClean="0">
                <a:solidFill>
                  <a:schemeClr val="bg2"/>
                </a:solidFill>
                <a:latin typeface="+mn-lt"/>
              </a:rPr>
              <a:t>Chlorpyrifos</a:t>
            </a:r>
            <a:r>
              <a:rPr lang="en-US" sz="1200" dirty="0" smtClean="0">
                <a:solidFill>
                  <a:schemeClr val="bg2"/>
                </a:solidFill>
                <a:latin typeface="+mn-lt"/>
              </a:rPr>
              <a:t> was bought as chemical standard (Wako Pure Chemicals, Osaka Japan). </a:t>
            </a:r>
          </a:p>
          <a:p>
            <a:pPr marL="177781" algn="just" eaLnBrk="0">
              <a:lnSpc>
                <a:spcPct val="100000"/>
              </a:lnSpc>
              <a:buClr>
                <a:schemeClr val="bg2"/>
              </a:buClr>
              <a:buSzPct val="100000"/>
            </a:pPr>
            <a:r>
              <a:rPr lang="en-US" sz="1200" dirty="0" smtClean="0">
                <a:solidFill>
                  <a:schemeClr val="bg2"/>
                </a:solidFill>
                <a:latin typeface="+mn-lt"/>
              </a:rPr>
              <a:t>All </a:t>
            </a:r>
            <a:r>
              <a:rPr lang="en-US" sz="1200" dirty="0" err="1" smtClean="0">
                <a:solidFill>
                  <a:schemeClr val="bg2"/>
                </a:solidFill>
                <a:latin typeface="+mn-lt"/>
              </a:rPr>
              <a:t>pyrolysis</a:t>
            </a:r>
            <a:r>
              <a:rPr lang="en-US" sz="1200" dirty="0" smtClean="0">
                <a:solidFill>
                  <a:schemeClr val="bg2"/>
                </a:solidFill>
                <a:latin typeface="+mn-lt"/>
              </a:rPr>
              <a:t> experiments were carried out in sealed brown glass ampoules (10 ml) with about 2 mg of </a:t>
            </a:r>
            <a:r>
              <a:rPr lang="en-US" sz="1200" dirty="0" err="1" smtClean="0">
                <a:solidFill>
                  <a:schemeClr val="bg2"/>
                </a:solidFill>
                <a:latin typeface="+mn-lt"/>
              </a:rPr>
              <a:t>Chlorpyrifos</a:t>
            </a:r>
            <a:r>
              <a:rPr lang="en-US" sz="1200" dirty="0" smtClean="0">
                <a:solidFill>
                  <a:schemeClr val="bg2"/>
                </a:solidFill>
                <a:latin typeface="+mn-lt"/>
              </a:rPr>
              <a:t> at temperature between 200ºC and 300ºC in a GC-oven (Agilent). After cooling to room temperature the ampoules were opened carefully. The reaction products were extracted with toluene (pesticide grade; Wako Pure Chemicals, Osaka, Japan). The toluene was concentrated to 1 ml under gentle nitrogen stream.</a:t>
            </a:r>
          </a:p>
          <a:p>
            <a:pPr marL="177781" algn="just" eaLnBrk="0">
              <a:lnSpc>
                <a:spcPct val="100000"/>
              </a:lnSpc>
              <a:buClr>
                <a:schemeClr val="bg2"/>
              </a:buClr>
              <a:buSzPct val="100000"/>
            </a:pPr>
            <a:r>
              <a:rPr lang="en-US" sz="1200" dirty="0" smtClean="0">
                <a:solidFill>
                  <a:schemeClr val="bg2"/>
                </a:solidFill>
                <a:latin typeface="+mn-lt"/>
              </a:rPr>
              <a:t> </a:t>
            </a:r>
          </a:p>
          <a:p>
            <a:pPr marL="177781" algn="just" eaLnBrk="0">
              <a:lnSpc>
                <a:spcPct val="100000"/>
              </a:lnSpc>
              <a:buClr>
                <a:schemeClr val="bg2"/>
              </a:buClr>
              <a:buSzPct val="100000"/>
            </a:pPr>
            <a:r>
              <a:rPr lang="en-US" sz="1200" dirty="0" smtClean="0">
                <a:solidFill>
                  <a:schemeClr val="bg2"/>
                </a:solidFill>
                <a:latin typeface="+mn-lt"/>
              </a:rPr>
              <a:t>GC/MS analysis</a:t>
            </a:r>
          </a:p>
          <a:p>
            <a:pPr marL="177781" algn="just" eaLnBrk="0">
              <a:lnSpc>
                <a:spcPct val="100000"/>
              </a:lnSpc>
              <a:buClr>
                <a:schemeClr val="bg2"/>
              </a:buClr>
              <a:buSzPct val="100000"/>
            </a:pPr>
            <a:r>
              <a:rPr lang="en-US" sz="1200" dirty="0" smtClean="0">
                <a:solidFill>
                  <a:schemeClr val="bg2"/>
                </a:solidFill>
                <a:latin typeface="+mn-lt"/>
              </a:rPr>
              <a:t>For the analysis a GC-TOF-MS:7890A (Agilent) and a  JMS-T100GC (JEOL) GC-MS/MS : 450-GC/320-MS (</a:t>
            </a:r>
            <a:r>
              <a:rPr lang="en-US" sz="1200" dirty="0" err="1" smtClean="0">
                <a:solidFill>
                  <a:schemeClr val="bg2"/>
                </a:solidFill>
                <a:latin typeface="+mn-lt"/>
              </a:rPr>
              <a:t>Bruker</a:t>
            </a:r>
            <a:r>
              <a:rPr lang="en-US" sz="1200" dirty="0" smtClean="0">
                <a:solidFill>
                  <a:schemeClr val="bg2"/>
                </a:solidFill>
                <a:latin typeface="+mn-lt"/>
              </a:rPr>
              <a:t>). The TOF-MS was used with a 30 m DB-5MS (ID: 0.25 mm df:0.25um).for accurate mass analysis and unidentified substance assessment. GC settings were: Oven Temp: 130ºC (1 min); 10ºC/min to -320ºC (10 min hold) ; Injector Temperature: 280ºCAs scan range 50-800 Amu was selected with a scan cycle of 0.4s/</a:t>
            </a:r>
            <a:r>
              <a:rPr lang="en-US" sz="1200" dirty="0" err="1" smtClean="0">
                <a:solidFill>
                  <a:schemeClr val="bg2"/>
                </a:solidFill>
                <a:latin typeface="+mn-lt"/>
              </a:rPr>
              <a:t>scan.As</a:t>
            </a:r>
            <a:r>
              <a:rPr lang="en-US" sz="1200" dirty="0" smtClean="0">
                <a:solidFill>
                  <a:schemeClr val="bg2"/>
                </a:solidFill>
                <a:latin typeface="+mn-lt"/>
              </a:rPr>
              <a:t> carrier gas Helium was used with constant flow (1.0 ml/min).The MS was operated at a resolution: &gt;5,000 (50% valley)The 320-MS was used with a 10 m Rapid-MS column (ID: 0.25 mm; </a:t>
            </a:r>
            <a:r>
              <a:rPr lang="en-US" sz="1200" dirty="0" err="1" smtClean="0">
                <a:solidFill>
                  <a:schemeClr val="bg2"/>
                </a:solidFill>
                <a:latin typeface="+mn-lt"/>
              </a:rPr>
              <a:t>df</a:t>
            </a:r>
            <a:r>
              <a:rPr lang="en-US" sz="1200" dirty="0" smtClean="0">
                <a:solidFill>
                  <a:schemeClr val="bg2"/>
                </a:solidFill>
                <a:latin typeface="+mn-lt"/>
              </a:rPr>
              <a:t>: 0.25um) for MS spectra analysis and for rapid screening.</a:t>
            </a:r>
            <a:endParaRPr lang="en-US" sz="1200" dirty="0" smtClean="0">
              <a:solidFill>
                <a:schemeClr val="bg2"/>
              </a:solidFill>
            </a:endParaRPr>
          </a:p>
        </p:txBody>
      </p:sp>
      <p:sp>
        <p:nvSpPr>
          <p:cNvPr id="14" name="Rectangle 49"/>
          <p:cNvSpPr>
            <a:spLocks/>
          </p:cNvSpPr>
          <p:nvPr/>
        </p:nvSpPr>
        <p:spPr bwMode="auto">
          <a:xfrm>
            <a:off x="190500" y="3937213"/>
            <a:ext cx="6388100" cy="3175545"/>
          </a:xfrm>
          <a:prstGeom prst="rect">
            <a:avLst/>
          </a:prstGeom>
          <a:noFill/>
          <a:ln w="9525">
            <a:noFill/>
            <a:miter lim="800000"/>
            <a:headEnd/>
            <a:tailEnd/>
          </a:ln>
        </p:spPr>
        <p:txBody>
          <a:bodyPr lIns="91420" tIns="45711" rIns="91420" bIns="45711"/>
          <a:lstStyle/>
          <a:p>
            <a:pPr marL="177781" algn="just" eaLnBrk="0">
              <a:lnSpc>
                <a:spcPct val="100000"/>
              </a:lnSpc>
            </a:pPr>
            <a:r>
              <a:rPr lang="en-US" sz="1200" dirty="0" smtClean="0">
                <a:solidFill>
                  <a:schemeClr val="bg2"/>
                </a:solidFill>
              </a:rPr>
              <a:t>DR CALUX </a:t>
            </a:r>
            <a:r>
              <a:rPr lang="en-US" sz="1200" dirty="0" err="1" smtClean="0">
                <a:solidFill>
                  <a:schemeClr val="bg2"/>
                </a:solidFill>
              </a:rPr>
              <a:t>bioanalysis</a:t>
            </a:r>
            <a:endParaRPr lang="en-US" sz="1200" dirty="0" smtClean="0">
              <a:solidFill>
                <a:schemeClr val="bg2"/>
              </a:solidFill>
            </a:endParaRPr>
          </a:p>
          <a:p>
            <a:pPr marL="177781" algn="just" eaLnBrk="0">
              <a:lnSpc>
                <a:spcPct val="100000"/>
              </a:lnSpc>
            </a:pPr>
            <a:r>
              <a:rPr lang="en-US" sz="1200" dirty="0" smtClean="0">
                <a:solidFill>
                  <a:schemeClr val="bg2"/>
                </a:solidFill>
              </a:rPr>
              <a:t>The procedure for the DR CALUX by BDS bioassay is described in detail previously8. Briefly, the bioassay is performed using a rat </a:t>
            </a:r>
            <a:r>
              <a:rPr lang="en-US" sz="1200" dirty="0" err="1" smtClean="0">
                <a:solidFill>
                  <a:schemeClr val="bg2"/>
                </a:solidFill>
              </a:rPr>
              <a:t>hepatoma</a:t>
            </a:r>
            <a:r>
              <a:rPr lang="en-US" sz="1200" dirty="0" smtClean="0">
                <a:solidFill>
                  <a:schemeClr val="bg2"/>
                </a:solidFill>
              </a:rPr>
              <a:t> H4IIE cell line stably </a:t>
            </a:r>
            <a:r>
              <a:rPr lang="en-US" sz="1200" dirty="0" err="1" smtClean="0">
                <a:solidFill>
                  <a:schemeClr val="bg2"/>
                </a:solidFill>
              </a:rPr>
              <a:t>transfected</a:t>
            </a:r>
            <a:r>
              <a:rPr lang="en-US" sz="1200" dirty="0" smtClean="0">
                <a:solidFill>
                  <a:schemeClr val="bg2"/>
                </a:solidFill>
              </a:rPr>
              <a:t> with an </a:t>
            </a:r>
            <a:r>
              <a:rPr lang="en-US" sz="1200" dirty="0" err="1" smtClean="0">
                <a:solidFill>
                  <a:schemeClr val="bg2"/>
                </a:solidFill>
              </a:rPr>
              <a:t>AhR</a:t>
            </a:r>
            <a:r>
              <a:rPr lang="en-US" sz="1200" dirty="0" smtClean="0">
                <a:solidFill>
                  <a:schemeClr val="bg2"/>
                </a:solidFill>
              </a:rPr>
              <a:t>-controlled </a:t>
            </a:r>
            <a:r>
              <a:rPr lang="en-US" sz="1200" dirty="0" err="1" smtClean="0">
                <a:solidFill>
                  <a:schemeClr val="bg2"/>
                </a:solidFill>
              </a:rPr>
              <a:t>luciferase</a:t>
            </a:r>
            <a:r>
              <a:rPr lang="en-US" sz="1200" dirty="0" smtClean="0">
                <a:solidFill>
                  <a:schemeClr val="bg2"/>
                </a:solidFill>
              </a:rPr>
              <a:t> reporter gene construct. Cells were cultured in α-MEM culture medium supplemented with 10% (v/v) FCS under standard conditions (37oC, 5% CO2, 100% humidity). Cells were exposed in triplicate on 96-well </a:t>
            </a:r>
            <a:r>
              <a:rPr lang="en-US" sz="1200" dirty="0" err="1" smtClean="0">
                <a:solidFill>
                  <a:schemeClr val="bg2"/>
                </a:solidFill>
              </a:rPr>
              <a:t>microtiterplates</a:t>
            </a:r>
            <a:r>
              <a:rPr lang="en-US" sz="1200" dirty="0" smtClean="0">
                <a:solidFill>
                  <a:schemeClr val="bg2"/>
                </a:solidFill>
              </a:rPr>
              <a:t> containing the standard 2,3,7,8-TCDD calibration range, the additional 2,3,7,8-TCDD calibration concentrations, a DMSO blank, an internal reference material and various samples extracts at multiple dilutions (e.g. sediment, foodstuffs, feeding stuffs). Following a 24 hour incubation period, cells were </a:t>
            </a:r>
            <a:r>
              <a:rPr lang="en-US" sz="1200" dirty="0" err="1" smtClean="0">
                <a:solidFill>
                  <a:schemeClr val="bg2"/>
                </a:solidFill>
              </a:rPr>
              <a:t>lysed</a:t>
            </a:r>
            <a:r>
              <a:rPr lang="en-US" sz="1200" dirty="0" smtClean="0">
                <a:solidFill>
                  <a:schemeClr val="bg2"/>
                </a:solidFill>
              </a:rPr>
              <a:t>, a </a:t>
            </a:r>
            <a:r>
              <a:rPr lang="en-US" sz="1200" dirty="0" err="1" smtClean="0">
                <a:solidFill>
                  <a:schemeClr val="bg2"/>
                </a:solidFill>
              </a:rPr>
              <a:t>luciferine</a:t>
            </a:r>
            <a:r>
              <a:rPr lang="en-US" sz="1200" dirty="0" smtClean="0">
                <a:solidFill>
                  <a:schemeClr val="bg2"/>
                </a:solidFill>
              </a:rPr>
              <a:t> containing solution was added and the </a:t>
            </a:r>
            <a:r>
              <a:rPr lang="en-US" sz="1200" dirty="0" err="1" smtClean="0">
                <a:solidFill>
                  <a:schemeClr val="bg2"/>
                </a:solidFill>
              </a:rPr>
              <a:t>luciferase</a:t>
            </a:r>
            <a:r>
              <a:rPr lang="en-US" sz="1200" dirty="0" smtClean="0">
                <a:solidFill>
                  <a:schemeClr val="bg2"/>
                </a:solidFill>
              </a:rPr>
              <a:t> activity was measured using a </a:t>
            </a:r>
            <a:r>
              <a:rPr lang="en-US" sz="1200" dirty="0" err="1" smtClean="0">
                <a:solidFill>
                  <a:schemeClr val="bg2"/>
                </a:solidFill>
              </a:rPr>
              <a:t>luminometer</a:t>
            </a:r>
            <a:r>
              <a:rPr lang="en-US" sz="1200" dirty="0" smtClean="0">
                <a:solidFill>
                  <a:schemeClr val="bg2"/>
                </a:solidFill>
              </a:rPr>
              <a:t> equipped with 2 dispensers.</a:t>
            </a:r>
          </a:p>
          <a:p>
            <a:pPr marL="177781" algn="just" eaLnBrk="0">
              <a:lnSpc>
                <a:spcPct val="100000"/>
              </a:lnSpc>
            </a:pPr>
            <a:r>
              <a:rPr lang="en-US" sz="1200" dirty="0" smtClean="0">
                <a:solidFill>
                  <a:schemeClr val="bg2"/>
                </a:solidFill>
              </a:rPr>
              <a:t>For this procedure the samples were transferred from the toluene fraction to DMSO and applied in the assay without further clean-up.</a:t>
            </a:r>
          </a:p>
        </p:txBody>
      </p:sp>
      <p:sp>
        <p:nvSpPr>
          <p:cNvPr id="15" name="Rectangle 3"/>
          <p:cNvSpPr txBox="1">
            <a:spLocks noChangeArrowheads="1"/>
          </p:cNvSpPr>
          <p:nvPr/>
        </p:nvSpPr>
        <p:spPr bwMode="auto">
          <a:xfrm>
            <a:off x="0" y="6953250"/>
            <a:ext cx="10080625" cy="552450"/>
          </a:xfrm>
          <a:prstGeom prst="rect">
            <a:avLst/>
          </a:prstGeom>
          <a:noFill/>
          <a:ln w="9525">
            <a:noFill/>
            <a:round/>
            <a:headEnd/>
            <a:tailEnd/>
          </a:ln>
        </p:spPr>
        <p:txBody>
          <a:bodyPr lIns="0" tIns="0" rIns="0" bIns="0" anchor="ctr"/>
          <a:lstStyle/>
          <a:p>
            <a:pPr algn="ctr">
              <a:lnSpc>
                <a:spcPct val="99000"/>
              </a:lnSpc>
              <a:tabLst>
                <a:tab pos="723750" algn="l"/>
                <a:tab pos="1447498" algn="l"/>
                <a:tab pos="2171250" algn="l"/>
                <a:tab pos="2895000" algn="l"/>
                <a:tab pos="3618748" algn="l"/>
                <a:tab pos="4342500" algn="l"/>
                <a:tab pos="5066250" algn="l"/>
                <a:tab pos="5789999" algn="l"/>
                <a:tab pos="6513749" algn="l"/>
                <a:tab pos="7237500" algn="l"/>
                <a:tab pos="7961249" algn="l"/>
                <a:tab pos="8684999" algn="l"/>
              </a:tabLst>
              <a:defRPr/>
            </a:pPr>
            <a:r>
              <a:rPr lang="en-US" altLang="ja-JP" sz="1700" i="1" dirty="0" smtClean="0">
                <a:solidFill>
                  <a:schemeClr val="bg2"/>
                </a:solidFill>
              </a:rPr>
              <a:t>PRELIMINARY ASSESSMENT OF DIOXIN-LIKE COMPOUNDS IN/FROM CHLORPYRIFOS </a:t>
            </a:r>
          </a:p>
          <a:p>
            <a:pPr algn="ctr">
              <a:lnSpc>
                <a:spcPct val="99000"/>
              </a:lnSpc>
              <a:tabLst>
                <a:tab pos="723750" algn="l"/>
                <a:tab pos="1447498" algn="l"/>
                <a:tab pos="2171250" algn="l"/>
                <a:tab pos="2895000" algn="l"/>
                <a:tab pos="3618748" algn="l"/>
                <a:tab pos="4342500" algn="l"/>
                <a:tab pos="5066250" algn="l"/>
                <a:tab pos="5789999" algn="l"/>
                <a:tab pos="6513749" algn="l"/>
                <a:tab pos="7237500" algn="l"/>
                <a:tab pos="7961249" algn="l"/>
                <a:tab pos="8684999" algn="l"/>
              </a:tabLst>
              <a:defRPr/>
            </a:pPr>
            <a:r>
              <a:rPr lang="en-US" altLang="ja-JP" sz="1700" i="1" dirty="0" smtClean="0">
                <a:solidFill>
                  <a:schemeClr val="bg2"/>
                </a:solidFill>
              </a:rPr>
              <a:t>- A POTENTIAL PRECURSOR OF THE PYRIDINE ANALOGUE OF 2,3,7,8-TCDD</a:t>
            </a:r>
            <a:endParaRPr lang="en-GB" sz="1700" i="1" kern="0" dirty="0">
              <a:solidFill>
                <a:schemeClr val="bg2"/>
              </a:solidFill>
              <a:latin typeface="+mj-lt"/>
              <a:ea typeface="+mj-ea"/>
              <a:cs typeface="+mj-cs"/>
            </a:endParaRPr>
          </a:p>
        </p:txBody>
      </p:sp>
      <p:pic>
        <p:nvPicPr>
          <p:cNvPr id="12" name="Picture 2"/>
          <p:cNvPicPr>
            <a:picLocks noChangeAspect="1" noChangeArrowheads="1"/>
          </p:cNvPicPr>
          <p:nvPr/>
        </p:nvPicPr>
        <p:blipFill>
          <a:blip r:embed="rId3"/>
          <a:srcRect/>
          <a:stretch>
            <a:fillRect/>
          </a:stretch>
        </p:blipFill>
        <p:spPr bwMode="auto">
          <a:xfrm>
            <a:off x="7153274" y="686551"/>
            <a:ext cx="2417763" cy="2417763"/>
          </a:xfrm>
          <a:prstGeom prst="rect">
            <a:avLst/>
          </a:prstGeom>
          <a:noFill/>
          <a:ln w="9525">
            <a:noFill/>
            <a:miter lim="800000"/>
            <a:headEnd/>
            <a:tailEnd/>
          </a:ln>
        </p:spPr>
      </p:pic>
      <p:pic>
        <p:nvPicPr>
          <p:cNvPr id="16" name="Picture 4"/>
          <p:cNvPicPr>
            <a:picLocks noChangeAspect="1" noChangeArrowheads="1"/>
          </p:cNvPicPr>
          <p:nvPr/>
        </p:nvPicPr>
        <p:blipFill>
          <a:blip r:embed="rId4"/>
          <a:srcRect/>
          <a:stretch>
            <a:fillRect/>
          </a:stretch>
        </p:blipFill>
        <p:spPr bwMode="auto">
          <a:xfrm>
            <a:off x="7429500" y="4129366"/>
            <a:ext cx="1905000" cy="1905000"/>
          </a:xfrm>
          <a:prstGeom prst="rect">
            <a:avLst/>
          </a:prstGeom>
          <a:noFill/>
          <a:ln w="9525">
            <a:noFill/>
            <a:miter lim="800000"/>
            <a:headEnd/>
            <a:tailEnd/>
          </a:ln>
        </p:spPr>
      </p:pic>
      <p:sp>
        <p:nvSpPr>
          <p:cNvPr id="17" name="Rectangle 72"/>
          <p:cNvSpPr>
            <a:spLocks noChangeArrowheads="1"/>
          </p:cNvSpPr>
          <p:nvPr/>
        </p:nvSpPr>
        <p:spPr bwMode="auto">
          <a:xfrm rot="10800000" flipV="1">
            <a:off x="7512856" y="3241871"/>
            <a:ext cx="1900082" cy="276981"/>
          </a:xfrm>
          <a:prstGeom prst="rect">
            <a:avLst/>
          </a:prstGeom>
          <a:noFill/>
          <a:ln w="9525">
            <a:noFill/>
            <a:miter lim="800000"/>
            <a:headEnd/>
            <a:tailEnd/>
          </a:ln>
          <a:effectLst/>
        </p:spPr>
        <p:txBody>
          <a:bodyPr wrap="square" lIns="91420" tIns="45711" rIns="91420" bIns="45711" anchor="ctr">
            <a:spAutoFit/>
          </a:bodyPr>
          <a:lstStyle/>
          <a:p>
            <a:pPr marL="177781" indent="3175" algn="ctr" eaLnBrk="0">
              <a:lnSpc>
                <a:spcPct val="100000"/>
              </a:lnSpc>
              <a:spcBef>
                <a:spcPts val="0"/>
              </a:spcBef>
              <a:buClr>
                <a:schemeClr val="bg2"/>
              </a:buClr>
              <a:buSzPct val="100000"/>
            </a:pPr>
            <a:r>
              <a:rPr lang="en-US" sz="1200" b="1" dirty="0" err="1" smtClean="0">
                <a:solidFill>
                  <a:schemeClr val="bg2"/>
                </a:solidFill>
                <a:ea typeface="Calibri" pitchFamily="34" charset="0"/>
                <a:cs typeface="Times New Roman" pitchFamily="18" charset="0"/>
              </a:rPr>
              <a:t>Chlorpyrifos</a:t>
            </a:r>
            <a:endParaRPr lang="en-US" sz="1200" b="1" dirty="0" smtClean="0">
              <a:solidFill>
                <a:schemeClr val="bg2"/>
              </a:solidFill>
              <a:ea typeface="Calibri" pitchFamily="34" charset="0"/>
              <a:cs typeface="Times New Roman" pitchFamily="18" charset="0"/>
            </a:endParaRPr>
          </a:p>
        </p:txBody>
      </p:sp>
      <p:sp>
        <p:nvSpPr>
          <p:cNvPr id="18" name="Rectangle 72"/>
          <p:cNvSpPr>
            <a:spLocks noChangeArrowheads="1"/>
          </p:cNvSpPr>
          <p:nvPr/>
        </p:nvSpPr>
        <p:spPr bwMode="auto">
          <a:xfrm rot="10800000" flipV="1">
            <a:off x="7189694" y="6191195"/>
            <a:ext cx="2384612" cy="281323"/>
          </a:xfrm>
          <a:prstGeom prst="rect">
            <a:avLst/>
          </a:prstGeom>
          <a:noFill/>
          <a:ln w="9525">
            <a:noFill/>
            <a:miter lim="800000"/>
            <a:headEnd/>
            <a:tailEnd/>
          </a:ln>
          <a:effectLst/>
        </p:spPr>
        <p:txBody>
          <a:bodyPr wrap="square" lIns="91420" tIns="45711" rIns="91420" bIns="45711" anchor="ctr">
            <a:spAutoFit/>
          </a:bodyPr>
          <a:lstStyle/>
          <a:p>
            <a:pPr marL="177781" indent="3175" algn="ctr" eaLnBrk="0">
              <a:lnSpc>
                <a:spcPct val="100000"/>
              </a:lnSpc>
              <a:spcBef>
                <a:spcPts val="0"/>
              </a:spcBef>
              <a:buClr>
                <a:schemeClr val="bg2"/>
              </a:buClr>
              <a:buSzPct val="100000"/>
            </a:pPr>
            <a:r>
              <a:rPr lang="en-US" sz="1200" b="1" dirty="0" smtClean="0">
                <a:solidFill>
                  <a:schemeClr val="bg2"/>
                </a:solidFill>
                <a:ea typeface="Calibri" pitchFamily="34" charset="0"/>
                <a:cs typeface="Times New Roman" pitchFamily="18" charset="0"/>
              </a:rPr>
              <a:t>3,5,6-trichloro 2-pyridinol</a:t>
            </a:r>
            <a:endParaRPr lang="en-US" sz="1200" b="1" dirty="0" smtClean="0">
              <a:solidFill>
                <a:schemeClr val="bg2"/>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 name="Rectangle 80"/>
          <p:cNvSpPr/>
          <p:nvPr/>
        </p:nvSpPr>
        <p:spPr bwMode="auto">
          <a:xfrm>
            <a:off x="0" y="0"/>
            <a:ext cx="10080625" cy="7559675"/>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dirty="0">
              <a:latin typeface="Arial" pitchFamily="17" charset="0"/>
            </a:endParaRPr>
          </a:p>
        </p:txBody>
      </p:sp>
      <p:sp>
        <p:nvSpPr>
          <p:cNvPr id="464" name="Rectangle 49"/>
          <p:cNvSpPr>
            <a:spLocks/>
          </p:cNvSpPr>
          <p:nvPr/>
        </p:nvSpPr>
        <p:spPr bwMode="auto">
          <a:xfrm>
            <a:off x="0" y="2867"/>
            <a:ext cx="10080625" cy="5280333"/>
          </a:xfrm>
          <a:prstGeom prst="rect">
            <a:avLst/>
          </a:prstGeom>
          <a:noFill/>
          <a:ln w="9525">
            <a:noFill/>
            <a:miter lim="800000"/>
            <a:headEnd/>
            <a:tailEnd/>
          </a:ln>
        </p:spPr>
        <p:txBody>
          <a:bodyPr lIns="91430" tIns="45716" rIns="91430" bIns="45716"/>
          <a:lstStyle/>
          <a:p>
            <a:pPr marL="143985" algn="ctr" eaLnBrk="0">
              <a:lnSpc>
                <a:spcPct val="100000"/>
              </a:lnSpc>
              <a:spcBef>
                <a:spcPts val="0"/>
              </a:spcBef>
              <a:defRPr/>
            </a:pPr>
            <a:r>
              <a:rPr lang="en-US" dirty="0" smtClean="0">
                <a:solidFill>
                  <a:schemeClr val="bg2"/>
                </a:solidFill>
                <a:latin typeface="Arial" pitchFamily="34" charset="0"/>
              </a:rPr>
              <a:t>Results</a:t>
            </a:r>
            <a:r>
              <a:rPr lang="en-US" cap="small" dirty="0" smtClean="0">
                <a:solidFill>
                  <a:schemeClr val="bg2"/>
                </a:solidFill>
                <a:latin typeface="+mj-lt"/>
                <a:cs typeface="Times New Roman" pitchFamily="18" charset="0"/>
              </a:rPr>
              <a:t> &amp; </a:t>
            </a:r>
            <a:r>
              <a:rPr lang="en-US" dirty="0" smtClean="0">
                <a:solidFill>
                  <a:schemeClr val="bg2"/>
                </a:solidFill>
                <a:latin typeface="Arial" pitchFamily="34" charset="0"/>
              </a:rPr>
              <a:t>Discussion: F</a:t>
            </a:r>
            <a:r>
              <a:rPr lang="en-US" dirty="0" smtClean="0">
                <a:solidFill>
                  <a:schemeClr val="bg2"/>
                </a:solidFill>
              </a:rPr>
              <a:t>ormation of PCDD/Fs N-analogue</a:t>
            </a:r>
          </a:p>
          <a:p>
            <a:pPr marL="536519" indent="-363500" algn="just" eaLnBrk="0">
              <a:lnSpc>
                <a:spcPct val="100000"/>
              </a:lnSpc>
              <a:spcBef>
                <a:spcPct val="20000"/>
              </a:spcBef>
              <a:buClr>
                <a:schemeClr val="tx2"/>
              </a:buClr>
              <a:buSzPct val="100000"/>
              <a:buFont typeface="Wingdings" pitchFamily="2" charset="2"/>
              <a:buChar char="Ø"/>
              <a:defRPr/>
            </a:pPr>
            <a:r>
              <a:rPr lang="en-US" sz="1700" dirty="0" smtClean="0">
                <a:solidFill>
                  <a:schemeClr val="bg2"/>
                </a:solidFill>
              </a:rPr>
              <a:t>Substantial formation observed during  thermal process of each chemicals</a:t>
            </a:r>
          </a:p>
          <a:p>
            <a:pPr marL="536519" indent="-363500" algn="just" eaLnBrk="0">
              <a:lnSpc>
                <a:spcPct val="100000"/>
              </a:lnSpc>
              <a:spcBef>
                <a:spcPct val="20000"/>
              </a:spcBef>
              <a:buClr>
                <a:schemeClr val="tx2"/>
              </a:buClr>
              <a:buSzPct val="100000"/>
              <a:buFont typeface="Wingdings" pitchFamily="2" charset="2"/>
              <a:buChar char="Ø"/>
              <a:defRPr/>
            </a:pPr>
            <a:endParaRPr lang="en-US" sz="1700" dirty="0" smtClean="0">
              <a:solidFill>
                <a:schemeClr val="bg2"/>
              </a:solidFill>
            </a:endParaRPr>
          </a:p>
          <a:p>
            <a:pPr marL="536519" indent="-363500" algn="just" eaLnBrk="0">
              <a:lnSpc>
                <a:spcPct val="100000"/>
              </a:lnSpc>
              <a:spcBef>
                <a:spcPct val="20000"/>
              </a:spcBef>
              <a:buClr>
                <a:schemeClr val="tx2"/>
              </a:buClr>
              <a:buSzPct val="100000"/>
              <a:buFont typeface="Wingdings" pitchFamily="2" charset="2"/>
              <a:buChar char="Ø"/>
              <a:defRPr/>
            </a:pPr>
            <a:endParaRPr lang="en-US" altLang="ja-JP" sz="1700" dirty="0" smtClean="0">
              <a:solidFill>
                <a:schemeClr val="bg2"/>
              </a:solidFill>
            </a:endParaRPr>
          </a:p>
          <a:p>
            <a:pPr marL="536519" indent="-363500" algn="just" eaLnBrk="0">
              <a:lnSpc>
                <a:spcPct val="100000"/>
              </a:lnSpc>
              <a:spcBef>
                <a:spcPct val="20000"/>
              </a:spcBef>
              <a:buClr>
                <a:schemeClr val="tx2"/>
              </a:buClr>
              <a:buSzPct val="100000"/>
              <a:buFont typeface="Wingdings" pitchFamily="2" charset="2"/>
              <a:buChar char="Ø"/>
              <a:defRPr/>
            </a:pPr>
            <a:endParaRPr lang="en-US" sz="1700" dirty="0" smtClean="0">
              <a:solidFill>
                <a:schemeClr val="bg2"/>
              </a:solidFill>
            </a:endParaRPr>
          </a:p>
          <a:p>
            <a:pPr marL="536519" indent="-363500" algn="just" eaLnBrk="0">
              <a:lnSpc>
                <a:spcPct val="100000"/>
              </a:lnSpc>
              <a:spcBef>
                <a:spcPct val="20000"/>
              </a:spcBef>
              <a:buClr>
                <a:schemeClr val="tx2"/>
              </a:buClr>
              <a:buSzPct val="100000"/>
              <a:buFont typeface="Wingdings" pitchFamily="2" charset="2"/>
              <a:buChar char="Ø"/>
              <a:defRPr/>
            </a:pPr>
            <a:endParaRPr lang="en-US" sz="1700" dirty="0" smtClean="0">
              <a:solidFill>
                <a:schemeClr val="bg2"/>
              </a:solidFill>
            </a:endParaRPr>
          </a:p>
          <a:p>
            <a:pPr marL="536519" indent="-363500" algn="just" eaLnBrk="0">
              <a:lnSpc>
                <a:spcPct val="100000"/>
              </a:lnSpc>
              <a:spcBef>
                <a:spcPct val="20000"/>
              </a:spcBef>
              <a:buClr>
                <a:schemeClr val="tx2"/>
              </a:buClr>
              <a:buSzPct val="100000"/>
              <a:buFont typeface="Wingdings" pitchFamily="2" charset="2"/>
              <a:buChar char="Ø"/>
              <a:defRPr/>
            </a:pPr>
            <a:endParaRPr lang="en-US" sz="1700" dirty="0" smtClean="0">
              <a:solidFill>
                <a:schemeClr val="bg2"/>
              </a:solidFill>
            </a:endParaRPr>
          </a:p>
          <a:p>
            <a:pPr marL="143985" algn="ctr" eaLnBrk="0">
              <a:lnSpc>
                <a:spcPct val="100000"/>
              </a:lnSpc>
              <a:spcBef>
                <a:spcPts val="0"/>
              </a:spcBef>
              <a:defRPr/>
            </a:pPr>
            <a:endParaRPr lang="en-US" b="1" dirty="0" smtClean="0">
              <a:solidFill>
                <a:schemeClr val="bg2"/>
              </a:solidFill>
              <a:latin typeface="+mn-lt"/>
            </a:endParaRPr>
          </a:p>
          <a:p>
            <a:pPr marL="215978" indent="-342865" algn="ctr" eaLnBrk="0">
              <a:lnSpc>
                <a:spcPct val="100000"/>
              </a:lnSpc>
              <a:spcBef>
                <a:spcPct val="20000"/>
              </a:spcBef>
              <a:defRPr/>
            </a:pPr>
            <a:endParaRPr lang="en-US" b="1" dirty="0">
              <a:solidFill>
                <a:schemeClr val="bg2"/>
              </a:solidFill>
              <a:latin typeface="+mn-lt"/>
            </a:endParaRPr>
          </a:p>
          <a:p>
            <a:pPr marL="215978" indent="-342865" algn="ctr" eaLnBrk="0">
              <a:lnSpc>
                <a:spcPct val="100000"/>
              </a:lnSpc>
              <a:spcBef>
                <a:spcPct val="20000"/>
              </a:spcBef>
              <a:defRPr/>
            </a:pPr>
            <a:endParaRPr lang="en-US" b="1" dirty="0">
              <a:solidFill>
                <a:schemeClr val="bg2"/>
              </a:solidFill>
              <a:latin typeface="+mn-lt"/>
            </a:endParaRPr>
          </a:p>
        </p:txBody>
      </p:sp>
      <p:sp>
        <p:nvSpPr>
          <p:cNvPr id="374" name="Rectangle 3"/>
          <p:cNvSpPr txBox="1">
            <a:spLocks noChangeArrowheads="1"/>
          </p:cNvSpPr>
          <p:nvPr/>
        </p:nvSpPr>
        <p:spPr bwMode="auto">
          <a:xfrm>
            <a:off x="0" y="6953250"/>
            <a:ext cx="10080625" cy="552450"/>
          </a:xfrm>
          <a:prstGeom prst="rect">
            <a:avLst/>
          </a:prstGeom>
          <a:noFill/>
          <a:ln w="9525">
            <a:noFill/>
            <a:round/>
            <a:headEnd/>
            <a:tailEnd/>
          </a:ln>
        </p:spPr>
        <p:txBody>
          <a:bodyPr lIns="0" tIns="0" rIns="0" bIns="0" anchor="ctr"/>
          <a:lstStyle/>
          <a:p>
            <a:pPr algn="ctr">
              <a:lnSpc>
                <a:spcPct val="99000"/>
              </a:lnSpc>
              <a:tabLst>
                <a:tab pos="723750" algn="l"/>
                <a:tab pos="1447498" algn="l"/>
                <a:tab pos="2171250" algn="l"/>
                <a:tab pos="2895000" algn="l"/>
                <a:tab pos="3618748" algn="l"/>
                <a:tab pos="4342500" algn="l"/>
                <a:tab pos="5066250" algn="l"/>
                <a:tab pos="5789999" algn="l"/>
                <a:tab pos="6513749" algn="l"/>
                <a:tab pos="7237500" algn="l"/>
                <a:tab pos="7961249" algn="l"/>
                <a:tab pos="8684999" algn="l"/>
              </a:tabLst>
              <a:defRPr/>
            </a:pPr>
            <a:r>
              <a:rPr lang="en-US" altLang="ja-JP" sz="1700" i="1" dirty="0" smtClean="0">
                <a:solidFill>
                  <a:schemeClr val="bg2"/>
                </a:solidFill>
              </a:rPr>
              <a:t>PRELIMINARY ASSESSMENT OF DIOXIN-LIKE COMPOUNDS IN/FROM CHLORPYRIFOS </a:t>
            </a:r>
          </a:p>
          <a:p>
            <a:pPr algn="ctr">
              <a:lnSpc>
                <a:spcPct val="99000"/>
              </a:lnSpc>
              <a:tabLst>
                <a:tab pos="723750" algn="l"/>
                <a:tab pos="1447498" algn="l"/>
                <a:tab pos="2171250" algn="l"/>
                <a:tab pos="2895000" algn="l"/>
                <a:tab pos="3618748" algn="l"/>
                <a:tab pos="4342500" algn="l"/>
                <a:tab pos="5066250" algn="l"/>
                <a:tab pos="5789999" algn="l"/>
                <a:tab pos="6513749" algn="l"/>
                <a:tab pos="7237500" algn="l"/>
                <a:tab pos="7961249" algn="l"/>
                <a:tab pos="8684999" algn="l"/>
              </a:tabLst>
              <a:defRPr/>
            </a:pPr>
            <a:r>
              <a:rPr lang="en-US" altLang="ja-JP" sz="1700" i="1" dirty="0" smtClean="0">
                <a:solidFill>
                  <a:schemeClr val="bg2"/>
                </a:solidFill>
              </a:rPr>
              <a:t>- A POTENTIAL PRECURSOR OF THE PYRIDINE ANALOGUE OF 2,3,7,8-TCDD</a:t>
            </a:r>
            <a:endParaRPr lang="en-GB" sz="1700" i="1" kern="0" dirty="0">
              <a:solidFill>
                <a:schemeClr val="bg2"/>
              </a:solidFill>
              <a:latin typeface="+mj-lt"/>
              <a:ea typeface="+mj-ea"/>
              <a:cs typeface="+mj-cs"/>
            </a:endParaRPr>
          </a:p>
        </p:txBody>
      </p:sp>
      <p:pic>
        <p:nvPicPr>
          <p:cNvPr id="375" name="図 374" descr="図1.png"/>
          <p:cNvPicPr>
            <a:picLocks noChangeAspect="1"/>
          </p:cNvPicPr>
          <p:nvPr/>
        </p:nvPicPr>
        <p:blipFill>
          <a:blip r:embed="rId3"/>
          <a:stretch>
            <a:fillRect/>
          </a:stretch>
        </p:blipFill>
        <p:spPr>
          <a:xfrm>
            <a:off x="5383619" y="1481860"/>
            <a:ext cx="4827633" cy="1664071"/>
          </a:xfrm>
          <a:prstGeom prst="rect">
            <a:avLst/>
          </a:prstGeom>
        </p:spPr>
      </p:pic>
      <p:sp>
        <p:nvSpPr>
          <p:cNvPr id="386" name="Rectangle 49"/>
          <p:cNvSpPr>
            <a:spLocks/>
          </p:cNvSpPr>
          <p:nvPr/>
        </p:nvSpPr>
        <p:spPr bwMode="auto">
          <a:xfrm>
            <a:off x="-203202" y="667658"/>
            <a:ext cx="5704115" cy="4956628"/>
          </a:xfrm>
          <a:prstGeom prst="rect">
            <a:avLst/>
          </a:prstGeom>
          <a:noFill/>
          <a:ln w="9525">
            <a:noFill/>
            <a:miter lim="800000"/>
            <a:headEnd/>
            <a:tailEnd/>
          </a:ln>
        </p:spPr>
        <p:txBody>
          <a:bodyPr lIns="91430" tIns="45716" rIns="91430" bIns="45716"/>
          <a:lstStyle/>
          <a:p>
            <a:pPr marL="536519" indent="-363500" algn="just" eaLnBrk="0">
              <a:lnSpc>
                <a:spcPct val="100000"/>
              </a:lnSpc>
              <a:spcBef>
                <a:spcPct val="20000"/>
              </a:spcBef>
              <a:buClr>
                <a:schemeClr val="tx2"/>
              </a:buClr>
              <a:buSzPct val="100000"/>
              <a:buFont typeface="Wingdings" pitchFamily="2" charset="2"/>
              <a:buChar char="Ø"/>
              <a:defRPr/>
            </a:pPr>
            <a:endParaRPr lang="en-US" sz="1700" dirty="0" smtClean="0">
              <a:solidFill>
                <a:schemeClr val="bg2"/>
              </a:solidFill>
            </a:endParaRPr>
          </a:p>
          <a:p>
            <a:pPr marL="536519" indent="-363500" algn="just" eaLnBrk="0">
              <a:lnSpc>
                <a:spcPct val="100000"/>
              </a:lnSpc>
              <a:spcBef>
                <a:spcPct val="20000"/>
              </a:spcBef>
              <a:buClr>
                <a:schemeClr val="tx2"/>
              </a:buClr>
              <a:buSzPct val="100000"/>
              <a:buFont typeface="Wingdings" pitchFamily="2" charset="2"/>
              <a:buChar char="Ø"/>
              <a:defRPr/>
            </a:pPr>
            <a:r>
              <a:rPr lang="en-US" sz="1700" dirty="0" smtClean="0">
                <a:solidFill>
                  <a:schemeClr val="bg2"/>
                </a:solidFill>
              </a:rPr>
              <a:t>In the scanning of the raw </a:t>
            </a:r>
            <a:r>
              <a:rPr lang="en-US" sz="1700" dirty="0" err="1" smtClean="0">
                <a:solidFill>
                  <a:schemeClr val="bg2"/>
                </a:solidFill>
              </a:rPr>
              <a:t>Chlorpyrifos</a:t>
            </a:r>
            <a:r>
              <a:rPr lang="en-US" sz="1700" dirty="0" smtClean="0">
                <a:solidFill>
                  <a:schemeClr val="bg2"/>
                </a:solidFill>
              </a:rPr>
              <a:t> sample by GC/MS the pyridine analogue of 2,3,7,8-TCDD has not been detected. However the detection limit of this screening method might roughly be estimated in the </a:t>
            </a:r>
            <a:r>
              <a:rPr lang="en-US" sz="1700" dirty="0" err="1" smtClean="0">
                <a:solidFill>
                  <a:schemeClr val="bg2"/>
                </a:solidFill>
              </a:rPr>
              <a:t>ng</a:t>
            </a:r>
            <a:r>
              <a:rPr lang="en-US" sz="1700" dirty="0" smtClean="0">
                <a:solidFill>
                  <a:schemeClr val="bg2"/>
                </a:solidFill>
              </a:rPr>
              <a:t>/g range. This indicate that no 2,3,7,8-TCDD analogue was present in the crude samples at ppb levels. For trace analysis in the </a:t>
            </a:r>
            <a:r>
              <a:rPr lang="en-US" sz="1700" dirty="0" err="1" smtClean="0">
                <a:solidFill>
                  <a:schemeClr val="bg2"/>
                </a:solidFill>
              </a:rPr>
              <a:t>ppt</a:t>
            </a:r>
            <a:r>
              <a:rPr lang="en-US" sz="1700" dirty="0" smtClean="0">
                <a:solidFill>
                  <a:schemeClr val="bg2"/>
                </a:solidFill>
              </a:rPr>
              <a:t> and sub </a:t>
            </a:r>
            <a:r>
              <a:rPr lang="en-US" sz="1700" dirty="0" err="1" smtClean="0">
                <a:solidFill>
                  <a:schemeClr val="bg2"/>
                </a:solidFill>
              </a:rPr>
              <a:t>ppt</a:t>
            </a:r>
            <a:r>
              <a:rPr lang="en-US" sz="1700" dirty="0" smtClean="0">
                <a:solidFill>
                  <a:schemeClr val="bg2"/>
                </a:solidFill>
              </a:rPr>
              <a:t> level a trace analysis for this compound class need to be developed.  </a:t>
            </a:r>
            <a:endParaRPr lang="en-US" sz="1700" dirty="0" smtClean="0">
              <a:solidFill>
                <a:schemeClr val="bg2"/>
              </a:solidFill>
            </a:endParaRPr>
          </a:p>
          <a:p>
            <a:pPr marL="536519" indent="-363500" algn="just" eaLnBrk="0">
              <a:lnSpc>
                <a:spcPct val="100000"/>
              </a:lnSpc>
              <a:spcBef>
                <a:spcPct val="20000"/>
              </a:spcBef>
              <a:buClr>
                <a:schemeClr val="tx2"/>
              </a:buClr>
              <a:buSzPct val="100000"/>
              <a:buFont typeface="Wingdings" pitchFamily="2" charset="2"/>
              <a:buChar char="Ø"/>
              <a:defRPr/>
            </a:pPr>
            <a:r>
              <a:rPr lang="en-US" altLang="ja-JP" sz="1700" dirty="0" smtClean="0">
                <a:solidFill>
                  <a:schemeClr val="bg2"/>
                </a:solidFill>
              </a:rPr>
              <a:t>In the scanning of the 3,5,6-trichloro 2-pyridinol by GC/MS the pyridine analogue of 2,3,7,8-TCDD has been detected. This indicate that no 2,3,7,8-TCDD analogue was present in the crude samples at ppb levels. For trace analysis in the </a:t>
            </a:r>
            <a:r>
              <a:rPr lang="en-US" altLang="ja-JP" sz="1700" dirty="0" err="1" smtClean="0">
                <a:solidFill>
                  <a:schemeClr val="bg2"/>
                </a:solidFill>
              </a:rPr>
              <a:t>ppt</a:t>
            </a:r>
            <a:r>
              <a:rPr lang="en-US" altLang="ja-JP" sz="1700" dirty="0" smtClean="0">
                <a:solidFill>
                  <a:schemeClr val="bg2"/>
                </a:solidFill>
              </a:rPr>
              <a:t> and sub </a:t>
            </a:r>
            <a:r>
              <a:rPr lang="en-US" altLang="ja-JP" sz="1700" dirty="0" err="1" smtClean="0">
                <a:solidFill>
                  <a:schemeClr val="bg2"/>
                </a:solidFill>
              </a:rPr>
              <a:t>ppt</a:t>
            </a:r>
            <a:r>
              <a:rPr lang="en-US" altLang="ja-JP" sz="1700" dirty="0" smtClean="0">
                <a:solidFill>
                  <a:schemeClr val="bg2"/>
                </a:solidFill>
              </a:rPr>
              <a:t> level a trace analysis for this compound class need to be developed.  </a:t>
            </a:r>
            <a:endParaRPr lang="en-US" altLang="ja-JP" sz="1700" dirty="0" smtClean="0">
              <a:solidFill>
                <a:schemeClr val="bg2"/>
              </a:solidFill>
            </a:endParaRPr>
          </a:p>
          <a:p>
            <a:pPr marL="536519" indent="-363500" algn="just" eaLnBrk="0">
              <a:lnSpc>
                <a:spcPct val="100000"/>
              </a:lnSpc>
              <a:spcBef>
                <a:spcPct val="20000"/>
              </a:spcBef>
              <a:buClr>
                <a:schemeClr val="tx2"/>
              </a:buClr>
              <a:buSzPct val="100000"/>
              <a:buFont typeface="Wingdings" pitchFamily="2" charset="2"/>
              <a:buChar char="Ø"/>
              <a:defRPr/>
            </a:pPr>
            <a:r>
              <a:rPr lang="en-US" altLang="ja-JP" sz="1700" dirty="0" smtClean="0">
                <a:solidFill>
                  <a:schemeClr val="bg2"/>
                </a:solidFill>
              </a:rPr>
              <a:t>The nitrogen analogues of TCDD might behave quite differently on the various clean-up columns compared to PCDD/PCDF and therefore can not be used for trace analysis for these compounds without further detailed assessment.</a:t>
            </a:r>
          </a:p>
          <a:p>
            <a:pPr marL="536519" indent="-363500" algn="just" eaLnBrk="0">
              <a:lnSpc>
                <a:spcPct val="100000"/>
              </a:lnSpc>
              <a:spcBef>
                <a:spcPct val="20000"/>
              </a:spcBef>
              <a:buClr>
                <a:schemeClr val="tx2"/>
              </a:buClr>
              <a:buSzPct val="100000"/>
              <a:buFont typeface="Wingdings" pitchFamily="2" charset="2"/>
              <a:buChar char="Ø"/>
              <a:defRPr/>
            </a:pPr>
            <a:endParaRPr lang="en-US" altLang="ja-JP" sz="1700" dirty="0" smtClean="0">
              <a:solidFill>
                <a:schemeClr val="bg2"/>
              </a:solidFill>
            </a:endParaRPr>
          </a:p>
          <a:p>
            <a:pPr marL="536519" indent="-363500" algn="just" eaLnBrk="0">
              <a:lnSpc>
                <a:spcPct val="100000"/>
              </a:lnSpc>
              <a:spcBef>
                <a:spcPct val="20000"/>
              </a:spcBef>
              <a:buClr>
                <a:schemeClr val="tx2"/>
              </a:buClr>
              <a:buSzPct val="100000"/>
              <a:buFont typeface="Wingdings" pitchFamily="2" charset="2"/>
              <a:buChar char="Ø"/>
              <a:defRPr/>
            </a:pPr>
            <a:endParaRPr lang="en-US" sz="1700" dirty="0" smtClean="0">
              <a:solidFill>
                <a:schemeClr val="bg2"/>
              </a:solidFill>
            </a:endParaRPr>
          </a:p>
          <a:p>
            <a:pPr marL="536519" indent="-363500" algn="just" eaLnBrk="0">
              <a:lnSpc>
                <a:spcPct val="100000"/>
              </a:lnSpc>
              <a:spcBef>
                <a:spcPct val="20000"/>
              </a:spcBef>
              <a:buClr>
                <a:schemeClr val="tx2"/>
              </a:buClr>
              <a:buSzPct val="100000"/>
              <a:buFont typeface="Wingdings" pitchFamily="2" charset="2"/>
              <a:buChar char="Ø"/>
              <a:defRPr/>
            </a:pPr>
            <a:endParaRPr lang="en-US" sz="1700" dirty="0" smtClean="0">
              <a:solidFill>
                <a:schemeClr val="bg2"/>
              </a:solidFill>
            </a:endParaRPr>
          </a:p>
          <a:p>
            <a:pPr marL="536519" indent="-363500" algn="just" eaLnBrk="0">
              <a:lnSpc>
                <a:spcPct val="100000"/>
              </a:lnSpc>
              <a:spcBef>
                <a:spcPct val="20000"/>
              </a:spcBef>
              <a:buClr>
                <a:schemeClr val="tx2"/>
              </a:buClr>
              <a:buSzPct val="100000"/>
              <a:buFont typeface="Wingdings" pitchFamily="2" charset="2"/>
              <a:buChar char="Ø"/>
              <a:defRPr/>
            </a:pPr>
            <a:endParaRPr lang="en-US" sz="1700" dirty="0" smtClean="0">
              <a:solidFill>
                <a:schemeClr val="bg2"/>
              </a:solidFill>
            </a:endParaRPr>
          </a:p>
          <a:p>
            <a:pPr marL="143985" algn="ctr" eaLnBrk="0">
              <a:lnSpc>
                <a:spcPct val="100000"/>
              </a:lnSpc>
              <a:spcBef>
                <a:spcPts val="0"/>
              </a:spcBef>
              <a:defRPr/>
            </a:pPr>
            <a:endParaRPr lang="en-US" b="1" dirty="0" smtClean="0">
              <a:solidFill>
                <a:schemeClr val="bg2"/>
              </a:solidFill>
              <a:latin typeface="+mn-lt"/>
            </a:endParaRPr>
          </a:p>
          <a:p>
            <a:pPr marL="215978" indent="-342865" algn="ctr" eaLnBrk="0">
              <a:lnSpc>
                <a:spcPct val="100000"/>
              </a:lnSpc>
              <a:spcBef>
                <a:spcPct val="20000"/>
              </a:spcBef>
              <a:defRPr/>
            </a:pPr>
            <a:endParaRPr lang="en-US" b="1" dirty="0">
              <a:solidFill>
                <a:schemeClr val="bg2"/>
              </a:solidFill>
              <a:latin typeface="+mn-lt"/>
            </a:endParaRPr>
          </a:p>
          <a:p>
            <a:pPr marL="215978" indent="-342865" algn="ctr" eaLnBrk="0">
              <a:lnSpc>
                <a:spcPct val="100000"/>
              </a:lnSpc>
              <a:spcBef>
                <a:spcPct val="20000"/>
              </a:spcBef>
              <a:defRPr/>
            </a:pPr>
            <a:endParaRPr lang="en-US" b="1" dirty="0">
              <a:solidFill>
                <a:schemeClr val="bg2"/>
              </a:solidFill>
              <a:latin typeface="+mn-lt"/>
            </a:endParaRPr>
          </a:p>
        </p:txBody>
      </p:sp>
      <p:sp>
        <p:nvSpPr>
          <p:cNvPr id="387" name="Rectangle 72"/>
          <p:cNvSpPr>
            <a:spLocks noChangeArrowheads="1"/>
          </p:cNvSpPr>
          <p:nvPr/>
        </p:nvSpPr>
        <p:spPr bwMode="auto">
          <a:xfrm>
            <a:off x="5612341" y="1030514"/>
            <a:ext cx="4381200" cy="461647"/>
          </a:xfrm>
          <a:prstGeom prst="rect">
            <a:avLst/>
          </a:prstGeom>
          <a:noFill/>
          <a:ln w="9525">
            <a:noFill/>
            <a:miter lim="800000"/>
            <a:headEnd/>
            <a:tailEnd/>
          </a:ln>
          <a:effectLst/>
        </p:spPr>
        <p:txBody>
          <a:bodyPr wrap="square" lIns="91420" tIns="45711" rIns="91420" bIns="45711" anchor="ctr">
            <a:spAutoFit/>
          </a:bodyPr>
          <a:lstStyle/>
          <a:p>
            <a:pPr marL="177781" indent="3175" algn="just" eaLnBrk="0">
              <a:lnSpc>
                <a:spcPct val="100000"/>
              </a:lnSpc>
              <a:spcBef>
                <a:spcPts val="0"/>
              </a:spcBef>
              <a:buClr>
                <a:schemeClr val="bg2"/>
              </a:buClr>
              <a:buSzPct val="100000"/>
            </a:pPr>
            <a:r>
              <a:rPr lang="en-US" sz="1200" b="1" dirty="0" smtClean="0">
                <a:solidFill>
                  <a:schemeClr val="bg2"/>
                </a:solidFill>
                <a:ea typeface="Calibri" pitchFamily="34" charset="0"/>
                <a:cs typeface="Times New Roman" pitchFamily="18" charset="0"/>
              </a:rPr>
              <a:t>Table 1: Accurate mass and related intensity of isotope cluster of TCDD and the pyridine analogue of TCDD </a:t>
            </a:r>
          </a:p>
        </p:txBody>
      </p:sp>
      <p:pic>
        <p:nvPicPr>
          <p:cNvPr id="388" name="Picture 2"/>
          <p:cNvPicPr>
            <a:picLocks noChangeAspect="1" noChangeArrowheads="1"/>
          </p:cNvPicPr>
          <p:nvPr/>
        </p:nvPicPr>
        <p:blipFill>
          <a:blip r:embed="rId4" cstate="print"/>
          <a:srcRect/>
          <a:stretch>
            <a:fillRect/>
          </a:stretch>
        </p:blipFill>
        <p:spPr bwMode="auto">
          <a:xfrm>
            <a:off x="5662698" y="4123757"/>
            <a:ext cx="4310353" cy="2742297"/>
          </a:xfrm>
          <a:prstGeom prst="rect">
            <a:avLst/>
          </a:prstGeom>
          <a:noFill/>
          <a:ln w="9525">
            <a:noFill/>
            <a:miter lim="800000"/>
            <a:headEnd/>
            <a:tailEnd/>
          </a:ln>
        </p:spPr>
      </p:pic>
      <p:sp>
        <p:nvSpPr>
          <p:cNvPr id="389" name="Rectangle 72"/>
          <p:cNvSpPr>
            <a:spLocks noChangeArrowheads="1"/>
          </p:cNvSpPr>
          <p:nvPr/>
        </p:nvSpPr>
        <p:spPr bwMode="auto">
          <a:xfrm>
            <a:off x="5450541" y="3129112"/>
            <a:ext cx="4551968" cy="1015644"/>
          </a:xfrm>
          <a:prstGeom prst="rect">
            <a:avLst/>
          </a:prstGeom>
          <a:noFill/>
          <a:ln w="9525">
            <a:noFill/>
            <a:miter lim="800000"/>
            <a:headEnd/>
            <a:tailEnd/>
          </a:ln>
          <a:effectLst/>
        </p:spPr>
        <p:txBody>
          <a:bodyPr wrap="square" lIns="91420" tIns="45711" rIns="91420" bIns="45711" anchor="ctr">
            <a:spAutoFit/>
          </a:bodyPr>
          <a:lstStyle/>
          <a:p>
            <a:pPr marL="177781" indent="3175" algn="just" eaLnBrk="0">
              <a:lnSpc>
                <a:spcPct val="100000"/>
              </a:lnSpc>
              <a:spcBef>
                <a:spcPts val="0"/>
              </a:spcBef>
              <a:buClr>
                <a:schemeClr val="bg2"/>
              </a:buClr>
              <a:buSzPct val="100000"/>
            </a:pPr>
            <a:r>
              <a:rPr lang="en-US" sz="1200" b="1" dirty="0" smtClean="0">
                <a:solidFill>
                  <a:schemeClr val="bg2"/>
                </a:solidFill>
                <a:ea typeface="Calibri" pitchFamily="34" charset="0"/>
                <a:cs typeface="Times New Roman" pitchFamily="18" charset="0"/>
              </a:rPr>
              <a:t>Figure 2: Mass spectra of condensation products of </a:t>
            </a:r>
            <a:r>
              <a:rPr lang="en-US" sz="1200" b="1" dirty="0" err="1" smtClean="0">
                <a:solidFill>
                  <a:schemeClr val="bg2"/>
                </a:solidFill>
                <a:ea typeface="Calibri" pitchFamily="34" charset="0"/>
                <a:cs typeface="Times New Roman" pitchFamily="18" charset="0"/>
              </a:rPr>
              <a:t>Chlorpyrifos</a:t>
            </a:r>
            <a:r>
              <a:rPr lang="en-US" sz="1200" b="1" dirty="0" smtClean="0">
                <a:solidFill>
                  <a:schemeClr val="bg2"/>
                </a:solidFill>
                <a:ea typeface="Calibri" pitchFamily="34" charset="0"/>
                <a:cs typeface="Times New Roman" pitchFamily="18" charset="0"/>
              </a:rPr>
              <a:t> at 300ºC. The accurate mass was in agreement with </a:t>
            </a:r>
            <a:r>
              <a:rPr lang="en-US" sz="1200" b="1" dirty="0" err="1" smtClean="0">
                <a:solidFill>
                  <a:schemeClr val="bg2"/>
                </a:solidFill>
                <a:ea typeface="Calibri" pitchFamily="34" charset="0"/>
                <a:cs typeface="Times New Roman" pitchFamily="18" charset="0"/>
              </a:rPr>
              <a:t>pentachloro</a:t>
            </a:r>
            <a:r>
              <a:rPr lang="en-US" sz="1200" b="1" dirty="0" smtClean="0">
                <a:solidFill>
                  <a:schemeClr val="bg2"/>
                </a:solidFill>
                <a:ea typeface="Calibri" pitchFamily="34" charset="0"/>
                <a:cs typeface="Times New Roman" pitchFamily="18" charset="0"/>
              </a:rPr>
              <a:t> </a:t>
            </a:r>
            <a:r>
              <a:rPr lang="en-US" sz="1200" b="1" dirty="0" err="1" smtClean="0">
                <a:solidFill>
                  <a:schemeClr val="bg2"/>
                </a:solidFill>
                <a:ea typeface="Calibri" pitchFamily="34" charset="0"/>
                <a:cs typeface="Times New Roman" pitchFamily="18" charset="0"/>
              </a:rPr>
              <a:t>hydroxybiphenyl</a:t>
            </a:r>
            <a:r>
              <a:rPr lang="en-US" sz="1200" b="1" dirty="0" smtClean="0">
                <a:solidFill>
                  <a:schemeClr val="bg2"/>
                </a:solidFill>
                <a:ea typeface="Calibri" pitchFamily="34" charset="0"/>
                <a:cs typeface="Times New Roman" pitchFamily="18" charset="0"/>
              </a:rPr>
              <a:t> derivative of pyridine and the </a:t>
            </a:r>
            <a:r>
              <a:rPr lang="en-US" sz="1200" b="1" dirty="0" err="1" smtClean="0">
                <a:solidFill>
                  <a:schemeClr val="bg2"/>
                </a:solidFill>
                <a:ea typeface="Calibri" pitchFamily="34" charset="0"/>
                <a:cs typeface="Times New Roman" pitchFamily="18" charset="0"/>
              </a:rPr>
              <a:t>pentachloro</a:t>
            </a:r>
            <a:r>
              <a:rPr lang="en-US" sz="1200" b="1" dirty="0" smtClean="0">
                <a:solidFill>
                  <a:schemeClr val="bg2"/>
                </a:solidFill>
                <a:ea typeface="Calibri" pitchFamily="34" charset="0"/>
                <a:cs typeface="Times New Roman" pitchFamily="18" charset="0"/>
              </a:rPr>
              <a:t> </a:t>
            </a:r>
            <a:r>
              <a:rPr lang="en-US" sz="1200" b="1" dirty="0" err="1" smtClean="0">
                <a:solidFill>
                  <a:schemeClr val="bg2"/>
                </a:solidFill>
                <a:ea typeface="Calibri" pitchFamily="34" charset="0"/>
                <a:cs typeface="Times New Roman" pitchFamily="18" charset="0"/>
              </a:rPr>
              <a:t>hydroxydiphenyl</a:t>
            </a:r>
            <a:r>
              <a:rPr lang="en-US" sz="1200" b="1" dirty="0" smtClean="0">
                <a:solidFill>
                  <a:schemeClr val="bg2"/>
                </a:solidFill>
                <a:ea typeface="Calibri" pitchFamily="34" charset="0"/>
                <a:cs typeface="Times New Roman" pitchFamily="18" charset="0"/>
              </a:rPr>
              <a:t> ether derivative of pyridine.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Rectangle 47"/>
          <p:cNvSpPr/>
          <p:nvPr/>
        </p:nvSpPr>
        <p:spPr bwMode="auto">
          <a:xfrm>
            <a:off x="0" y="0"/>
            <a:ext cx="10080625" cy="7559675"/>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lIns="91430" tIns="45716" rIns="91430" bIns="45716"/>
          <a:lstStyle/>
          <a:p>
            <a:pPr marL="143985" eaLnBrk="0">
              <a:lnSpc>
                <a:spcPct val="100000"/>
              </a:lnSpc>
              <a:spcBef>
                <a:spcPts val="0"/>
              </a:spcBef>
              <a:defRPr/>
            </a:pPr>
            <a:endParaRPr lang="en-US" altLang="ja-JP" dirty="0" smtClean="0">
              <a:solidFill>
                <a:schemeClr val="bg2"/>
              </a:solidFill>
              <a:latin typeface="Arial" pitchFamily="34" charset="0"/>
            </a:endParaRPr>
          </a:p>
          <a:p>
            <a:pPr marL="143985" eaLnBrk="0">
              <a:lnSpc>
                <a:spcPct val="100000"/>
              </a:lnSpc>
              <a:spcBef>
                <a:spcPts val="0"/>
              </a:spcBef>
              <a:defRPr/>
            </a:pPr>
            <a:endParaRPr lang="en-US" altLang="ja-JP" dirty="0" smtClean="0">
              <a:solidFill>
                <a:schemeClr val="bg2"/>
              </a:solidFill>
              <a:latin typeface="Arial" pitchFamily="34" charset="0"/>
            </a:endParaRPr>
          </a:p>
          <a:p>
            <a:pPr marL="143985" eaLnBrk="0">
              <a:lnSpc>
                <a:spcPct val="100000"/>
              </a:lnSpc>
              <a:spcBef>
                <a:spcPts val="0"/>
              </a:spcBef>
              <a:defRPr/>
            </a:pPr>
            <a:r>
              <a:rPr lang="en-US" altLang="ja-JP" dirty="0" smtClean="0">
                <a:solidFill>
                  <a:schemeClr val="bg2"/>
                </a:solidFill>
                <a:latin typeface="Arial" pitchFamily="34" charset="0"/>
              </a:rPr>
              <a:t>Thermal </a:t>
            </a:r>
            <a:r>
              <a:rPr lang="en-US" altLang="ja-JP" dirty="0" smtClean="0">
                <a:solidFill>
                  <a:schemeClr val="bg2"/>
                </a:solidFill>
                <a:latin typeface="Arial" pitchFamily="34" charset="0"/>
              </a:rPr>
              <a:t>treatment of </a:t>
            </a:r>
            <a:r>
              <a:rPr lang="en-US" altLang="ja-JP" dirty="0" err="1" smtClean="0">
                <a:solidFill>
                  <a:schemeClr val="bg2"/>
                </a:solidFill>
                <a:latin typeface="Arial" pitchFamily="34" charset="0"/>
              </a:rPr>
              <a:t>Chlorpyrifos</a:t>
            </a:r>
            <a:r>
              <a:rPr lang="en-US" altLang="ja-JP" dirty="0" smtClean="0">
                <a:solidFill>
                  <a:schemeClr val="bg2"/>
                </a:solidFill>
                <a:latin typeface="Arial" pitchFamily="34" charset="0"/>
              </a:rPr>
              <a:t> and </a:t>
            </a:r>
            <a:r>
              <a:rPr lang="en-US" altLang="ja-JP" dirty="0" smtClean="0">
                <a:solidFill>
                  <a:schemeClr val="bg2"/>
                </a:solidFill>
                <a:latin typeface="Arial" pitchFamily="34" charset="0"/>
              </a:rPr>
              <a:t>3,5,6-trichloro 2-pyridinol</a:t>
            </a:r>
          </a:p>
          <a:p>
            <a:pPr marL="143985" eaLnBrk="0">
              <a:lnSpc>
                <a:spcPct val="100000"/>
              </a:lnSpc>
              <a:spcBef>
                <a:spcPts val="0"/>
              </a:spcBef>
              <a:defRPr/>
            </a:pPr>
            <a:r>
              <a:rPr lang="en-US" altLang="ja-JP" dirty="0" err="1" smtClean="0">
                <a:solidFill>
                  <a:schemeClr val="bg2"/>
                </a:solidFill>
                <a:latin typeface="Arial" pitchFamily="34" charset="0"/>
              </a:rPr>
              <a:t>Chlorpyrifos</a:t>
            </a:r>
            <a:r>
              <a:rPr lang="en-US" altLang="ja-JP" dirty="0" smtClean="0">
                <a:solidFill>
                  <a:schemeClr val="bg2"/>
                </a:solidFill>
                <a:latin typeface="Arial" pitchFamily="34" charset="0"/>
              </a:rPr>
              <a:t> was thermally treated in closed glass ampoules at 200ºC (30 minutes and 15 hours), 250ºC (45 minutes) and 300ºC (5 minutes) in glass ampoule sealed under atmosphere. At these temperatures the </a:t>
            </a:r>
            <a:r>
              <a:rPr lang="en-US" altLang="ja-JP" dirty="0" err="1" smtClean="0">
                <a:solidFill>
                  <a:schemeClr val="bg2"/>
                </a:solidFill>
                <a:latin typeface="Arial" pitchFamily="34" charset="0"/>
              </a:rPr>
              <a:t>phosphorester</a:t>
            </a:r>
            <a:r>
              <a:rPr lang="en-US" altLang="ja-JP" dirty="0" smtClean="0">
                <a:solidFill>
                  <a:schemeClr val="bg2"/>
                </a:solidFill>
                <a:latin typeface="Arial" pitchFamily="34" charset="0"/>
              </a:rPr>
              <a:t> was expected to degrade and Under these relatively mild conditions for phenol condensation the intermediate of the first condensation steps should be detected as has been found for </a:t>
            </a:r>
            <a:r>
              <a:rPr lang="en-US" altLang="ja-JP" dirty="0" err="1" smtClean="0">
                <a:solidFill>
                  <a:schemeClr val="bg2"/>
                </a:solidFill>
                <a:latin typeface="Arial" pitchFamily="34" charset="0"/>
              </a:rPr>
              <a:t>pyrolysis</a:t>
            </a:r>
            <a:r>
              <a:rPr lang="en-US" altLang="ja-JP" dirty="0" smtClean="0">
                <a:solidFill>
                  <a:schemeClr val="bg2"/>
                </a:solidFill>
                <a:latin typeface="Arial" pitchFamily="34" charset="0"/>
              </a:rPr>
              <a:t> of chlorophenols</a:t>
            </a:r>
            <a:r>
              <a:rPr lang="en-US" altLang="ja-JP" baseline="30000" dirty="0" smtClean="0">
                <a:solidFill>
                  <a:schemeClr val="bg2"/>
                </a:solidFill>
                <a:latin typeface="Arial" pitchFamily="34" charset="0"/>
              </a:rPr>
              <a:t>9</a:t>
            </a:r>
            <a:r>
              <a:rPr lang="en-US" altLang="ja-JP" dirty="0" smtClean="0">
                <a:solidFill>
                  <a:schemeClr val="bg2"/>
                </a:solidFill>
                <a:latin typeface="Arial" pitchFamily="34" charset="0"/>
              </a:rPr>
              <a:t>.</a:t>
            </a:r>
            <a:endParaRPr lang="en-US" altLang="ja-JP" b="1" dirty="0" smtClean="0">
              <a:solidFill>
                <a:schemeClr val="bg2"/>
              </a:solidFill>
            </a:endParaRPr>
          </a:p>
          <a:p>
            <a:pPr marL="215978" indent="-342865" algn="just" eaLnBrk="0">
              <a:lnSpc>
                <a:spcPct val="100000"/>
              </a:lnSpc>
              <a:spcBef>
                <a:spcPct val="20000"/>
              </a:spcBef>
              <a:defRPr/>
            </a:pPr>
            <a:endParaRPr lang="en-US" altLang="ja-JP" b="1" dirty="0">
              <a:solidFill>
                <a:schemeClr val="bg2"/>
              </a:solidFill>
            </a:endParaRPr>
          </a:p>
        </p:txBody>
      </p:sp>
      <p:sp>
        <p:nvSpPr>
          <p:cNvPr id="7" name="Content Placeholder 3"/>
          <p:cNvSpPr txBox="1">
            <a:spLocks/>
          </p:cNvSpPr>
          <p:nvPr/>
        </p:nvSpPr>
        <p:spPr bwMode="auto">
          <a:xfrm>
            <a:off x="503239" y="1768476"/>
            <a:ext cx="9070975" cy="4987925"/>
          </a:xfrm>
          <a:prstGeom prst="rect">
            <a:avLst/>
          </a:prstGeom>
          <a:noFill/>
          <a:ln w="9525">
            <a:noFill/>
            <a:round/>
            <a:headEnd/>
            <a:tailEnd/>
          </a:ln>
        </p:spPr>
        <p:txBody>
          <a:bodyPr lIns="0" tIns="0" rIns="0" bIns="0"/>
          <a:lstStyle/>
          <a:p>
            <a:pPr marL="143985" indent="-323816" algn="just" eaLnBrk="0">
              <a:lnSpc>
                <a:spcPct val="100000"/>
              </a:lnSpc>
              <a:spcBef>
                <a:spcPts val="0"/>
              </a:spcBef>
              <a:spcAft>
                <a:spcPts val="1425"/>
              </a:spcAft>
              <a:buFont typeface="StarSymbol" charset="0"/>
              <a:buChar char="●"/>
              <a:defRPr/>
            </a:pPr>
            <a:endParaRPr lang="en-US" sz="1100" kern="0" dirty="0">
              <a:solidFill>
                <a:srgbClr val="000000"/>
              </a:solidFill>
              <a:latin typeface="+mn-lt"/>
              <a:cs typeface="+mn-cs"/>
            </a:endParaRPr>
          </a:p>
          <a:p>
            <a:pPr marL="143985" indent="-323816" algn="just" eaLnBrk="0">
              <a:lnSpc>
                <a:spcPct val="100000"/>
              </a:lnSpc>
              <a:spcBef>
                <a:spcPts val="0"/>
              </a:spcBef>
              <a:spcAft>
                <a:spcPts val="1425"/>
              </a:spcAft>
              <a:buFont typeface="StarSymbol" charset="0"/>
              <a:buChar char="●"/>
              <a:defRPr/>
            </a:pPr>
            <a:endParaRPr lang="en-US" sz="1100" kern="0" dirty="0">
              <a:solidFill>
                <a:srgbClr val="000000"/>
              </a:solidFill>
              <a:latin typeface="+mn-lt"/>
              <a:cs typeface="+mn-cs"/>
            </a:endParaRPr>
          </a:p>
          <a:p>
            <a:pPr marL="431755" indent="-323816" eaLnBrk="0">
              <a:lnSpc>
                <a:spcPct val="95000"/>
              </a:lnSpc>
              <a:spcAft>
                <a:spcPts val="1425"/>
              </a:spcAft>
              <a:buFont typeface="StarSymbol" charset="0"/>
              <a:buChar char="●"/>
              <a:defRPr/>
            </a:pPr>
            <a:endParaRPr lang="en-US" sz="1100" kern="0" dirty="0">
              <a:solidFill>
                <a:srgbClr val="000000"/>
              </a:solidFill>
              <a:latin typeface="+mn-lt"/>
              <a:cs typeface="+mn-cs"/>
            </a:endParaRPr>
          </a:p>
        </p:txBody>
      </p:sp>
      <p:sp>
        <p:nvSpPr>
          <p:cNvPr id="73" name="Rectangle 49"/>
          <p:cNvSpPr>
            <a:spLocks/>
          </p:cNvSpPr>
          <p:nvPr/>
        </p:nvSpPr>
        <p:spPr bwMode="auto">
          <a:xfrm>
            <a:off x="0" y="0"/>
            <a:ext cx="10080625" cy="633225"/>
          </a:xfrm>
          <a:prstGeom prst="rect">
            <a:avLst/>
          </a:prstGeom>
          <a:noFill/>
          <a:ln w="9525">
            <a:noFill/>
            <a:miter lim="800000"/>
            <a:headEnd/>
            <a:tailEnd/>
          </a:ln>
        </p:spPr>
        <p:txBody>
          <a:bodyPr lIns="91430" tIns="45716" rIns="91430" bIns="45716"/>
          <a:lstStyle/>
          <a:p>
            <a:pPr marL="143985" algn="ctr" eaLnBrk="0">
              <a:lnSpc>
                <a:spcPct val="100000"/>
              </a:lnSpc>
              <a:spcBef>
                <a:spcPts val="0"/>
              </a:spcBef>
              <a:defRPr/>
            </a:pPr>
            <a:r>
              <a:rPr lang="en-US" dirty="0">
                <a:solidFill>
                  <a:schemeClr val="bg2"/>
                </a:solidFill>
                <a:latin typeface="Arial" pitchFamily="34" charset="0"/>
              </a:rPr>
              <a:t>Results</a:t>
            </a:r>
            <a:r>
              <a:rPr lang="en-US" cap="small" dirty="0">
                <a:solidFill>
                  <a:schemeClr val="bg2"/>
                </a:solidFill>
                <a:latin typeface="+mj-lt"/>
                <a:cs typeface="Times New Roman" pitchFamily="18" charset="0"/>
              </a:rPr>
              <a:t> &amp; </a:t>
            </a:r>
            <a:r>
              <a:rPr lang="en-US" dirty="0">
                <a:solidFill>
                  <a:schemeClr val="bg2"/>
                </a:solidFill>
                <a:latin typeface="Arial" pitchFamily="34" charset="0"/>
              </a:rPr>
              <a:t>Discussion: </a:t>
            </a:r>
            <a:r>
              <a:rPr lang="en-US" sz="2800" cap="small" dirty="0">
                <a:solidFill>
                  <a:schemeClr val="bg2"/>
                </a:solidFill>
                <a:latin typeface="Arial" pitchFamily="34" charset="0"/>
                <a:cs typeface="Times New Roman" pitchFamily="18" charset="0"/>
              </a:rPr>
              <a:t> </a:t>
            </a:r>
            <a:r>
              <a:rPr lang="en-US" altLang="ja-JP" dirty="0" smtClean="0">
                <a:solidFill>
                  <a:schemeClr val="bg2"/>
                </a:solidFill>
                <a:latin typeface="Arial" pitchFamily="34" charset="0"/>
                <a:ea typeface="Calibri" pitchFamily="34" charset="0"/>
              </a:rPr>
              <a:t>DR-</a:t>
            </a:r>
            <a:r>
              <a:rPr lang="en-US" altLang="ja-JP" dirty="0" err="1" smtClean="0">
                <a:solidFill>
                  <a:schemeClr val="bg2"/>
                </a:solidFill>
                <a:latin typeface="Arial" pitchFamily="34" charset="0"/>
                <a:ea typeface="Calibri" pitchFamily="34" charset="0"/>
              </a:rPr>
              <a:t>Calux</a:t>
            </a:r>
            <a:r>
              <a:rPr lang="en-US" altLang="ja-JP" dirty="0" smtClean="0">
                <a:solidFill>
                  <a:schemeClr val="bg2"/>
                </a:solidFill>
                <a:latin typeface="Arial" pitchFamily="34" charset="0"/>
                <a:ea typeface="Calibri" pitchFamily="34" charset="0"/>
              </a:rPr>
              <a:t> evaluation</a:t>
            </a:r>
            <a:endParaRPr lang="en-US" dirty="0">
              <a:solidFill>
                <a:schemeClr val="bg2"/>
              </a:solidFill>
              <a:latin typeface="Arial" pitchFamily="34" charset="0"/>
            </a:endParaRPr>
          </a:p>
          <a:p>
            <a:pPr marL="143985" algn="just" eaLnBrk="0">
              <a:lnSpc>
                <a:spcPct val="100000"/>
              </a:lnSpc>
              <a:spcBef>
                <a:spcPts val="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p:txBody>
      </p:sp>
      <p:sp>
        <p:nvSpPr>
          <p:cNvPr id="61" name="Rectangle 3"/>
          <p:cNvSpPr txBox="1">
            <a:spLocks noChangeArrowheads="1"/>
          </p:cNvSpPr>
          <p:nvPr/>
        </p:nvSpPr>
        <p:spPr bwMode="auto">
          <a:xfrm>
            <a:off x="0" y="6953250"/>
            <a:ext cx="10080625" cy="552450"/>
          </a:xfrm>
          <a:prstGeom prst="rect">
            <a:avLst/>
          </a:prstGeom>
          <a:noFill/>
          <a:ln w="9525">
            <a:noFill/>
            <a:round/>
            <a:headEnd/>
            <a:tailEnd/>
          </a:ln>
        </p:spPr>
        <p:txBody>
          <a:bodyPr lIns="0" tIns="0" rIns="0" bIns="0" anchor="ctr"/>
          <a:lstStyle/>
          <a:p>
            <a:pPr algn="ctr">
              <a:lnSpc>
                <a:spcPct val="99000"/>
              </a:lnSpc>
              <a:tabLst>
                <a:tab pos="723750" algn="l"/>
                <a:tab pos="1447498" algn="l"/>
                <a:tab pos="2171250" algn="l"/>
                <a:tab pos="2895000" algn="l"/>
                <a:tab pos="3618748" algn="l"/>
                <a:tab pos="4342500" algn="l"/>
                <a:tab pos="5066250" algn="l"/>
                <a:tab pos="5789999" algn="l"/>
                <a:tab pos="6513749" algn="l"/>
                <a:tab pos="7237500" algn="l"/>
                <a:tab pos="7961249" algn="l"/>
                <a:tab pos="8684999" algn="l"/>
              </a:tabLst>
              <a:defRPr/>
            </a:pPr>
            <a:r>
              <a:rPr lang="en-US" altLang="ja-JP" sz="1700" i="1" dirty="0" smtClean="0">
                <a:solidFill>
                  <a:schemeClr val="bg2"/>
                </a:solidFill>
              </a:rPr>
              <a:t>PRELIMINARY ASSESSMENT OF DIOXIN-LIKE COMPOUNDS IN/FROM CHLORPYRIFOS </a:t>
            </a:r>
          </a:p>
          <a:p>
            <a:pPr algn="ctr">
              <a:lnSpc>
                <a:spcPct val="99000"/>
              </a:lnSpc>
              <a:tabLst>
                <a:tab pos="723750" algn="l"/>
                <a:tab pos="1447498" algn="l"/>
                <a:tab pos="2171250" algn="l"/>
                <a:tab pos="2895000" algn="l"/>
                <a:tab pos="3618748" algn="l"/>
                <a:tab pos="4342500" algn="l"/>
                <a:tab pos="5066250" algn="l"/>
                <a:tab pos="5789999" algn="l"/>
                <a:tab pos="6513749" algn="l"/>
                <a:tab pos="7237500" algn="l"/>
                <a:tab pos="7961249" algn="l"/>
                <a:tab pos="8684999" algn="l"/>
              </a:tabLst>
              <a:defRPr/>
            </a:pPr>
            <a:r>
              <a:rPr lang="en-US" altLang="ja-JP" sz="1700" i="1" dirty="0" smtClean="0">
                <a:solidFill>
                  <a:schemeClr val="bg2"/>
                </a:solidFill>
              </a:rPr>
              <a:t>- A POTENTIAL PRECURSOR OF THE PYRIDINE ANALOGUE OF 2,3,7,8-TCDD</a:t>
            </a:r>
            <a:endParaRPr lang="en-GB" sz="1700" i="1" kern="0" dirty="0">
              <a:solidFill>
                <a:schemeClr val="bg2"/>
              </a:solidFill>
              <a:latin typeface="+mj-lt"/>
              <a:ea typeface="+mj-ea"/>
              <a:cs typeface="+mj-cs"/>
            </a:endParaRPr>
          </a:p>
        </p:txBody>
      </p:sp>
      <p:sp>
        <p:nvSpPr>
          <p:cNvPr id="62" name="Rectangle 49"/>
          <p:cNvSpPr>
            <a:spLocks/>
          </p:cNvSpPr>
          <p:nvPr/>
        </p:nvSpPr>
        <p:spPr bwMode="auto">
          <a:xfrm>
            <a:off x="0" y="2226495"/>
            <a:ext cx="10080625" cy="4514968"/>
          </a:xfrm>
          <a:prstGeom prst="rect">
            <a:avLst/>
          </a:prstGeom>
          <a:noFill/>
          <a:ln w="9525">
            <a:noFill/>
            <a:miter lim="800000"/>
            <a:headEnd/>
            <a:tailEnd/>
          </a:ln>
        </p:spPr>
        <p:txBody>
          <a:bodyPr lIns="91430" tIns="45716" rIns="91430" bIns="45716"/>
          <a:lstStyle/>
          <a:p>
            <a:pPr marL="143985" eaLnBrk="0">
              <a:lnSpc>
                <a:spcPct val="100000"/>
              </a:lnSpc>
              <a:spcBef>
                <a:spcPts val="0"/>
              </a:spcBef>
              <a:defRPr/>
            </a:pPr>
            <a:r>
              <a:rPr lang="en-US" altLang="ja-JP" dirty="0" err="1" smtClean="0">
                <a:solidFill>
                  <a:schemeClr val="bg2"/>
                </a:solidFill>
                <a:latin typeface="Arial" pitchFamily="34" charset="0"/>
              </a:rPr>
              <a:t>Chlorpyrifos</a:t>
            </a:r>
            <a:r>
              <a:rPr lang="en-US" altLang="ja-JP" dirty="0" smtClean="0">
                <a:solidFill>
                  <a:schemeClr val="bg2"/>
                </a:solidFill>
                <a:latin typeface="Arial" pitchFamily="34" charset="0"/>
              </a:rPr>
              <a:t> and 3,5,6-trichloro </a:t>
            </a:r>
            <a:r>
              <a:rPr lang="en-US" altLang="ja-JP" dirty="0" smtClean="0">
                <a:solidFill>
                  <a:schemeClr val="bg2"/>
                </a:solidFill>
                <a:latin typeface="Arial" pitchFamily="34" charset="0"/>
              </a:rPr>
              <a:t>2-pyridinol</a:t>
            </a:r>
            <a:r>
              <a:rPr lang="en-US" dirty="0" smtClean="0">
                <a:solidFill>
                  <a:schemeClr val="bg2"/>
                </a:solidFill>
                <a:latin typeface="Arial" pitchFamily="34" charset="0"/>
              </a:rPr>
              <a:t> were </a:t>
            </a:r>
            <a:r>
              <a:rPr lang="en-US" dirty="0" smtClean="0">
                <a:solidFill>
                  <a:schemeClr val="bg2"/>
                </a:solidFill>
                <a:latin typeface="Arial" pitchFamily="34" charset="0"/>
              </a:rPr>
              <a:t>thermally treated in closed glass ampoules at </a:t>
            </a:r>
            <a:r>
              <a:rPr lang="en-US" dirty="0" smtClean="0">
                <a:solidFill>
                  <a:schemeClr val="bg2"/>
                </a:solidFill>
                <a:latin typeface="Arial" pitchFamily="34" charset="0"/>
              </a:rPr>
              <a:t>300ºC (10 minutes), 340ºC (10 </a:t>
            </a:r>
            <a:r>
              <a:rPr lang="en-US" dirty="0" smtClean="0">
                <a:solidFill>
                  <a:schemeClr val="bg2"/>
                </a:solidFill>
                <a:latin typeface="Arial" pitchFamily="34" charset="0"/>
              </a:rPr>
              <a:t>minutes) and </a:t>
            </a:r>
            <a:r>
              <a:rPr lang="en-US" dirty="0" smtClean="0">
                <a:solidFill>
                  <a:schemeClr val="bg2"/>
                </a:solidFill>
                <a:latin typeface="Arial" pitchFamily="34" charset="0"/>
              </a:rPr>
              <a:t>380ºC (10 </a:t>
            </a:r>
            <a:r>
              <a:rPr lang="en-US" dirty="0" smtClean="0">
                <a:solidFill>
                  <a:schemeClr val="bg2"/>
                </a:solidFill>
                <a:latin typeface="Arial" pitchFamily="34" charset="0"/>
              </a:rPr>
              <a:t>minutes) in glass ampoule sealed under atmosphere. </a:t>
            </a:r>
            <a:endParaRPr lang="en-US" dirty="0" smtClean="0">
              <a:solidFill>
                <a:schemeClr val="bg2"/>
              </a:solidFill>
              <a:latin typeface="Arial" pitchFamily="34" charset="0"/>
            </a:endParaRPr>
          </a:p>
          <a:p>
            <a:pPr marL="143985" eaLnBrk="0">
              <a:lnSpc>
                <a:spcPct val="100000"/>
              </a:lnSpc>
              <a:spcBef>
                <a:spcPts val="0"/>
              </a:spcBef>
              <a:defRPr/>
            </a:pPr>
            <a:endParaRPr lang="en-US" b="1" dirty="0" smtClean="0">
              <a:solidFill>
                <a:schemeClr val="bg2"/>
              </a:solidFill>
              <a:latin typeface="Arial" pitchFamily="34" charset="0"/>
            </a:endParaRPr>
          </a:p>
          <a:p>
            <a:pPr marL="143985" eaLnBrk="0">
              <a:lnSpc>
                <a:spcPct val="100000"/>
              </a:lnSpc>
              <a:spcBef>
                <a:spcPts val="0"/>
              </a:spcBef>
              <a:defRPr/>
            </a:pPr>
            <a:r>
              <a:rPr lang="en-US" b="1" dirty="0" smtClean="0">
                <a:solidFill>
                  <a:schemeClr val="bg2"/>
                </a:solidFill>
                <a:latin typeface="+mn-lt"/>
              </a:rPr>
              <a:t>GC/MS screening of formed compounds </a:t>
            </a:r>
          </a:p>
          <a:p>
            <a:pPr marL="143985" eaLnBrk="0">
              <a:lnSpc>
                <a:spcPct val="100000"/>
              </a:lnSpc>
              <a:spcBef>
                <a:spcPts val="0"/>
              </a:spcBef>
              <a:defRPr/>
            </a:pPr>
            <a:r>
              <a:rPr lang="en-US" b="1" dirty="0" smtClean="0">
                <a:solidFill>
                  <a:schemeClr val="bg2"/>
                </a:solidFill>
                <a:latin typeface="+mn-lt"/>
              </a:rPr>
              <a:t>The crude toluene extracts (from 1 </a:t>
            </a:r>
            <a:r>
              <a:rPr lang="en-US" b="1" dirty="0" err="1" smtClean="0">
                <a:solidFill>
                  <a:schemeClr val="bg2"/>
                </a:solidFill>
                <a:latin typeface="+mn-lt"/>
              </a:rPr>
              <a:t>mL</a:t>
            </a:r>
            <a:r>
              <a:rPr lang="en-US" b="1" dirty="0" smtClean="0">
                <a:solidFill>
                  <a:schemeClr val="bg2"/>
                </a:solidFill>
                <a:latin typeface="+mn-lt"/>
              </a:rPr>
              <a:t>) were injected into the GC/MS without further clean-up step. The samples were </a:t>
            </a:r>
            <a:r>
              <a:rPr lang="en-US" b="1" dirty="0" err="1" smtClean="0">
                <a:solidFill>
                  <a:schemeClr val="bg2"/>
                </a:solidFill>
                <a:latin typeface="+mn-lt"/>
              </a:rPr>
              <a:t>analysed</a:t>
            </a:r>
            <a:r>
              <a:rPr lang="en-US" b="1" dirty="0" smtClean="0">
                <a:solidFill>
                  <a:schemeClr val="bg2"/>
                </a:solidFill>
                <a:latin typeface="+mn-lt"/>
              </a:rPr>
              <a:t> in SCAN mode and in Select Ion Monitoring (SIM mode). Table 1 shows the accurate mass of the pyridine analogue of TCDD and the native TCDD with the relative intensities. In this first experimental series relative low </a:t>
            </a:r>
            <a:r>
              <a:rPr lang="en-US" b="1" dirty="0" err="1" smtClean="0">
                <a:solidFill>
                  <a:schemeClr val="bg2"/>
                </a:solidFill>
                <a:latin typeface="+mn-lt"/>
              </a:rPr>
              <a:t>pyrolysis</a:t>
            </a:r>
            <a:r>
              <a:rPr lang="en-US" b="1" dirty="0" smtClean="0">
                <a:solidFill>
                  <a:schemeClr val="bg2"/>
                </a:solidFill>
                <a:latin typeface="+mn-lt"/>
              </a:rPr>
              <a:t> temperature were chosen to detect the first condensation products and assess the potential reaction pathway9. As major condensation product a </a:t>
            </a:r>
            <a:r>
              <a:rPr lang="en-US" b="1" dirty="0" err="1" smtClean="0">
                <a:solidFill>
                  <a:schemeClr val="bg2"/>
                </a:solidFill>
                <a:latin typeface="+mn-lt"/>
              </a:rPr>
              <a:t>dimer</a:t>
            </a:r>
            <a:r>
              <a:rPr lang="en-US" b="1" dirty="0" smtClean="0">
                <a:solidFill>
                  <a:schemeClr val="bg2"/>
                </a:solidFill>
                <a:latin typeface="+mn-lt"/>
              </a:rPr>
              <a:t> with a mass of either the pyridine analogue of hydroxyl-biphenyl or the </a:t>
            </a:r>
            <a:r>
              <a:rPr lang="en-US" b="1" dirty="0" err="1" smtClean="0">
                <a:solidFill>
                  <a:schemeClr val="bg2"/>
                </a:solidFill>
                <a:latin typeface="+mn-lt"/>
              </a:rPr>
              <a:t>diphenyl</a:t>
            </a:r>
            <a:r>
              <a:rPr lang="en-US" b="1" dirty="0" smtClean="0">
                <a:solidFill>
                  <a:schemeClr val="bg2"/>
                </a:solidFill>
                <a:latin typeface="+mn-lt"/>
              </a:rPr>
              <a:t> ether was detected (see mass spectra in Figure 2). In these preliminary low temperatures experiments we did not detect the 2378-TCDD pyridine analogue however the potential precursor  3,5,6-trichloro-2-pyridinol.was detected in the experiment as degradation product of </a:t>
            </a:r>
            <a:r>
              <a:rPr lang="en-US" b="1" dirty="0" err="1" smtClean="0">
                <a:solidFill>
                  <a:schemeClr val="bg2"/>
                </a:solidFill>
                <a:latin typeface="+mn-lt"/>
              </a:rPr>
              <a:t>Chlorpyrifos</a:t>
            </a:r>
            <a:r>
              <a:rPr lang="en-US" b="1" dirty="0" smtClean="0">
                <a:solidFill>
                  <a:schemeClr val="bg2"/>
                </a:solidFill>
                <a:latin typeface="+mn-lt"/>
              </a:rPr>
              <a:t>.</a:t>
            </a:r>
          </a:p>
          <a:p>
            <a:pPr marL="143985" eaLnBrk="0">
              <a:lnSpc>
                <a:spcPct val="100000"/>
              </a:lnSpc>
              <a:spcBef>
                <a:spcPts val="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3" descr="110629-piridinol-0.wmf"/>
          <p:cNvPicPr>
            <a:picLocks noChangeAspect="1"/>
          </p:cNvPicPr>
          <p:nvPr/>
        </p:nvPicPr>
        <p:blipFill>
          <a:blip r:embed="rId3" cstate="print"/>
          <a:srcRect/>
          <a:stretch>
            <a:fillRect/>
          </a:stretch>
        </p:blipFill>
        <p:spPr bwMode="auto">
          <a:xfrm>
            <a:off x="673792" y="0"/>
            <a:ext cx="6795671" cy="6796708"/>
          </a:xfrm>
          <a:prstGeom prst="rect">
            <a:avLst/>
          </a:prstGeom>
          <a:noFill/>
          <a:ln w="9525">
            <a:noFill/>
            <a:miter lim="800000"/>
            <a:headEnd/>
            <a:tailEnd/>
          </a:ln>
        </p:spPr>
      </p:pic>
      <p:sp>
        <p:nvSpPr>
          <p:cNvPr id="3075" name="Text Box 390"/>
          <p:cNvSpPr txBox="1">
            <a:spLocks noChangeArrowheads="1"/>
          </p:cNvSpPr>
          <p:nvPr/>
        </p:nvSpPr>
        <p:spPr bwMode="auto">
          <a:xfrm>
            <a:off x="0" y="6796710"/>
            <a:ext cx="9804108" cy="440981"/>
          </a:xfrm>
          <a:prstGeom prst="rect">
            <a:avLst/>
          </a:prstGeom>
          <a:noFill/>
          <a:ln w="9525">
            <a:noFill/>
            <a:miter lim="800000"/>
            <a:headEnd/>
            <a:tailEnd/>
          </a:ln>
        </p:spPr>
        <p:txBody>
          <a:bodyPr lIns="100772" tIns="50387" rIns="100772" bIns="50387">
            <a:spAutoFit/>
          </a:bodyPr>
          <a:lstStyle/>
          <a:p>
            <a:pPr algn="ctr" defTabSz="1007838" hangingPunct="1">
              <a:lnSpc>
                <a:spcPct val="100000"/>
              </a:lnSpc>
              <a:spcBef>
                <a:spcPct val="50000"/>
              </a:spcBef>
              <a:buClrTx/>
              <a:buSzTx/>
            </a:pPr>
            <a:r>
              <a:rPr kumimoji="1" lang="en-US" altLang="ja-JP" sz="2200" b="1" dirty="0" smtClean="0">
                <a:solidFill>
                  <a:srgbClr val="000000"/>
                </a:solidFill>
                <a:latin typeface="Times New Roman" pitchFamily="18" charset="0"/>
                <a:cs typeface="+mn-cs"/>
              </a:rPr>
              <a:t>TIC chromatogram of thermal product from 3.5.6-trichloro 2-pyridinol</a:t>
            </a:r>
            <a:endParaRPr kumimoji="1" lang="ja-JP" altLang="en-US" sz="2200" b="1" dirty="0" smtClean="0">
              <a:solidFill>
                <a:srgbClr val="000000"/>
              </a:solidFill>
              <a:latin typeface="Times New Roman" pitchFamily="18" charset="0"/>
              <a:cs typeface="+mn-cs"/>
            </a:endParaRPr>
          </a:p>
        </p:txBody>
      </p:sp>
      <p:sp>
        <p:nvSpPr>
          <p:cNvPr id="6" name="円/楕円 5"/>
          <p:cNvSpPr/>
          <p:nvPr/>
        </p:nvSpPr>
        <p:spPr>
          <a:xfrm>
            <a:off x="3850239" y="6002242"/>
            <a:ext cx="1508594" cy="47598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anchor="ctr"/>
          <a:lstStyle/>
          <a:p>
            <a:pPr algn="ctr" defTabSz="1007838" hangingPunct="1">
              <a:lnSpc>
                <a:spcPct val="100000"/>
              </a:lnSpc>
              <a:buClrTx/>
              <a:buSzTx/>
              <a:defRPr/>
            </a:pPr>
            <a:endParaRPr kumimoji="1" lang="ja-JP" altLang="en-US" dirty="0">
              <a:solidFill>
                <a:srgbClr val="FFFFFF"/>
              </a:solidFill>
            </a:endParaRPr>
          </a:p>
        </p:txBody>
      </p:sp>
      <p:sp>
        <p:nvSpPr>
          <p:cNvPr id="3077" name="Text Box 390"/>
          <p:cNvSpPr txBox="1">
            <a:spLocks noChangeArrowheads="1"/>
          </p:cNvSpPr>
          <p:nvPr/>
        </p:nvSpPr>
        <p:spPr bwMode="auto">
          <a:xfrm>
            <a:off x="3293707" y="684224"/>
            <a:ext cx="4049751" cy="437481"/>
          </a:xfrm>
          <a:prstGeom prst="rect">
            <a:avLst/>
          </a:prstGeom>
          <a:noFill/>
          <a:ln w="9525">
            <a:noFill/>
            <a:miter lim="800000"/>
            <a:headEnd/>
            <a:tailEnd/>
          </a:ln>
        </p:spPr>
        <p:txBody>
          <a:bodyPr lIns="100772" tIns="50387" rIns="100772" bIns="50387">
            <a:spAutoFit/>
          </a:bodyPr>
          <a:lstStyle/>
          <a:p>
            <a:pPr algn="ctr" defTabSz="1007838" hangingPunct="1">
              <a:lnSpc>
                <a:spcPct val="100000"/>
              </a:lnSpc>
              <a:spcBef>
                <a:spcPct val="50000"/>
              </a:spcBef>
              <a:buClrTx/>
              <a:buSzTx/>
            </a:pPr>
            <a:r>
              <a:rPr kumimoji="1" lang="en-US" altLang="ja-JP" sz="2200" b="1" dirty="0" smtClean="0">
                <a:solidFill>
                  <a:srgbClr val="000000"/>
                </a:solidFill>
                <a:latin typeface="Times New Roman" pitchFamily="18" charset="0"/>
                <a:cs typeface="+mn-cs"/>
              </a:rPr>
              <a:t>3.5.6-trichloro 2-pyridinol</a:t>
            </a:r>
            <a:endParaRPr kumimoji="1" lang="ja-JP" altLang="en-US" sz="2200" b="1" dirty="0" smtClean="0">
              <a:solidFill>
                <a:srgbClr val="000000"/>
              </a:solidFill>
              <a:latin typeface="Times New Roman" pitchFamily="18" charset="0"/>
              <a:cs typeface="+mn-cs"/>
            </a:endParaRPr>
          </a:p>
        </p:txBody>
      </p:sp>
      <p:sp>
        <p:nvSpPr>
          <p:cNvPr id="14342" name="正方形/長方形 7"/>
          <p:cNvSpPr>
            <a:spLocks noChangeArrowheads="1"/>
          </p:cNvSpPr>
          <p:nvPr/>
        </p:nvSpPr>
        <p:spPr bwMode="auto">
          <a:xfrm>
            <a:off x="7682346" y="5685507"/>
            <a:ext cx="2197648" cy="794255"/>
          </a:xfrm>
          <a:prstGeom prst="rect">
            <a:avLst/>
          </a:prstGeom>
          <a:noFill/>
          <a:ln w="9525">
            <a:noFill/>
            <a:miter lim="800000"/>
            <a:headEnd/>
            <a:tailEnd/>
          </a:ln>
        </p:spPr>
        <p:txBody>
          <a:bodyPr wrap="none" lIns="100772" tIns="50387" rIns="100772" bIns="50387">
            <a:spAutoFit/>
          </a:bodyPr>
          <a:lstStyle/>
          <a:p>
            <a:pPr algn="ctr" defTabSz="1007838" hangingPunct="1">
              <a:lnSpc>
                <a:spcPct val="100000"/>
              </a:lnSpc>
              <a:spcBef>
                <a:spcPct val="50000"/>
              </a:spcBef>
              <a:buClrTx/>
              <a:buSzTx/>
            </a:pPr>
            <a:r>
              <a:rPr kumimoji="1" lang="en-US" altLang="ja-JP" b="1" dirty="0" smtClean="0">
                <a:solidFill>
                  <a:srgbClr val="000000"/>
                </a:solidFill>
                <a:latin typeface="Times New Roman" pitchFamily="18" charset="0"/>
                <a:cs typeface="+mn-cs"/>
              </a:rPr>
              <a:t>thermal product</a:t>
            </a:r>
          </a:p>
          <a:p>
            <a:pPr algn="ctr" defTabSz="1007838" hangingPunct="1">
              <a:lnSpc>
                <a:spcPct val="100000"/>
              </a:lnSpc>
              <a:spcBef>
                <a:spcPct val="50000"/>
              </a:spcBef>
              <a:buClrTx/>
              <a:buSzTx/>
            </a:pPr>
            <a:r>
              <a:rPr kumimoji="1" lang="en-US" altLang="ja-JP" b="1" dirty="0" smtClean="0">
                <a:solidFill>
                  <a:srgbClr val="000000"/>
                </a:solidFill>
                <a:latin typeface="Times New Roman" pitchFamily="18" charset="0"/>
                <a:cs typeface="+mn-cs"/>
              </a:rPr>
              <a:t>(TCDD-N analogue)</a:t>
            </a:r>
            <a:endParaRPr kumimoji="1" lang="ja-JP" altLang="en-US" b="1" dirty="0" smtClean="0">
              <a:solidFill>
                <a:srgbClr val="000000"/>
              </a:solidFill>
              <a:latin typeface="Times New Roman" pitchFamily="18" charset="0"/>
              <a:cs typeface="+mn-cs"/>
            </a:endParaRPr>
          </a:p>
        </p:txBody>
      </p:sp>
      <p:cxnSp>
        <p:nvCxnSpPr>
          <p:cNvPr id="10" name="直線矢印コネクタ 9"/>
          <p:cNvCxnSpPr/>
          <p:nvPr/>
        </p:nvCxnSpPr>
        <p:spPr>
          <a:xfrm rot="10800000">
            <a:off x="2738921" y="762970"/>
            <a:ext cx="714044" cy="159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80" name="Text Box 396"/>
          <p:cNvSpPr txBox="1">
            <a:spLocks noChangeArrowheads="1"/>
          </p:cNvSpPr>
          <p:nvPr/>
        </p:nvSpPr>
        <p:spPr bwMode="auto">
          <a:xfrm>
            <a:off x="8057501" y="922214"/>
            <a:ext cx="1865616" cy="441026"/>
          </a:xfrm>
          <a:prstGeom prst="rect">
            <a:avLst/>
          </a:prstGeom>
          <a:noFill/>
          <a:ln w="9525">
            <a:noFill/>
            <a:miter lim="800000"/>
            <a:headEnd/>
            <a:tailEnd/>
          </a:ln>
        </p:spPr>
        <p:txBody>
          <a:bodyPr lIns="100772" tIns="50387" rIns="100772" bIns="50387">
            <a:spAutoFit/>
          </a:bodyPr>
          <a:lstStyle/>
          <a:p>
            <a:pPr algn="ctr" defTabSz="1007838" hangingPunct="1">
              <a:lnSpc>
                <a:spcPct val="100000"/>
              </a:lnSpc>
              <a:spcBef>
                <a:spcPct val="50000"/>
              </a:spcBef>
              <a:buClrTx/>
              <a:buSzTx/>
            </a:pPr>
            <a:r>
              <a:rPr kumimoji="1" lang="en-US" altLang="ja-JP" sz="2200" b="1" u="sng" dirty="0" smtClean="0">
                <a:solidFill>
                  <a:srgbClr val="000000"/>
                </a:solidFill>
                <a:latin typeface="Times New Roman" pitchFamily="18" charset="0"/>
                <a:cs typeface="+mn-cs"/>
              </a:rPr>
              <a:t>300C</a:t>
            </a:r>
            <a:r>
              <a:rPr kumimoji="1" lang="ja-JP" altLang="en-US" sz="2200" b="1" u="sng" dirty="0" smtClean="0">
                <a:solidFill>
                  <a:srgbClr val="000000"/>
                </a:solidFill>
                <a:latin typeface="Times New Roman" pitchFamily="18" charset="0"/>
                <a:cs typeface="+mn-cs"/>
              </a:rPr>
              <a:t>　</a:t>
            </a:r>
            <a:endParaRPr kumimoji="1" lang="en-US" altLang="ja-JP" sz="2200" b="1" u="sng" dirty="0" smtClean="0">
              <a:solidFill>
                <a:srgbClr val="000000"/>
              </a:solidFill>
              <a:latin typeface="Times New Roman" pitchFamily="18" charset="0"/>
              <a:cs typeface="Times New Roman" pitchFamily="18" charset="0"/>
            </a:endParaRPr>
          </a:p>
        </p:txBody>
      </p:sp>
      <p:sp>
        <p:nvSpPr>
          <p:cNvPr id="3081" name="Text Box 397"/>
          <p:cNvSpPr txBox="1">
            <a:spLocks noChangeArrowheads="1"/>
          </p:cNvSpPr>
          <p:nvPr/>
        </p:nvSpPr>
        <p:spPr bwMode="auto">
          <a:xfrm>
            <a:off x="8055753" y="2827881"/>
            <a:ext cx="2024875" cy="437481"/>
          </a:xfrm>
          <a:prstGeom prst="rect">
            <a:avLst/>
          </a:prstGeom>
          <a:noFill/>
          <a:ln w="9525">
            <a:noFill/>
            <a:miter lim="800000"/>
            <a:headEnd/>
            <a:tailEnd/>
          </a:ln>
        </p:spPr>
        <p:txBody>
          <a:bodyPr lIns="100772" tIns="50387" rIns="100772" bIns="50387">
            <a:spAutoFit/>
          </a:bodyPr>
          <a:lstStyle/>
          <a:p>
            <a:pPr algn="ctr" defTabSz="1007838" hangingPunct="1">
              <a:lnSpc>
                <a:spcPct val="100000"/>
              </a:lnSpc>
              <a:spcBef>
                <a:spcPct val="50000"/>
              </a:spcBef>
              <a:buClrTx/>
              <a:buSzTx/>
            </a:pPr>
            <a:r>
              <a:rPr kumimoji="1" lang="en-US" altLang="ja-JP" sz="2200" b="1" u="sng" dirty="0" smtClean="0">
                <a:solidFill>
                  <a:srgbClr val="000000"/>
                </a:solidFill>
                <a:latin typeface="Times New Roman" pitchFamily="18" charset="0"/>
                <a:cs typeface="+mn-cs"/>
              </a:rPr>
              <a:t>340C</a:t>
            </a:r>
            <a:endParaRPr kumimoji="1" lang="ja-JP" altLang="en-US" sz="2200" b="1" u="sng" dirty="0" smtClean="0">
              <a:solidFill>
                <a:srgbClr val="000000"/>
              </a:solidFill>
              <a:latin typeface="Times New Roman" pitchFamily="18" charset="0"/>
              <a:cs typeface="+mn-cs"/>
            </a:endParaRPr>
          </a:p>
        </p:txBody>
      </p:sp>
      <p:sp>
        <p:nvSpPr>
          <p:cNvPr id="3082" name="Text Box 398"/>
          <p:cNvSpPr txBox="1">
            <a:spLocks noChangeArrowheads="1"/>
          </p:cNvSpPr>
          <p:nvPr/>
        </p:nvSpPr>
        <p:spPr bwMode="auto">
          <a:xfrm>
            <a:off x="8215009" y="5129033"/>
            <a:ext cx="1827113" cy="437481"/>
          </a:xfrm>
          <a:prstGeom prst="rect">
            <a:avLst/>
          </a:prstGeom>
          <a:noFill/>
          <a:ln w="9525">
            <a:noFill/>
            <a:miter lim="800000"/>
            <a:headEnd/>
            <a:tailEnd/>
          </a:ln>
        </p:spPr>
        <p:txBody>
          <a:bodyPr lIns="100772" tIns="50387" rIns="100772" bIns="50387">
            <a:spAutoFit/>
          </a:bodyPr>
          <a:lstStyle/>
          <a:p>
            <a:pPr algn="ctr" defTabSz="1007838" hangingPunct="1">
              <a:lnSpc>
                <a:spcPct val="100000"/>
              </a:lnSpc>
              <a:spcBef>
                <a:spcPct val="50000"/>
              </a:spcBef>
              <a:buClrTx/>
              <a:buSzTx/>
            </a:pPr>
            <a:r>
              <a:rPr kumimoji="1" lang="en-US" altLang="ja-JP" sz="2200" b="1" u="sng" dirty="0" smtClean="0">
                <a:solidFill>
                  <a:srgbClr val="000000"/>
                </a:solidFill>
                <a:latin typeface="Times New Roman" pitchFamily="18" charset="0"/>
                <a:cs typeface="+mn-cs"/>
              </a:rPr>
              <a:t>380C</a:t>
            </a:r>
            <a:endParaRPr kumimoji="1" lang="ja-JP" altLang="en-US" sz="2200" b="1" u="sng" dirty="0" smtClean="0">
              <a:solidFill>
                <a:srgbClr val="000000"/>
              </a:solidFill>
              <a:latin typeface="Times New Roman" pitchFamily="18" charset="0"/>
              <a:cs typeface="+mn-cs"/>
            </a:endParaRPr>
          </a:p>
        </p:txBody>
      </p:sp>
      <p:pic>
        <p:nvPicPr>
          <p:cNvPr id="14" name="図 13" descr="300-pyridinol.jpg"/>
          <p:cNvPicPr>
            <a:picLocks noChangeAspect="1"/>
          </p:cNvPicPr>
          <p:nvPr/>
        </p:nvPicPr>
        <p:blipFill>
          <a:blip r:embed="rId4" cstate="print"/>
          <a:srcRect/>
          <a:stretch>
            <a:fillRect/>
          </a:stretch>
        </p:blipFill>
        <p:spPr bwMode="auto">
          <a:xfrm>
            <a:off x="3769736" y="1636180"/>
            <a:ext cx="2950683" cy="230990"/>
          </a:xfrm>
          <a:prstGeom prst="rect">
            <a:avLst/>
          </a:prstGeom>
          <a:noFill/>
          <a:ln w="0">
            <a:noFill/>
            <a:miter lim="800000"/>
            <a:headEnd/>
            <a:tailEnd/>
          </a:ln>
        </p:spPr>
      </p:pic>
      <p:pic>
        <p:nvPicPr>
          <p:cNvPr id="15" name="図 14" descr="340-pyridinol.jpg"/>
          <p:cNvPicPr>
            <a:picLocks noChangeAspect="1"/>
          </p:cNvPicPr>
          <p:nvPr/>
        </p:nvPicPr>
        <p:blipFill>
          <a:blip r:embed="rId5" cstate="print"/>
          <a:srcRect/>
          <a:stretch>
            <a:fillRect/>
          </a:stretch>
        </p:blipFill>
        <p:spPr bwMode="auto">
          <a:xfrm>
            <a:off x="3858993" y="2906625"/>
            <a:ext cx="3244701" cy="587975"/>
          </a:xfrm>
          <a:prstGeom prst="rect">
            <a:avLst/>
          </a:prstGeom>
          <a:noFill/>
          <a:ln w="9525">
            <a:noFill/>
            <a:miter lim="800000"/>
            <a:headEnd/>
            <a:tailEnd/>
          </a:ln>
        </p:spPr>
      </p:pic>
      <p:pic>
        <p:nvPicPr>
          <p:cNvPr id="17" name="図 16" descr="380-pyridinol-2.jpg"/>
          <p:cNvPicPr>
            <a:picLocks noChangeAspect="1"/>
          </p:cNvPicPr>
          <p:nvPr/>
        </p:nvPicPr>
        <p:blipFill>
          <a:blip r:embed="rId6" cstate="print"/>
          <a:srcRect/>
          <a:stretch>
            <a:fillRect/>
          </a:stretch>
        </p:blipFill>
        <p:spPr bwMode="auto">
          <a:xfrm>
            <a:off x="3769736" y="3862087"/>
            <a:ext cx="4207261" cy="1742925"/>
          </a:xfrm>
          <a:prstGeom prst="rect">
            <a:avLst/>
          </a:prstGeom>
          <a:noFill/>
          <a:ln w="9525">
            <a:noFill/>
            <a:miter lim="800000"/>
            <a:headEnd/>
            <a:tailEnd/>
          </a:ln>
        </p:spPr>
      </p:pic>
      <p:cxnSp>
        <p:nvCxnSpPr>
          <p:cNvPr id="19" name="直線矢印コネクタ 18"/>
          <p:cNvCxnSpPr/>
          <p:nvPr/>
        </p:nvCxnSpPr>
        <p:spPr>
          <a:xfrm>
            <a:off x="5992374" y="3620598"/>
            <a:ext cx="397275" cy="31848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図 4" descr="110628-DD-N-analogue.wmf"/>
          <p:cNvPicPr>
            <a:picLocks noChangeAspect="1"/>
          </p:cNvPicPr>
          <p:nvPr/>
        </p:nvPicPr>
        <p:blipFill>
          <a:blip r:embed="rId7" cstate="print"/>
          <a:srcRect/>
          <a:stretch>
            <a:fillRect/>
          </a:stretch>
        </p:blipFill>
        <p:spPr bwMode="auto">
          <a:xfrm>
            <a:off x="-596785" y="49001"/>
            <a:ext cx="6718667" cy="6716211"/>
          </a:xfrm>
          <a:prstGeom prst="rect">
            <a:avLst/>
          </a:prstGeom>
          <a:solidFill>
            <a:schemeClr val="accent1"/>
          </a:solidFill>
          <a:ln w="9525">
            <a:noFill/>
            <a:miter lim="800000"/>
            <a:headEnd/>
            <a:tailEnd/>
          </a:ln>
        </p:spPr>
      </p:pic>
      <p:sp>
        <p:nvSpPr>
          <p:cNvPr id="24" name="Text Box 390"/>
          <p:cNvSpPr txBox="1">
            <a:spLocks noChangeArrowheads="1"/>
          </p:cNvSpPr>
          <p:nvPr/>
        </p:nvSpPr>
        <p:spPr bwMode="auto">
          <a:xfrm>
            <a:off x="3531719" y="4574303"/>
            <a:ext cx="2541158" cy="440981"/>
          </a:xfrm>
          <a:prstGeom prst="rect">
            <a:avLst/>
          </a:prstGeom>
          <a:noFill/>
          <a:ln w="9525">
            <a:noFill/>
            <a:miter lim="800000"/>
            <a:headEnd/>
            <a:tailEnd/>
          </a:ln>
        </p:spPr>
        <p:txBody>
          <a:bodyPr lIns="100772" tIns="50387" rIns="100772" bIns="50387">
            <a:spAutoFit/>
          </a:bodyPr>
          <a:lstStyle/>
          <a:p>
            <a:pPr algn="ctr" defTabSz="1007838" hangingPunct="1">
              <a:lnSpc>
                <a:spcPct val="100000"/>
              </a:lnSpc>
              <a:spcBef>
                <a:spcPct val="50000"/>
              </a:spcBef>
              <a:buClrTx/>
              <a:buSzTx/>
            </a:pPr>
            <a:r>
              <a:rPr kumimoji="1" lang="en-US" altLang="ja-JP" sz="2200" b="1" dirty="0" smtClean="0">
                <a:solidFill>
                  <a:srgbClr val="000000"/>
                </a:solidFill>
                <a:latin typeface="Times New Roman" pitchFamily="18" charset="0"/>
                <a:cs typeface="+mn-cs"/>
              </a:rPr>
              <a:t>2,3,7,8-TCDD</a:t>
            </a:r>
            <a:endParaRPr kumimoji="1" lang="ja-JP" altLang="en-US" sz="2200" b="1" dirty="0" smtClean="0">
              <a:solidFill>
                <a:srgbClr val="000000"/>
              </a:solidFill>
              <a:latin typeface="Times New Roman" pitchFamily="18" charset="0"/>
              <a:cs typeface="+mn-cs"/>
            </a:endParaRPr>
          </a:p>
        </p:txBody>
      </p:sp>
      <p:sp>
        <p:nvSpPr>
          <p:cNvPr id="25" name="Text Box 390"/>
          <p:cNvSpPr txBox="1">
            <a:spLocks noChangeArrowheads="1"/>
          </p:cNvSpPr>
          <p:nvPr/>
        </p:nvSpPr>
        <p:spPr bwMode="auto">
          <a:xfrm>
            <a:off x="2896430" y="684221"/>
            <a:ext cx="3017187" cy="440981"/>
          </a:xfrm>
          <a:prstGeom prst="rect">
            <a:avLst/>
          </a:prstGeom>
          <a:noFill/>
          <a:ln w="9525">
            <a:noFill/>
            <a:miter lim="800000"/>
            <a:headEnd/>
            <a:tailEnd/>
          </a:ln>
        </p:spPr>
        <p:txBody>
          <a:bodyPr lIns="100772" tIns="50387" rIns="100772" bIns="50387">
            <a:spAutoFit/>
          </a:bodyPr>
          <a:lstStyle/>
          <a:p>
            <a:pPr algn="ctr" defTabSz="1007838" hangingPunct="1">
              <a:lnSpc>
                <a:spcPct val="100000"/>
              </a:lnSpc>
              <a:spcBef>
                <a:spcPct val="50000"/>
              </a:spcBef>
              <a:buClrTx/>
              <a:buSzTx/>
            </a:pPr>
            <a:r>
              <a:rPr kumimoji="1" lang="en-US" altLang="ja-JP" sz="2200" b="1" dirty="0" smtClean="0">
                <a:solidFill>
                  <a:srgbClr val="000000"/>
                </a:solidFill>
                <a:latin typeface="Times New Roman" pitchFamily="18" charset="0"/>
                <a:cs typeface="+mn-cs"/>
              </a:rPr>
              <a:t>TCDD- N analogue</a:t>
            </a:r>
            <a:endParaRPr kumimoji="1" lang="ja-JP" altLang="en-US" sz="2200" b="1" dirty="0" smtClean="0">
              <a:solidFill>
                <a:srgbClr val="000000"/>
              </a:solidFill>
              <a:latin typeface="Times New Roman" pitchFamily="18" charset="0"/>
              <a:cs typeface="+mn-cs"/>
            </a:endParaRPr>
          </a:p>
        </p:txBody>
      </p:sp>
      <p:pic>
        <p:nvPicPr>
          <p:cNvPr id="14345" name="Picture 9"/>
          <p:cNvPicPr>
            <a:picLocks noChangeAspect="1" noChangeArrowheads="1"/>
          </p:cNvPicPr>
          <p:nvPr/>
        </p:nvPicPr>
        <p:blipFill>
          <a:blip r:embed="rId8" cstate="print"/>
          <a:srcRect/>
          <a:stretch>
            <a:fillRect/>
          </a:stretch>
        </p:blipFill>
        <p:spPr bwMode="auto">
          <a:xfrm>
            <a:off x="3769736" y="1160203"/>
            <a:ext cx="2138633" cy="857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342"/>
                                        </p:tgtEl>
                                        <p:attrNameLst>
                                          <p:attrName>style.visibility</p:attrName>
                                        </p:attrNameLst>
                                      </p:cBhvr>
                                      <p:to>
                                        <p:strVal val="visible"/>
                                      </p:to>
                                    </p:set>
                                    <p:animEffect transition="in" filter="blinds(horizontal)">
                                      <p:cBhvr>
                                        <p:cTn id="20" dur="500"/>
                                        <p:tgtEl>
                                          <p:spTgt spid="1434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nodeType="withEffect">
                                  <p:stCondLst>
                                    <p:cond delay="0"/>
                                  </p:stCondLst>
                                  <p:childTnLst>
                                    <p:set>
                                      <p:cBhvr>
                                        <p:cTn id="43" dur="1" fill="hold">
                                          <p:stCondLst>
                                            <p:cond delay="0"/>
                                          </p:stCondLst>
                                        </p:cTn>
                                        <p:tgtEl>
                                          <p:spTgt spid="14345"/>
                                        </p:tgtEl>
                                        <p:attrNameLst>
                                          <p:attrName>style.visibility</p:attrName>
                                        </p:attrNameLst>
                                      </p:cBhvr>
                                      <p:to>
                                        <p:strVal val="visible"/>
                                      </p:to>
                                    </p:set>
                                    <p:animEffect transition="in" filter="blinds(horizontal)">
                                      <p:cBhvr>
                                        <p:cTn id="44"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342"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Rectangle 61"/>
          <p:cNvSpPr/>
          <p:nvPr/>
        </p:nvSpPr>
        <p:spPr bwMode="auto">
          <a:xfrm>
            <a:off x="0" y="1"/>
            <a:ext cx="10080625" cy="6851650"/>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lIns="91430" tIns="45716" rIns="91430" bIns="45716"/>
          <a:lstStyle/>
          <a:p>
            <a:pPr algn="ctr">
              <a:defRPr/>
            </a:pPr>
            <a:endParaRPr lang="en-US" dirty="0">
              <a:latin typeface="Arial" pitchFamily="17" charset="0"/>
            </a:endParaRPr>
          </a:p>
        </p:txBody>
      </p:sp>
      <p:sp>
        <p:nvSpPr>
          <p:cNvPr id="54" name="Rectangle 53"/>
          <p:cNvSpPr/>
          <p:nvPr/>
        </p:nvSpPr>
        <p:spPr bwMode="auto">
          <a:xfrm>
            <a:off x="0" y="906464"/>
            <a:ext cx="10098088" cy="6653212"/>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lIns="91430" tIns="45716" rIns="91430" bIns="45716"/>
          <a:lstStyle/>
          <a:p>
            <a:pPr>
              <a:defRPr/>
            </a:pPr>
            <a:endParaRPr lang="en-US" dirty="0">
              <a:latin typeface="Arial" pitchFamily="17" charset="0"/>
            </a:endParaRPr>
          </a:p>
        </p:txBody>
      </p:sp>
      <p:sp>
        <p:nvSpPr>
          <p:cNvPr id="87" name="Rounded Rectangle 452"/>
          <p:cNvSpPr>
            <a:spLocks noChangeArrowheads="1"/>
          </p:cNvSpPr>
          <p:nvPr/>
        </p:nvSpPr>
        <p:spPr bwMode="auto">
          <a:xfrm>
            <a:off x="0" y="916985"/>
            <a:ext cx="10080625" cy="5004844"/>
          </a:xfrm>
          <a:prstGeom prst="roundRect">
            <a:avLst>
              <a:gd name="adj" fmla="val 7707"/>
            </a:avLst>
          </a:prstGeom>
          <a:solidFill>
            <a:srgbClr val="00B8FF"/>
          </a:solidFill>
          <a:ln w="9525" algn="ctr">
            <a:solidFill>
              <a:schemeClr val="tx1"/>
            </a:solidFill>
            <a:round/>
            <a:headEnd/>
            <a:tailEnd/>
          </a:ln>
        </p:spPr>
        <p:txBody>
          <a:bodyPr lIns="91430" tIns="45716" rIns="91430" bIns="45716"/>
          <a:lstStyle/>
          <a:p>
            <a:endParaRPr lang="en-US" dirty="0"/>
          </a:p>
        </p:txBody>
      </p:sp>
      <p:sp>
        <p:nvSpPr>
          <p:cNvPr id="53" name="Content Placeholder 3"/>
          <p:cNvSpPr txBox="1">
            <a:spLocks/>
          </p:cNvSpPr>
          <p:nvPr/>
        </p:nvSpPr>
        <p:spPr bwMode="auto">
          <a:xfrm>
            <a:off x="474663" y="2200276"/>
            <a:ext cx="9048750" cy="4278313"/>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143985" indent="-323816" algn="just" eaLnBrk="0">
              <a:lnSpc>
                <a:spcPct val="100000"/>
              </a:lnSpc>
              <a:spcBef>
                <a:spcPts val="0"/>
              </a:spcBef>
              <a:spcAft>
                <a:spcPts val="1425"/>
              </a:spcAft>
              <a:buFont typeface="StarSymbol" charset="0"/>
              <a:buChar char="●"/>
              <a:defRPr/>
            </a:pPr>
            <a:endParaRPr lang="en-US" sz="1100" kern="0" dirty="0" smtClean="0">
              <a:solidFill>
                <a:srgbClr val="000000"/>
              </a:solidFill>
              <a:latin typeface="+mn-lt"/>
              <a:cs typeface="+mn-cs"/>
            </a:endParaRPr>
          </a:p>
          <a:p>
            <a:pPr marL="143985" indent="-323816" algn="just" eaLnBrk="0">
              <a:lnSpc>
                <a:spcPct val="100000"/>
              </a:lnSpc>
              <a:spcBef>
                <a:spcPts val="0"/>
              </a:spcBef>
              <a:spcAft>
                <a:spcPts val="1425"/>
              </a:spcAft>
              <a:buFont typeface="StarSymbol" charset="0"/>
              <a:buChar char="●"/>
              <a:defRPr/>
            </a:pPr>
            <a:endParaRPr lang="en-US" sz="1100" kern="0" dirty="0" smtClean="0">
              <a:solidFill>
                <a:srgbClr val="000000"/>
              </a:solidFill>
              <a:latin typeface="+mn-lt"/>
              <a:cs typeface="+mn-cs"/>
            </a:endParaRPr>
          </a:p>
          <a:p>
            <a:pPr marL="431755" indent="-323816" eaLnBrk="0">
              <a:lnSpc>
                <a:spcPct val="95000"/>
              </a:lnSpc>
              <a:spcAft>
                <a:spcPts val="1425"/>
              </a:spcAft>
              <a:buFont typeface="StarSymbol" charset="0"/>
              <a:buChar char="●"/>
              <a:defRPr/>
            </a:pPr>
            <a:endParaRPr lang="en-US" sz="1100" kern="0" dirty="0" smtClean="0">
              <a:solidFill>
                <a:srgbClr val="000000"/>
              </a:solidFill>
              <a:latin typeface="+mn-lt"/>
              <a:cs typeface="+mn-cs"/>
            </a:endParaRPr>
          </a:p>
        </p:txBody>
      </p:sp>
      <p:sp>
        <p:nvSpPr>
          <p:cNvPr id="57" name="Rectangle 49"/>
          <p:cNvSpPr>
            <a:spLocks/>
          </p:cNvSpPr>
          <p:nvPr/>
        </p:nvSpPr>
        <p:spPr bwMode="auto">
          <a:xfrm>
            <a:off x="718298" y="502446"/>
            <a:ext cx="7314078" cy="411953"/>
          </a:xfrm>
          <a:prstGeom prst="rect">
            <a:avLst/>
          </a:prstGeom>
          <a:noFill/>
          <a:ln w="9525">
            <a:noFill/>
            <a:miter lim="800000"/>
            <a:headEnd/>
            <a:tailEnd/>
          </a:ln>
        </p:spPr>
        <p:txBody>
          <a:bodyPr lIns="91430" tIns="45716" rIns="91430" bIns="45716"/>
          <a:lstStyle/>
          <a:p>
            <a:pPr marL="536519" indent="-363500" algn="just" eaLnBrk="0">
              <a:lnSpc>
                <a:spcPct val="100000"/>
              </a:lnSpc>
              <a:spcBef>
                <a:spcPct val="20000"/>
              </a:spcBef>
              <a:buClr>
                <a:schemeClr val="tx2"/>
              </a:buClr>
              <a:buSzPct val="100000"/>
              <a:buFont typeface="Wingdings" pitchFamily="2" charset="2"/>
              <a:buChar char="Ø"/>
              <a:defRPr/>
            </a:pPr>
            <a:r>
              <a:rPr lang="en-US" sz="1200" dirty="0" smtClean="0">
                <a:solidFill>
                  <a:schemeClr val="bg2"/>
                </a:solidFill>
              </a:rPr>
              <a:t>Potential </a:t>
            </a:r>
            <a:r>
              <a:rPr lang="en-US" sz="1200" dirty="0" smtClean="0">
                <a:solidFill>
                  <a:schemeClr val="bg2"/>
                </a:solidFill>
              </a:rPr>
              <a:t>PCDD/Fs toxicity from </a:t>
            </a:r>
            <a:r>
              <a:rPr lang="en-US" sz="1200" dirty="0" err="1" smtClean="0">
                <a:solidFill>
                  <a:schemeClr val="bg2"/>
                </a:solidFill>
              </a:rPr>
              <a:t>chlorpyrifos</a:t>
            </a:r>
            <a:r>
              <a:rPr lang="en-US" sz="1200" dirty="0" smtClean="0">
                <a:solidFill>
                  <a:schemeClr val="bg2"/>
                </a:solidFill>
              </a:rPr>
              <a:t> is lower </a:t>
            </a:r>
            <a:r>
              <a:rPr lang="en-US" sz="1200" dirty="0" smtClean="0">
                <a:solidFill>
                  <a:schemeClr val="bg2"/>
                </a:solidFill>
              </a:rPr>
              <a:t>than </a:t>
            </a:r>
            <a:r>
              <a:rPr lang="en-US" sz="1200" dirty="0" smtClean="0">
                <a:solidFill>
                  <a:schemeClr val="bg2"/>
                </a:solidFill>
              </a:rPr>
              <a:t>3,5,6-trichloro </a:t>
            </a:r>
            <a:r>
              <a:rPr lang="en-US" sz="1200" dirty="0" smtClean="0">
                <a:solidFill>
                  <a:schemeClr val="bg2"/>
                </a:solidFill>
              </a:rPr>
              <a:t>2-pyridinol</a:t>
            </a: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p:txBody>
      </p:sp>
      <p:sp>
        <p:nvSpPr>
          <p:cNvPr id="86" name="Rectangle 49"/>
          <p:cNvSpPr>
            <a:spLocks/>
          </p:cNvSpPr>
          <p:nvPr/>
        </p:nvSpPr>
        <p:spPr bwMode="auto">
          <a:xfrm>
            <a:off x="0" y="30163"/>
            <a:ext cx="10080625" cy="4424362"/>
          </a:xfrm>
          <a:prstGeom prst="rect">
            <a:avLst/>
          </a:prstGeom>
          <a:noFill/>
          <a:ln w="9525">
            <a:noFill/>
            <a:miter lim="800000"/>
            <a:headEnd/>
            <a:tailEnd/>
          </a:ln>
        </p:spPr>
        <p:txBody>
          <a:bodyPr lIns="91430" tIns="45716" rIns="91430" bIns="45716"/>
          <a:lstStyle/>
          <a:p>
            <a:pPr marL="143985" algn="ctr" eaLnBrk="0">
              <a:lnSpc>
                <a:spcPct val="100000"/>
              </a:lnSpc>
              <a:spcBef>
                <a:spcPts val="0"/>
              </a:spcBef>
              <a:defRPr/>
            </a:pPr>
            <a:r>
              <a:rPr lang="en-US" dirty="0" smtClean="0">
                <a:solidFill>
                  <a:schemeClr val="bg2"/>
                </a:solidFill>
                <a:latin typeface="Arial" pitchFamily="34" charset="0"/>
              </a:rPr>
              <a:t>Evaluation of TCDD toxicity in thermal products using DR-</a:t>
            </a:r>
            <a:r>
              <a:rPr lang="en-US" dirty="0" err="1" smtClean="0">
                <a:solidFill>
                  <a:schemeClr val="bg2"/>
                </a:solidFill>
                <a:latin typeface="Arial" pitchFamily="34" charset="0"/>
              </a:rPr>
              <a:t>Calux</a:t>
            </a:r>
            <a:endParaRPr lang="en-US" dirty="0" smtClean="0">
              <a:solidFill>
                <a:schemeClr val="bg2"/>
              </a:solidFill>
              <a:latin typeface="Arial" pitchFamily="34" charset="0"/>
            </a:endParaRPr>
          </a:p>
          <a:p>
            <a:pPr marL="143985" algn="just" eaLnBrk="0">
              <a:lnSpc>
                <a:spcPct val="100000"/>
              </a:lnSpc>
              <a:spcBef>
                <a:spcPts val="0"/>
              </a:spcBef>
              <a:defRPr/>
            </a:pPr>
            <a:endParaRPr lang="en-US" b="1" dirty="0" smtClean="0">
              <a:solidFill>
                <a:schemeClr val="bg2"/>
              </a:solidFill>
              <a:latin typeface="+mn-lt"/>
            </a:endParaRPr>
          </a:p>
          <a:p>
            <a:pPr marL="215978" indent="-342865" algn="just" eaLnBrk="0">
              <a:lnSpc>
                <a:spcPct val="100000"/>
              </a:lnSpc>
              <a:spcBef>
                <a:spcPct val="20000"/>
              </a:spcBef>
              <a:defRPr/>
            </a:pPr>
            <a:endParaRPr lang="en-US" b="1" dirty="0" smtClean="0">
              <a:solidFill>
                <a:schemeClr val="bg2"/>
              </a:solidFill>
              <a:latin typeface="+mn-lt"/>
            </a:endParaRPr>
          </a:p>
          <a:p>
            <a:pPr marL="215978" indent="-342865" algn="just" eaLnBrk="0">
              <a:lnSpc>
                <a:spcPct val="100000"/>
              </a:lnSpc>
              <a:spcBef>
                <a:spcPct val="20000"/>
              </a:spcBef>
              <a:defRPr/>
            </a:pPr>
            <a:endParaRPr lang="en-US" b="1" dirty="0" smtClean="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a:p>
            <a:pPr marL="215978" indent="-342865" algn="just" eaLnBrk="0">
              <a:lnSpc>
                <a:spcPct val="100000"/>
              </a:lnSpc>
              <a:spcBef>
                <a:spcPct val="20000"/>
              </a:spcBef>
              <a:defRPr/>
            </a:pPr>
            <a:endParaRPr lang="en-US" b="1" dirty="0">
              <a:solidFill>
                <a:schemeClr val="bg2"/>
              </a:solidFill>
              <a:latin typeface="+mn-lt"/>
            </a:endParaRPr>
          </a:p>
        </p:txBody>
      </p:sp>
      <p:sp>
        <p:nvSpPr>
          <p:cNvPr id="36" name="Rectangle 35"/>
          <p:cNvSpPr/>
          <p:nvPr/>
        </p:nvSpPr>
        <p:spPr>
          <a:xfrm>
            <a:off x="1" y="6125437"/>
            <a:ext cx="10081589" cy="1446542"/>
          </a:xfrm>
          <a:prstGeom prst="rect">
            <a:avLst/>
          </a:prstGeom>
        </p:spPr>
        <p:txBody>
          <a:bodyPr wrap="square" lIns="91430" tIns="45716" rIns="91430" bIns="45716" numCol="2">
            <a:spAutoFit/>
          </a:bodyPr>
          <a:lstStyle/>
          <a:p>
            <a:pPr marL="180956">
              <a:lnSpc>
                <a:spcPct val="100000"/>
              </a:lnSpc>
              <a:spcAft>
                <a:spcPts val="0"/>
              </a:spcAft>
            </a:pPr>
            <a:r>
              <a:rPr lang="en-US" sz="800" b="1" dirty="0" smtClean="0">
                <a:solidFill>
                  <a:schemeClr val="bg2"/>
                </a:solidFill>
                <a:ea typeface="Times New Roman"/>
              </a:rPr>
              <a:t>References: </a:t>
            </a:r>
          </a:p>
          <a:p>
            <a:pPr marL="180956">
              <a:lnSpc>
                <a:spcPct val="100000"/>
              </a:lnSpc>
              <a:spcAft>
                <a:spcPts val="0"/>
              </a:spcAft>
            </a:pPr>
            <a:r>
              <a:rPr lang="en-US" sz="800" dirty="0" smtClean="0">
                <a:solidFill>
                  <a:schemeClr val="bg2"/>
                </a:solidFill>
                <a:ea typeface="Times New Roman"/>
              </a:rPr>
              <a:t>1. Weber R, </a:t>
            </a:r>
            <a:r>
              <a:rPr lang="en-US" sz="800" dirty="0" err="1" smtClean="0">
                <a:solidFill>
                  <a:schemeClr val="bg2"/>
                </a:solidFill>
                <a:ea typeface="Times New Roman"/>
              </a:rPr>
              <a:t>Gaus</a:t>
            </a:r>
            <a:r>
              <a:rPr lang="en-US" sz="800" dirty="0" smtClean="0">
                <a:solidFill>
                  <a:schemeClr val="bg2"/>
                </a:solidFill>
                <a:ea typeface="Times New Roman"/>
              </a:rPr>
              <a:t> C, </a:t>
            </a:r>
            <a:r>
              <a:rPr lang="en-US" sz="800" dirty="0" err="1" smtClean="0">
                <a:solidFill>
                  <a:schemeClr val="bg2"/>
                </a:solidFill>
                <a:ea typeface="Times New Roman"/>
              </a:rPr>
              <a:t>Tysklind</a:t>
            </a:r>
            <a:r>
              <a:rPr lang="en-US" sz="800" dirty="0" smtClean="0">
                <a:solidFill>
                  <a:schemeClr val="bg2"/>
                </a:solidFill>
                <a:ea typeface="Times New Roman"/>
              </a:rPr>
              <a:t> M, Johnston P, </a:t>
            </a:r>
            <a:r>
              <a:rPr lang="en-US" sz="800" dirty="0" err="1" smtClean="0">
                <a:solidFill>
                  <a:schemeClr val="bg2"/>
                </a:solidFill>
                <a:ea typeface="Times New Roman"/>
              </a:rPr>
              <a:t>Forter</a:t>
            </a:r>
            <a:r>
              <a:rPr lang="en-US" sz="800" dirty="0" smtClean="0">
                <a:solidFill>
                  <a:schemeClr val="bg2"/>
                </a:solidFill>
                <a:ea typeface="Times New Roman"/>
              </a:rPr>
              <a:t> M, </a:t>
            </a:r>
            <a:r>
              <a:rPr lang="en-US" sz="800" dirty="0" err="1" smtClean="0">
                <a:solidFill>
                  <a:schemeClr val="bg2"/>
                </a:solidFill>
                <a:ea typeface="Times New Roman"/>
              </a:rPr>
              <a:t>Hollert</a:t>
            </a:r>
            <a:r>
              <a:rPr lang="en-US" sz="800" dirty="0" smtClean="0">
                <a:solidFill>
                  <a:schemeClr val="bg2"/>
                </a:solidFill>
                <a:ea typeface="Times New Roman"/>
              </a:rPr>
              <a:t> H, </a:t>
            </a:r>
            <a:r>
              <a:rPr lang="en-US" sz="800" dirty="0" err="1" smtClean="0">
                <a:solidFill>
                  <a:schemeClr val="bg2"/>
                </a:solidFill>
                <a:ea typeface="Times New Roman"/>
              </a:rPr>
              <a:t>Heinisch</a:t>
            </a:r>
            <a:r>
              <a:rPr lang="en-US" sz="800" dirty="0" smtClean="0">
                <a:solidFill>
                  <a:schemeClr val="bg2"/>
                </a:solidFill>
                <a:ea typeface="Times New Roman"/>
              </a:rPr>
              <a:t> E, </a:t>
            </a:r>
            <a:r>
              <a:rPr lang="en-US" sz="800" dirty="0" err="1" smtClean="0">
                <a:solidFill>
                  <a:schemeClr val="bg2"/>
                </a:solidFill>
                <a:ea typeface="Times New Roman"/>
              </a:rPr>
              <a:t>Holoubek</a:t>
            </a:r>
            <a:r>
              <a:rPr lang="en-US" sz="800" dirty="0" smtClean="0">
                <a:solidFill>
                  <a:schemeClr val="bg2"/>
                </a:solidFill>
                <a:ea typeface="Times New Roman"/>
              </a:rPr>
              <a:t> I, Lloyd-Smith M, </a:t>
            </a:r>
            <a:r>
              <a:rPr lang="en-US" sz="800" dirty="0" err="1" smtClean="0">
                <a:solidFill>
                  <a:schemeClr val="bg2"/>
                </a:solidFill>
                <a:ea typeface="Times New Roman"/>
              </a:rPr>
              <a:t>Masunaga</a:t>
            </a:r>
            <a:r>
              <a:rPr lang="en-US" sz="800" dirty="0" smtClean="0">
                <a:solidFill>
                  <a:schemeClr val="bg2"/>
                </a:solidFill>
                <a:ea typeface="Times New Roman"/>
              </a:rPr>
              <a:t> S, </a:t>
            </a:r>
            <a:r>
              <a:rPr lang="en-US" sz="800" dirty="0" err="1" smtClean="0">
                <a:solidFill>
                  <a:schemeClr val="bg2"/>
                </a:solidFill>
                <a:ea typeface="Times New Roman"/>
              </a:rPr>
              <a:t>Moccarelli</a:t>
            </a:r>
            <a:r>
              <a:rPr lang="en-US" sz="800" dirty="0" smtClean="0">
                <a:solidFill>
                  <a:schemeClr val="bg2"/>
                </a:solidFill>
                <a:ea typeface="Times New Roman"/>
              </a:rPr>
              <a:t> P, </a:t>
            </a:r>
            <a:r>
              <a:rPr lang="en-US" sz="800" dirty="0" err="1" smtClean="0">
                <a:solidFill>
                  <a:schemeClr val="bg2"/>
                </a:solidFill>
                <a:ea typeface="Times New Roman"/>
              </a:rPr>
              <a:t>Santillo</a:t>
            </a:r>
            <a:r>
              <a:rPr lang="en-US" sz="800" dirty="0" smtClean="0">
                <a:solidFill>
                  <a:schemeClr val="bg2"/>
                </a:solidFill>
                <a:ea typeface="Times New Roman"/>
              </a:rPr>
              <a:t> D, </a:t>
            </a:r>
            <a:r>
              <a:rPr lang="en-US" sz="800" dirty="0" err="1" smtClean="0">
                <a:solidFill>
                  <a:schemeClr val="bg2"/>
                </a:solidFill>
                <a:ea typeface="Times New Roman"/>
              </a:rPr>
              <a:t>Seike</a:t>
            </a:r>
            <a:r>
              <a:rPr lang="en-US" sz="800" dirty="0" smtClean="0">
                <a:solidFill>
                  <a:schemeClr val="bg2"/>
                </a:solidFill>
                <a:ea typeface="Times New Roman"/>
              </a:rPr>
              <a:t> N, Symons R, Torres J, </a:t>
            </a:r>
            <a:r>
              <a:rPr lang="en-US" sz="800" dirty="0" err="1" smtClean="0">
                <a:solidFill>
                  <a:schemeClr val="bg2"/>
                </a:solidFill>
                <a:ea typeface="Times New Roman"/>
              </a:rPr>
              <a:t>Verta</a:t>
            </a:r>
            <a:r>
              <a:rPr lang="en-US" sz="800" dirty="0" smtClean="0">
                <a:solidFill>
                  <a:schemeClr val="bg2"/>
                </a:solidFill>
                <a:ea typeface="Times New Roman"/>
              </a:rPr>
              <a:t> M, </a:t>
            </a:r>
            <a:r>
              <a:rPr lang="en-US" sz="800" dirty="0" err="1" smtClean="0">
                <a:solidFill>
                  <a:schemeClr val="bg2"/>
                </a:solidFill>
                <a:ea typeface="Times New Roman"/>
              </a:rPr>
              <a:t>Varbelow</a:t>
            </a:r>
            <a:r>
              <a:rPr lang="en-US" sz="800" dirty="0" smtClean="0">
                <a:solidFill>
                  <a:schemeClr val="bg2"/>
                </a:solidFill>
                <a:ea typeface="Times New Roman"/>
              </a:rPr>
              <a:t> G, </a:t>
            </a:r>
            <a:r>
              <a:rPr lang="en-US" sz="800" dirty="0" err="1" smtClean="0">
                <a:solidFill>
                  <a:schemeClr val="bg2"/>
                </a:solidFill>
                <a:ea typeface="Times New Roman"/>
              </a:rPr>
              <a:t>Vijgen</a:t>
            </a:r>
            <a:r>
              <a:rPr lang="en-US" sz="800" dirty="0" smtClean="0">
                <a:solidFill>
                  <a:schemeClr val="bg2"/>
                </a:solidFill>
                <a:ea typeface="Times New Roman"/>
              </a:rPr>
              <a:t> J, Watson A, Costner P, </a:t>
            </a:r>
            <a:r>
              <a:rPr lang="en-US" sz="800" dirty="0" err="1" smtClean="0">
                <a:solidFill>
                  <a:schemeClr val="bg2"/>
                </a:solidFill>
                <a:ea typeface="Times New Roman"/>
              </a:rPr>
              <a:t>Woelz</a:t>
            </a:r>
            <a:r>
              <a:rPr lang="en-US" sz="800" dirty="0" smtClean="0">
                <a:solidFill>
                  <a:schemeClr val="bg2"/>
                </a:solidFill>
                <a:ea typeface="Times New Roman"/>
              </a:rPr>
              <a:t> J; </a:t>
            </a:r>
            <a:r>
              <a:rPr lang="en-US" sz="800" dirty="0" err="1" smtClean="0">
                <a:solidFill>
                  <a:schemeClr val="bg2"/>
                </a:solidFill>
                <a:ea typeface="Times New Roman"/>
              </a:rPr>
              <a:t>Wycisk</a:t>
            </a:r>
            <a:r>
              <a:rPr lang="en-US" sz="800" dirty="0" smtClean="0">
                <a:solidFill>
                  <a:schemeClr val="bg2"/>
                </a:solidFill>
                <a:ea typeface="Times New Roman"/>
              </a:rPr>
              <a:t> P; </a:t>
            </a:r>
            <a:r>
              <a:rPr lang="en-US" sz="800" dirty="0" err="1" smtClean="0">
                <a:solidFill>
                  <a:schemeClr val="bg2"/>
                </a:solidFill>
                <a:ea typeface="Times New Roman"/>
              </a:rPr>
              <a:t>Zennegg</a:t>
            </a:r>
            <a:r>
              <a:rPr lang="en-US" sz="800" dirty="0" smtClean="0">
                <a:solidFill>
                  <a:schemeClr val="bg2"/>
                </a:solidFill>
                <a:ea typeface="Times New Roman"/>
              </a:rPr>
              <a:t> M. (2008); Environ. Sci. </a:t>
            </a:r>
            <a:r>
              <a:rPr lang="en-US" sz="800" dirty="0" err="1" smtClean="0">
                <a:solidFill>
                  <a:schemeClr val="bg2"/>
                </a:solidFill>
                <a:ea typeface="Times New Roman"/>
              </a:rPr>
              <a:t>Pollut</a:t>
            </a:r>
            <a:r>
              <a:rPr lang="en-US" sz="800" dirty="0" smtClean="0">
                <a:solidFill>
                  <a:schemeClr val="bg2"/>
                </a:solidFill>
                <a:ea typeface="Times New Roman"/>
              </a:rPr>
              <a:t>. Res., 15 (5) 363-393</a:t>
            </a:r>
          </a:p>
          <a:p>
            <a:pPr marL="180956">
              <a:lnSpc>
                <a:spcPct val="100000"/>
              </a:lnSpc>
              <a:spcAft>
                <a:spcPts val="0"/>
              </a:spcAft>
            </a:pPr>
            <a:r>
              <a:rPr lang="en-US" sz="800" dirty="0" smtClean="0">
                <a:solidFill>
                  <a:schemeClr val="bg2"/>
                </a:solidFill>
                <a:ea typeface="Times New Roman"/>
              </a:rPr>
              <a:t>2. </a:t>
            </a:r>
            <a:r>
              <a:rPr lang="en-US" sz="800" dirty="0" err="1" smtClean="0">
                <a:solidFill>
                  <a:schemeClr val="bg2"/>
                </a:solidFill>
                <a:ea typeface="Times New Roman"/>
              </a:rPr>
              <a:t>Masunaga</a:t>
            </a:r>
            <a:r>
              <a:rPr lang="en-US" sz="800" dirty="0" smtClean="0">
                <a:solidFill>
                  <a:schemeClr val="bg2"/>
                </a:solidFill>
                <a:ea typeface="Times New Roman"/>
              </a:rPr>
              <a:t> S, </a:t>
            </a:r>
            <a:r>
              <a:rPr lang="en-US" sz="800" dirty="0" err="1" smtClean="0">
                <a:solidFill>
                  <a:schemeClr val="bg2"/>
                </a:solidFill>
                <a:ea typeface="Times New Roman"/>
              </a:rPr>
              <a:t>Takasuga</a:t>
            </a:r>
            <a:r>
              <a:rPr lang="en-US" sz="800" dirty="0" smtClean="0">
                <a:solidFill>
                  <a:schemeClr val="bg2"/>
                </a:solidFill>
                <a:ea typeface="Times New Roman"/>
              </a:rPr>
              <a:t> T, Nakanishi J. (2001); Chemosphere  44 (4), 873-885,;</a:t>
            </a:r>
          </a:p>
          <a:p>
            <a:pPr marL="180956">
              <a:lnSpc>
                <a:spcPct val="100000"/>
              </a:lnSpc>
              <a:spcAft>
                <a:spcPts val="0"/>
              </a:spcAft>
            </a:pPr>
            <a:r>
              <a:rPr lang="en-US" sz="800" dirty="0" smtClean="0">
                <a:solidFill>
                  <a:schemeClr val="bg2"/>
                </a:solidFill>
                <a:ea typeface="Times New Roman"/>
              </a:rPr>
              <a:t>3. Weber R, </a:t>
            </a:r>
            <a:r>
              <a:rPr lang="en-US" sz="800" dirty="0" err="1" smtClean="0">
                <a:solidFill>
                  <a:schemeClr val="bg2"/>
                </a:solidFill>
                <a:ea typeface="Times New Roman"/>
              </a:rPr>
              <a:t>Tysklind</a:t>
            </a:r>
            <a:r>
              <a:rPr lang="en-US" sz="800" dirty="0" smtClean="0">
                <a:solidFill>
                  <a:schemeClr val="bg2"/>
                </a:solidFill>
                <a:ea typeface="Times New Roman"/>
              </a:rPr>
              <a:t> M, </a:t>
            </a:r>
            <a:r>
              <a:rPr lang="en-US" sz="800" dirty="0" err="1" smtClean="0">
                <a:solidFill>
                  <a:schemeClr val="bg2"/>
                </a:solidFill>
                <a:ea typeface="Times New Roman"/>
              </a:rPr>
              <a:t>Gaus</a:t>
            </a:r>
            <a:r>
              <a:rPr lang="en-US" sz="800" dirty="0" smtClean="0">
                <a:solidFill>
                  <a:schemeClr val="bg2"/>
                </a:solidFill>
                <a:ea typeface="Times New Roman"/>
              </a:rPr>
              <a:t> C. (2008); </a:t>
            </a:r>
            <a:r>
              <a:rPr lang="en-US" sz="800" dirty="0" err="1" smtClean="0">
                <a:solidFill>
                  <a:schemeClr val="bg2"/>
                </a:solidFill>
                <a:ea typeface="Times New Roman"/>
              </a:rPr>
              <a:t>Env</a:t>
            </a:r>
            <a:r>
              <a:rPr lang="en-US" sz="800" dirty="0" smtClean="0">
                <a:solidFill>
                  <a:schemeClr val="bg2"/>
                </a:solidFill>
                <a:ea typeface="Times New Roman"/>
              </a:rPr>
              <a:t> </a:t>
            </a:r>
            <a:r>
              <a:rPr lang="en-US" sz="800" dirty="0" err="1" smtClean="0">
                <a:solidFill>
                  <a:schemeClr val="bg2"/>
                </a:solidFill>
                <a:ea typeface="Times New Roman"/>
              </a:rPr>
              <a:t>Sci</a:t>
            </a:r>
            <a:r>
              <a:rPr lang="en-US" sz="800" dirty="0" smtClean="0">
                <a:solidFill>
                  <a:schemeClr val="bg2"/>
                </a:solidFill>
                <a:ea typeface="Times New Roman"/>
              </a:rPr>
              <a:t> </a:t>
            </a:r>
            <a:r>
              <a:rPr lang="en-US" sz="800" dirty="0" err="1" smtClean="0">
                <a:solidFill>
                  <a:schemeClr val="bg2"/>
                </a:solidFill>
                <a:ea typeface="Times New Roman"/>
              </a:rPr>
              <a:t>Pollut</a:t>
            </a:r>
            <a:r>
              <a:rPr lang="en-US" sz="800" dirty="0" smtClean="0">
                <a:solidFill>
                  <a:schemeClr val="bg2"/>
                </a:solidFill>
                <a:ea typeface="Times New Roman"/>
              </a:rPr>
              <a:t> Res 15 (2): 96-100 </a:t>
            </a:r>
          </a:p>
          <a:p>
            <a:pPr marL="180956">
              <a:lnSpc>
                <a:spcPct val="100000"/>
              </a:lnSpc>
              <a:spcAft>
                <a:spcPts val="0"/>
              </a:spcAft>
            </a:pPr>
            <a:r>
              <a:rPr lang="en-US" sz="800" dirty="0" smtClean="0">
                <a:solidFill>
                  <a:schemeClr val="bg2"/>
                </a:solidFill>
                <a:ea typeface="Times New Roman"/>
              </a:rPr>
              <a:t>4. Holt E, Weber R, Stevenson G, </a:t>
            </a:r>
            <a:r>
              <a:rPr lang="en-US" sz="800" dirty="0" err="1" smtClean="0">
                <a:solidFill>
                  <a:schemeClr val="bg2"/>
                </a:solidFill>
                <a:ea typeface="Times New Roman"/>
              </a:rPr>
              <a:t>Gaus</a:t>
            </a:r>
            <a:r>
              <a:rPr lang="en-US" sz="800" dirty="0" smtClean="0">
                <a:solidFill>
                  <a:schemeClr val="bg2"/>
                </a:solidFill>
                <a:ea typeface="Times New Roman"/>
              </a:rPr>
              <a:t> C. (2010) Environ. Sci. Technol. 44, 5409-5415 </a:t>
            </a:r>
          </a:p>
          <a:p>
            <a:pPr marL="180956">
              <a:lnSpc>
                <a:spcPct val="100000"/>
              </a:lnSpc>
              <a:spcAft>
                <a:spcPts val="0"/>
              </a:spcAft>
            </a:pPr>
            <a:r>
              <a:rPr lang="en-US" sz="800" dirty="0" smtClean="0">
                <a:solidFill>
                  <a:schemeClr val="bg2"/>
                </a:solidFill>
                <a:ea typeface="Times New Roman"/>
              </a:rPr>
              <a:t>5. </a:t>
            </a:r>
            <a:r>
              <a:rPr lang="en-US" sz="800" dirty="0" err="1" smtClean="0">
                <a:solidFill>
                  <a:schemeClr val="bg2"/>
                </a:solidFill>
                <a:ea typeface="Times New Roman"/>
              </a:rPr>
              <a:t>Hagenmaier</a:t>
            </a:r>
            <a:r>
              <a:rPr lang="en-US" sz="800" dirty="0" smtClean="0">
                <a:solidFill>
                  <a:schemeClr val="bg2"/>
                </a:solidFill>
                <a:ea typeface="Times New Roman"/>
              </a:rPr>
              <a:t> H, </a:t>
            </a:r>
            <a:r>
              <a:rPr lang="en-US" sz="800" dirty="0" err="1" smtClean="0">
                <a:solidFill>
                  <a:schemeClr val="bg2"/>
                </a:solidFill>
                <a:ea typeface="Times New Roman"/>
              </a:rPr>
              <a:t>Berchtold</a:t>
            </a:r>
            <a:r>
              <a:rPr lang="en-US" sz="800" dirty="0" smtClean="0">
                <a:solidFill>
                  <a:schemeClr val="bg2"/>
                </a:solidFill>
                <a:ea typeface="Times New Roman"/>
              </a:rPr>
              <a:t> A. (1986) Chemosphere  15, 1991-1994</a:t>
            </a:r>
          </a:p>
          <a:p>
            <a:pPr marL="180956">
              <a:lnSpc>
                <a:spcPct val="100000"/>
              </a:lnSpc>
              <a:spcAft>
                <a:spcPts val="0"/>
              </a:spcAft>
            </a:pPr>
            <a:r>
              <a:rPr lang="en-US" sz="800" dirty="0" smtClean="0">
                <a:solidFill>
                  <a:schemeClr val="bg2"/>
                </a:solidFill>
                <a:ea typeface="Times New Roman"/>
              </a:rPr>
              <a:t>6. </a:t>
            </a:r>
            <a:r>
              <a:rPr lang="en-US" sz="800" dirty="0" err="1" smtClean="0">
                <a:solidFill>
                  <a:schemeClr val="bg2"/>
                </a:solidFill>
                <a:ea typeface="Times New Roman"/>
              </a:rPr>
              <a:t>Stellman</a:t>
            </a:r>
            <a:r>
              <a:rPr lang="en-US" sz="800" dirty="0" smtClean="0">
                <a:solidFill>
                  <a:schemeClr val="bg2"/>
                </a:solidFill>
                <a:ea typeface="Times New Roman"/>
              </a:rPr>
              <a:t>, J. M, </a:t>
            </a:r>
            <a:r>
              <a:rPr lang="en-US" sz="800" dirty="0" err="1" smtClean="0">
                <a:solidFill>
                  <a:schemeClr val="bg2"/>
                </a:solidFill>
                <a:ea typeface="Times New Roman"/>
              </a:rPr>
              <a:t>Stellman</a:t>
            </a:r>
            <a:r>
              <a:rPr lang="en-US" sz="800" dirty="0" smtClean="0">
                <a:solidFill>
                  <a:schemeClr val="bg2"/>
                </a:solidFill>
                <a:ea typeface="Times New Roman"/>
              </a:rPr>
              <a:t>, S. D, Christian, R, Weber, T, </a:t>
            </a:r>
            <a:r>
              <a:rPr lang="en-US" sz="800" dirty="0" err="1" smtClean="0">
                <a:solidFill>
                  <a:schemeClr val="bg2"/>
                </a:solidFill>
                <a:ea typeface="Times New Roman"/>
              </a:rPr>
              <a:t>Tomasallo</a:t>
            </a:r>
            <a:r>
              <a:rPr lang="en-US" sz="800" dirty="0" smtClean="0">
                <a:solidFill>
                  <a:schemeClr val="bg2"/>
                </a:solidFill>
                <a:ea typeface="Times New Roman"/>
              </a:rPr>
              <a:t>, C (2003); Nature 422 (6933): 681-687</a:t>
            </a:r>
          </a:p>
          <a:p>
            <a:pPr marL="180956">
              <a:lnSpc>
                <a:spcPct val="100000"/>
              </a:lnSpc>
              <a:spcAft>
                <a:spcPts val="0"/>
              </a:spcAft>
            </a:pPr>
            <a:r>
              <a:rPr lang="en-US" sz="800" dirty="0" smtClean="0">
                <a:solidFill>
                  <a:schemeClr val="bg2"/>
                </a:solidFill>
                <a:ea typeface="Times New Roman"/>
              </a:rPr>
              <a:t>7. </a:t>
            </a:r>
            <a:r>
              <a:rPr lang="en-US" sz="800" dirty="0" err="1" smtClean="0">
                <a:solidFill>
                  <a:schemeClr val="bg2"/>
                </a:solidFill>
                <a:ea typeface="Times New Roman"/>
              </a:rPr>
              <a:t>Mocarelli</a:t>
            </a:r>
            <a:r>
              <a:rPr lang="en-US" sz="800" dirty="0" smtClean="0">
                <a:solidFill>
                  <a:schemeClr val="bg2"/>
                </a:solidFill>
                <a:ea typeface="Times New Roman"/>
              </a:rPr>
              <a:t> P (2001): </a:t>
            </a:r>
            <a:r>
              <a:rPr lang="en-US" sz="800" dirty="0" err="1" smtClean="0">
                <a:solidFill>
                  <a:schemeClr val="bg2"/>
                </a:solidFill>
                <a:ea typeface="Times New Roman"/>
              </a:rPr>
              <a:t>Seveso</a:t>
            </a:r>
            <a:r>
              <a:rPr lang="en-US" sz="800" dirty="0" smtClean="0">
                <a:solidFill>
                  <a:schemeClr val="bg2"/>
                </a:solidFill>
                <a:ea typeface="Times New Roman"/>
              </a:rPr>
              <a:t>: A Teaching story. Chemosphere 43, 391-402</a:t>
            </a:r>
          </a:p>
          <a:p>
            <a:pPr marL="180956">
              <a:lnSpc>
                <a:spcPct val="100000"/>
              </a:lnSpc>
              <a:spcAft>
                <a:spcPts val="0"/>
              </a:spcAft>
            </a:pPr>
            <a:r>
              <a:rPr lang="en-US" sz="800" dirty="0" smtClean="0">
                <a:solidFill>
                  <a:schemeClr val="bg2"/>
                </a:solidFill>
                <a:ea typeface="Times New Roman"/>
              </a:rPr>
              <a:t>8 . </a:t>
            </a:r>
            <a:r>
              <a:rPr lang="en-US" sz="800" dirty="0" err="1" smtClean="0">
                <a:solidFill>
                  <a:schemeClr val="bg2"/>
                </a:solidFill>
                <a:ea typeface="Times New Roman"/>
              </a:rPr>
              <a:t>Besselink</a:t>
            </a:r>
            <a:r>
              <a:rPr lang="en-US" sz="800" dirty="0" smtClean="0">
                <a:solidFill>
                  <a:schemeClr val="bg2"/>
                </a:solidFill>
                <a:ea typeface="Times New Roman"/>
              </a:rPr>
              <a:t>, H.T., </a:t>
            </a:r>
            <a:r>
              <a:rPr lang="en-US" sz="800" dirty="0" err="1" smtClean="0">
                <a:solidFill>
                  <a:schemeClr val="bg2"/>
                </a:solidFill>
                <a:ea typeface="Times New Roman"/>
              </a:rPr>
              <a:t>Schipper</a:t>
            </a:r>
            <a:r>
              <a:rPr lang="en-US" sz="800" dirty="0" smtClean="0">
                <a:solidFill>
                  <a:schemeClr val="bg2"/>
                </a:solidFill>
                <a:ea typeface="Times New Roman"/>
              </a:rPr>
              <a:t>, C., </a:t>
            </a:r>
            <a:r>
              <a:rPr lang="en-US" sz="800" dirty="0" err="1" smtClean="0">
                <a:solidFill>
                  <a:schemeClr val="bg2"/>
                </a:solidFill>
                <a:ea typeface="Times New Roman"/>
              </a:rPr>
              <a:t>Klamer</a:t>
            </a:r>
            <a:r>
              <a:rPr lang="en-US" sz="800" dirty="0" smtClean="0">
                <a:solidFill>
                  <a:schemeClr val="bg2"/>
                </a:solidFill>
                <a:ea typeface="Times New Roman"/>
              </a:rPr>
              <a:t>, H., </a:t>
            </a:r>
            <a:r>
              <a:rPr lang="en-US" sz="800" dirty="0" err="1" smtClean="0">
                <a:solidFill>
                  <a:schemeClr val="bg2"/>
                </a:solidFill>
                <a:ea typeface="Times New Roman"/>
              </a:rPr>
              <a:t>Leonards</a:t>
            </a:r>
            <a:r>
              <a:rPr lang="en-US" sz="800" dirty="0" smtClean="0">
                <a:solidFill>
                  <a:schemeClr val="bg2"/>
                </a:solidFill>
                <a:ea typeface="Times New Roman"/>
              </a:rPr>
              <a:t>, P., </a:t>
            </a:r>
            <a:r>
              <a:rPr lang="en-US" sz="800" dirty="0" err="1" smtClean="0">
                <a:solidFill>
                  <a:schemeClr val="bg2"/>
                </a:solidFill>
                <a:ea typeface="Times New Roman"/>
              </a:rPr>
              <a:t>Verhaar</a:t>
            </a:r>
            <a:r>
              <a:rPr lang="en-US" sz="800" dirty="0" smtClean="0">
                <a:solidFill>
                  <a:schemeClr val="bg2"/>
                </a:solidFill>
                <a:ea typeface="Times New Roman"/>
              </a:rPr>
              <a:t>, H., </a:t>
            </a:r>
            <a:r>
              <a:rPr lang="en-US" sz="800" dirty="0" err="1" smtClean="0">
                <a:solidFill>
                  <a:schemeClr val="bg2"/>
                </a:solidFill>
                <a:ea typeface="Times New Roman"/>
              </a:rPr>
              <a:t>Felzel</a:t>
            </a:r>
            <a:r>
              <a:rPr lang="en-US" sz="800" dirty="0" smtClean="0">
                <a:solidFill>
                  <a:schemeClr val="bg2"/>
                </a:solidFill>
                <a:ea typeface="Times New Roman"/>
              </a:rPr>
              <a:t>, E.,  Murk, </a:t>
            </a:r>
            <a:r>
              <a:rPr lang="en-US" sz="800" dirty="0" err="1" smtClean="0">
                <a:solidFill>
                  <a:schemeClr val="bg2"/>
                </a:solidFill>
                <a:ea typeface="Times New Roman"/>
              </a:rPr>
              <a:t>A.J.,Thain</a:t>
            </a:r>
            <a:r>
              <a:rPr lang="en-US" sz="800" dirty="0" smtClean="0">
                <a:solidFill>
                  <a:schemeClr val="bg2"/>
                </a:solidFill>
                <a:ea typeface="Times New Roman"/>
              </a:rPr>
              <a:t>, J., </a:t>
            </a:r>
            <a:r>
              <a:rPr lang="en-US" sz="800" dirty="0" err="1" smtClean="0">
                <a:solidFill>
                  <a:schemeClr val="bg2"/>
                </a:solidFill>
                <a:ea typeface="Times New Roman"/>
              </a:rPr>
              <a:t>Hosoe</a:t>
            </a:r>
            <a:r>
              <a:rPr lang="en-US" sz="800" dirty="0" smtClean="0">
                <a:solidFill>
                  <a:schemeClr val="bg2"/>
                </a:solidFill>
                <a:ea typeface="Times New Roman"/>
              </a:rPr>
              <a:t>, K., </a:t>
            </a:r>
            <a:r>
              <a:rPr lang="en-US" sz="800" dirty="0" err="1" smtClean="0">
                <a:solidFill>
                  <a:schemeClr val="bg2"/>
                </a:solidFill>
                <a:ea typeface="Times New Roman"/>
              </a:rPr>
              <a:t>Schoeters</a:t>
            </a:r>
            <a:r>
              <a:rPr lang="en-US" sz="800" dirty="0" smtClean="0">
                <a:solidFill>
                  <a:schemeClr val="bg2"/>
                </a:solidFill>
                <a:ea typeface="Times New Roman"/>
              </a:rPr>
              <a:t>, G., </a:t>
            </a:r>
            <a:r>
              <a:rPr lang="en-US" sz="800" dirty="0" err="1" smtClean="0">
                <a:solidFill>
                  <a:schemeClr val="bg2"/>
                </a:solidFill>
                <a:ea typeface="Times New Roman"/>
              </a:rPr>
              <a:t>Legler</a:t>
            </a:r>
            <a:r>
              <a:rPr lang="en-US" sz="800" dirty="0" smtClean="0">
                <a:solidFill>
                  <a:schemeClr val="bg2"/>
                </a:solidFill>
                <a:ea typeface="Times New Roman"/>
              </a:rPr>
              <a:t>, J. and </a:t>
            </a:r>
            <a:r>
              <a:rPr lang="en-US" sz="800" dirty="0" err="1" smtClean="0">
                <a:solidFill>
                  <a:schemeClr val="bg2"/>
                </a:solidFill>
                <a:ea typeface="Times New Roman"/>
              </a:rPr>
              <a:t>Brouwer</a:t>
            </a:r>
            <a:r>
              <a:rPr lang="en-US" sz="800" dirty="0" smtClean="0">
                <a:solidFill>
                  <a:schemeClr val="bg2"/>
                </a:solidFill>
                <a:ea typeface="Times New Roman"/>
              </a:rPr>
              <a:t>, B. (2004);. </a:t>
            </a:r>
            <a:r>
              <a:rPr lang="en-US" sz="800" dirty="0" err="1" smtClean="0">
                <a:solidFill>
                  <a:schemeClr val="bg2"/>
                </a:solidFill>
                <a:ea typeface="Times New Roman"/>
              </a:rPr>
              <a:t>Environm</a:t>
            </a:r>
            <a:r>
              <a:rPr lang="en-US" sz="800" dirty="0" smtClean="0">
                <a:solidFill>
                  <a:schemeClr val="bg2"/>
                </a:solidFill>
                <a:ea typeface="Times New Roman"/>
              </a:rPr>
              <a:t>. </a:t>
            </a:r>
            <a:r>
              <a:rPr lang="en-US" sz="800" dirty="0" err="1" smtClean="0">
                <a:solidFill>
                  <a:schemeClr val="bg2"/>
                </a:solidFill>
                <a:ea typeface="Times New Roman"/>
              </a:rPr>
              <a:t>Toxicol</a:t>
            </a:r>
            <a:r>
              <a:rPr lang="en-US" sz="800" dirty="0" smtClean="0">
                <a:solidFill>
                  <a:schemeClr val="bg2"/>
                </a:solidFill>
                <a:ea typeface="Times New Roman"/>
              </a:rPr>
              <a:t>. Chem., 23:2781-2789.</a:t>
            </a:r>
          </a:p>
          <a:p>
            <a:pPr marL="180956">
              <a:lnSpc>
                <a:spcPct val="100000"/>
              </a:lnSpc>
              <a:spcAft>
                <a:spcPts val="0"/>
              </a:spcAft>
            </a:pPr>
            <a:r>
              <a:rPr lang="en-US" sz="800" dirty="0" smtClean="0">
                <a:solidFill>
                  <a:schemeClr val="bg2"/>
                </a:solidFill>
                <a:ea typeface="Times New Roman"/>
              </a:rPr>
              <a:t>9.  Weber R, </a:t>
            </a:r>
            <a:r>
              <a:rPr lang="en-US" sz="800" dirty="0" err="1" smtClean="0">
                <a:solidFill>
                  <a:schemeClr val="bg2"/>
                </a:solidFill>
                <a:ea typeface="Times New Roman"/>
              </a:rPr>
              <a:t>Hagenmaier</a:t>
            </a:r>
            <a:r>
              <a:rPr lang="en-US" sz="800" dirty="0" smtClean="0">
                <a:solidFill>
                  <a:schemeClr val="bg2"/>
                </a:solidFill>
                <a:ea typeface="Times New Roman"/>
              </a:rPr>
              <a:t> H (1999); Chemosphere 38 (3):529-549 </a:t>
            </a:r>
          </a:p>
          <a:p>
            <a:pPr marL="180956">
              <a:lnSpc>
                <a:spcPct val="100000"/>
              </a:lnSpc>
              <a:spcAft>
                <a:spcPts val="0"/>
              </a:spcAft>
            </a:pPr>
            <a:r>
              <a:rPr lang="en-US" sz="800" dirty="0" smtClean="0">
                <a:solidFill>
                  <a:schemeClr val="bg2"/>
                </a:solidFill>
                <a:ea typeface="Times New Roman"/>
              </a:rPr>
              <a:t>10. </a:t>
            </a:r>
            <a:r>
              <a:rPr lang="en-US" sz="800" dirty="0" err="1" smtClean="0">
                <a:solidFill>
                  <a:schemeClr val="bg2"/>
                </a:solidFill>
                <a:ea typeface="Times New Roman"/>
              </a:rPr>
              <a:t>Huwe</a:t>
            </a:r>
            <a:r>
              <a:rPr lang="en-US" sz="800" dirty="0" smtClean="0">
                <a:solidFill>
                  <a:schemeClr val="bg2"/>
                </a:solidFill>
                <a:ea typeface="Times New Roman"/>
              </a:rPr>
              <a:t> JK, Clark GC, Chu AC, Garry V (2003); Organohalogen Compounds, 60: 227-230</a:t>
            </a:r>
          </a:p>
          <a:p>
            <a:pPr marL="180956">
              <a:lnSpc>
                <a:spcPct val="100000"/>
              </a:lnSpc>
              <a:spcAft>
                <a:spcPts val="0"/>
              </a:spcAft>
            </a:pPr>
            <a:r>
              <a:rPr lang="en-US" sz="800" dirty="0" smtClean="0">
                <a:solidFill>
                  <a:schemeClr val="bg2"/>
                </a:solidFill>
                <a:ea typeface="Times New Roman"/>
              </a:rPr>
              <a:t>11. Grant S, Mortimer M, Stevenson G, Malcolm D, </a:t>
            </a:r>
            <a:r>
              <a:rPr lang="en-US" sz="800" dirty="0" err="1" smtClean="0">
                <a:solidFill>
                  <a:schemeClr val="bg2"/>
                </a:solidFill>
                <a:ea typeface="Times New Roman"/>
              </a:rPr>
              <a:t>Gaus</a:t>
            </a:r>
            <a:r>
              <a:rPr lang="en-US" sz="800" dirty="0" smtClean="0">
                <a:solidFill>
                  <a:schemeClr val="bg2"/>
                </a:solidFill>
                <a:ea typeface="Times New Roman"/>
              </a:rPr>
              <a:t> C (2011) Environ. Sci. Technol., 2011, 45: 406-411</a:t>
            </a:r>
          </a:p>
          <a:p>
            <a:pPr marL="180956">
              <a:lnSpc>
                <a:spcPct val="100000"/>
              </a:lnSpc>
              <a:spcAft>
                <a:spcPts val="0"/>
              </a:spcAft>
            </a:pPr>
            <a:r>
              <a:rPr lang="en-US" sz="800" dirty="0" smtClean="0">
                <a:solidFill>
                  <a:schemeClr val="bg2"/>
                </a:solidFill>
                <a:ea typeface="Times New Roman"/>
              </a:rPr>
              <a:t>12 </a:t>
            </a:r>
            <a:r>
              <a:rPr lang="en-US" sz="800" dirty="0" err="1" smtClean="0">
                <a:solidFill>
                  <a:schemeClr val="bg2"/>
                </a:solidFill>
                <a:ea typeface="Times New Roman"/>
              </a:rPr>
              <a:t>Giger</a:t>
            </a:r>
            <a:r>
              <a:rPr lang="en-US" sz="800" dirty="0" smtClean="0">
                <a:solidFill>
                  <a:schemeClr val="bg2"/>
                </a:solidFill>
                <a:ea typeface="Times New Roman"/>
              </a:rPr>
              <a:t> W (2007) UWSF, 19(1), 11-23</a:t>
            </a:r>
          </a:p>
          <a:p>
            <a:pPr marL="180956">
              <a:lnSpc>
                <a:spcPct val="100000"/>
              </a:lnSpc>
              <a:spcAft>
                <a:spcPts val="0"/>
              </a:spcAft>
            </a:pPr>
            <a:r>
              <a:rPr lang="en-US" sz="800" dirty="0" smtClean="0">
                <a:solidFill>
                  <a:schemeClr val="bg2"/>
                </a:solidFill>
                <a:ea typeface="Times New Roman"/>
              </a:rPr>
              <a:t>13. </a:t>
            </a:r>
            <a:r>
              <a:rPr lang="en-US" sz="800" dirty="0" err="1" smtClean="0">
                <a:solidFill>
                  <a:schemeClr val="bg2"/>
                </a:solidFill>
                <a:ea typeface="Times New Roman"/>
              </a:rPr>
              <a:t>Forter</a:t>
            </a:r>
            <a:r>
              <a:rPr lang="en-US" sz="800" dirty="0" smtClean="0">
                <a:solidFill>
                  <a:schemeClr val="bg2"/>
                </a:solidFill>
                <a:ea typeface="Times New Roman"/>
              </a:rPr>
              <a:t> M (2010) </a:t>
            </a:r>
            <a:r>
              <a:rPr lang="en-US" sz="800" dirty="0" err="1" smtClean="0">
                <a:solidFill>
                  <a:schemeClr val="bg2"/>
                </a:solidFill>
                <a:ea typeface="Times New Roman"/>
              </a:rPr>
              <a:t>Falsches</a:t>
            </a:r>
            <a:r>
              <a:rPr lang="en-US" sz="800" dirty="0" smtClean="0">
                <a:solidFill>
                  <a:schemeClr val="bg2"/>
                </a:solidFill>
                <a:ea typeface="Times New Roman"/>
              </a:rPr>
              <a:t> Spiel - Die </a:t>
            </a:r>
            <a:r>
              <a:rPr lang="en-US" sz="800" dirty="0" err="1" smtClean="0">
                <a:solidFill>
                  <a:schemeClr val="bg2"/>
                </a:solidFill>
                <a:ea typeface="Times New Roman"/>
              </a:rPr>
              <a:t>Umweltsünden</a:t>
            </a:r>
            <a:r>
              <a:rPr lang="en-US" sz="800" dirty="0" smtClean="0">
                <a:solidFill>
                  <a:schemeClr val="bg2"/>
                </a:solidFill>
                <a:ea typeface="Times New Roman"/>
              </a:rPr>
              <a:t> </a:t>
            </a:r>
            <a:r>
              <a:rPr lang="en-US" sz="800" dirty="0" err="1" smtClean="0">
                <a:solidFill>
                  <a:schemeClr val="bg2"/>
                </a:solidFill>
                <a:ea typeface="Times New Roman"/>
              </a:rPr>
              <a:t>der</a:t>
            </a:r>
            <a:r>
              <a:rPr lang="en-US" sz="800" dirty="0" smtClean="0">
                <a:solidFill>
                  <a:schemeClr val="bg2"/>
                </a:solidFill>
                <a:ea typeface="Times New Roman"/>
              </a:rPr>
              <a:t> </a:t>
            </a:r>
            <a:r>
              <a:rPr lang="en-US" sz="800" dirty="0" err="1" smtClean="0">
                <a:solidFill>
                  <a:schemeClr val="bg2"/>
                </a:solidFill>
                <a:ea typeface="Times New Roman"/>
              </a:rPr>
              <a:t>Basler</a:t>
            </a:r>
            <a:r>
              <a:rPr lang="en-US" sz="800" dirty="0" smtClean="0">
                <a:solidFill>
                  <a:schemeClr val="bg2"/>
                </a:solidFill>
                <a:ea typeface="Times New Roman"/>
              </a:rPr>
              <a:t> </a:t>
            </a:r>
            <a:r>
              <a:rPr lang="en-US" sz="800" dirty="0" err="1" smtClean="0">
                <a:solidFill>
                  <a:schemeClr val="bg2"/>
                </a:solidFill>
                <a:ea typeface="Times New Roman"/>
              </a:rPr>
              <a:t>Chemie</a:t>
            </a:r>
            <a:r>
              <a:rPr lang="en-US" sz="800" dirty="0" smtClean="0">
                <a:solidFill>
                  <a:schemeClr val="bg2"/>
                </a:solidFill>
                <a:ea typeface="Times New Roman"/>
              </a:rPr>
              <a:t> </a:t>
            </a:r>
            <a:r>
              <a:rPr lang="en-US" sz="800" dirty="0" err="1" smtClean="0">
                <a:solidFill>
                  <a:schemeClr val="bg2"/>
                </a:solidFill>
                <a:ea typeface="Times New Roman"/>
              </a:rPr>
              <a:t>vor</a:t>
            </a:r>
            <a:r>
              <a:rPr lang="en-US" sz="800" dirty="0" smtClean="0">
                <a:solidFill>
                  <a:schemeClr val="bg2"/>
                </a:solidFill>
                <a:ea typeface="Times New Roman"/>
              </a:rPr>
              <a:t> und </a:t>
            </a:r>
            <a:r>
              <a:rPr lang="en-US" sz="800" dirty="0" err="1" smtClean="0">
                <a:solidFill>
                  <a:schemeClr val="bg2"/>
                </a:solidFill>
                <a:ea typeface="Times New Roman"/>
              </a:rPr>
              <a:t>nach</a:t>
            </a:r>
            <a:r>
              <a:rPr lang="en-US" sz="800" dirty="0" smtClean="0">
                <a:solidFill>
                  <a:schemeClr val="bg2"/>
                </a:solidFill>
                <a:ea typeface="Times New Roman"/>
              </a:rPr>
              <a:t> «</a:t>
            </a:r>
            <a:r>
              <a:rPr lang="en-US" sz="800" dirty="0" err="1" smtClean="0">
                <a:solidFill>
                  <a:schemeClr val="bg2"/>
                </a:solidFill>
                <a:ea typeface="Times New Roman"/>
              </a:rPr>
              <a:t>Schweizerhalle</a:t>
            </a:r>
            <a:r>
              <a:rPr lang="en-US" sz="800" dirty="0" smtClean="0">
                <a:solidFill>
                  <a:schemeClr val="bg2"/>
                </a:solidFill>
                <a:ea typeface="Times New Roman"/>
              </a:rPr>
              <a:t>. </a:t>
            </a:r>
            <a:r>
              <a:rPr lang="en-US" sz="800" dirty="0" err="1" smtClean="0">
                <a:solidFill>
                  <a:schemeClr val="bg2"/>
                </a:solidFill>
                <a:ea typeface="Times New Roman"/>
              </a:rPr>
              <a:t>Chronos</a:t>
            </a:r>
            <a:r>
              <a:rPr lang="en-US" sz="800" dirty="0" smtClean="0">
                <a:solidFill>
                  <a:schemeClr val="bg2"/>
                </a:solidFill>
                <a:ea typeface="Times New Roman"/>
              </a:rPr>
              <a:t> </a:t>
            </a:r>
            <a:r>
              <a:rPr lang="en-US" sz="800" dirty="0" err="1" smtClean="0">
                <a:solidFill>
                  <a:schemeClr val="bg2"/>
                </a:solidFill>
                <a:ea typeface="Times New Roman"/>
              </a:rPr>
              <a:t>Verlag</a:t>
            </a:r>
            <a:r>
              <a:rPr lang="en-US" sz="800" dirty="0" smtClean="0">
                <a:solidFill>
                  <a:schemeClr val="bg2"/>
                </a:solidFill>
                <a:ea typeface="Times New Roman"/>
              </a:rPr>
              <a:t>, ISBN 978-3-0340-1007-8</a:t>
            </a:r>
          </a:p>
          <a:p>
            <a:pPr marL="180956">
              <a:lnSpc>
                <a:spcPct val="100000"/>
              </a:lnSpc>
              <a:spcAft>
                <a:spcPts val="0"/>
              </a:spcAft>
            </a:pPr>
            <a:r>
              <a:rPr lang="en-US" sz="800" dirty="0" smtClean="0">
                <a:solidFill>
                  <a:schemeClr val="bg2"/>
                </a:solidFill>
                <a:ea typeface="Times New Roman"/>
              </a:rPr>
              <a:t>14. </a:t>
            </a:r>
            <a:r>
              <a:rPr lang="en-US" sz="800" dirty="0" err="1" smtClean="0">
                <a:solidFill>
                  <a:schemeClr val="bg2"/>
                </a:solidFill>
                <a:ea typeface="Times New Roman"/>
              </a:rPr>
              <a:t>Tingting</a:t>
            </a:r>
            <a:r>
              <a:rPr lang="en-US" sz="800" dirty="0" smtClean="0">
                <a:solidFill>
                  <a:schemeClr val="bg2"/>
                </a:solidFill>
                <a:ea typeface="Times New Roman"/>
              </a:rPr>
              <a:t> Z; Jun H; </a:t>
            </a:r>
            <a:r>
              <a:rPr lang="en-US" sz="800" dirty="0" err="1" smtClean="0">
                <a:solidFill>
                  <a:schemeClr val="bg2"/>
                </a:solidFill>
                <a:ea typeface="Times New Roman"/>
              </a:rPr>
              <a:t>Shubo</a:t>
            </a:r>
            <a:r>
              <a:rPr lang="en-US" sz="800" dirty="0" smtClean="0">
                <a:solidFill>
                  <a:schemeClr val="bg2"/>
                </a:solidFill>
                <a:ea typeface="Times New Roman"/>
              </a:rPr>
              <a:t> D; Gang Y (2011) Environmental, 159(6):1744-1748.</a:t>
            </a:r>
          </a:p>
        </p:txBody>
      </p:sp>
      <p:grpSp>
        <p:nvGrpSpPr>
          <p:cNvPr id="37" name="グループ化 15"/>
          <p:cNvGrpSpPr/>
          <p:nvPr/>
        </p:nvGrpSpPr>
        <p:grpSpPr>
          <a:xfrm>
            <a:off x="1309273" y="1195377"/>
            <a:ext cx="7223928" cy="3878803"/>
            <a:chOff x="1619672" y="3789040"/>
            <a:chExt cx="4930130" cy="2654685"/>
          </a:xfrm>
        </p:grpSpPr>
        <p:graphicFrame>
          <p:nvGraphicFramePr>
            <p:cNvPr id="38" name="Object 41"/>
            <p:cNvGraphicFramePr>
              <a:graphicFrameLocks noChangeAspect="1"/>
            </p:cNvGraphicFramePr>
            <p:nvPr/>
          </p:nvGraphicFramePr>
          <p:xfrm>
            <a:off x="1619672" y="3789040"/>
            <a:ext cx="4930130" cy="2654685"/>
          </p:xfrm>
          <a:graphic>
            <a:graphicData uri="http://schemas.openxmlformats.org/presentationml/2006/ole">
              <p:oleObj spid="_x0000_s80897" name="グラフ" r:id="rId4" imgW="4209998" imgH="2266902" progId="Excel.Chart.8">
                <p:embed/>
              </p:oleObj>
            </a:graphicData>
          </a:graphic>
        </p:graphicFrame>
        <p:cxnSp>
          <p:nvCxnSpPr>
            <p:cNvPr id="39" name="直線コネクタ 38"/>
            <p:cNvCxnSpPr/>
            <p:nvPr/>
          </p:nvCxnSpPr>
          <p:spPr>
            <a:xfrm rot="5400000">
              <a:off x="3707904" y="4869160"/>
              <a:ext cx="1440160" cy="0"/>
            </a:xfrm>
            <a:prstGeom prst="line">
              <a:avLst/>
            </a:prstGeom>
          </p:spPr>
          <p:style>
            <a:lnRef idx="1">
              <a:schemeClr val="dk1"/>
            </a:lnRef>
            <a:fillRef idx="0">
              <a:schemeClr val="dk1"/>
            </a:fillRef>
            <a:effectRef idx="0">
              <a:schemeClr val="dk1"/>
            </a:effectRef>
            <a:fontRef idx="minor">
              <a:schemeClr val="tx1"/>
            </a:fontRef>
          </p:style>
        </p:cxnSp>
      </p:grpSp>
      <p:sp>
        <p:nvSpPr>
          <p:cNvPr id="40" name="テキスト ボックス 39"/>
          <p:cNvSpPr txBox="1"/>
          <p:nvPr/>
        </p:nvSpPr>
        <p:spPr>
          <a:xfrm>
            <a:off x="3214484" y="2747956"/>
            <a:ext cx="1508293" cy="378767"/>
          </a:xfrm>
          <a:prstGeom prst="rect">
            <a:avLst/>
          </a:prstGeom>
          <a:noFill/>
        </p:spPr>
        <p:txBody>
          <a:bodyPr wrap="square" lIns="100783" tIns="50392" rIns="100783" bIns="50392" rtlCol="0">
            <a:spAutoFit/>
          </a:bodyPr>
          <a:lstStyle/>
          <a:p>
            <a:pPr defTabSz="1007943" hangingPunct="1">
              <a:lnSpc>
                <a:spcPct val="100000"/>
              </a:lnSpc>
              <a:buClrTx/>
              <a:buSzTx/>
            </a:pPr>
            <a:r>
              <a:rPr kumimoji="1" lang="en-US" altLang="ja-JP" dirty="0" err="1" smtClean="0">
                <a:solidFill>
                  <a:srgbClr val="000000"/>
                </a:solidFill>
                <a:cs typeface="+mn-cs"/>
              </a:rPr>
              <a:t>chlorpyrifos</a:t>
            </a:r>
            <a:endParaRPr kumimoji="1" lang="ja-JP" altLang="en-US" dirty="0" smtClean="0">
              <a:solidFill>
                <a:srgbClr val="000000"/>
              </a:solidFill>
              <a:cs typeface="+mn-cs"/>
            </a:endParaRPr>
          </a:p>
        </p:txBody>
      </p:sp>
      <p:sp>
        <p:nvSpPr>
          <p:cNvPr id="41" name="テキスト ボックス 40"/>
          <p:cNvSpPr txBox="1"/>
          <p:nvPr/>
        </p:nvSpPr>
        <p:spPr>
          <a:xfrm>
            <a:off x="5675383" y="2271705"/>
            <a:ext cx="1825828" cy="655766"/>
          </a:xfrm>
          <a:prstGeom prst="rect">
            <a:avLst/>
          </a:prstGeom>
          <a:noFill/>
        </p:spPr>
        <p:txBody>
          <a:bodyPr wrap="square" lIns="100783" tIns="50392" rIns="100783" bIns="50392" rtlCol="0">
            <a:spAutoFit/>
          </a:bodyPr>
          <a:lstStyle/>
          <a:p>
            <a:pPr defTabSz="1007943" hangingPunct="1">
              <a:lnSpc>
                <a:spcPct val="100000"/>
              </a:lnSpc>
              <a:buClrTx/>
              <a:buSzTx/>
            </a:pPr>
            <a:r>
              <a:rPr kumimoji="1" lang="en-US" altLang="ja-JP" dirty="0" smtClean="0">
                <a:solidFill>
                  <a:srgbClr val="000000"/>
                </a:solidFill>
                <a:cs typeface="+mn-cs"/>
              </a:rPr>
              <a:t>3,5,6-trichloro 2-pyridinol</a:t>
            </a:r>
            <a:endParaRPr kumimoji="1" lang="ja-JP" altLang="en-US" dirty="0" smtClean="0">
              <a:solidFill>
                <a:srgbClr val="000000"/>
              </a:solidFill>
              <a:cs typeface="+mn-cs"/>
            </a:endParaRPr>
          </a:p>
        </p:txBody>
      </p:sp>
      <p:pic>
        <p:nvPicPr>
          <p:cNvPr id="42" name="Picture 2"/>
          <p:cNvPicPr>
            <a:picLocks noChangeAspect="1" noChangeArrowheads="1"/>
          </p:cNvPicPr>
          <p:nvPr/>
        </p:nvPicPr>
        <p:blipFill>
          <a:blip r:embed="rId5"/>
          <a:srcRect/>
          <a:stretch>
            <a:fillRect/>
          </a:stretch>
        </p:blipFill>
        <p:spPr bwMode="auto">
          <a:xfrm>
            <a:off x="161361" y="2528046"/>
            <a:ext cx="1132079" cy="1132079"/>
          </a:xfrm>
          <a:prstGeom prst="rect">
            <a:avLst/>
          </a:prstGeom>
          <a:noFill/>
          <a:ln w="9525">
            <a:noFill/>
            <a:miter lim="800000"/>
            <a:headEnd/>
            <a:tailEnd/>
          </a:ln>
        </p:spPr>
      </p:pic>
      <p:pic>
        <p:nvPicPr>
          <p:cNvPr id="43" name="Picture 4"/>
          <p:cNvPicPr>
            <a:picLocks noChangeAspect="1" noChangeArrowheads="1"/>
          </p:cNvPicPr>
          <p:nvPr/>
        </p:nvPicPr>
        <p:blipFill>
          <a:blip r:embed="rId6"/>
          <a:srcRect/>
          <a:stretch>
            <a:fillRect/>
          </a:stretch>
        </p:blipFill>
        <p:spPr bwMode="auto">
          <a:xfrm>
            <a:off x="8661028" y="2510124"/>
            <a:ext cx="1157566" cy="1157566"/>
          </a:xfrm>
          <a:prstGeom prst="rect">
            <a:avLst/>
          </a:prstGeom>
          <a:noFill/>
          <a:ln w="9525">
            <a:noFill/>
            <a:miter lim="800000"/>
            <a:headEnd/>
            <a:tailEnd/>
          </a:ln>
        </p:spPr>
      </p:pic>
      <p:sp>
        <p:nvSpPr>
          <p:cNvPr id="44" name="Rectangle 49"/>
          <p:cNvSpPr>
            <a:spLocks/>
          </p:cNvSpPr>
          <p:nvPr/>
        </p:nvSpPr>
        <p:spPr bwMode="auto">
          <a:xfrm>
            <a:off x="1" y="5058857"/>
            <a:ext cx="5036456" cy="732344"/>
          </a:xfrm>
          <a:prstGeom prst="rect">
            <a:avLst/>
          </a:prstGeom>
          <a:noFill/>
          <a:ln w="9525">
            <a:noFill/>
            <a:miter lim="800000"/>
            <a:headEnd/>
            <a:tailEnd/>
          </a:ln>
        </p:spPr>
        <p:txBody>
          <a:bodyPr lIns="91430" tIns="45716" rIns="91430" bIns="45716"/>
          <a:lstStyle/>
          <a:p>
            <a:pPr marL="182544" indent="-4763" algn="just" eaLnBrk="0">
              <a:lnSpc>
                <a:spcPct val="100000"/>
              </a:lnSpc>
              <a:spcBef>
                <a:spcPct val="20000"/>
              </a:spcBef>
              <a:defRPr/>
            </a:pPr>
            <a:r>
              <a:rPr lang="en-US" sz="1200" u="sng" dirty="0" smtClean="0">
                <a:solidFill>
                  <a:schemeClr val="bg2"/>
                </a:solidFill>
                <a:latin typeface="+mn-lt"/>
              </a:rPr>
              <a:t>Future work</a:t>
            </a:r>
            <a:endParaRPr lang="en-US" sz="1200" u="sng" dirty="0">
              <a:solidFill>
                <a:schemeClr val="bg2"/>
              </a:solidFill>
              <a:latin typeface="+mn-lt"/>
            </a:endParaRPr>
          </a:p>
          <a:p>
            <a:pPr marL="542868" lvl="2" indent="-361913" algn="just" eaLnBrk="0">
              <a:lnSpc>
                <a:spcPct val="100000"/>
              </a:lnSpc>
              <a:spcBef>
                <a:spcPct val="20000"/>
              </a:spcBef>
              <a:buClr>
                <a:schemeClr val="tx2"/>
              </a:buClr>
              <a:buSzPct val="100000"/>
              <a:buFont typeface="Wingdings" pitchFamily="2" charset="2"/>
              <a:buChar char="Ø"/>
              <a:defRPr/>
            </a:pPr>
            <a:r>
              <a:rPr lang="en-US" sz="1200" dirty="0" smtClean="0">
                <a:solidFill>
                  <a:schemeClr val="bg2"/>
                </a:solidFill>
                <a:latin typeface="+mn-lt"/>
              </a:rPr>
              <a:t>Investigate </a:t>
            </a:r>
            <a:r>
              <a:rPr lang="en-US" sz="1200" dirty="0">
                <a:solidFill>
                  <a:schemeClr val="bg2"/>
                </a:solidFill>
                <a:latin typeface="+mn-lt"/>
              </a:rPr>
              <a:t>and quantify the formation </a:t>
            </a:r>
            <a:r>
              <a:rPr lang="en-US" sz="1200" dirty="0" smtClean="0">
                <a:solidFill>
                  <a:schemeClr val="bg2"/>
                </a:solidFill>
                <a:latin typeface="+mn-lt"/>
              </a:rPr>
              <a:t>of PCDD/F N-analogue</a:t>
            </a:r>
            <a:endParaRPr lang="en-US" sz="1200" dirty="0">
              <a:solidFill>
                <a:schemeClr val="bg2"/>
              </a:solidFill>
              <a:latin typeface="+mn-lt"/>
            </a:endParaRPr>
          </a:p>
          <a:p>
            <a:pPr marL="542868" lvl="2" indent="-361913" algn="just" eaLnBrk="0">
              <a:lnSpc>
                <a:spcPct val="100000"/>
              </a:lnSpc>
              <a:spcBef>
                <a:spcPct val="20000"/>
              </a:spcBef>
              <a:buClr>
                <a:schemeClr val="tx2"/>
              </a:buClr>
              <a:buSzPct val="100000"/>
              <a:buFont typeface="Wingdings" pitchFamily="2" charset="2"/>
              <a:buChar char="Ø"/>
              <a:defRPr/>
            </a:pPr>
            <a:r>
              <a:rPr lang="en-US" sz="1200" dirty="0" smtClean="0">
                <a:solidFill>
                  <a:schemeClr val="bg2"/>
                </a:solidFill>
                <a:latin typeface="+mn-lt"/>
              </a:rPr>
              <a:t>Investigate and evaluate the toxicity </a:t>
            </a:r>
            <a:r>
              <a:rPr lang="en-US" altLang="ja-JP" sz="1200" dirty="0" smtClean="0">
                <a:solidFill>
                  <a:schemeClr val="bg2"/>
                </a:solidFill>
              </a:rPr>
              <a:t>of PCDD/F N-analogue</a:t>
            </a:r>
            <a:r>
              <a:rPr lang="en-US" sz="1200" dirty="0" smtClean="0">
                <a:solidFill>
                  <a:schemeClr val="bg2"/>
                </a:solidFill>
                <a:latin typeface="+mn-lt"/>
              </a:rPr>
              <a:t> </a:t>
            </a:r>
            <a:endParaRPr lang="en-US" sz="1200" dirty="0" smtClean="0">
              <a:solidFill>
                <a:schemeClr val="bg2"/>
              </a:solidFill>
              <a:latin typeface="+mn-lt"/>
            </a:endParaRPr>
          </a:p>
          <a:p>
            <a:pPr marL="1084151" indent="-360325" algn="just" eaLnBrk="0">
              <a:lnSpc>
                <a:spcPct val="100000"/>
              </a:lnSpc>
              <a:spcBef>
                <a:spcPct val="20000"/>
              </a:spcBef>
              <a:buClr>
                <a:schemeClr val="tx2"/>
              </a:buClr>
              <a:buSzPct val="100000"/>
              <a:buFont typeface="Arial" pitchFamily="34" charset="0"/>
              <a:buChar char="•"/>
              <a:defRPr/>
            </a:pPr>
            <a:endParaRPr lang="en-US" sz="1200" dirty="0" smtClean="0">
              <a:solidFill>
                <a:schemeClr val="bg2"/>
              </a:solidFill>
              <a:latin typeface="+mn-lt"/>
            </a:endParaRPr>
          </a:p>
          <a:p>
            <a:pPr marL="177781" algn="just" eaLnBrk="0">
              <a:lnSpc>
                <a:spcPct val="100000"/>
              </a:lnSpc>
              <a:spcBef>
                <a:spcPct val="20000"/>
              </a:spcBef>
              <a:defRPr/>
            </a:pPr>
            <a:endParaRPr lang="en-US" sz="1200" dirty="0" smtClean="0">
              <a:solidFill>
                <a:schemeClr val="bg2"/>
              </a:solidFill>
              <a:latin typeface="+mn-lt"/>
            </a:endParaRPr>
          </a:p>
          <a:p>
            <a:pPr marL="215978" indent="-342865" algn="just" eaLnBrk="0">
              <a:lnSpc>
                <a:spcPct val="100000"/>
              </a:lnSpc>
              <a:spcBef>
                <a:spcPct val="20000"/>
              </a:spcBef>
              <a:defRPr/>
            </a:pPr>
            <a:endParaRPr lang="en-US" sz="1200" b="1" dirty="0">
              <a:solidFill>
                <a:schemeClr val="bg2"/>
              </a:solidFill>
              <a:latin typeface="+mn-lt"/>
            </a:endParaRPr>
          </a:p>
          <a:p>
            <a:pPr marL="215978" indent="-342865" algn="just" eaLnBrk="0">
              <a:lnSpc>
                <a:spcPct val="100000"/>
              </a:lnSpc>
              <a:spcBef>
                <a:spcPct val="20000"/>
              </a:spcBef>
              <a:defRPr/>
            </a:pPr>
            <a:endParaRPr lang="en-US" sz="1200" b="1" dirty="0">
              <a:solidFill>
                <a:schemeClr val="bg2"/>
              </a:solidFill>
              <a:latin typeface="+mn-lt"/>
            </a:endParaRPr>
          </a:p>
          <a:p>
            <a:pPr marL="215978" indent="-342865" algn="just" eaLnBrk="0">
              <a:lnSpc>
                <a:spcPct val="100000"/>
              </a:lnSpc>
              <a:spcBef>
                <a:spcPct val="20000"/>
              </a:spcBef>
              <a:defRPr/>
            </a:pPr>
            <a:endParaRPr lang="en-US" sz="1200" b="1" dirty="0">
              <a:solidFill>
                <a:schemeClr val="bg2"/>
              </a:solidFill>
              <a:latin typeface="+mn-lt"/>
            </a:endParaRPr>
          </a:p>
          <a:p>
            <a:pPr marL="215978" indent="-342865" algn="just" eaLnBrk="0">
              <a:lnSpc>
                <a:spcPct val="100000"/>
              </a:lnSpc>
              <a:spcBef>
                <a:spcPct val="20000"/>
              </a:spcBef>
              <a:defRPr/>
            </a:pPr>
            <a:endParaRPr lang="en-US" sz="1200" b="1" dirty="0">
              <a:solidFill>
                <a:schemeClr val="bg2"/>
              </a:solidFill>
              <a:latin typeface="+mn-lt"/>
            </a:endParaRPr>
          </a:p>
          <a:p>
            <a:pPr marL="215978" indent="-342865" algn="just" eaLnBrk="0">
              <a:lnSpc>
                <a:spcPct val="100000"/>
              </a:lnSpc>
              <a:spcBef>
                <a:spcPct val="20000"/>
              </a:spcBef>
              <a:defRPr/>
            </a:pPr>
            <a:endParaRPr lang="en-US" sz="1200" b="1" dirty="0">
              <a:solidFill>
                <a:schemeClr val="bg2"/>
              </a:solidFill>
              <a:latin typeface="+mn-lt"/>
            </a:endParaRPr>
          </a:p>
          <a:p>
            <a:pPr marL="215978" indent="-342865" algn="just" eaLnBrk="0">
              <a:lnSpc>
                <a:spcPct val="100000"/>
              </a:lnSpc>
              <a:spcBef>
                <a:spcPct val="20000"/>
              </a:spcBef>
              <a:defRPr/>
            </a:pPr>
            <a:endParaRPr lang="en-US" sz="1200" b="1" dirty="0">
              <a:solidFill>
                <a:schemeClr val="bg2"/>
              </a:solidFill>
              <a:latin typeface="+mn-lt"/>
            </a:endParaRPr>
          </a:p>
          <a:p>
            <a:pPr marL="215978" indent="-342865" algn="just" eaLnBrk="0">
              <a:lnSpc>
                <a:spcPct val="100000"/>
              </a:lnSpc>
              <a:spcBef>
                <a:spcPct val="20000"/>
              </a:spcBef>
              <a:defRPr/>
            </a:pPr>
            <a:endParaRPr lang="en-US" sz="1200" b="1" dirty="0">
              <a:solidFill>
                <a:schemeClr val="bg2"/>
              </a:solidFill>
              <a:latin typeface="+mn-lt"/>
            </a:endParaRPr>
          </a:p>
          <a:p>
            <a:pPr marL="215978" indent="-342865" algn="just" eaLnBrk="0">
              <a:lnSpc>
                <a:spcPct val="100000"/>
              </a:lnSpc>
              <a:spcBef>
                <a:spcPct val="20000"/>
              </a:spcBef>
              <a:defRPr/>
            </a:pPr>
            <a:endParaRPr lang="en-US" sz="1200" b="1" dirty="0">
              <a:solidFill>
                <a:schemeClr val="bg2"/>
              </a:solidFill>
              <a:latin typeface="+mn-lt"/>
            </a:endParaRPr>
          </a:p>
        </p:txBody>
      </p:sp>
      <p:sp>
        <p:nvSpPr>
          <p:cNvPr id="45" name="Rectangle 9"/>
          <p:cNvSpPr/>
          <p:nvPr/>
        </p:nvSpPr>
        <p:spPr>
          <a:xfrm>
            <a:off x="3918857" y="4987489"/>
            <a:ext cx="6161769" cy="941788"/>
          </a:xfrm>
          <a:prstGeom prst="rect">
            <a:avLst/>
          </a:prstGeom>
        </p:spPr>
        <p:txBody>
          <a:bodyPr wrap="square" lIns="91430" tIns="45716" rIns="91430" bIns="45716">
            <a:spAutoFit/>
          </a:bodyPr>
          <a:lstStyle/>
          <a:p>
            <a:pPr marL="1498446" lvl="1" indent="-360325" algn="just" eaLnBrk="0">
              <a:lnSpc>
                <a:spcPct val="100000"/>
              </a:lnSpc>
              <a:spcBef>
                <a:spcPct val="20000"/>
              </a:spcBef>
              <a:buClr>
                <a:schemeClr val="tx2"/>
              </a:buClr>
              <a:buSzPct val="100000"/>
              <a:buFont typeface="Arial" pitchFamily="34" charset="0"/>
              <a:buChar char="•"/>
              <a:defRPr/>
            </a:pPr>
            <a:r>
              <a:rPr lang="en-US" sz="1200" dirty="0" err="1" smtClean="0">
                <a:solidFill>
                  <a:schemeClr val="bg2"/>
                </a:solidFill>
              </a:rPr>
              <a:t>chlorpyrifos</a:t>
            </a:r>
            <a:endParaRPr lang="en-US" sz="1200" dirty="0" smtClean="0">
              <a:solidFill>
                <a:schemeClr val="bg2"/>
              </a:solidFill>
            </a:endParaRPr>
          </a:p>
          <a:p>
            <a:pPr marL="1714323" lvl="2" indent="-360325" algn="just" eaLnBrk="0">
              <a:lnSpc>
                <a:spcPct val="100000"/>
              </a:lnSpc>
              <a:spcBef>
                <a:spcPct val="20000"/>
              </a:spcBef>
              <a:buClr>
                <a:schemeClr val="tx2"/>
              </a:buClr>
              <a:buSzPct val="100000"/>
              <a:buFont typeface="Arial" pitchFamily="34" charset="0"/>
              <a:buChar char="•"/>
              <a:defRPr/>
            </a:pPr>
            <a:r>
              <a:rPr lang="en-US" sz="1200" dirty="0" smtClean="0">
                <a:solidFill>
                  <a:schemeClr val="bg2"/>
                </a:solidFill>
              </a:rPr>
              <a:t>estimated possible thermal product</a:t>
            </a:r>
          </a:p>
          <a:p>
            <a:pPr marL="1498446" lvl="1" indent="-360325" algn="just" eaLnBrk="0">
              <a:lnSpc>
                <a:spcPct val="100000"/>
              </a:lnSpc>
              <a:spcBef>
                <a:spcPct val="20000"/>
              </a:spcBef>
              <a:buClr>
                <a:schemeClr val="tx2"/>
              </a:buClr>
              <a:buSzPct val="100000"/>
              <a:buFont typeface="Arial" pitchFamily="34" charset="0"/>
              <a:buChar char="•"/>
              <a:defRPr/>
            </a:pPr>
            <a:r>
              <a:rPr lang="en-US" sz="1200" dirty="0" smtClean="0">
                <a:solidFill>
                  <a:schemeClr val="bg2"/>
                </a:solidFill>
              </a:rPr>
              <a:t>3,5,6-trichloro 2-pyridinol</a:t>
            </a:r>
            <a:endParaRPr lang="en-US" sz="1200" dirty="0" smtClean="0">
              <a:solidFill>
                <a:schemeClr val="bg2"/>
              </a:solidFill>
            </a:endParaRPr>
          </a:p>
          <a:p>
            <a:pPr marL="1714323" lvl="2" indent="-360325" algn="just" eaLnBrk="0">
              <a:lnSpc>
                <a:spcPct val="100000"/>
              </a:lnSpc>
              <a:spcBef>
                <a:spcPct val="20000"/>
              </a:spcBef>
              <a:buClr>
                <a:schemeClr val="tx2"/>
              </a:buClr>
              <a:buSzPct val="100000"/>
              <a:buFont typeface="Arial" pitchFamily="34" charset="0"/>
              <a:buChar char="•"/>
              <a:defRPr/>
            </a:pPr>
            <a:r>
              <a:rPr lang="en-US" sz="1200" dirty="0" smtClean="0">
                <a:solidFill>
                  <a:schemeClr val="bg2"/>
                </a:solidFill>
              </a:rPr>
              <a:t>high toxicity of thermal product</a:t>
            </a:r>
            <a:endParaRPr lang="en-US" sz="1200"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3" descr="110629-piridinol2.wmf"/>
          <p:cNvPicPr>
            <a:picLocks noChangeAspect="1"/>
          </p:cNvPicPr>
          <p:nvPr/>
        </p:nvPicPr>
        <p:blipFill>
          <a:blip r:embed="rId3" cstate="print"/>
          <a:srcRect/>
          <a:stretch>
            <a:fillRect/>
          </a:stretch>
        </p:blipFill>
        <p:spPr bwMode="auto">
          <a:xfrm>
            <a:off x="1627601" y="0"/>
            <a:ext cx="6636411" cy="6637465"/>
          </a:xfrm>
          <a:prstGeom prst="rect">
            <a:avLst/>
          </a:prstGeom>
          <a:noFill/>
          <a:ln w="9525">
            <a:noFill/>
            <a:miter lim="800000"/>
            <a:headEnd/>
            <a:tailEnd/>
          </a:ln>
        </p:spPr>
      </p:pic>
      <p:sp>
        <p:nvSpPr>
          <p:cNvPr id="5123" name="Text Box 390"/>
          <p:cNvSpPr txBox="1">
            <a:spLocks noChangeArrowheads="1"/>
          </p:cNvSpPr>
          <p:nvPr/>
        </p:nvSpPr>
        <p:spPr bwMode="auto">
          <a:xfrm>
            <a:off x="159260" y="6796709"/>
            <a:ext cx="9723603" cy="440981"/>
          </a:xfrm>
          <a:prstGeom prst="rect">
            <a:avLst/>
          </a:prstGeom>
          <a:noFill/>
          <a:ln w="9525">
            <a:noFill/>
            <a:miter lim="800000"/>
            <a:headEnd/>
            <a:tailEnd/>
          </a:ln>
        </p:spPr>
        <p:txBody>
          <a:bodyPr lIns="100783" tIns="50392" rIns="100783" bIns="50392">
            <a:spAutoFit/>
          </a:bodyPr>
          <a:lstStyle/>
          <a:p>
            <a:pPr algn="ctr" defTabSz="1007943" hangingPunct="1">
              <a:lnSpc>
                <a:spcPct val="100000"/>
              </a:lnSpc>
              <a:spcBef>
                <a:spcPct val="50000"/>
              </a:spcBef>
              <a:buClrTx/>
              <a:buSzTx/>
            </a:pPr>
            <a:r>
              <a:rPr kumimoji="1" lang="en-US" altLang="ja-JP" sz="2200" b="1" dirty="0" smtClean="0">
                <a:solidFill>
                  <a:srgbClr val="000000"/>
                </a:solidFill>
                <a:latin typeface="Times New Roman" pitchFamily="18" charset="0"/>
                <a:cs typeface="+mn-cs"/>
              </a:rPr>
              <a:t>Thermal product from 3.5.6-trichloro 2-pyridinol (30m capillary)</a:t>
            </a:r>
            <a:endParaRPr kumimoji="1" lang="ja-JP" altLang="en-US" sz="2200" b="1" dirty="0" smtClean="0">
              <a:solidFill>
                <a:srgbClr val="000000"/>
              </a:solidFill>
              <a:latin typeface="Times New Roman" pitchFamily="18" charset="0"/>
              <a:cs typeface="+mn-cs"/>
            </a:endParaRPr>
          </a:p>
        </p:txBody>
      </p:sp>
      <p:sp>
        <p:nvSpPr>
          <p:cNvPr id="5124" name="Text Box 390"/>
          <p:cNvSpPr txBox="1">
            <a:spLocks noChangeArrowheads="1"/>
          </p:cNvSpPr>
          <p:nvPr/>
        </p:nvSpPr>
        <p:spPr bwMode="auto">
          <a:xfrm>
            <a:off x="2817676" y="3939081"/>
            <a:ext cx="3017187" cy="440981"/>
          </a:xfrm>
          <a:prstGeom prst="rect">
            <a:avLst/>
          </a:prstGeom>
          <a:noFill/>
          <a:ln w="9525">
            <a:noFill/>
            <a:miter lim="800000"/>
            <a:headEnd/>
            <a:tailEnd/>
          </a:ln>
        </p:spPr>
        <p:txBody>
          <a:bodyPr lIns="100783" tIns="50392" rIns="100783" bIns="50392">
            <a:spAutoFit/>
          </a:bodyPr>
          <a:lstStyle/>
          <a:p>
            <a:pPr algn="ctr" defTabSz="1007943" hangingPunct="1">
              <a:lnSpc>
                <a:spcPct val="100000"/>
              </a:lnSpc>
              <a:spcBef>
                <a:spcPct val="50000"/>
              </a:spcBef>
              <a:buClrTx/>
              <a:buSzTx/>
            </a:pPr>
            <a:r>
              <a:rPr kumimoji="1" lang="en-US" altLang="ja-JP" sz="2200" b="1" dirty="0" smtClean="0">
                <a:solidFill>
                  <a:srgbClr val="000000"/>
                </a:solidFill>
                <a:latin typeface="Times New Roman" pitchFamily="18" charset="0"/>
                <a:cs typeface="+mn-cs"/>
              </a:rPr>
              <a:t>TCDD- N analogue</a:t>
            </a:r>
            <a:endParaRPr kumimoji="1" lang="ja-JP" altLang="en-US" sz="2200" b="1" dirty="0" smtClean="0">
              <a:solidFill>
                <a:srgbClr val="000000"/>
              </a:solidFill>
              <a:latin typeface="Times New Roman" pitchFamily="18" charset="0"/>
              <a:cs typeface="+mn-cs"/>
            </a:endParaRPr>
          </a:p>
        </p:txBody>
      </p:sp>
      <p:sp>
        <p:nvSpPr>
          <p:cNvPr id="5125" name="Text Box 390"/>
          <p:cNvSpPr txBox="1">
            <a:spLocks noChangeArrowheads="1"/>
          </p:cNvSpPr>
          <p:nvPr/>
        </p:nvSpPr>
        <p:spPr bwMode="auto">
          <a:xfrm>
            <a:off x="2985685" y="4766795"/>
            <a:ext cx="3017187" cy="440981"/>
          </a:xfrm>
          <a:prstGeom prst="rect">
            <a:avLst/>
          </a:prstGeom>
          <a:noFill/>
          <a:ln w="9525">
            <a:noFill/>
            <a:miter lim="800000"/>
            <a:headEnd/>
            <a:tailEnd/>
          </a:ln>
        </p:spPr>
        <p:txBody>
          <a:bodyPr lIns="100783" tIns="50392" rIns="100783" bIns="50392">
            <a:spAutoFit/>
          </a:bodyPr>
          <a:lstStyle/>
          <a:p>
            <a:pPr algn="ctr" defTabSz="1007943" hangingPunct="1">
              <a:lnSpc>
                <a:spcPct val="100000"/>
              </a:lnSpc>
              <a:spcBef>
                <a:spcPct val="50000"/>
              </a:spcBef>
              <a:buClrTx/>
              <a:buSzTx/>
            </a:pPr>
            <a:r>
              <a:rPr kumimoji="1" lang="en-US" altLang="ja-JP" sz="2200" b="1" dirty="0" smtClean="0">
                <a:solidFill>
                  <a:srgbClr val="000000"/>
                </a:solidFill>
                <a:latin typeface="Times New Roman" pitchFamily="18" charset="0"/>
                <a:cs typeface="+mn-cs"/>
              </a:rPr>
              <a:t>TCDD- N analogue</a:t>
            </a:r>
            <a:endParaRPr kumimoji="1" lang="ja-JP" altLang="en-US" sz="2200" b="1" dirty="0" smtClean="0">
              <a:solidFill>
                <a:srgbClr val="000000"/>
              </a:solidFill>
              <a:latin typeface="Times New Roman" pitchFamily="18" charset="0"/>
              <a:cs typeface="+mn-cs"/>
            </a:endParaRPr>
          </a:p>
        </p:txBody>
      </p:sp>
      <p:grpSp>
        <p:nvGrpSpPr>
          <p:cNvPr id="2" name="グループ化 97"/>
          <p:cNvGrpSpPr>
            <a:grpSpLocks/>
          </p:cNvGrpSpPr>
          <p:nvPr/>
        </p:nvGrpSpPr>
        <p:grpSpPr bwMode="auto">
          <a:xfrm>
            <a:off x="8295515" y="5288274"/>
            <a:ext cx="6113130" cy="1312444"/>
            <a:chOff x="0" y="2204864"/>
            <a:chExt cx="5545138" cy="1190833"/>
          </a:xfrm>
        </p:grpSpPr>
        <p:grpSp>
          <p:nvGrpSpPr>
            <p:cNvPr id="3" name="Group 49"/>
            <p:cNvGrpSpPr>
              <a:grpSpLocks noChangeAspect="1"/>
            </p:cNvGrpSpPr>
            <p:nvPr/>
          </p:nvGrpSpPr>
          <p:grpSpPr bwMode="auto">
            <a:xfrm>
              <a:off x="0" y="2204864"/>
              <a:ext cx="5545138" cy="1158875"/>
              <a:chOff x="158" y="3113"/>
              <a:chExt cx="3493" cy="730"/>
            </a:xfrm>
          </p:grpSpPr>
          <p:sp>
            <p:nvSpPr>
              <p:cNvPr id="5134" name="AutoShape 48"/>
              <p:cNvSpPr>
                <a:spLocks noChangeAspect="1" noChangeArrowheads="1" noTextEdit="1"/>
              </p:cNvSpPr>
              <p:nvPr/>
            </p:nvSpPr>
            <p:spPr bwMode="auto">
              <a:xfrm>
                <a:off x="158" y="3113"/>
                <a:ext cx="774" cy="730"/>
              </a:xfrm>
              <a:prstGeom prst="rect">
                <a:avLst/>
              </a:prstGeom>
              <a:noFill/>
              <a:ln w="9525">
                <a:noFill/>
                <a:miter lim="800000"/>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35" name="Rectangle 50"/>
              <p:cNvSpPr>
                <a:spLocks noChangeArrowheads="1"/>
              </p:cNvSpPr>
              <p:nvPr/>
            </p:nvSpPr>
            <p:spPr bwMode="auto">
              <a:xfrm>
                <a:off x="410" y="3349"/>
                <a:ext cx="59"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smtClean="0">
                    <a:solidFill>
                      <a:srgbClr val="000000"/>
                    </a:solidFill>
                    <a:cs typeface="+mn-cs"/>
                  </a:rPr>
                  <a:t>N</a:t>
                </a:r>
                <a:endParaRPr kumimoji="1" lang="ja-JP" altLang="ja-JP" dirty="0" smtClean="0">
                  <a:solidFill>
                    <a:srgbClr val="000000"/>
                  </a:solidFill>
                  <a:cs typeface="+mn-cs"/>
                </a:endParaRPr>
              </a:p>
            </p:txBody>
          </p:sp>
          <p:sp>
            <p:nvSpPr>
              <p:cNvPr id="5136" name="Line 51"/>
              <p:cNvSpPr>
                <a:spLocks noChangeShapeType="1"/>
              </p:cNvSpPr>
              <p:nvPr/>
            </p:nvSpPr>
            <p:spPr bwMode="auto">
              <a:xfrm>
                <a:off x="339" y="3218"/>
                <a:ext cx="1" cy="115"/>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37" name="Line 52"/>
              <p:cNvSpPr>
                <a:spLocks noChangeShapeType="1"/>
              </p:cNvSpPr>
              <p:nvPr/>
            </p:nvSpPr>
            <p:spPr bwMode="auto">
              <a:xfrm>
                <a:off x="359" y="3229"/>
                <a:ext cx="1" cy="91"/>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38" name="Line 53"/>
              <p:cNvSpPr>
                <a:spLocks noChangeShapeType="1"/>
              </p:cNvSpPr>
              <p:nvPr/>
            </p:nvSpPr>
            <p:spPr bwMode="auto">
              <a:xfrm>
                <a:off x="339" y="3333"/>
                <a:ext cx="60" cy="35"/>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39" name="Line 54"/>
              <p:cNvSpPr>
                <a:spLocks noChangeShapeType="1"/>
              </p:cNvSpPr>
              <p:nvPr/>
            </p:nvSpPr>
            <p:spPr bwMode="auto">
              <a:xfrm flipV="1">
                <a:off x="476" y="3333"/>
                <a:ext cx="61" cy="35"/>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40" name="Line 55"/>
              <p:cNvSpPr>
                <a:spLocks noChangeShapeType="1"/>
              </p:cNvSpPr>
              <p:nvPr/>
            </p:nvSpPr>
            <p:spPr bwMode="auto">
              <a:xfrm flipV="1">
                <a:off x="466" y="3320"/>
                <a:ext cx="50" cy="30"/>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41" name="Line 56"/>
              <p:cNvSpPr>
                <a:spLocks noChangeShapeType="1"/>
              </p:cNvSpPr>
              <p:nvPr/>
            </p:nvSpPr>
            <p:spPr bwMode="auto">
              <a:xfrm flipV="1">
                <a:off x="537" y="3218"/>
                <a:ext cx="1" cy="115"/>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42" name="Line 57"/>
              <p:cNvSpPr>
                <a:spLocks noChangeShapeType="1"/>
              </p:cNvSpPr>
              <p:nvPr/>
            </p:nvSpPr>
            <p:spPr bwMode="auto">
              <a:xfrm flipH="1" flipV="1">
                <a:off x="438" y="3161"/>
                <a:ext cx="99" cy="57"/>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43" name="Line 58"/>
              <p:cNvSpPr>
                <a:spLocks noChangeShapeType="1"/>
              </p:cNvSpPr>
              <p:nvPr/>
            </p:nvSpPr>
            <p:spPr bwMode="auto">
              <a:xfrm flipH="1" flipV="1">
                <a:off x="438" y="3185"/>
                <a:ext cx="78" cy="44"/>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44" name="Line 59"/>
              <p:cNvSpPr>
                <a:spLocks noChangeShapeType="1"/>
              </p:cNvSpPr>
              <p:nvPr/>
            </p:nvSpPr>
            <p:spPr bwMode="auto">
              <a:xfrm flipH="1">
                <a:off x="339" y="3161"/>
                <a:ext cx="99" cy="57"/>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45" name="Rectangle 60"/>
              <p:cNvSpPr>
                <a:spLocks noChangeArrowheads="1"/>
              </p:cNvSpPr>
              <p:nvPr/>
            </p:nvSpPr>
            <p:spPr bwMode="auto">
              <a:xfrm>
                <a:off x="605" y="3349"/>
                <a:ext cx="62"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smtClean="0">
                    <a:solidFill>
                      <a:srgbClr val="000000"/>
                    </a:solidFill>
                    <a:cs typeface="+mn-cs"/>
                  </a:rPr>
                  <a:t>O</a:t>
                </a:r>
                <a:endParaRPr kumimoji="1" lang="ja-JP" altLang="ja-JP" dirty="0" smtClean="0">
                  <a:solidFill>
                    <a:srgbClr val="000000"/>
                  </a:solidFill>
                  <a:cs typeface="+mn-cs"/>
                </a:endParaRPr>
              </a:p>
            </p:txBody>
          </p:sp>
          <p:sp>
            <p:nvSpPr>
              <p:cNvPr id="5146" name="Line 61"/>
              <p:cNvSpPr>
                <a:spLocks noChangeShapeType="1"/>
              </p:cNvSpPr>
              <p:nvPr/>
            </p:nvSpPr>
            <p:spPr bwMode="auto">
              <a:xfrm>
                <a:off x="537" y="3333"/>
                <a:ext cx="63" cy="36"/>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47" name="Rectangle 62"/>
              <p:cNvSpPr>
                <a:spLocks noChangeArrowheads="1"/>
              </p:cNvSpPr>
              <p:nvPr/>
            </p:nvSpPr>
            <p:spPr bwMode="auto">
              <a:xfrm>
                <a:off x="607" y="3121"/>
                <a:ext cx="59"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smtClean="0">
                    <a:solidFill>
                      <a:srgbClr val="000000"/>
                    </a:solidFill>
                    <a:cs typeface="+mn-cs"/>
                  </a:rPr>
                  <a:t>C</a:t>
                </a:r>
                <a:endParaRPr kumimoji="1" lang="ja-JP" altLang="ja-JP" dirty="0" smtClean="0">
                  <a:solidFill>
                    <a:srgbClr val="000000"/>
                  </a:solidFill>
                  <a:cs typeface="+mn-cs"/>
                </a:endParaRPr>
              </a:p>
            </p:txBody>
          </p:sp>
          <p:sp>
            <p:nvSpPr>
              <p:cNvPr id="5148" name="Rectangle 63"/>
              <p:cNvSpPr>
                <a:spLocks noChangeArrowheads="1"/>
              </p:cNvSpPr>
              <p:nvPr/>
            </p:nvSpPr>
            <p:spPr bwMode="auto">
              <a:xfrm>
                <a:off x="664" y="3121"/>
                <a:ext cx="18"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err="1" smtClean="0">
                    <a:solidFill>
                      <a:srgbClr val="000000"/>
                    </a:solidFill>
                    <a:cs typeface="+mn-cs"/>
                  </a:rPr>
                  <a:t>l</a:t>
                </a:r>
                <a:endParaRPr kumimoji="1" lang="ja-JP" altLang="ja-JP" dirty="0" smtClean="0">
                  <a:solidFill>
                    <a:srgbClr val="000000"/>
                  </a:solidFill>
                  <a:cs typeface="+mn-cs"/>
                </a:endParaRPr>
              </a:p>
            </p:txBody>
          </p:sp>
          <p:sp>
            <p:nvSpPr>
              <p:cNvPr id="5149" name="Line 64"/>
              <p:cNvSpPr>
                <a:spLocks noChangeShapeType="1"/>
              </p:cNvSpPr>
              <p:nvPr/>
            </p:nvSpPr>
            <p:spPr bwMode="auto">
              <a:xfrm flipV="1">
                <a:off x="537" y="3181"/>
                <a:ext cx="63" cy="37"/>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50" name="Rectangle 65"/>
              <p:cNvSpPr>
                <a:spLocks noChangeArrowheads="1"/>
              </p:cNvSpPr>
              <p:nvPr/>
            </p:nvSpPr>
            <p:spPr bwMode="auto">
              <a:xfrm>
                <a:off x="174" y="3121"/>
                <a:ext cx="59"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smtClean="0">
                    <a:solidFill>
                      <a:srgbClr val="000000"/>
                    </a:solidFill>
                    <a:cs typeface="+mn-cs"/>
                  </a:rPr>
                  <a:t>C</a:t>
                </a:r>
                <a:endParaRPr kumimoji="1" lang="ja-JP" altLang="ja-JP" dirty="0" smtClean="0">
                  <a:solidFill>
                    <a:srgbClr val="000000"/>
                  </a:solidFill>
                  <a:cs typeface="+mn-cs"/>
                </a:endParaRPr>
              </a:p>
            </p:txBody>
          </p:sp>
          <p:sp>
            <p:nvSpPr>
              <p:cNvPr id="5151" name="Rectangle 66"/>
              <p:cNvSpPr>
                <a:spLocks noChangeArrowheads="1"/>
              </p:cNvSpPr>
              <p:nvPr/>
            </p:nvSpPr>
            <p:spPr bwMode="auto">
              <a:xfrm>
                <a:off x="231" y="3121"/>
                <a:ext cx="18"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err="1" smtClean="0">
                    <a:solidFill>
                      <a:srgbClr val="000000"/>
                    </a:solidFill>
                    <a:cs typeface="+mn-cs"/>
                  </a:rPr>
                  <a:t>l</a:t>
                </a:r>
                <a:endParaRPr kumimoji="1" lang="ja-JP" altLang="ja-JP" dirty="0" smtClean="0">
                  <a:solidFill>
                    <a:srgbClr val="000000"/>
                  </a:solidFill>
                  <a:cs typeface="+mn-cs"/>
                </a:endParaRPr>
              </a:p>
            </p:txBody>
          </p:sp>
          <p:sp>
            <p:nvSpPr>
              <p:cNvPr id="5152" name="Line 67"/>
              <p:cNvSpPr>
                <a:spLocks noChangeShapeType="1"/>
              </p:cNvSpPr>
              <p:nvPr/>
            </p:nvSpPr>
            <p:spPr bwMode="auto">
              <a:xfrm flipH="1" flipV="1">
                <a:off x="261" y="3173"/>
                <a:ext cx="78" cy="45"/>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53" name="Rectangle 68"/>
              <p:cNvSpPr>
                <a:spLocks noChangeArrowheads="1"/>
              </p:cNvSpPr>
              <p:nvPr/>
            </p:nvSpPr>
            <p:spPr bwMode="auto">
              <a:xfrm>
                <a:off x="174" y="3349"/>
                <a:ext cx="59"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smtClean="0">
                    <a:solidFill>
                      <a:srgbClr val="000000"/>
                    </a:solidFill>
                    <a:cs typeface="+mn-cs"/>
                  </a:rPr>
                  <a:t>C</a:t>
                </a:r>
                <a:endParaRPr kumimoji="1" lang="ja-JP" altLang="ja-JP" dirty="0" smtClean="0">
                  <a:solidFill>
                    <a:srgbClr val="000000"/>
                  </a:solidFill>
                  <a:cs typeface="+mn-cs"/>
                </a:endParaRPr>
              </a:p>
            </p:txBody>
          </p:sp>
          <p:sp>
            <p:nvSpPr>
              <p:cNvPr id="5154" name="Rectangle 69"/>
              <p:cNvSpPr>
                <a:spLocks noChangeArrowheads="1"/>
              </p:cNvSpPr>
              <p:nvPr/>
            </p:nvSpPr>
            <p:spPr bwMode="auto">
              <a:xfrm>
                <a:off x="231" y="3349"/>
                <a:ext cx="18"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err="1" smtClean="0">
                    <a:solidFill>
                      <a:srgbClr val="000000"/>
                    </a:solidFill>
                    <a:cs typeface="+mn-cs"/>
                  </a:rPr>
                  <a:t>l</a:t>
                </a:r>
                <a:endParaRPr kumimoji="1" lang="ja-JP" altLang="ja-JP" dirty="0" smtClean="0">
                  <a:solidFill>
                    <a:srgbClr val="000000"/>
                  </a:solidFill>
                  <a:cs typeface="+mn-cs"/>
                </a:endParaRPr>
              </a:p>
            </p:txBody>
          </p:sp>
          <p:sp>
            <p:nvSpPr>
              <p:cNvPr id="5155" name="Line 70"/>
              <p:cNvSpPr>
                <a:spLocks noChangeShapeType="1"/>
              </p:cNvSpPr>
              <p:nvPr/>
            </p:nvSpPr>
            <p:spPr bwMode="auto">
              <a:xfrm flipH="1">
                <a:off x="261" y="3333"/>
                <a:ext cx="78" cy="44"/>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56" name="Line 71"/>
              <p:cNvSpPr>
                <a:spLocks noChangeShapeType="1"/>
              </p:cNvSpPr>
              <p:nvPr/>
            </p:nvSpPr>
            <p:spPr bwMode="auto">
              <a:xfrm>
                <a:off x="658" y="3427"/>
                <a:ext cx="35" cy="62"/>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57" name="Rectangle 72"/>
              <p:cNvSpPr>
                <a:spLocks noChangeArrowheads="1"/>
              </p:cNvSpPr>
              <p:nvPr/>
            </p:nvSpPr>
            <p:spPr bwMode="auto">
              <a:xfrm>
                <a:off x="607" y="3548"/>
                <a:ext cx="59"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smtClean="0">
                    <a:solidFill>
                      <a:srgbClr val="000000"/>
                    </a:solidFill>
                    <a:cs typeface="+mn-cs"/>
                  </a:rPr>
                  <a:t>N</a:t>
                </a:r>
                <a:endParaRPr kumimoji="1" lang="ja-JP" altLang="ja-JP" dirty="0" smtClean="0">
                  <a:solidFill>
                    <a:srgbClr val="000000"/>
                  </a:solidFill>
                  <a:cs typeface="+mn-cs"/>
                </a:endParaRPr>
              </a:p>
            </p:txBody>
          </p:sp>
          <p:sp>
            <p:nvSpPr>
              <p:cNvPr id="5158" name="Line 73"/>
              <p:cNvSpPr>
                <a:spLocks noChangeShapeType="1"/>
              </p:cNvSpPr>
              <p:nvPr/>
            </p:nvSpPr>
            <p:spPr bwMode="auto">
              <a:xfrm flipH="1">
                <a:off x="658" y="3489"/>
                <a:ext cx="35" cy="59"/>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59" name="Line 74"/>
              <p:cNvSpPr>
                <a:spLocks noChangeShapeType="1"/>
              </p:cNvSpPr>
              <p:nvPr/>
            </p:nvSpPr>
            <p:spPr bwMode="auto">
              <a:xfrm flipH="1">
                <a:off x="677" y="3509"/>
                <a:ext cx="28" cy="50"/>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60" name="Line 75"/>
              <p:cNvSpPr>
                <a:spLocks noChangeShapeType="1"/>
              </p:cNvSpPr>
              <p:nvPr/>
            </p:nvSpPr>
            <p:spPr bwMode="auto">
              <a:xfrm>
                <a:off x="661" y="3631"/>
                <a:ext cx="32" cy="56"/>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61" name="Line 76"/>
              <p:cNvSpPr>
                <a:spLocks noChangeShapeType="1"/>
              </p:cNvSpPr>
              <p:nvPr/>
            </p:nvSpPr>
            <p:spPr bwMode="auto">
              <a:xfrm>
                <a:off x="693" y="3687"/>
                <a:ext cx="114" cy="1"/>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62" name="Line 77"/>
              <p:cNvSpPr>
                <a:spLocks noChangeShapeType="1"/>
              </p:cNvSpPr>
              <p:nvPr/>
            </p:nvSpPr>
            <p:spPr bwMode="auto">
              <a:xfrm>
                <a:off x="705" y="3667"/>
                <a:ext cx="91" cy="1"/>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63" name="Line 78"/>
              <p:cNvSpPr>
                <a:spLocks noChangeShapeType="1"/>
              </p:cNvSpPr>
              <p:nvPr/>
            </p:nvSpPr>
            <p:spPr bwMode="auto">
              <a:xfrm flipV="1">
                <a:off x="807" y="3588"/>
                <a:ext cx="57" cy="99"/>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64" name="Line 79"/>
              <p:cNvSpPr>
                <a:spLocks noChangeShapeType="1"/>
              </p:cNvSpPr>
              <p:nvPr/>
            </p:nvSpPr>
            <p:spPr bwMode="auto">
              <a:xfrm flipH="1" flipV="1">
                <a:off x="807" y="3489"/>
                <a:ext cx="57" cy="99"/>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65" name="Line 80"/>
              <p:cNvSpPr>
                <a:spLocks noChangeShapeType="1"/>
              </p:cNvSpPr>
              <p:nvPr/>
            </p:nvSpPr>
            <p:spPr bwMode="auto">
              <a:xfrm flipH="1" flipV="1">
                <a:off x="796" y="3509"/>
                <a:ext cx="45" cy="79"/>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66" name="Line 81"/>
              <p:cNvSpPr>
                <a:spLocks noChangeShapeType="1"/>
              </p:cNvSpPr>
              <p:nvPr/>
            </p:nvSpPr>
            <p:spPr bwMode="auto">
              <a:xfrm flipH="1">
                <a:off x="693" y="3489"/>
                <a:ext cx="114" cy="1"/>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67" name="Rectangle 82"/>
              <p:cNvSpPr>
                <a:spLocks noChangeArrowheads="1"/>
              </p:cNvSpPr>
              <p:nvPr/>
            </p:nvSpPr>
            <p:spPr bwMode="auto">
              <a:xfrm>
                <a:off x="836" y="3350"/>
                <a:ext cx="59"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smtClean="0">
                    <a:solidFill>
                      <a:srgbClr val="000000"/>
                    </a:solidFill>
                    <a:cs typeface="+mn-cs"/>
                  </a:rPr>
                  <a:t>C</a:t>
                </a:r>
                <a:endParaRPr kumimoji="1" lang="ja-JP" altLang="ja-JP" dirty="0" smtClean="0">
                  <a:solidFill>
                    <a:srgbClr val="000000"/>
                  </a:solidFill>
                  <a:cs typeface="+mn-cs"/>
                </a:endParaRPr>
              </a:p>
            </p:txBody>
          </p:sp>
          <p:sp>
            <p:nvSpPr>
              <p:cNvPr id="5168" name="Rectangle 83"/>
              <p:cNvSpPr>
                <a:spLocks noChangeArrowheads="1"/>
              </p:cNvSpPr>
              <p:nvPr/>
            </p:nvSpPr>
            <p:spPr bwMode="auto">
              <a:xfrm>
                <a:off x="893" y="3350"/>
                <a:ext cx="18"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err="1" smtClean="0">
                    <a:solidFill>
                      <a:srgbClr val="000000"/>
                    </a:solidFill>
                    <a:cs typeface="+mn-cs"/>
                  </a:rPr>
                  <a:t>l</a:t>
                </a:r>
                <a:endParaRPr kumimoji="1" lang="ja-JP" altLang="ja-JP" dirty="0" smtClean="0">
                  <a:solidFill>
                    <a:srgbClr val="000000"/>
                  </a:solidFill>
                  <a:cs typeface="+mn-cs"/>
                </a:endParaRPr>
              </a:p>
            </p:txBody>
          </p:sp>
          <p:sp>
            <p:nvSpPr>
              <p:cNvPr id="5169" name="Line 84"/>
              <p:cNvSpPr>
                <a:spLocks noChangeShapeType="1"/>
              </p:cNvSpPr>
              <p:nvPr/>
            </p:nvSpPr>
            <p:spPr bwMode="auto">
              <a:xfrm flipV="1">
                <a:off x="807" y="3428"/>
                <a:ext cx="35" cy="61"/>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70" name="Rectangle 85"/>
              <p:cNvSpPr>
                <a:spLocks noChangeArrowheads="1"/>
              </p:cNvSpPr>
              <p:nvPr/>
            </p:nvSpPr>
            <p:spPr bwMode="auto">
              <a:xfrm>
                <a:off x="836" y="3746"/>
                <a:ext cx="59"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smtClean="0">
                    <a:solidFill>
                      <a:srgbClr val="000000"/>
                    </a:solidFill>
                    <a:cs typeface="+mn-cs"/>
                  </a:rPr>
                  <a:t>C</a:t>
                </a:r>
                <a:endParaRPr kumimoji="1" lang="ja-JP" altLang="ja-JP" dirty="0" smtClean="0">
                  <a:solidFill>
                    <a:srgbClr val="000000"/>
                  </a:solidFill>
                  <a:cs typeface="+mn-cs"/>
                </a:endParaRPr>
              </a:p>
            </p:txBody>
          </p:sp>
          <p:sp>
            <p:nvSpPr>
              <p:cNvPr id="5171" name="Rectangle 86"/>
              <p:cNvSpPr>
                <a:spLocks noChangeArrowheads="1"/>
              </p:cNvSpPr>
              <p:nvPr/>
            </p:nvSpPr>
            <p:spPr bwMode="auto">
              <a:xfrm>
                <a:off x="893" y="3746"/>
                <a:ext cx="18"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err="1" smtClean="0">
                    <a:solidFill>
                      <a:srgbClr val="000000"/>
                    </a:solidFill>
                    <a:cs typeface="+mn-cs"/>
                  </a:rPr>
                  <a:t>l</a:t>
                </a:r>
                <a:endParaRPr kumimoji="1" lang="ja-JP" altLang="ja-JP" dirty="0" smtClean="0">
                  <a:solidFill>
                    <a:srgbClr val="000000"/>
                  </a:solidFill>
                  <a:cs typeface="+mn-cs"/>
                </a:endParaRPr>
              </a:p>
            </p:txBody>
          </p:sp>
          <p:sp>
            <p:nvSpPr>
              <p:cNvPr id="5172" name="Line 87"/>
              <p:cNvSpPr>
                <a:spLocks noChangeShapeType="1"/>
              </p:cNvSpPr>
              <p:nvPr/>
            </p:nvSpPr>
            <p:spPr bwMode="auto">
              <a:xfrm>
                <a:off x="807" y="3687"/>
                <a:ext cx="38" cy="66"/>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73" name="Rectangle 88"/>
              <p:cNvSpPr>
                <a:spLocks noChangeArrowheads="1"/>
              </p:cNvSpPr>
              <p:nvPr/>
            </p:nvSpPr>
            <p:spPr bwMode="auto">
              <a:xfrm>
                <a:off x="605" y="3746"/>
                <a:ext cx="62" cy="97"/>
              </a:xfrm>
              <a:prstGeom prst="rect">
                <a:avLst/>
              </a:prstGeom>
              <a:noFill/>
              <a:ln w="9525">
                <a:noFill/>
                <a:miter lim="800000"/>
                <a:headEnd/>
                <a:tailEnd/>
              </a:ln>
            </p:spPr>
            <p:txBody>
              <a:bodyPr wrap="none" lIns="0" tIns="0" rIns="0" bIns="0">
                <a:spAutoFit/>
              </a:bodyPr>
              <a:lstStyle/>
              <a:p>
                <a:pPr defTabSz="1007943" hangingPunct="1">
                  <a:lnSpc>
                    <a:spcPct val="100000"/>
                  </a:lnSpc>
                  <a:buClrTx/>
                  <a:buSzTx/>
                </a:pPr>
                <a:r>
                  <a:rPr kumimoji="1" lang="ja-JP" altLang="ja-JP" sz="1100" dirty="0" smtClean="0">
                    <a:solidFill>
                      <a:srgbClr val="000000"/>
                    </a:solidFill>
                    <a:cs typeface="+mn-cs"/>
                  </a:rPr>
                  <a:t>O</a:t>
                </a:r>
                <a:endParaRPr kumimoji="1" lang="ja-JP" altLang="ja-JP" dirty="0" smtClean="0">
                  <a:solidFill>
                    <a:srgbClr val="000000"/>
                  </a:solidFill>
                  <a:cs typeface="+mn-cs"/>
                </a:endParaRPr>
              </a:p>
            </p:txBody>
          </p:sp>
          <p:sp>
            <p:nvSpPr>
              <p:cNvPr id="5174" name="Line 89"/>
              <p:cNvSpPr>
                <a:spLocks noChangeShapeType="1"/>
              </p:cNvSpPr>
              <p:nvPr/>
            </p:nvSpPr>
            <p:spPr bwMode="auto">
              <a:xfrm flipH="1">
                <a:off x="656" y="3687"/>
                <a:ext cx="37" cy="65"/>
              </a:xfrm>
              <a:prstGeom prst="line">
                <a:avLst/>
              </a:prstGeom>
              <a:noFill/>
              <a:ln w="7938">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75" name="Oval 90"/>
              <p:cNvSpPr>
                <a:spLocks noChangeArrowheads="1"/>
              </p:cNvSpPr>
              <p:nvPr/>
            </p:nvSpPr>
            <p:spPr bwMode="auto">
              <a:xfrm>
                <a:off x="546" y="3758"/>
                <a:ext cx="51" cy="52"/>
              </a:xfrm>
              <a:prstGeom prst="ellipse">
                <a:avLst/>
              </a:prstGeom>
              <a:noFill/>
              <a:ln w="6350">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sp>
            <p:nvSpPr>
              <p:cNvPr id="5176" name="Line 91"/>
              <p:cNvSpPr>
                <a:spLocks noChangeShapeType="1"/>
              </p:cNvSpPr>
              <p:nvPr/>
            </p:nvSpPr>
            <p:spPr bwMode="auto">
              <a:xfrm>
                <a:off x="3619" y="3625"/>
                <a:ext cx="32" cy="1"/>
              </a:xfrm>
              <a:prstGeom prst="line">
                <a:avLst/>
              </a:prstGeom>
              <a:noFill/>
              <a:ln w="6350">
                <a:solidFill>
                  <a:srgbClr val="000000"/>
                </a:solidFill>
                <a:round/>
                <a:headEnd/>
                <a:tailEnd/>
              </a:ln>
            </p:spPr>
            <p:txBody>
              <a:bodyPr/>
              <a:lstStyle/>
              <a:p>
                <a:pPr defTabSz="1007943" hangingPunct="1">
                  <a:lnSpc>
                    <a:spcPct val="100000"/>
                  </a:lnSpc>
                  <a:buClrTx/>
                  <a:buSzTx/>
                </a:pPr>
                <a:endParaRPr kumimoji="1" lang="ja-JP" altLang="en-US" dirty="0" smtClean="0">
                  <a:solidFill>
                    <a:srgbClr val="000000"/>
                  </a:solidFill>
                  <a:cs typeface="+mn-cs"/>
                </a:endParaRPr>
              </a:p>
            </p:txBody>
          </p:sp>
        </p:grpSp>
        <p:sp>
          <p:nvSpPr>
            <p:cNvPr id="97" name="テキスト ボックス 96"/>
            <p:cNvSpPr txBox="1"/>
            <p:nvPr/>
          </p:nvSpPr>
          <p:spPr>
            <a:xfrm>
              <a:off x="560388" y="3149592"/>
              <a:ext cx="144462" cy="246105"/>
            </a:xfrm>
            <a:prstGeom prst="rect">
              <a:avLst/>
            </a:prstGeom>
            <a:solidFill>
              <a:schemeClr val="bg1"/>
            </a:solidFill>
          </p:spPr>
          <p:txBody>
            <a:bodyPr>
              <a:spAutoFit/>
            </a:bodyPr>
            <a:lstStyle/>
            <a:p>
              <a:pPr defTabSz="1007943" hangingPunct="1">
                <a:lnSpc>
                  <a:spcPct val="100000"/>
                </a:lnSpc>
                <a:buClrTx/>
                <a:buSzTx/>
                <a:defRPr/>
              </a:pPr>
              <a:r>
                <a:rPr kumimoji="1" lang="en-US" altLang="ja-JP" sz="1100" dirty="0">
                  <a:solidFill>
                    <a:srgbClr val="000000"/>
                  </a:solidFill>
                  <a:latin typeface="ＭＳ Ｐゴシック"/>
                  <a:cs typeface="+mn-cs"/>
                </a:rPr>
                <a:t>H</a:t>
              </a:r>
              <a:endParaRPr kumimoji="1" lang="ja-JP" altLang="en-US" sz="1100" dirty="0">
                <a:solidFill>
                  <a:srgbClr val="000000"/>
                </a:solidFill>
                <a:latin typeface="ＭＳ Ｐゴシック"/>
                <a:cs typeface="+mn-cs"/>
              </a:endParaRPr>
            </a:p>
          </p:txBody>
        </p:sp>
      </p:grpSp>
      <p:sp>
        <p:nvSpPr>
          <p:cNvPr id="5127" name="Text Box 390"/>
          <p:cNvSpPr txBox="1">
            <a:spLocks noChangeArrowheads="1"/>
          </p:cNvSpPr>
          <p:nvPr/>
        </p:nvSpPr>
        <p:spPr bwMode="auto">
          <a:xfrm>
            <a:off x="2261140" y="2192656"/>
            <a:ext cx="3017187" cy="440981"/>
          </a:xfrm>
          <a:prstGeom prst="rect">
            <a:avLst/>
          </a:prstGeom>
          <a:noFill/>
          <a:ln w="9525">
            <a:noFill/>
            <a:miter lim="800000"/>
            <a:headEnd/>
            <a:tailEnd/>
          </a:ln>
        </p:spPr>
        <p:txBody>
          <a:bodyPr lIns="100783" tIns="50392" rIns="100783" bIns="50392">
            <a:spAutoFit/>
          </a:bodyPr>
          <a:lstStyle/>
          <a:p>
            <a:pPr algn="ctr" defTabSz="1007943" hangingPunct="1">
              <a:lnSpc>
                <a:spcPct val="100000"/>
              </a:lnSpc>
              <a:spcBef>
                <a:spcPct val="50000"/>
              </a:spcBef>
              <a:buClrTx/>
              <a:buSzTx/>
            </a:pPr>
            <a:r>
              <a:rPr kumimoji="1" lang="en-US" altLang="ja-JP" sz="2200" b="1" dirty="0" err="1" smtClean="0">
                <a:solidFill>
                  <a:srgbClr val="000000"/>
                </a:solidFill>
                <a:latin typeface="Times New Roman" pitchFamily="18" charset="0"/>
                <a:cs typeface="+mn-cs"/>
              </a:rPr>
              <a:t>TrCDD</a:t>
            </a:r>
            <a:r>
              <a:rPr kumimoji="1" lang="en-US" altLang="ja-JP" sz="2200" b="1" dirty="0" smtClean="0">
                <a:solidFill>
                  <a:srgbClr val="000000"/>
                </a:solidFill>
                <a:latin typeface="Times New Roman" pitchFamily="18" charset="0"/>
                <a:cs typeface="+mn-cs"/>
              </a:rPr>
              <a:t>- N analogue</a:t>
            </a:r>
            <a:endParaRPr kumimoji="1" lang="ja-JP" altLang="en-US" sz="2200" b="1" dirty="0" smtClean="0">
              <a:solidFill>
                <a:srgbClr val="000000"/>
              </a:solidFill>
              <a:latin typeface="Times New Roman" pitchFamily="18" charset="0"/>
              <a:cs typeface="+mn-cs"/>
            </a:endParaRPr>
          </a:p>
        </p:txBody>
      </p:sp>
      <p:sp>
        <p:nvSpPr>
          <p:cNvPr id="5128" name="Text Box 390"/>
          <p:cNvSpPr txBox="1">
            <a:spLocks noChangeArrowheads="1"/>
          </p:cNvSpPr>
          <p:nvPr/>
        </p:nvSpPr>
        <p:spPr bwMode="auto">
          <a:xfrm>
            <a:off x="2261140" y="3065868"/>
            <a:ext cx="3017187" cy="440981"/>
          </a:xfrm>
          <a:prstGeom prst="rect">
            <a:avLst/>
          </a:prstGeom>
          <a:noFill/>
          <a:ln w="9525">
            <a:noFill/>
            <a:miter lim="800000"/>
            <a:headEnd/>
            <a:tailEnd/>
          </a:ln>
        </p:spPr>
        <p:txBody>
          <a:bodyPr lIns="100783" tIns="50392" rIns="100783" bIns="50392">
            <a:spAutoFit/>
          </a:bodyPr>
          <a:lstStyle/>
          <a:p>
            <a:pPr algn="ctr" defTabSz="1007943" hangingPunct="1">
              <a:lnSpc>
                <a:spcPct val="100000"/>
              </a:lnSpc>
              <a:spcBef>
                <a:spcPct val="50000"/>
              </a:spcBef>
              <a:buClrTx/>
              <a:buSzTx/>
            </a:pPr>
            <a:r>
              <a:rPr kumimoji="1" lang="en-US" altLang="ja-JP" sz="2200" b="1" dirty="0" err="1" smtClean="0">
                <a:solidFill>
                  <a:srgbClr val="000000"/>
                </a:solidFill>
                <a:latin typeface="Times New Roman" pitchFamily="18" charset="0"/>
                <a:cs typeface="+mn-cs"/>
              </a:rPr>
              <a:t>TrCDD</a:t>
            </a:r>
            <a:r>
              <a:rPr kumimoji="1" lang="en-US" altLang="ja-JP" sz="2200" b="1" dirty="0" smtClean="0">
                <a:solidFill>
                  <a:srgbClr val="000000"/>
                </a:solidFill>
                <a:latin typeface="Times New Roman" pitchFamily="18" charset="0"/>
                <a:cs typeface="+mn-cs"/>
              </a:rPr>
              <a:t>- N analogue</a:t>
            </a:r>
            <a:endParaRPr kumimoji="1" lang="ja-JP" altLang="en-US" sz="2200" b="1" dirty="0" smtClean="0">
              <a:solidFill>
                <a:srgbClr val="000000"/>
              </a:solidFill>
              <a:latin typeface="Times New Roman" pitchFamily="18" charset="0"/>
              <a:cs typeface="+mn-cs"/>
            </a:endParaRPr>
          </a:p>
        </p:txBody>
      </p:sp>
      <p:sp>
        <p:nvSpPr>
          <p:cNvPr id="5129" name="Text Box 390"/>
          <p:cNvSpPr txBox="1">
            <a:spLocks noChangeArrowheads="1"/>
          </p:cNvSpPr>
          <p:nvPr/>
        </p:nvSpPr>
        <p:spPr bwMode="auto">
          <a:xfrm>
            <a:off x="2331146" y="321986"/>
            <a:ext cx="3017187" cy="440981"/>
          </a:xfrm>
          <a:prstGeom prst="rect">
            <a:avLst/>
          </a:prstGeom>
          <a:noFill/>
          <a:ln w="9525">
            <a:noFill/>
            <a:miter lim="800000"/>
            <a:headEnd/>
            <a:tailEnd/>
          </a:ln>
        </p:spPr>
        <p:txBody>
          <a:bodyPr lIns="100783" tIns="50392" rIns="100783" bIns="50392">
            <a:spAutoFit/>
          </a:bodyPr>
          <a:lstStyle/>
          <a:p>
            <a:pPr algn="ctr" defTabSz="1007943" hangingPunct="1">
              <a:lnSpc>
                <a:spcPct val="100000"/>
              </a:lnSpc>
              <a:spcBef>
                <a:spcPct val="50000"/>
              </a:spcBef>
              <a:buClrTx/>
              <a:buSzTx/>
            </a:pPr>
            <a:r>
              <a:rPr kumimoji="1" lang="en-US" altLang="ja-JP" sz="2200" b="1" dirty="0" smtClean="0">
                <a:solidFill>
                  <a:srgbClr val="000000"/>
                </a:solidFill>
                <a:latin typeface="Times New Roman" pitchFamily="18" charset="0"/>
                <a:cs typeface="+mn-cs"/>
              </a:rPr>
              <a:t>DCDD- N analogue</a:t>
            </a:r>
            <a:endParaRPr kumimoji="1" lang="ja-JP" altLang="en-US" sz="2200" b="1" dirty="0" smtClean="0">
              <a:solidFill>
                <a:srgbClr val="000000"/>
              </a:solidFill>
              <a:latin typeface="Times New Roman" pitchFamily="18" charset="0"/>
              <a:cs typeface="+mn-cs"/>
            </a:endParaRPr>
          </a:p>
        </p:txBody>
      </p:sp>
      <p:sp>
        <p:nvSpPr>
          <p:cNvPr id="5130" name="Text Box 390"/>
          <p:cNvSpPr txBox="1">
            <a:spLocks noChangeArrowheads="1"/>
          </p:cNvSpPr>
          <p:nvPr/>
        </p:nvSpPr>
        <p:spPr bwMode="auto">
          <a:xfrm>
            <a:off x="2317145" y="1195199"/>
            <a:ext cx="3017187" cy="440981"/>
          </a:xfrm>
          <a:prstGeom prst="rect">
            <a:avLst/>
          </a:prstGeom>
          <a:noFill/>
          <a:ln w="9525">
            <a:noFill/>
            <a:miter lim="800000"/>
            <a:headEnd/>
            <a:tailEnd/>
          </a:ln>
        </p:spPr>
        <p:txBody>
          <a:bodyPr lIns="100783" tIns="50392" rIns="100783" bIns="50392">
            <a:spAutoFit/>
          </a:bodyPr>
          <a:lstStyle/>
          <a:p>
            <a:pPr algn="ctr" defTabSz="1007943" hangingPunct="1">
              <a:lnSpc>
                <a:spcPct val="100000"/>
              </a:lnSpc>
              <a:spcBef>
                <a:spcPct val="50000"/>
              </a:spcBef>
              <a:buClrTx/>
              <a:buSzTx/>
            </a:pPr>
            <a:r>
              <a:rPr kumimoji="1" lang="en-US" altLang="ja-JP" sz="2200" b="1" dirty="0" smtClean="0">
                <a:solidFill>
                  <a:srgbClr val="000000"/>
                </a:solidFill>
                <a:latin typeface="Times New Roman" pitchFamily="18" charset="0"/>
                <a:cs typeface="+mn-cs"/>
              </a:rPr>
              <a:t>DCDD- N analogue</a:t>
            </a:r>
            <a:endParaRPr kumimoji="1" lang="ja-JP" altLang="en-US" sz="2200" b="1" dirty="0" smtClean="0">
              <a:solidFill>
                <a:srgbClr val="000000"/>
              </a:solidFill>
              <a:latin typeface="Times New Roman" pitchFamily="18" charset="0"/>
              <a:cs typeface="+mn-cs"/>
            </a:endParaRPr>
          </a:p>
        </p:txBody>
      </p:sp>
      <p:sp>
        <p:nvSpPr>
          <p:cNvPr id="5131" name="AutoShape 2"/>
          <p:cNvSpPr>
            <a:spLocks noChangeAspect="1" noChangeArrowheads="1"/>
          </p:cNvSpPr>
          <p:nvPr/>
        </p:nvSpPr>
        <p:spPr bwMode="auto">
          <a:xfrm>
            <a:off x="276519" y="5367022"/>
            <a:ext cx="1354584" cy="1270445"/>
          </a:xfrm>
          <a:prstGeom prst="rect">
            <a:avLst/>
          </a:prstGeom>
          <a:noFill/>
          <a:ln w="9525">
            <a:noFill/>
            <a:miter lim="800000"/>
            <a:headEnd/>
            <a:tailEnd/>
          </a:ln>
        </p:spPr>
        <p:txBody>
          <a:bodyPr lIns="100783" tIns="50392" rIns="100783" bIns="50392"/>
          <a:lstStyle/>
          <a:p>
            <a:pPr defTabSz="1007943" hangingPunct="1">
              <a:lnSpc>
                <a:spcPct val="100000"/>
              </a:lnSpc>
              <a:buClrTx/>
              <a:buSzTx/>
            </a:pPr>
            <a:endParaRPr kumimoji="1" lang="ja-JP" altLang="en-US" dirty="0" smtClean="0">
              <a:solidFill>
                <a:srgbClr val="000000"/>
              </a:solidFill>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NTOX Final">
      <a:dk1>
        <a:srgbClr val="333333"/>
      </a:dk1>
      <a:lt1>
        <a:srgbClr val="7F7F7F"/>
      </a:lt1>
      <a:dk2>
        <a:srgbClr val="FFFFFF"/>
      </a:dk2>
      <a:lt2>
        <a:srgbClr val="FFFFFF"/>
      </a:lt2>
      <a:accent1>
        <a:srgbClr val="F28634"/>
      </a:accent1>
      <a:accent2>
        <a:srgbClr val="00A6C0"/>
      </a:accent2>
      <a:accent3>
        <a:srgbClr val="7BB84E"/>
      </a:accent3>
      <a:accent4>
        <a:srgbClr val="3E97CF"/>
      </a:accent4>
      <a:accent5>
        <a:srgbClr val="E7424B"/>
      </a:accent5>
      <a:accent6>
        <a:srgbClr val="7F7F7F"/>
      </a:accent6>
      <a:hlink>
        <a:srgbClr val="3E97CF"/>
      </a:hlink>
      <a:folHlink>
        <a:srgbClr val="666666"/>
      </a:folHlink>
    </a:clrScheme>
    <a:fontScheme name="Office Theme">
      <a:majorFont>
        <a:latin typeface="Arial"/>
        <a:ea typeface="Tahoma"/>
        <a:cs typeface="Tahoma"/>
      </a:majorFont>
      <a:minorFont>
        <a:latin typeface="Arial"/>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ENTOX Final">
      <a:dk1>
        <a:srgbClr val="333333"/>
      </a:dk1>
      <a:lt1>
        <a:srgbClr val="7F7F7F"/>
      </a:lt1>
      <a:dk2>
        <a:srgbClr val="FFFFFF"/>
      </a:dk2>
      <a:lt2>
        <a:srgbClr val="FFFFFF"/>
      </a:lt2>
      <a:accent1>
        <a:srgbClr val="F28634"/>
      </a:accent1>
      <a:accent2>
        <a:srgbClr val="00A6C0"/>
      </a:accent2>
      <a:accent3>
        <a:srgbClr val="7BB84E"/>
      </a:accent3>
      <a:accent4>
        <a:srgbClr val="3E97CF"/>
      </a:accent4>
      <a:accent5>
        <a:srgbClr val="E7424B"/>
      </a:accent5>
      <a:accent6>
        <a:srgbClr val="7F7F7F"/>
      </a:accent6>
      <a:hlink>
        <a:srgbClr val="3E97CF"/>
      </a:hlink>
      <a:folHlink>
        <a:srgbClr val="666666"/>
      </a:folHlink>
    </a:clrScheme>
    <a:fontScheme name="Office Theme">
      <a:majorFont>
        <a:latin typeface="Arial"/>
        <a:ea typeface="Tahoma"/>
        <a:cs typeface="Tahoma"/>
      </a:majorFont>
      <a:minorFont>
        <a:latin typeface="Arial"/>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ENTOX Final">
      <a:dk1>
        <a:srgbClr val="333333"/>
      </a:dk1>
      <a:lt1>
        <a:srgbClr val="7F7F7F"/>
      </a:lt1>
      <a:dk2>
        <a:srgbClr val="FFFFFF"/>
      </a:dk2>
      <a:lt2>
        <a:srgbClr val="FFFFFF"/>
      </a:lt2>
      <a:accent1>
        <a:srgbClr val="F28634"/>
      </a:accent1>
      <a:accent2>
        <a:srgbClr val="00A6C0"/>
      </a:accent2>
      <a:accent3>
        <a:srgbClr val="7BB84E"/>
      </a:accent3>
      <a:accent4>
        <a:srgbClr val="3E97CF"/>
      </a:accent4>
      <a:accent5>
        <a:srgbClr val="E7424B"/>
      </a:accent5>
      <a:accent6>
        <a:srgbClr val="7F7F7F"/>
      </a:accent6>
      <a:hlink>
        <a:srgbClr val="3E97CF"/>
      </a:hlink>
      <a:folHlink>
        <a:srgbClr val="666666"/>
      </a:folHlink>
    </a:clrScheme>
    <a:fontScheme name="Office Theme">
      <a:majorFont>
        <a:latin typeface="Arial"/>
        <a:ea typeface="Tahoma"/>
        <a:cs typeface="Tahoma"/>
      </a:majorFont>
      <a:minorFont>
        <a:latin typeface="Arial"/>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ENTOX Final">
      <a:dk1>
        <a:srgbClr val="333333"/>
      </a:dk1>
      <a:lt1>
        <a:srgbClr val="7F7F7F"/>
      </a:lt1>
      <a:dk2>
        <a:srgbClr val="FFFFFF"/>
      </a:dk2>
      <a:lt2>
        <a:srgbClr val="FFFFFF"/>
      </a:lt2>
      <a:accent1>
        <a:srgbClr val="F28634"/>
      </a:accent1>
      <a:accent2>
        <a:srgbClr val="00A6C0"/>
      </a:accent2>
      <a:accent3>
        <a:srgbClr val="7BB84E"/>
      </a:accent3>
      <a:accent4>
        <a:srgbClr val="3E97CF"/>
      </a:accent4>
      <a:accent5>
        <a:srgbClr val="E7424B"/>
      </a:accent5>
      <a:accent6>
        <a:srgbClr val="7F7F7F"/>
      </a:accent6>
      <a:hlink>
        <a:srgbClr val="3E97CF"/>
      </a:hlink>
      <a:folHlink>
        <a:srgbClr val="666666"/>
      </a:folHlink>
    </a:clrScheme>
    <a:fontScheme name="Office Theme">
      <a:majorFont>
        <a:latin typeface="Arial"/>
        <a:ea typeface="Tahoma"/>
        <a:cs typeface="Tahoma"/>
      </a:majorFont>
      <a:minorFont>
        <a:latin typeface="Arial"/>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ENTOX Final">
      <a:dk1>
        <a:srgbClr val="333333"/>
      </a:dk1>
      <a:lt1>
        <a:srgbClr val="7F7F7F"/>
      </a:lt1>
      <a:dk2>
        <a:srgbClr val="FFFFFF"/>
      </a:dk2>
      <a:lt2>
        <a:srgbClr val="FFFFFF"/>
      </a:lt2>
      <a:accent1>
        <a:srgbClr val="F28634"/>
      </a:accent1>
      <a:accent2>
        <a:srgbClr val="00A6C0"/>
      </a:accent2>
      <a:accent3>
        <a:srgbClr val="7BB84E"/>
      </a:accent3>
      <a:accent4>
        <a:srgbClr val="3E97CF"/>
      </a:accent4>
      <a:accent5>
        <a:srgbClr val="E7424B"/>
      </a:accent5>
      <a:accent6>
        <a:srgbClr val="7F7F7F"/>
      </a:accent6>
      <a:hlink>
        <a:srgbClr val="3E97CF"/>
      </a:hlink>
      <a:folHlink>
        <a:srgbClr val="666666"/>
      </a:folHlink>
    </a:clrScheme>
    <a:fontScheme name="Office Theme">
      <a:majorFont>
        <a:latin typeface="Arial"/>
        <a:ea typeface="Tahoma"/>
        <a:cs typeface="Tahoma"/>
      </a:majorFont>
      <a:minorFont>
        <a:latin typeface="Arial"/>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ENTOX Final">
      <a:dk1>
        <a:srgbClr val="333333"/>
      </a:dk1>
      <a:lt1>
        <a:srgbClr val="7F7F7F"/>
      </a:lt1>
      <a:dk2>
        <a:srgbClr val="FFFFFF"/>
      </a:dk2>
      <a:lt2>
        <a:srgbClr val="FFFFFF"/>
      </a:lt2>
      <a:accent1>
        <a:srgbClr val="F28634"/>
      </a:accent1>
      <a:accent2>
        <a:srgbClr val="00A6C0"/>
      </a:accent2>
      <a:accent3>
        <a:srgbClr val="7BB84E"/>
      </a:accent3>
      <a:accent4>
        <a:srgbClr val="3E97CF"/>
      </a:accent4>
      <a:accent5>
        <a:srgbClr val="E7424B"/>
      </a:accent5>
      <a:accent6>
        <a:srgbClr val="7F7F7F"/>
      </a:accent6>
      <a:hlink>
        <a:srgbClr val="3E97CF"/>
      </a:hlink>
      <a:folHlink>
        <a:srgbClr val="666666"/>
      </a:folHlink>
    </a:clrScheme>
    <a:fontScheme name="Office Theme">
      <a:majorFont>
        <a:latin typeface="Arial"/>
        <a:ea typeface="Tahoma"/>
        <a:cs typeface="Tahoma"/>
      </a:majorFont>
      <a:minorFont>
        <a:latin typeface="Arial"/>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ENTOX Final">
      <a:dk1>
        <a:srgbClr val="333333"/>
      </a:dk1>
      <a:lt1>
        <a:srgbClr val="7F7F7F"/>
      </a:lt1>
      <a:dk2>
        <a:srgbClr val="FFFFFF"/>
      </a:dk2>
      <a:lt2>
        <a:srgbClr val="FFFFFF"/>
      </a:lt2>
      <a:accent1>
        <a:srgbClr val="F28634"/>
      </a:accent1>
      <a:accent2>
        <a:srgbClr val="00A6C0"/>
      </a:accent2>
      <a:accent3>
        <a:srgbClr val="7BB84E"/>
      </a:accent3>
      <a:accent4>
        <a:srgbClr val="3E97CF"/>
      </a:accent4>
      <a:accent5>
        <a:srgbClr val="E7424B"/>
      </a:accent5>
      <a:accent6>
        <a:srgbClr val="7F7F7F"/>
      </a:accent6>
      <a:hlink>
        <a:srgbClr val="3E97CF"/>
      </a:hlink>
      <a:folHlink>
        <a:srgbClr val="666666"/>
      </a:folHlink>
    </a:clrScheme>
    <a:fontScheme name="Office Theme">
      <a:majorFont>
        <a:latin typeface="Arial"/>
        <a:ea typeface="Tahoma"/>
        <a:cs typeface="Tahoma"/>
      </a:majorFont>
      <a:minorFont>
        <a:latin typeface="Arial"/>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ENTOX Final">
      <a:dk1>
        <a:srgbClr val="333333"/>
      </a:dk1>
      <a:lt1>
        <a:srgbClr val="7F7F7F"/>
      </a:lt1>
      <a:dk2>
        <a:srgbClr val="FFFFFF"/>
      </a:dk2>
      <a:lt2>
        <a:srgbClr val="FFFFFF"/>
      </a:lt2>
      <a:accent1>
        <a:srgbClr val="F28634"/>
      </a:accent1>
      <a:accent2>
        <a:srgbClr val="00A6C0"/>
      </a:accent2>
      <a:accent3>
        <a:srgbClr val="7BB84E"/>
      </a:accent3>
      <a:accent4>
        <a:srgbClr val="3E97CF"/>
      </a:accent4>
      <a:accent5>
        <a:srgbClr val="E7424B"/>
      </a:accent5>
      <a:accent6>
        <a:srgbClr val="7F7F7F"/>
      </a:accent6>
      <a:hlink>
        <a:srgbClr val="3E97CF"/>
      </a:hlink>
      <a:folHlink>
        <a:srgbClr val="666666"/>
      </a:folHlink>
    </a:clrScheme>
    <a:fontScheme name="Office Theme">
      <a:majorFont>
        <a:latin typeface="Arial"/>
        <a:ea typeface="Tahoma"/>
        <a:cs typeface="Tahoma"/>
      </a:majorFont>
      <a:minorFont>
        <a:latin typeface="Arial"/>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55000"/>
          </a:lnSpc>
          <a:spcBef>
            <a:spcPct val="0"/>
          </a:spcBef>
          <a:spcAft>
            <a:spcPct val="0"/>
          </a:spcAft>
          <a:buClr>
            <a:srgbClr val="000000"/>
          </a:buClr>
          <a:buSzPct val="45000"/>
          <a:buFont typeface="StarSymbol" charset="0"/>
          <a:buNone/>
          <a:tabLst/>
          <a:defRPr kumimoji="0" lang="en-GB" sz="1800" b="0" i="0" u="none" strike="noStrike" cap="none" normalizeH="0" baseline="0">
            <a:ln>
              <a:noFill/>
            </a:ln>
            <a:solidFill>
              <a:schemeClr val="bg1"/>
            </a:solidFill>
            <a:effectLst/>
            <a:latin typeface="Arial" pitchFamily="17"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19215</TotalTime>
  <Words>1782</Words>
  <Application>Microsoft Office PowerPoint</Application>
  <PresentationFormat>ユーザー設定</PresentationFormat>
  <Paragraphs>177</Paragraphs>
  <Slides>7</Slides>
  <Notes>7</Notes>
  <HiddenSlides>0</HiddenSlides>
  <MMClips>0</MMClips>
  <ScaleCrop>false</ScaleCrop>
  <HeadingPairs>
    <vt:vector size="6" baseType="variant">
      <vt:variant>
        <vt:lpstr>テーマ</vt:lpstr>
      </vt:variant>
      <vt:variant>
        <vt:i4>10</vt:i4>
      </vt:variant>
      <vt:variant>
        <vt:lpstr>埋め込まれた OLE サーバー</vt:lpstr>
      </vt:variant>
      <vt:variant>
        <vt:i4>1</vt:i4>
      </vt:variant>
      <vt:variant>
        <vt:lpstr>スライド タイトル</vt:lpstr>
      </vt:variant>
      <vt:variant>
        <vt:i4>7</vt:i4>
      </vt:variant>
    </vt:vector>
  </HeadingPairs>
  <TitlesOfParts>
    <vt:vector size="18" baseType="lpstr">
      <vt:lpstr>Office Theme</vt:lpstr>
      <vt:lpstr>2_Office Theme</vt:lpstr>
      <vt:lpstr>1_Office Theme</vt:lpstr>
      <vt:lpstr>3_Office Theme</vt:lpstr>
      <vt:lpstr>4_Office Theme</vt:lpstr>
      <vt:lpstr>5_Office Theme</vt:lpstr>
      <vt:lpstr>6_Office Theme</vt:lpstr>
      <vt:lpstr>7_Office Theme</vt:lpstr>
      <vt:lpstr>標準デザイン</vt:lpstr>
      <vt:lpstr>1_標準デザイン</vt:lpstr>
      <vt:lpstr>Microsoft Office Excel グラフ</vt:lpstr>
      <vt:lpstr>PRELIMINARY ASSESSMENT OF DIOXIN-LIKE COMPOUNDS IN/FROM CHLORPYRIFOS - A POTENTIAL PRECURSOR OF THE  PYRIDINE ANALOGUE OF 2,3,7,8-TCDD</vt:lpstr>
      <vt:lpstr>スライド 2</vt:lpstr>
      <vt:lpstr>スライド 3</vt:lpstr>
      <vt:lpstr>スライド 4</vt:lpstr>
      <vt:lpstr>スライド 5</vt:lpstr>
      <vt:lpstr>スライド 6</vt:lpstr>
      <vt:lpstr>スライド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 title</dc:title>
  <dc:creator>Takeshi</dc:creator>
  <cp:lastModifiedBy>Takeshi Nakano</cp:lastModifiedBy>
  <cp:revision>390</cp:revision>
  <dcterms:modified xsi:type="dcterms:W3CDTF">2011-08-06T04:12:01Z</dcterms:modified>
</cp:coreProperties>
</file>