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s/slide47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slides/slide5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4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bin" ContentType="application/vnd.openxmlformats-officedocument.oleObject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Default Extension="emf" ContentType="image/x-emf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0.xml" ContentType="application/vnd.openxmlformats-officedocument.presentationml.slideLayout+xml"/>
  <Default Extension="vml" ContentType="application/vnd.openxmlformats-officedocument.vmlDrawin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wmf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54"/>
  </p:notesMasterIdLst>
  <p:handoutMasterIdLst>
    <p:handoutMasterId r:id="rId55"/>
  </p:handoutMasterIdLst>
  <p:sldIdLst>
    <p:sldId id="256" r:id="rId2"/>
    <p:sldId id="257" r:id="rId3"/>
    <p:sldId id="260" r:id="rId4"/>
    <p:sldId id="261" r:id="rId5"/>
    <p:sldId id="262" r:id="rId6"/>
    <p:sldId id="263" r:id="rId7"/>
    <p:sldId id="303" r:id="rId8"/>
    <p:sldId id="265" r:id="rId9"/>
    <p:sldId id="266" r:id="rId10"/>
    <p:sldId id="267" r:id="rId11"/>
    <p:sldId id="268" r:id="rId12"/>
    <p:sldId id="269" r:id="rId13"/>
    <p:sldId id="270" r:id="rId14"/>
    <p:sldId id="271" r:id="rId15"/>
    <p:sldId id="272" r:id="rId16"/>
    <p:sldId id="273" r:id="rId17"/>
    <p:sldId id="274" r:id="rId18"/>
    <p:sldId id="275" r:id="rId19"/>
    <p:sldId id="276" r:id="rId20"/>
    <p:sldId id="277" r:id="rId21"/>
    <p:sldId id="278" r:id="rId22"/>
    <p:sldId id="279" r:id="rId23"/>
    <p:sldId id="304" r:id="rId24"/>
    <p:sldId id="280" r:id="rId25"/>
    <p:sldId id="281" r:id="rId26"/>
    <p:sldId id="282" r:id="rId27"/>
    <p:sldId id="283" r:id="rId28"/>
    <p:sldId id="299" r:id="rId29"/>
    <p:sldId id="300" r:id="rId30"/>
    <p:sldId id="301" r:id="rId31"/>
    <p:sldId id="284" r:id="rId32"/>
    <p:sldId id="285" r:id="rId33"/>
    <p:sldId id="305" r:id="rId34"/>
    <p:sldId id="286" r:id="rId35"/>
    <p:sldId id="287" r:id="rId36"/>
    <p:sldId id="288" r:id="rId37"/>
    <p:sldId id="289" r:id="rId38"/>
    <p:sldId id="290" r:id="rId39"/>
    <p:sldId id="292" r:id="rId40"/>
    <p:sldId id="291" r:id="rId41"/>
    <p:sldId id="293" r:id="rId42"/>
    <p:sldId id="294" r:id="rId43"/>
    <p:sldId id="295" r:id="rId44"/>
    <p:sldId id="302" r:id="rId45"/>
    <p:sldId id="296" r:id="rId46"/>
    <p:sldId id="297" r:id="rId47"/>
    <p:sldId id="298" r:id="rId48"/>
    <p:sldId id="306" r:id="rId49"/>
    <p:sldId id="307" r:id="rId50"/>
    <p:sldId id="308" r:id="rId51"/>
    <p:sldId id="309" r:id="rId52"/>
    <p:sldId id="259" r:id="rId53"/>
  </p:sldIdLst>
  <p:sldSz cx="9144000" cy="6858000" type="screen4x3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宋体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宋体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宋体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宋体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宋体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宋体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宋体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宋体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宋体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FEF2E8"/>
    <a:srgbClr val="E6EDF6"/>
    <a:srgbClr val="323E1A"/>
    <a:srgbClr val="660033"/>
  </p:clrMru>
</p:presentationPr>
</file>

<file path=ppt/tableStyles.xml><?xml version="1.0" encoding="utf-8"?>
<a:tblStyleLst xmlns:a="http://schemas.openxmlformats.org/drawingml/2006/main" def="{5C22544A-7EE6-4342-B048-85BDC9FD1C3A}">
  <a:tblStyle styleId="{21E4AEA4-8DFA-4A89-87EB-49C32662AFE0}" styleName="中度样式 2 - 强调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浅色样式 1 - 强调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浅色样式 1 - 强调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891" autoAdjust="0"/>
  </p:normalViewPr>
  <p:slideViewPr>
    <p:cSldViewPr>
      <p:cViewPr varScale="1">
        <p:scale>
          <a:sx n="65" d="100"/>
          <a:sy n="65" d="100"/>
        </p:scale>
        <p:origin x="-582" y="-10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apers\JSS%20QD%20in%20CE\data%20processing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zh-CN"/>
  <c:style val="4"/>
  <c:chart>
    <c:plotArea>
      <c:layout>
        <c:manualLayout>
          <c:layoutTarget val="inner"/>
          <c:xMode val="edge"/>
          <c:yMode val="edge"/>
          <c:x val="0.14497462817147863"/>
          <c:y val="6.5289442986293383E-2"/>
          <c:w val="0.80687948381452346"/>
          <c:h val="0.73444808982210552"/>
        </c:manualLayout>
      </c:layout>
      <c:scatterChart>
        <c:scatterStyle val="lineMarker"/>
        <c:ser>
          <c:idx val="0"/>
          <c:order val="0"/>
          <c:spPr>
            <a:ln w="28575">
              <a:noFill/>
            </a:ln>
          </c:spPr>
          <c:trendline>
            <c:trendlineType val="linear"/>
            <c:dispRSqr val="1"/>
            <c:dispEq val="1"/>
            <c:trendlineLbl>
              <c:layout>
                <c:manualLayout>
                  <c:x val="-0.12658245844269475"/>
                  <c:y val="1.3414260717410326E-2"/>
                </c:manualLayout>
              </c:layout>
              <c:tx>
                <c:rich>
                  <a:bodyPr/>
                  <a:lstStyle/>
                  <a:p>
                    <a:pPr>
                      <a:defRPr>
                        <a:latin typeface="Times New Roman" pitchFamily="18" charset="0"/>
                        <a:cs typeface="Times New Roman" pitchFamily="18" charset="0"/>
                      </a:defRPr>
                    </a:pPr>
                    <a:r>
                      <a:rPr lang="en-US" altLang="en-US" i="1" baseline="0" dirty="0">
                        <a:latin typeface="Times New Roman" pitchFamily="18" charset="0"/>
                        <a:cs typeface="Times New Roman" pitchFamily="18" charset="0"/>
                      </a:rPr>
                      <a:t>y</a:t>
                    </a:r>
                    <a:r>
                      <a:rPr lang="en-US" altLang="en-US" baseline="0" dirty="0">
                        <a:latin typeface="Times New Roman" pitchFamily="18" charset="0"/>
                        <a:cs typeface="Times New Roman" pitchFamily="18" charset="0"/>
                      </a:rPr>
                      <a:t> = 317.68</a:t>
                    </a:r>
                    <a:r>
                      <a:rPr lang="en-US" altLang="en-US" i="1" baseline="0" dirty="0">
                        <a:latin typeface="Times New Roman" pitchFamily="18" charset="0"/>
                        <a:cs typeface="Times New Roman" pitchFamily="18" charset="0"/>
                      </a:rPr>
                      <a:t>x</a:t>
                    </a:r>
                    <a:r>
                      <a:rPr lang="en-US" altLang="en-US" baseline="0" dirty="0">
                        <a:latin typeface="Times New Roman" pitchFamily="18" charset="0"/>
                        <a:cs typeface="Times New Roman" pitchFamily="18" charset="0"/>
                      </a:rPr>
                      <a:t> - 0.2633
R² = 0.998</a:t>
                    </a:r>
                    <a:endParaRPr lang="en-US" altLang="en-US" dirty="0">
                      <a:latin typeface="Times New Roman" pitchFamily="18" charset="0"/>
                      <a:cs typeface="Times New Roman" pitchFamily="18" charset="0"/>
                    </a:endParaRPr>
                  </a:p>
                </c:rich>
              </c:tx>
              <c:numFmt formatCode="General" sourceLinked="0"/>
            </c:trendlineLbl>
          </c:trendline>
          <c:xVal>
            <c:numRef>
              <c:f>Sheet1!$D$40:$D$45</c:f>
              <c:numCache>
                <c:formatCode>General</c:formatCode>
                <c:ptCount val="6"/>
                <c:pt idx="0">
                  <c:v>2.0000000000000007E-2</c:v>
                </c:pt>
                <c:pt idx="1">
                  <c:v>5.0000000000000017E-2</c:v>
                </c:pt>
                <c:pt idx="2">
                  <c:v>0.1</c:v>
                </c:pt>
                <c:pt idx="3">
                  <c:v>0.2</c:v>
                </c:pt>
                <c:pt idx="4">
                  <c:v>0.5</c:v>
                </c:pt>
                <c:pt idx="5">
                  <c:v>1</c:v>
                </c:pt>
              </c:numCache>
            </c:numRef>
          </c:xVal>
          <c:yVal>
            <c:numRef>
              <c:f>Sheet1!$G$40:$G$45</c:f>
              <c:numCache>
                <c:formatCode>General</c:formatCode>
                <c:ptCount val="6"/>
                <c:pt idx="0">
                  <c:v>11.292200364286384</c:v>
                </c:pt>
                <c:pt idx="1">
                  <c:v>15.924611614647334</c:v>
                </c:pt>
                <c:pt idx="2">
                  <c:v>31.325180433039293</c:v>
                </c:pt>
                <c:pt idx="3">
                  <c:v>62.761834528423265</c:v>
                </c:pt>
                <c:pt idx="4">
                  <c:v>148.9410662541992</c:v>
                </c:pt>
                <c:pt idx="5">
                  <c:v>322.23190708120705</c:v>
                </c:pt>
              </c:numCache>
            </c:numRef>
          </c:yVal>
        </c:ser>
        <c:axId val="46312832"/>
        <c:axId val="42886656"/>
      </c:scatterChart>
      <c:valAx>
        <c:axId val="46312832"/>
        <c:scaling>
          <c:orientation val="minMax"/>
        </c:scaling>
        <c:axPos val="b"/>
        <c:title>
          <c:tx>
            <c:rich>
              <a:bodyPr/>
              <a:lstStyle/>
              <a:p>
                <a:pPr>
                  <a:defRPr>
                    <a:latin typeface="Times New Roman" pitchFamily="18" charset="0"/>
                    <a:cs typeface="Times New Roman" pitchFamily="18" charset="0"/>
                  </a:defRPr>
                </a:pPr>
                <a:r>
                  <a:rPr lang="en-US" dirty="0">
                    <a:latin typeface="Times New Roman" pitchFamily="18" charset="0"/>
                    <a:cs typeface="Times New Roman" pitchFamily="18" charset="0"/>
                  </a:rPr>
                  <a:t>1/</a:t>
                </a:r>
                <a:r>
                  <a:rPr lang="en-US" dirty="0" err="1">
                    <a:latin typeface="Times New Roman" pitchFamily="18" charset="0"/>
                    <a:cs typeface="Times New Roman" pitchFamily="18" charset="0"/>
                  </a:rPr>
                  <a:t>C</a:t>
                </a:r>
                <a:r>
                  <a:rPr lang="en-US" baseline="-25000" dirty="0" err="1">
                    <a:latin typeface="Times New Roman" pitchFamily="18" charset="0"/>
                    <a:cs typeface="Times New Roman" pitchFamily="18" charset="0"/>
                  </a:rPr>
                  <a:t>Sys</a:t>
                </a:r>
                <a:endParaRPr lang="zh-CN" baseline="-25000" dirty="0">
                  <a:latin typeface="Times New Roman" pitchFamily="18" charset="0"/>
                  <a:cs typeface="Times New Roman" pitchFamily="18" charset="0"/>
                </a:endParaRPr>
              </a:p>
            </c:rich>
          </c:tx>
        </c:title>
        <c:numFmt formatCode="General" sourceLinked="1"/>
        <c:tickLblPos val="nextTo"/>
        <c:crossAx val="42886656"/>
        <c:crosses val="autoZero"/>
        <c:crossBetween val="midCat"/>
      </c:valAx>
      <c:valAx>
        <c:axId val="42886656"/>
        <c:scaling>
          <c:orientation val="minMax"/>
        </c:scaling>
        <c:axPos val="l"/>
        <c:majorGridlines/>
        <c:title>
          <c:tx>
            <c:rich>
              <a:bodyPr rot="-5400000" vert="horz"/>
              <a:lstStyle/>
              <a:p>
                <a:pPr>
                  <a:defRPr>
                    <a:latin typeface="Times New Roman" pitchFamily="18" charset="0"/>
                    <a:cs typeface="Times New Roman" pitchFamily="18" charset="0"/>
                  </a:defRPr>
                </a:pPr>
                <a:r>
                  <a:rPr lang="en-US">
                    <a:latin typeface="Times New Roman" pitchFamily="18" charset="0"/>
                    <a:cs typeface="Times New Roman" pitchFamily="18" charset="0"/>
                  </a:rPr>
                  <a:t>1/Area</a:t>
                </a:r>
                <a:endParaRPr lang="zh-CN">
                  <a:latin typeface="Times New Roman" pitchFamily="18" charset="0"/>
                  <a:cs typeface="Times New Roman" pitchFamily="18" charset="0"/>
                </a:endParaRPr>
              </a:p>
            </c:rich>
          </c:tx>
        </c:title>
        <c:numFmt formatCode="General" sourceLinked="1"/>
        <c:tickLblPos val="nextTo"/>
        <c:crossAx val="46312832"/>
        <c:crosses val="autoZero"/>
        <c:crossBetween val="midCat"/>
      </c:valAx>
    </c:plotArea>
    <c:plotVisOnly val="1"/>
    <c:dispBlanksAs val="gap"/>
  </c:chart>
  <c:txPr>
    <a:bodyPr/>
    <a:lstStyle/>
    <a:p>
      <a:pPr>
        <a:defRPr sz="1200"/>
      </a:pPr>
      <a:endParaRPr lang="zh-CN"/>
    </a:p>
  </c:txPr>
  <c:externalData r:id="rId1"/>
</c:chartSpace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44.wmf"/><Relationship Id="rId1" Type="http://schemas.openxmlformats.org/officeDocument/2006/relationships/image" Target="../media/image43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ea typeface="+mn-ea"/>
              </a:defRPr>
            </a:lvl1pPr>
          </a:lstStyle>
          <a:p>
            <a:pPr>
              <a:defRPr/>
            </a:pPr>
            <a:fld id="{D39C7B29-8BA6-41E0-BAC8-9AB0A51F9789}" type="datetimeFigureOut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ea typeface="+mn-ea"/>
              </a:defRPr>
            </a:lvl1pPr>
          </a:lstStyle>
          <a:p>
            <a:pPr>
              <a:defRPr/>
            </a:pPr>
            <a:fld id="{E9C50AAD-4851-4B50-BC8F-FC5F79413AF0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ea typeface="+mn-ea"/>
              </a:defRPr>
            </a:lvl1pPr>
          </a:lstStyle>
          <a:p>
            <a:pPr>
              <a:defRPr/>
            </a:pPr>
            <a:fld id="{3CE42FF3-1AE4-4480-BFE3-4B8D45AB5A9A}" type="datetimeFigureOut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 smtClean="0"/>
              <a:t>单击此处编辑母版文本样式</a:t>
            </a:r>
          </a:p>
          <a:p>
            <a:pPr lvl="1"/>
            <a:r>
              <a:rPr lang="zh-CN" altLang="en-US" noProof="0" smtClean="0"/>
              <a:t>第二级</a:t>
            </a:r>
          </a:p>
          <a:p>
            <a:pPr lvl="2"/>
            <a:r>
              <a:rPr lang="zh-CN" altLang="en-US" noProof="0" smtClean="0"/>
              <a:t>第三级</a:t>
            </a:r>
          </a:p>
          <a:p>
            <a:pPr lvl="3"/>
            <a:r>
              <a:rPr lang="zh-CN" altLang="en-US" noProof="0" smtClean="0"/>
              <a:t>第四级</a:t>
            </a:r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ea typeface="+mn-ea"/>
              </a:defRPr>
            </a:lvl1pPr>
          </a:lstStyle>
          <a:p>
            <a:pPr>
              <a:defRPr/>
            </a:pPr>
            <a:fld id="{6289E09B-9F57-4F20-899D-C2E82E74BA59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幻灯片图像占位符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6" name="备注占位符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16387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29E3FCEE-7E65-4987-8C0F-621DD7DBAB26}" type="slidenum">
              <a:rPr lang="zh-CN" altLang="en-US"/>
              <a:pPr fontAlgn="base">
                <a:spcBef>
                  <a:spcPct val="0"/>
                </a:spcBef>
                <a:spcAft>
                  <a:spcPct val="0"/>
                </a:spcAft>
              </a:pPr>
              <a:t>1</a:t>
            </a:fld>
            <a:endParaRPr lang="en-US" altLang="zh-CN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幻灯片图像占位符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8" name="备注占位符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r>
              <a:rPr lang="zh-CN" altLang="en-US" smtClean="0"/>
              <a:t>独脚金萌发素内酯</a:t>
            </a:r>
          </a:p>
        </p:txBody>
      </p:sp>
      <p:sp>
        <p:nvSpPr>
          <p:cNvPr id="19459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9F263394-CAEB-4ACF-A567-4086762263B1}" type="slidenum">
              <a:rPr lang="zh-CN" altLang="en-US"/>
              <a:pPr fontAlgn="base">
                <a:spcBef>
                  <a:spcPct val="0"/>
                </a:spcBef>
                <a:spcAft>
                  <a:spcPct val="0"/>
                </a:spcAft>
              </a:pPr>
              <a:t>3</a:t>
            </a:fld>
            <a:endParaRPr lang="en-US" altLang="zh-CN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幻灯片图像占位符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8" name="备注占位符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5059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2120B939-F3E1-48F4-A1D3-FBC3488C0B74}" type="slidenum">
              <a:rPr lang="zh-CN" altLang="en-US"/>
              <a:pPr fontAlgn="base">
                <a:spcBef>
                  <a:spcPct val="0"/>
                </a:spcBef>
                <a:spcAft>
                  <a:spcPct val="0"/>
                </a:spcAft>
              </a:pPr>
              <a:t>27</a:t>
            </a:fld>
            <a:endParaRPr lang="en-US" altLang="zh-CN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0" y="6169025"/>
            <a:ext cx="9144000" cy="68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图片 6"/>
          <p:cNvPicPr>
            <a:picLocks noChangeAspect="1"/>
          </p:cNvPicPr>
          <p:nvPr userDrawn="1"/>
        </p:nvPicPr>
        <p:blipFill rotWithShape="1">
          <a:blip r:embed="rId3">
            <a:extLst>
              <a:ext uri="{BEBA8EAE-BF5A-486C-A8C5-ECC9F3942E4B}"/>
              <a:ext uri="{28A0092B-C50C-407E-A947-70E740481C1C}"/>
            </a:extLst>
          </a:blip>
          <a:srcRect t="15321" b="69358"/>
          <a:stretch/>
        </p:blipFill>
        <p:spPr>
          <a:xfrm>
            <a:off x="0" y="-27384"/>
            <a:ext cx="9144000" cy="934419"/>
          </a:xfrm>
          <a:prstGeom prst="rect">
            <a:avLst/>
          </a:prstGeom>
          <a:noFill/>
          <a:ln>
            <a:noFill/>
          </a:ln>
          <a:effectLst>
            <a:outerShdw blurRad="495300" dist="38100" dir="2700000" algn="tl" rotWithShape="0">
              <a:prstClr val="black">
                <a:alpha val="40000"/>
              </a:prstClr>
            </a:outerShdw>
            <a:softEdge rad="0"/>
          </a:effectLst>
        </p:spPr>
      </p:pic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6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45DB0B-49D7-4045-A14B-ACC0B642FF26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7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8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A5DBF4-41CA-44E4-9DB0-3B7C0DB8E2EA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B087F9-48D5-472F-88BE-7C7C6D43EE05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8A4717-0AA6-4F06-8493-501F57FD4A7A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E4BEBF-5C11-482F-BDF6-E1253A302D9E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A19EFB-AD40-4A70-98D9-CFFD6443E6E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12"/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123825" y="1276350"/>
            <a:ext cx="8840788" cy="542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Line 18"/>
          <p:cNvSpPr>
            <a:spLocks noChangeShapeType="1"/>
          </p:cNvSpPr>
          <p:nvPr userDrawn="1"/>
        </p:nvSpPr>
        <p:spPr bwMode="auto">
          <a:xfrm>
            <a:off x="250825" y="981075"/>
            <a:ext cx="5005388" cy="0"/>
          </a:xfrm>
          <a:prstGeom prst="line">
            <a:avLst/>
          </a:prstGeom>
          <a:ln cmpd="thinThick">
            <a:headEnd/>
            <a:tailEnd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640"/>
            <a:ext cx="8229600" cy="706090"/>
          </a:xfrm>
        </p:spPr>
        <p:txBody>
          <a:bodyPr/>
          <a:lstStyle>
            <a:lvl1pPr algn="l"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340768"/>
            <a:ext cx="8229600" cy="4785395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D5A307-AA39-4367-ADFA-04CEA69A7488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7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8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 smtClean="0">
                <a:solidFill>
                  <a:schemeClr val="bg2">
                    <a:lumMod val="25000"/>
                  </a:schemeClr>
                </a:solidFill>
              </a:defRPr>
            </a:lvl1pPr>
          </a:lstStyle>
          <a:p>
            <a:pPr>
              <a:defRPr/>
            </a:pPr>
            <a:fld id="{84BC1EF4-250C-4690-9FE9-5526BC42A134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97E9FB-606E-4FD5-B860-675F1D640956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38E2C5-7C1A-4021-B585-88EDC8CB33D1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40513C-5595-4368-89A1-3C7BC866BD7F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9FCDCB-3C08-4296-B165-946A4CCD2DDF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F14423-EED3-41DA-84B5-4F44A1C284D7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3CCE01-4CE2-494E-850B-1089D62CFA90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9EB186-B24C-4BAB-A476-E6C5FE46EBFA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DF61BD-24C6-40DE-9D4B-6F9719BB740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73849A-8B2B-4423-9E19-EEF0182CCBB1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4ACD78-61A0-4E46-BA35-58F5566BC65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455D08-03DA-4B52-B6E2-10F02716729E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04EDD1-AB44-4BB4-AAF2-9117CBE95206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3A98E0-FB49-4DD9-903A-2CC31ECA8927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102D27-311F-41EC-9546-6B35714CC2B1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单击此处编辑母版标题样式</a:t>
            </a:r>
          </a:p>
        </p:txBody>
      </p:sp>
      <p:sp>
        <p:nvSpPr>
          <p:cNvPr id="1027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DDA19B26-D838-44EE-9B0C-B9E7E2115E49}" type="datetime1">
              <a:rPr lang="zh-CN" altLang="en-US"/>
              <a:pPr>
                <a:defRPr/>
              </a:pPr>
              <a:t>2011-12-13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9ADF7569-B411-446B-9688-A424691E576D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59" r:id="rId3"/>
    <p:sldLayoutId id="2147483658" r:id="rId4"/>
    <p:sldLayoutId id="2147483657" r:id="rId5"/>
    <p:sldLayoutId id="2147483656" r:id="rId6"/>
    <p:sldLayoutId id="2147483655" r:id="rId7"/>
    <p:sldLayoutId id="2147483654" r:id="rId8"/>
    <p:sldLayoutId id="2147483653" r:id="rId9"/>
    <p:sldLayoutId id="2147483652" r:id="rId10"/>
    <p:sldLayoutId id="2147483651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6.jpeg"/><Relationship Id="rId7" Type="http://schemas.openxmlformats.org/officeDocument/2006/relationships/image" Target="../media/image10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emf"/><Relationship Id="rId7" Type="http://schemas.openxmlformats.org/officeDocument/2006/relationships/image" Target="../media/image38.emf"/><Relationship Id="rId2" Type="http://schemas.openxmlformats.org/officeDocument/2006/relationships/image" Target="../media/image33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emf"/><Relationship Id="rId5" Type="http://schemas.openxmlformats.org/officeDocument/2006/relationships/image" Target="../media/image36.emf"/><Relationship Id="rId4" Type="http://schemas.openxmlformats.org/officeDocument/2006/relationships/image" Target="../media/image35.emf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1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5" Type="http://schemas.openxmlformats.org/officeDocument/2006/relationships/oleObject" Target="../embeddings/oleObject2.bin"/><Relationship Id="rId4" Type="http://schemas.openxmlformats.org/officeDocument/2006/relationships/oleObject" Target="../embeddings/oleObject1.bin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1" name="图片 3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77888" y="1196975"/>
            <a:ext cx="7416800" cy="4660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41275" y="1557338"/>
            <a:ext cx="8994775" cy="2449512"/>
          </a:xfrm>
        </p:spPr>
        <p:txBody>
          <a:bodyPr rtlCol="0">
            <a:no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  <a:t>New Analytical Strategies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  <a:t>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  <a:t>Rapid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  <a:t>and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  <a:t>Sensitive Analysis 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  <a:t> </a:t>
            </a:r>
            <a:b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</a:b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  <a:t>by Capillary Electrophoresis, Liquid Chromatography and Mass Spectrometry</a:t>
            </a: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  <a:t/>
            </a:r>
            <a:b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</a:br>
            <a:r>
              <a:rPr lang="zh-CN" altLang="en-US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</a:rPr>
              <a:t>基于毛细管电泳、液相色谱与质谱技术的植物激素分析检测新方法研究</a:t>
            </a:r>
            <a:endParaRPr lang="zh-CN" altLang="en-US" sz="2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</a:endParaRP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3059113" y="4197350"/>
            <a:ext cx="3471862" cy="1752600"/>
          </a:xfrm>
        </p:spPr>
        <p:txBody>
          <a:bodyPr rtlCol="0">
            <a:normAutofit/>
          </a:bodyPr>
          <a:lstStyle/>
          <a:p>
            <a:pPr algn="l" fontAlgn="auto">
              <a:lnSpc>
                <a:spcPct val="120000"/>
              </a:lnSpc>
              <a:spcAft>
                <a:spcPts val="0"/>
              </a:spcAft>
              <a:buFont typeface="Arial" pitchFamily="34" charset="0"/>
              <a:buNone/>
              <a:defRPr/>
            </a:pPr>
            <a:r>
              <a:rPr lang="zh-CN" altLang="en-US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+mj-cs"/>
              </a:rPr>
              <a:t>答辩人： 白 玉</a:t>
            </a:r>
            <a:endParaRPr lang="en-US" altLang="zh-CN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+mj-cs"/>
            </a:endParaRPr>
          </a:p>
          <a:p>
            <a:pPr algn="l" fontAlgn="auto">
              <a:lnSpc>
                <a:spcPct val="120000"/>
              </a:lnSpc>
              <a:spcAft>
                <a:spcPts val="0"/>
              </a:spcAft>
              <a:buFont typeface="Arial" pitchFamily="34" charset="0"/>
              <a:buNone/>
              <a:defRPr/>
            </a:pPr>
            <a:r>
              <a:rPr lang="zh-CN" altLang="en-US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+mj-cs"/>
              </a:rPr>
              <a:t>导    师</a:t>
            </a:r>
            <a:r>
              <a:rPr lang="zh-CN" altLang="en-US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+mj-cs"/>
              </a:rPr>
              <a:t>： 刘虎威 教授</a:t>
            </a:r>
            <a:endParaRPr lang="en-US" altLang="zh-CN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+mj-cs"/>
            </a:endParaRPr>
          </a:p>
          <a:p>
            <a:pPr algn="l" fontAlgn="auto">
              <a:lnSpc>
                <a:spcPct val="120000"/>
              </a:lnSpc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+mj-cs"/>
              </a:rPr>
              <a:t>       </a:t>
            </a:r>
            <a:r>
              <a:rPr lang="en-US" altLang="zh-CN" sz="18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+mj-cs"/>
              </a:rPr>
              <a:t>2011.12.13</a:t>
            </a:r>
            <a:endParaRPr lang="zh-CN" altLang="en-US" sz="18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+mj-cs"/>
            </a:endParaRPr>
          </a:p>
        </p:txBody>
      </p:sp>
      <p:sp>
        <p:nvSpPr>
          <p:cNvPr id="5" name="Line 18"/>
          <p:cNvSpPr>
            <a:spLocks noChangeShapeType="1"/>
          </p:cNvSpPr>
          <p:nvPr/>
        </p:nvSpPr>
        <p:spPr bwMode="auto">
          <a:xfrm>
            <a:off x="250825" y="1916113"/>
            <a:ext cx="5005388" cy="0"/>
          </a:xfrm>
          <a:prstGeom prst="line">
            <a:avLst/>
          </a:prstGeom>
          <a:ln cmpd="thinThick">
            <a:headEnd/>
            <a:tailEnd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6" name="Line 18"/>
          <p:cNvSpPr>
            <a:spLocks noChangeShapeType="1"/>
          </p:cNvSpPr>
          <p:nvPr/>
        </p:nvSpPr>
        <p:spPr bwMode="auto">
          <a:xfrm>
            <a:off x="3851275" y="3776663"/>
            <a:ext cx="5005388" cy="0"/>
          </a:xfrm>
          <a:prstGeom prst="line">
            <a:avLst/>
          </a:prstGeom>
          <a:ln cmpd="thinThick">
            <a:headEnd/>
            <a:tailEnd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7" name="Text Box 777"/>
          <p:cNvSpPr txBox="1">
            <a:spLocks noChangeArrowheads="1"/>
          </p:cNvSpPr>
          <p:nvPr/>
        </p:nvSpPr>
        <p:spPr bwMode="auto">
          <a:xfrm>
            <a:off x="5364163" y="908050"/>
            <a:ext cx="37798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>
            <a:spAutoFit/>
          </a:bodyPr>
          <a:lstStyle>
            <a:lvl1pPr eaLnBrk="0" hangingPunct="0"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1pPr>
            <a:lvl2pPr marL="742950" indent="-285750" eaLnBrk="0" hangingPunct="0"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2pPr>
            <a:lvl3pPr marL="1143000" indent="-228600" eaLnBrk="0" hangingPunct="0"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3pPr>
            <a:lvl4pPr marL="1600200" indent="-228600" eaLnBrk="0" hangingPunct="0"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4pPr>
            <a:lvl5pPr marL="2057400" indent="-228600" eaLnBrk="0" hangingPunct="0"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b="1" dirty="0">
                <a:solidFill>
                  <a:schemeClr val="tx2">
                    <a:lumMod val="50000"/>
                  </a:schemeClr>
                </a:solidFill>
                <a:latin typeface="楷体_GB2312" pitchFamily="49" charset="-122"/>
                <a:ea typeface="楷体_GB2312" pitchFamily="49" charset="-122"/>
              </a:rPr>
              <a:t>北京大学博士研究生</a:t>
            </a:r>
            <a:r>
              <a:rPr lang="zh-CN" altLang="en-US" sz="2000" b="1" dirty="0" smtClean="0">
                <a:solidFill>
                  <a:schemeClr val="tx2">
                    <a:lumMod val="50000"/>
                  </a:schemeClr>
                </a:solidFill>
                <a:latin typeface="楷体_GB2312" pitchFamily="49" charset="-122"/>
                <a:ea typeface="楷体_GB2312" pitchFamily="49" charset="-122"/>
              </a:rPr>
              <a:t>论文预答辩</a:t>
            </a:r>
            <a:endParaRPr lang="zh-CN" altLang="zh-CN" sz="2000" b="1" dirty="0">
              <a:solidFill>
                <a:schemeClr val="tx2">
                  <a:lumMod val="50000"/>
                </a:schemeClr>
              </a:solidFill>
              <a:latin typeface="楷体_GB2312" pitchFamily="49" charset="-122"/>
              <a:ea typeface="楷体_GB2312" pitchFamily="49" charset="-122"/>
            </a:endParaRPr>
          </a:p>
        </p:txBody>
      </p:sp>
      <p:sp>
        <p:nvSpPr>
          <p:cNvPr id="9" name="Text Box 777"/>
          <p:cNvSpPr txBox="1">
            <a:spLocks noChangeArrowheads="1"/>
          </p:cNvSpPr>
          <p:nvPr/>
        </p:nvSpPr>
        <p:spPr bwMode="auto">
          <a:xfrm>
            <a:off x="2195513" y="6280150"/>
            <a:ext cx="54721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>
            <a:spAutoFit/>
          </a:bodyPr>
          <a:lstStyle>
            <a:lvl1pPr eaLnBrk="0" hangingPunct="0"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1pPr>
            <a:lvl2pPr marL="742950" indent="-285750" eaLnBrk="0" hangingPunct="0"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2pPr>
            <a:lvl3pPr marL="1143000" indent="-228600" eaLnBrk="0" hangingPunct="0"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3pPr>
            <a:lvl4pPr marL="1600200" indent="-228600" eaLnBrk="0" hangingPunct="0"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4pPr>
            <a:lvl5pPr marL="2057400" indent="-228600" eaLnBrk="0" hangingPunct="0"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00" dirty="0" smtClean="0">
                <a:solidFill>
                  <a:schemeClr val="tx2">
                    <a:lumMod val="50000"/>
                  </a:schemeClr>
                </a:solidFill>
                <a:latin typeface="华文中宋" pitchFamily="2" charset="-122"/>
                <a:ea typeface="华文中宋" pitchFamily="2" charset="-122"/>
              </a:rPr>
              <a:t>北京大学化学与分子工程学院分析化学研究所</a:t>
            </a:r>
            <a:endParaRPr lang="zh-CN" altLang="zh-CN" sz="1800" dirty="0">
              <a:solidFill>
                <a:schemeClr val="tx2">
                  <a:lumMod val="50000"/>
                </a:schemeClr>
              </a:solidFill>
              <a:latin typeface="华文中宋" pitchFamily="2" charset="-122"/>
              <a:ea typeface="华文中宋" pitchFamily="2" charset="-122"/>
            </a:endParaRPr>
          </a:p>
        </p:txBody>
      </p:sp>
      <p:pic>
        <p:nvPicPr>
          <p:cNvPr id="15368" name="图片 9" descr="分析所首页 - Google Chrome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405" t="13399" r="76569" b="72878"/>
          <a:stretch>
            <a:fillRect/>
          </a:stretch>
        </p:blipFill>
        <p:spPr bwMode="auto">
          <a:xfrm>
            <a:off x="685800" y="5762625"/>
            <a:ext cx="2014538" cy="906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AutoShape 90"/>
          <p:cNvSpPr>
            <a:spLocks noChangeArrowheads="1"/>
          </p:cNvSpPr>
          <p:nvPr/>
        </p:nvSpPr>
        <p:spPr bwMode="gray">
          <a:xfrm rot="10800000">
            <a:off x="1647825" y="5318125"/>
            <a:ext cx="2303463" cy="985838"/>
          </a:xfrm>
          <a:prstGeom prst="upArrow">
            <a:avLst>
              <a:gd name="adj1" fmla="val 43630"/>
              <a:gd name="adj2" fmla="val 52333"/>
            </a:avLst>
          </a:prstGeom>
          <a:gradFill rotWithShape="1">
            <a:gsLst>
              <a:gs pos="0">
                <a:srgbClr val="ADABD5"/>
              </a:gs>
              <a:gs pos="100000">
                <a:srgbClr val="E5F3F4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rot="10800000"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chemeClr val="accent6">
                  <a:lumMod val="20000"/>
                  <a:lumOff val="80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323850" y="1916113"/>
            <a:ext cx="731520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rgbClr val="002F53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002F53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rgbClr val="002F53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rgbClr val="002F53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9pPr>
          </a:lstStyle>
          <a:p>
            <a:pPr>
              <a:defRPr/>
            </a:pP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Experiment design</a:t>
            </a:r>
          </a:p>
        </p:txBody>
      </p:sp>
      <p:sp>
        <p:nvSpPr>
          <p:cNvPr id="26628" name="Rectangle 99"/>
          <p:cNvSpPr>
            <a:spLocks noChangeArrowheads="1"/>
          </p:cNvSpPr>
          <p:nvPr/>
        </p:nvSpPr>
        <p:spPr bwMode="auto">
          <a:xfrm>
            <a:off x="5519738" y="3989388"/>
            <a:ext cx="287337" cy="288925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scene3d>
            <a:camera prst="legacyPerspectiveFront">
              <a:rot lat="1500000" lon="3000000" rev="0"/>
            </a:camera>
            <a:lightRig rig="legacyFlat2" dir="b"/>
          </a:scene3d>
          <a:sp3d extrusionH="735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 algn="ctr"/>
            <a:endParaRPr lang="zh-CN" altLang="zh-CN">
              <a:latin typeface="Calibri" pitchFamily="34" charset="0"/>
            </a:endParaRPr>
          </a:p>
        </p:txBody>
      </p:sp>
      <p:sp>
        <p:nvSpPr>
          <p:cNvPr id="12" name="Rectangle 39"/>
          <p:cNvSpPr>
            <a:spLocks noChangeArrowheads="1"/>
          </p:cNvSpPr>
          <p:nvPr/>
        </p:nvSpPr>
        <p:spPr bwMode="auto">
          <a:xfrm>
            <a:off x="477838" y="4351338"/>
            <a:ext cx="817245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220000"/>
              </a:lnSpc>
              <a:spcBef>
                <a:spcPct val="20000"/>
              </a:spcBef>
              <a:buFont typeface="Wingdings" pitchFamily="2" charset="2"/>
              <a:buNone/>
            </a:pP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Ala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  <a:cs typeface="Times New Roman" pitchFamily="18" charset="0"/>
              </a:rPr>
              <a:t>-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Val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Gln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Ser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FF9999"/>
                </a:solidFill>
                <a:latin typeface="Times New Roman" pitchFamily="18" charset="0"/>
                <a:cs typeface="Times New Roman" pitchFamily="18" charset="0"/>
              </a:rPr>
              <a:t>Lys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Pro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Pro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Ser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FF9999"/>
                </a:solidFill>
                <a:latin typeface="Times New Roman" pitchFamily="18" charset="0"/>
                <a:cs typeface="Times New Roman" pitchFamily="18" charset="0"/>
              </a:rPr>
              <a:t>Lys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FF9999"/>
                </a:solidFill>
                <a:latin typeface="Times New Roman" pitchFamily="18" charset="0"/>
                <a:cs typeface="Times New Roman" pitchFamily="18" charset="0"/>
              </a:rPr>
              <a:t>Arg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chemeClr val="hlink"/>
                </a:solidFill>
                <a:latin typeface="Times New Roman" pitchFamily="18" charset="0"/>
                <a:cs typeface="Times New Roman" pitchFamily="18" charset="0"/>
              </a:rPr>
              <a:t>Asp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Pro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Pro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FF9999"/>
                </a:solidFill>
                <a:latin typeface="Times New Roman" pitchFamily="18" charset="0"/>
                <a:cs typeface="Times New Roman" pitchFamily="18" charset="0"/>
              </a:rPr>
              <a:t>Lys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Met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Gln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cs typeface="Times New Roman" pitchFamily="18" charset="0"/>
              </a:rPr>
              <a:t>Thr</a:t>
            </a:r>
            <a:r>
              <a:rPr lang="en-US" altLang="zh-CN" sz="1600">
                <a:solidFill>
                  <a:srgbClr val="002E5C"/>
                </a:solidFill>
                <a:latin typeface="Times New Roman" pitchFamily="18" charset="0"/>
                <a:ea typeface="Gulim" pitchFamily="34" charset="-127"/>
              </a:rPr>
              <a:t>-</a:t>
            </a:r>
            <a:r>
              <a:rPr lang="en-US" altLang="zh-CN" sz="1600">
                <a:solidFill>
                  <a:schemeClr val="hlink"/>
                </a:solidFill>
                <a:latin typeface="Times New Roman" pitchFamily="18" charset="0"/>
                <a:cs typeface="Times New Roman" pitchFamily="18" charset="0"/>
              </a:rPr>
              <a:t>Asp</a:t>
            </a:r>
          </a:p>
        </p:txBody>
      </p:sp>
      <p:sp>
        <p:nvSpPr>
          <p:cNvPr id="26630" name="Text Box 4"/>
          <p:cNvSpPr txBox="1">
            <a:spLocks noChangeArrowheads="1"/>
          </p:cNvSpPr>
          <p:nvPr/>
        </p:nvSpPr>
        <p:spPr bwMode="auto">
          <a:xfrm>
            <a:off x="892175" y="2549525"/>
            <a:ext cx="6426200" cy="1022350"/>
          </a:xfrm>
          <a:prstGeom prst="rect">
            <a:avLst/>
          </a:prstGeom>
          <a:solidFill>
            <a:srgbClr val="D0FEE5">
              <a:alpha val="39999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endParaRPr lang="zh-CN" altLang="zh-CN" sz="6100">
              <a:latin typeface="Century" pitchFamily="18" charset="0"/>
            </a:endParaRPr>
          </a:p>
        </p:txBody>
      </p:sp>
      <p:sp>
        <p:nvSpPr>
          <p:cNvPr id="26631" name="Line 5"/>
          <p:cNvSpPr>
            <a:spLocks noChangeShapeType="1"/>
          </p:cNvSpPr>
          <p:nvPr/>
        </p:nvSpPr>
        <p:spPr bwMode="auto">
          <a:xfrm>
            <a:off x="892175" y="2549525"/>
            <a:ext cx="64262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2" name="Line 6"/>
          <p:cNvSpPr>
            <a:spLocks noChangeShapeType="1"/>
          </p:cNvSpPr>
          <p:nvPr/>
        </p:nvSpPr>
        <p:spPr bwMode="auto">
          <a:xfrm flipV="1">
            <a:off x="892175" y="3592513"/>
            <a:ext cx="6426200" cy="12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20" name="Oval 7"/>
          <p:cNvSpPr>
            <a:spLocks noChangeArrowheads="1"/>
          </p:cNvSpPr>
          <p:nvPr/>
        </p:nvSpPr>
        <p:spPr bwMode="auto">
          <a:xfrm>
            <a:off x="1145853" y="26264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2" name="Oval 8"/>
          <p:cNvSpPr>
            <a:spLocks noChangeArrowheads="1"/>
          </p:cNvSpPr>
          <p:nvPr/>
        </p:nvSpPr>
        <p:spPr bwMode="auto">
          <a:xfrm>
            <a:off x="1374453" y="26264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3" name="Oval 9"/>
          <p:cNvSpPr>
            <a:spLocks noChangeArrowheads="1"/>
          </p:cNvSpPr>
          <p:nvPr/>
        </p:nvSpPr>
        <p:spPr bwMode="auto">
          <a:xfrm>
            <a:off x="1145853" y="28550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4" name="Oval 10"/>
          <p:cNvSpPr>
            <a:spLocks noChangeArrowheads="1"/>
          </p:cNvSpPr>
          <p:nvPr/>
        </p:nvSpPr>
        <p:spPr bwMode="auto">
          <a:xfrm>
            <a:off x="1374453" y="28550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5" name="Oval 11"/>
          <p:cNvSpPr>
            <a:spLocks noChangeArrowheads="1"/>
          </p:cNvSpPr>
          <p:nvPr/>
        </p:nvSpPr>
        <p:spPr bwMode="auto">
          <a:xfrm>
            <a:off x="917253" y="27026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6" name="Oval 12"/>
          <p:cNvSpPr>
            <a:spLocks noChangeArrowheads="1"/>
          </p:cNvSpPr>
          <p:nvPr/>
        </p:nvSpPr>
        <p:spPr bwMode="auto">
          <a:xfrm>
            <a:off x="1603053" y="27026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7" name="Oval 13"/>
          <p:cNvSpPr>
            <a:spLocks noChangeArrowheads="1"/>
          </p:cNvSpPr>
          <p:nvPr/>
        </p:nvSpPr>
        <p:spPr bwMode="auto">
          <a:xfrm>
            <a:off x="917253" y="29312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8" name="Oval 14"/>
          <p:cNvSpPr>
            <a:spLocks noChangeArrowheads="1"/>
          </p:cNvSpPr>
          <p:nvPr/>
        </p:nvSpPr>
        <p:spPr bwMode="auto">
          <a:xfrm>
            <a:off x="1603053" y="29312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9" name="Oval 15"/>
          <p:cNvSpPr>
            <a:spLocks noChangeArrowheads="1"/>
          </p:cNvSpPr>
          <p:nvPr/>
        </p:nvSpPr>
        <p:spPr bwMode="auto">
          <a:xfrm>
            <a:off x="1145853" y="30836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0" name="Oval 16"/>
          <p:cNvSpPr>
            <a:spLocks noChangeArrowheads="1"/>
          </p:cNvSpPr>
          <p:nvPr/>
        </p:nvSpPr>
        <p:spPr bwMode="auto">
          <a:xfrm>
            <a:off x="1374453" y="30836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1" name="AutoShape 17"/>
          <p:cNvSpPr>
            <a:spLocks noChangeArrowheads="1"/>
          </p:cNvSpPr>
          <p:nvPr/>
        </p:nvSpPr>
        <p:spPr bwMode="auto">
          <a:xfrm rot="1083628">
            <a:off x="612453" y="3236070"/>
            <a:ext cx="533400" cy="152400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2" name="AutoShape 18"/>
          <p:cNvSpPr>
            <a:spLocks noChangeArrowheads="1"/>
          </p:cNvSpPr>
          <p:nvPr/>
        </p:nvSpPr>
        <p:spPr bwMode="auto">
          <a:xfrm>
            <a:off x="460053" y="3464670"/>
            <a:ext cx="533400" cy="152400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3" name="AutoShape 19"/>
          <p:cNvSpPr>
            <a:spLocks noChangeArrowheads="1"/>
          </p:cNvSpPr>
          <p:nvPr/>
        </p:nvSpPr>
        <p:spPr bwMode="auto">
          <a:xfrm rot="19881424">
            <a:off x="917253" y="3540870"/>
            <a:ext cx="533400" cy="152400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4" name="Oval 20"/>
          <p:cNvSpPr>
            <a:spLocks noChangeArrowheads="1"/>
          </p:cNvSpPr>
          <p:nvPr/>
        </p:nvSpPr>
        <p:spPr bwMode="auto">
          <a:xfrm>
            <a:off x="4498653" y="27788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5" name="Oval 21"/>
          <p:cNvSpPr>
            <a:spLocks noChangeArrowheads="1"/>
          </p:cNvSpPr>
          <p:nvPr/>
        </p:nvSpPr>
        <p:spPr bwMode="auto">
          <a:xfrm>
            <a:off x="5260653" y="27788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6" name="Oval 22"/>
          <p:cNvSpPr>
            <a:spLocks noChangeArrowheads="1"/>
          </p:cNvSpPr>
          <p:nvPr/>
        </p:nvSpPr>
        <p:spPr bwMode="auto">
          <a:xfrm>
            <a:off x="4498653" y="30074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7" name="Oval 23"/>
          <p:cNvSpPr>
            <a:spLocks noChangeArrowheads="1"/>
          </p:cNvSpPr>
          <p:nvPr/>
        </p:nvSpPr>
        <p:spPr bwMode="auto">
          <a:xfrm>
            <a:off x="5489253" y="29312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8" name="Oval 24"/>
          <p:cNvSpPr>
            <a:spLocks noChangeArrowheads="1"/>
          </p:cNvSpPr>
          <p:nvPr/>
        </p:nvSpPr>
        <p:spPr bwMode="auto">
          <a:xfrm>
            <a:off x="4270053" y="28550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9" name="Oval 25"/>
          <p:cNvSpPr>
            <a:spLocks noChangeArrowheads="1"/>
          </p:cNvSpPr>
          <p:nvPr/>
        </p:nvSpPr>
        <p:spPr bwMode="auto">
          <a:xfrm>
            <a:off x="5794053" y="28550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0" name="Oval 26"/>
          <p:cNvSpPr>
            <a:spLocks noChangeArrowheads="1"/>
          </p:cNvSpPr>
          <p:nvPr/>
        </p:nvSpPr>
        <p:spPr bwMode="auto">
          <a:xfrm>
            <a:off x="4270053" y="30836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1" name="Oval 27"/>
          <p:cNvSpPr>
            <a:spLocks noChangeArrowheads="1"/>
          </p:cNvSpPr>
          <p:nvPr/>
        </p:nvSpPr>
        <p:spPr bwMode="auto">
          <a:xfrm>
            <a:off x="5565453" y="32360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2" name="Oval 28"/>
          <p:cNvSpPr>
            <a:spLocks noChangeArrowheads="1"/>
          </p:cNvSpPr>
          <p:nvPr/>
        </p:nvSpPr>
        <p:spPr bwMode="auto">
          <a:xfrm>
            <a:off x="4498653" y="32360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3" name="Oval 29"/>
          <p:cNvSpPr>
            <a:spLocks noChangeArrowheads="1"/>
          </p:cNvSpPr>
          <p:nvPr/>
        </p:nvSpPr>
        <p:spPr bwMode="auto">
          <a:xfrm>
            <a:off x="4727253" y="3236070"/>
            <a:ext cx="228600" cy="228600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4" name="AutoShape 30"/>
          <p:cNvSpPr>
            <a:spLocks noChangeArrowheads="1"/>
          </p:cNvSpPr>
          <p:nvPr/>
        </p:nvSpPr>
        <p:spPr bwMode="auto">
          <a:xfrm rot="19881424">
            <a:off x="5336853" y="3159870"/>
            <a:ext cx="533400" cy="152400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5" name="AutoShape 31"/>
          <p:cNvSpPr>
            <a:spLocks noChangeArrowheads="1"/>
          </p:cNvSpPr>
          <p:nvPr/>
        </p:nvSpPr>
        <p:spPr bwMode="auto">
          <a:xfrm rot="1083628">
            <a:off x="5336853" y="2702670"/>
            <a:ext cx="533400" cy="152400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6" name="AutoShape 32"/>
          <p:cNvSpPr>
            <a:spLocks noChangeArrowheads="1"/>
          </p:cNvSpPr>
          <p:nvPr/>
        </p:nvSpPr>
        <p:spPr bwMode="auto">
          <a:xfrm rot="20672327">
            <a:off x="6403653" y="3007470"/>
            <a:ext cx="533400" cy="152400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7" name="AutoShape 33"/>
          <p:cNvSpPr>
            <a:spLocks noChangeArrowheads="1"/>
          </p:cNvSpPr>
          <p:nvPr/>
        </p:nvSpPr>
        <p:spPr bwMode="auto">
          <a:xfrm rot="19881424">
            <a:off x="6708453" y="3083670"/>
            <a:ext cx="533400" cy="152400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8" name="AutoShape 34"/>
          <p:cNvSpPr>
            <a:spLocks noChangeArrowheads="1"/>
          </p:cNvSpPr>
          <p:nvPr/>
        </p:nvSpPr>
        <p:spPr bwMode="auto">
          <a:xfrm rot="18988195">
            <a:off x="1374453" y="3312270"/>
            <a:ext cx="533400" cy="152400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6717" name="AutoShape 35"/>
          <p:cNvSpPr>
            <a:spLocks noChangeArrowheads="1"/>
          </p:cNvSpPr>
          <p:nvPr/>
        </p:nvSpPr>
        <p:spPr bwMode="auto">
          <a:xfrm rot="-3255215">
            <a:off x="2369344" y="2512219"/>
            <a:ext cx="358775" cy="1439863"/>
          </a:xfrm>
          <a:prstGeom prst="curvedLeftArrow">
            <a:avLst>
              <a:gd name="adj1" fmla="val 54830"/>
              <a:gd name="adj2" fmla="val 135095"/>
              <a:gd name="adj3" fmla="val 33333"/>
            </a:avLst>
          </a:prstGeom>
          <a:gradFill rotWithShape="1">
            <a:gsLst>
              <a:gs pos="0">
                <a:schemeClr val="bg1"/>
              </a:gs>
              <a:gs pos="100000">
                <a:srgbClr val="ADABD5"/>
              </a:gs>
            </a:gsLst>
            <a:lin ang="2700000" scaled="1"/>
          </a:gradFill>
          <a:ln w="9525">
            <a:noFill/>
            <a:miter lim="800000"/>
            <a:headEnd/>
            <a:tailEnd/>
          </a:ln>
        </p:spPr>
        <p:txBody>
          <a:bodyPr vert="eaVert" wrap="none" anchor="ctr"/>
          <a:lstStyle/>
          <a:p>
            <a:pPr algn="ctr"/>
            <a:endParaRPr lang="zh-CN" altLang="zh-CN">
              <a:latin typeface="Calibri" pitchFamily="34" charset="0"/>
            </a:endParaRPr>
          </a:p>
        </p:txBody>
      </p:sp>
      <p:sp>
        <p:nvSpPr>
          <p:cNvPr id="26718" name="AutoShape 36"/>
          <p:cNvSpPr>
            <a:spLocks noChangeArrowheads="1"/>
          </p:cNvSpPr>
          <p:nvPr/>
        </p:nvSpPr>
        <p:spPr bwMode="auto">
          <a:xfrm rot="-530252">
            <a:off x="1414463" y="3629025"/>
            <a:ext cx="360362" cy="576263"/>
          </a:xfrm>
          <a:prstGeom prst="downArrow">
            <a:avLst>
              <a:gd name="adj1" fmla="val 48435"/>
              <a:gd name="adj2" fmla="val 67030"/>
            </a:avLst>
          </a:prstGeom>
          <a:gradFill rotWithShape="1">
            <a:gsLst>
              <a:gs pos="0">
                <a:schemeClr val="bg1"/>
              </a:gs>
              <a:gs pos="100000">
                <a:srgbClr val="ADABD5"/>
              </a:gs>
            </a:gsLst>
            <a:lin ang="2700000" scaled="1"/>
          </a:gradFill>
          <a:ln w="9525">
            <a:noFill/>
            <a:miter lim="800000"/>
            <a:headEnd/>
            <a:tailEnd/>
          </a:ln>
        </p:spPr>
        <p:txBody>
          <a:bodyPr vert="eaVert" wrap="none" anchor="ctr"/>
          <a:lstStyle/>
          <a:p>
            <a:pPr algn="ctr"/>
            <a:endParaRPr lang="zh-CN" altLang="zh-CN">
              <a:latin typeface="Calibri" pitchFamily="34" charset="0"/>
            </a:endParaRPr>
          </a:p>
        </p:txBody>
      </p:sp>
      <p:sp>
        <p:nvSpPr>
          <p:cNvPr id="51" name="Text Box 37"/>
          <p:cNvSpPr txBox="1">
            <a:spLocks noChangeArrowheads="1"/>
          </p:cNvSpPr>
          <p:nvPr/>
        </p:nvSpPr>
        <p:spPr bwMode="auto">
          <a:xfrm>
            <a:off x="2616200" y="3702050"/>
            <a:ext cx="51752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QD</a:t>
            </a:r>
          </a:p>
        </p:txBody>
      </p:sp>
      <p:sp>
        <p:nvSpPr>
          <p:cNvPr id="52" name="Text Box 38"/>
          <p:cNvSpPr txBox="1">
            <a:spLocks noChangeArrowheads="1"/>
          </p:cNvSpPr>
          <p:nvPr/>
        </p:nvSpPr>
        <p:spPr bwMode="auto">
          <a:xfrm>
            <a:off x="982663" y="4127500"/>
            <a:ext cx="18034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Tomato </a:t>
            </a:r>
            <a:r>
              <a:rPr lang="en-US" altLang="zh-CN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Systemin</a:t>
            </a:r>
            <a:endParaRPr lang="en-US" altLang="zh-CN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grpSp>
        <p:nvGrpSpPr>
          <p:cNvPr id="53" name="Group 91"/>
          <p:cNvGrpSpPr>
            <a:grpSpLocks/>
          </p:cNvGrpSpPr>
          <p:nvPr/>
        </p:nvGrpSpPr>
        <p:grpSpPr bwMode="auto">
          <a:xfrm>
            <a:off x="2773363" y="5387975"/>
            <a:ext cx="2889250" cy="381000"/>
            <a:chOff x="2764" y="3281"/>
            <a:chExt cx="1820" cy="240"/>
          </a:xfrm>
        </p:grpSpPr>
        <p:sp>
          <p:nvSpPr>
            <p:cNvPr id="56" name="AutoShape 61"/>
            <p:cNvSpPr>
              <a:spLocks noChangeArrowheads="1"/>
            </p:cNvSpPr>
            <p:nvPr/>
          </p:nvSpPr>
          <p:spPr bwMode="auto">
            <a:xfrm>
              <a:off x="3096" y="3281"/>
              <a:ext cx="1488" cy="240"/>
            </a:xfrm>
            <a:prstGeom prst="flowChartPunchedTape">
              <a:avLst/>
            </a:prstGeom>
            <a:gradFill rotWithShape="1">
              <a:gsLst>
                <a:gs pos="0">
                  <a:schemeClr val="accent1">
                    <a:lumMod val="40000"/>
                    <a:lumOff val="6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scene3d>
              <a:camera prst="orthographicFront">
                <a:rot lat="0" lon="0" rev="0"/>
              </a:camera>
              <a:lightRig rig="contrasting" dir="t">
                <a:rot lat="0" lon="0" rev="1500000"/>
              </a:lightRig>
            </a:scene3d>
            <a:sp3d prstMaterial="metal">
              <a:bevelT w="88900" h="88900"/>
            </a:sp3d>
            <a:extLst>
              <a:ext uri="{91240B29-F687-4F45-9708-019B960494DF}"/>
            </a:extLst>
          </p:spPr>
          <p:txBody>
            <a:bodyPr wrap="none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00" dirty="0">
                  <a:solidFill>
                    <a:srgbClr val="FFFFCC"/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Tomato </a:t>
              </a:r>
              <a:r>
                <a:rPr lang="en-US" altLang="zh-CN" sz="2100" dirty="0" err="1">
                  <a:solidFill>
                    <a:srgbClr val="FFFFCC"/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Systemin</a:t>
              </a:r>
              <a:endParaRPr lang="en-US" altLang="zh-CN" sz="2100" dirty="0">
                <a:solidFill>
                  <a:srgbClr val="FFFFCC"/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6758" name="Text Box 56"/>
            <p:cNvSpPr txBox="1">
              <a:spLocks noChangeArrowheads="1"/>
            </p:cNvSpPr>
            <p:nvPr/>
          </p:nvSpPr>
          <p:spPr bwMode="auto">
            <a:xfrm>
              <a:off x="2764" y="3339"/>
              <a:ext cx="343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1200">
                  <a:solidFill>
                    <a:srgbClr val="FF9999"/>
                  </a:solidFill>
                  <a:latin typeface="Times New Roman" pitchFamily="18" charset="0"/>
                  <a:cs typeface="Times New Roman" pitchFamily="18" charset="0"/>
                </a:rPr>
                <a:t>+NH</a:t>
              </a:r>
              <a:r>
                <a:rPr lang="en-US" altLang="zh-CN" sz="1200" baseline="-25000">
                  <a:solidFill>
                    <a:srgbClr val="FF9999"/>
                  </a:solidFill>
                  <a:latin typeface="Times New Roman" pitchFamily="18" charset="0"/>
                  <a:cs typeface="Times New Roman" pitchFamily="18" charset="0"/>
                </a:rPr>
                <a:t>3</a:t>
              </a:r>
            </a:p>
          </p:txBody>
        </p:sp>
        <p:sp>
          <p:nvSpPr>
            <p:cNvPr id="26759" name="Line 57"/>
            <p:cNvSpPr>
              <a:spLocks noChangeShapeType="1"/>
            </p:cNvSpPr>
            <p:nvPr/>
          </p:nvSpPr>
          <p:spPr bwMode="auto">
            <a:xfrm rot="2735757" flipH="1">
              <a:off x="3025" y="3385"/>
              <a:ext cx="44" cy="45"/>
            </a:xfrm>
            <a:prstGeom prst="line">
              <a:avLst/>
            </a:prstGeom>
            <a:noFill/>
            <a:ln w="9525">
              <a:solidFill>
                <a:srgbClr val="004E4C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zh-CN" altLang="en-US"/>
            </a:p>
          </p:txBody>
        </p:sp>
      </p:grpSp>
      <p:grpSp>
        <p:nvGrpSpPr>
          <p:cNvPr id="57" name="Group 88"/>
          <p:cNvGrpSpPr>
            <a:grpSpLocks/>
          </p:cNvGrpSpPr>
          <p:nvPr/>
        </p:nvGrpSpPr>
        <p:grpSpPr bwMode="auto">
          <a:xfrm>
            <a:off x="1309688" y="4843463"/>
            <a:ext cx="1466850" cy="1397000"/>
            <a:chOff x="1851" y="3080"/>
            <a:chExt cx="924" cy="880"/>
          </a:xfrm>
        </p:grpSpPr>
        <p:sp>
          <p:nvSpPr>
            <p:cNvPr id="58" name="Text Box 40"/>
            <p:cNvSpPr txBox="1">
              <a:spLocks noChangeArrowheads="1"/>
            </p:cNvSpPr>
            <p:nvPr/>
          </p:nvSpPr>
          <p:spPr bwMode="auto">
            <a:xfrm rot="18984169">
              <a:off x="2329" y="3249"/>
              <a:ext cx="342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dirty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COO</a:t>
              </a:r>
              <a:r>
                <a:rPr lang="en-US" altLang="zh-CN" sz="1200" baseline="30000" dirty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Gulim" pitchFamily="34" charset="-127"/>
                  <a:cs typeface="Times New Roman" pitchFamily="18" charset="0"/>
                </a:rPr>
                <a:t>-</a:t>
              </a:r>
            </a:p>
          </p:txBody>
        </p:sp>
        <p:sp>
          <p:nvSpPr>
            <p:cNvPr id="59" name="Text Box 41"/>
            <p:cNvSpPr txBox="1">
              <a:spLocks noChangeArrowheads="1"/>
            </p:cNvSpPr>
            <p:nvPr/>
          </p:nvSpPr>
          <p:spPr bwMode="auto">
            <a:xfrm rot="16200000">
              <a:off x="2136" y="3164"/>
              <a:ext cx="342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dirty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COO</a:t>
              </a:r>
              <a:r>
                <a:rPr lang="en-US" altLang="zh-CN" sz="1200" baseline="30000" dirty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Gulim" pitchFamily="34" charset="-127"/>
                  <a:cs typeface="Times New Roman" pitchFamily="18" charset="0"/>
                </a:rPr>
                <a:t>-</a:t>
              </a:r>
            </a:p>
          </p:txBody>
        </p:sp>
        <p:sp>
          <p:nvSpPr>
            <p:cNvPr id="60" name="Text Box 45"/>
            <p:cNvSpPr txBox="1">
              <a:spLocks noChangeArrowheads="1"/>
            </p:cNvSpPr>
            <p:nvPr/>
          </p:nvSpPr>
          <p:spPr bwMode="auto">
            <a:xfrm rot="16200000">
              <a:off x="2124" y="3702"/>
              <a:ext cx="342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baseline="300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-</a:t>
              </a:r>
              <a:r>
                <a:rPr lang="en-US" altLang="zh-CN" sz="12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OOC</a:t>
              </a:r>
            </a:p>
          </p:txBody>
        </p:sp>
        <p:sp>
          <p:nvSpPr>
            <p:cNvPr id="61" name="Text Box 47"/>
            <p:cNvSpPr txBox="1">
              <a:spLocks noChangeArrowheads="1"/>
            </p:cNvSpPr>
            <p:nvPr/>
          </p:nvSpPr>
          <p:spPr bwMode="auto">
            <a:xfrm rot="13614510">
              <a:off x="1929" y="3248"/>
              <a:ext cx="342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dirty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COO</a:t>
              </a:r>
              <a:r>
                <a:rPr lang="en-US" altLang="zh-CN" sz="1200" baseline="30000" dirty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Gulim" pitchFamily="34" charset="-127"/>
                  <a:cs typeface="Times New Roman" pitchFamily="18" charset="0"/>
                </a:rPr>
                <a:t>-</a:t>
              </a:r>
            </a:p>
          </p:txBody>
        </p:sp>
        <p:sp>
          <p:nvSpPr>
            <p:cNvPr id="62" name="Text Box 50"/>
            <p:cNvSpPr txBox="1">
              <a:spLocks noChangeArrowheads="1"/>
            </p:cNvSpPr>
            <p:nvPr/>
          </p:nvSpPr>
          <p:spPr bwMode="auto">
            <a:xfrm rot="19228962">
              <a:off x="1921" y="3649"/>
              <a:ext cx="342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baseline="300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Gulim" pitchFamily="34" charset="-127"/>
                  <a:cs typeface="Times New Roman" pitchFamily="18" charset="0"/>
                </a:rPr>
                <a:t>-</a:t>
              </a:r>
              <a:r>
                <a:rPr lang="en-US" altLang="zh-CN" sz="12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OOC</a:t>
              </a:r>
            </a:p>
          </p:txBody>
        </p:sp>
        <p:sp>
          <p:nvSpPr>
            <p:cNvPr id="63" name="Text Box 52"/>
            <p:cNvSpPr txBox="1">
              <a:spLocks noChangeArrowheads="1"/>
            </p:cNvSpPr>
            <p:nvPr/>
          </p:nvSpPr>
          <p:spPr bwMode="auto">
            <a:xfrm rot="13614510">
              <a:off x="2328" y="3649"/>
              <a:ext cx="342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baseline="300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Gulim" pitchFamily="34" charset="-127"/>
                  <a:cs typeface="Times New Roman" pitchFamily="18" charset="0"/>
                </a:rPr>
                <a:t>-</a:t>
              </a:r>
              <a:r>
                <a:rPr lang="en-US" altLang="zh-CN" sz="12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OOC</a:t>
              </a:r>
            </a:p>
          </p:txBody>
        </p:sp>
        <p:sp>
          <p:nvSpPr>
            <p:cNvPr id="64" name="Text Box 54"/>
            <p:cNvSpPr txBox="1">
              <a:spLocks noChangeArrowheads="1"/>
            </p:cNvSpPr>
            <p:nvPr/>
          </p:nvSpPr>
          <p:spPr bwMode="auto">
            <a:xfrm>
              <a:off x="2433" y="3456"/>
              <a:ext cx="342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COO</a:t>
              </a:r>
              <a:r>
                <a:rPr lang="en-US" altLang="zh-CN" sz="1200" baseline="300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Gulim" pitchFamily="34" charset="-127"/>
                  <a:cs typeface="Times New Roman" pitchFamily="18" charset="0"/>
                </a:rPr>
                <a:t>-</a:t>
              </a:r>
            </a:p>
          </p:txBody>
        </p:sp>
        <p:sp>
          <p:nvSpPr>
            <p:cNvPr id="65" name="Text Box 60"/>
            <p:cNvSpPr txBox="1">
              <a:spLocks noChangeArrowheads="1"/>
            </p:cNvSpPr>
            <p:nvPr/>
          </p:nvSpPr>
          <p:spPr bwMode="auto">
            <a:xfrm>
              <a:off x="1851" y="3456"/>
              <a:ext cx="342" cy="1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baseline="30000" dirty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Gulim" pitchFamily="34" charset="-127"/>
                  <a:cs typeface="Times New Roman" pitchFamily="18" charset="0"/>
                </a:rPr>
                <a:t>-</a:t>
              </a:r>
              <a:r>
                <a:rPr lang="en-US" altLang="zh-CN" sz="1200" dirty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OOC</a:t>
              </a:r>
            </a:p>
          </p:txBody>
        </p:sp>
        <p:grpSp>
          <p:nvGrpSpPr>
            <p:cNvPr id="26746" name="Group 86"/>
            <p:cNvGrpSpPr>
              <a:grpSpLocks/>
            </p:cNvGrpSpPr>
            <p:nvPr/>
          </p:nvGrpSpPr>
          <p:grpSpPr bwMode="auto">
            <a:xfrm>
              <a:off x="2140" y="3377"/>
              <a:ext cx="318" cy="318"/>
              <a:chOff x="385" y="3067"/>
              <a:chExt cx="363" cy="363"/>
            </a:xfrm>
          </p:grpSpPr>
          <p:grpSp>
            <p:nvGrpSpPr>
              <p:cNvPr id="26747" name="Group 85"/>
              <p:cNvGrpSpPr>
                <a:grpSpLocks/>
              </p:cNvGrpSpPr>
              <p:nvPr/>
            </p:nvGrpSpPr>
            <p:grpSpPr bwMode="auto">
              <a:xfrm>
                <a:off x="385" y="3067"/>
                <a:ext cx="363" cy="363"/>
                <a:chOff x="385" y="3067"/>
                <a:chExt cx="542" cy="545"/>
              </a:xfrm>
            </p:grpSpPr>
            <p:sp>
              <p:nvSpPr>
                <p:cNvPr id="69" name="Line 69"/>
                <p:cNvSpPr>
                  <a:spLocks noChangeShapeType="1"/>
                </p:cNvSpPr>
                <p:nvPr/>
              </p:nvSpPr>
              <p:spPr bwMode="auto">
                <a:xfrm>
                  <a:off x="475" y="3158"/>
                  <a:ext cx="363" cy="363"/>
                </a:xfrm>
                <a:prstGeom prst="line">
                  <a:avLst/>
                </a:prstGeom>
                <a:noFill/>
                <a:ln w="9525">
                  <a:solidFill>
                    <a:srgbClr val="004E4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/>
                  <a:ext uri="{AF507438-7753-43E0-B8FC-AC1667EBCBE1}"/>
                </a:extLst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+mn-ea"/>
                    <a:cs typeface="Times New Roman" pitchFamily="18" charset="0"/>
                  </a:endParaRPr>
                </a:p>
              </p:txBody>
            </p:sp>
            <p:sp>
              <p:nvSpPr>
                <p:cNvPr id="70" name="Line 70"/>
                <p:cNvSpPr>
                  <a:spLocks noChangeShapeType="1"/>
                </p:cNvSpPr>
                <p:nvPr/>
              </p:nvSpPr>
              <p:spPr bwMode="auto">
                <a:xfrm flipH="1">
                  <a:off x="475" y="3158"/>
                  <a:ext cx="363" cy="363"/>
                </a:xfrm>
                <a:prstGeom prst="line">
                  <a:avLst/>
                </a:prstGeom>
                <a:noFill/>
                <a:ln w="9525">
                  <a:solidFill>
                    <a:srgbClr val="004E4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/>
                  <a:ext uri="{AF507438-7753-43E0-B8FC-AC1667EBCBE1}"/>
                </a:extLst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+mn-ea"/>
                    <a:cs typeface="Times New Roman" pitchFamily="18" charset="0"/>
                  </a:endParaRPr>
                </a:p>
              </p:txBody>
            </p:sp>
            <p:sp>
              <p:nvSpPr>
                <p:cNvPr id="71" name="Line 71"/>
                <p:cNvSpPr>
                  <a:spLocks noChangeShapeType="1"/>
                </p:cNvSpPr>
                <p:nvPr/>
              </p:nvSpPr>
              <p:spPr bwMode="auto">
                <a:xfrm>
                  <a:off x="656" y="3067"/>
                  <a:ext cx="0" cy="545"/>
                </a:xfrm>
                <a:prstGeom prst="line">
                  <a:avLst/>
                </a:prstGeom>
                <a:noFill/>
                <a:ln w="9525">
                  <a:solidFill>
                    <a:srgbClr val="004E4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/>
                  <a:ext uri="{AF507438-7753-43E0-B8FC-AC1667EBCBE1}"/>
                </a:extLst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+mn-ea"/>
                    <a:cs typeface="Times New Roman" pitchFamily="18" charset="0"/>
                  </a:endParaRPr>
                </a:p>
              </p:txBody>
            </p:sp>
            <p:sp>
              <p:nvSpPr>
                <p:cNvPr id="72" name="Line 72"/>
                <p:cNvSpPr>
                  <a:spLocks noChangeShapeType="1"/>
                </p:cNvSpPr>
                <p:nvPr/>
              </p:nvSpPr>
              <p:spPr bwMode="auto">
                <a:xfrm>
                  <a:off x="385" y="3339"/>
                  <a:ext cx="542" cy="0"/>
                </a:xfrm>
                <a:prstGeom prst="line">
                  <a:avLst/>
                </a:prstGeom>
                <a:noFill/>
                <a:ln w="9525">
                  <a:solidFill>
                    <a:srgbClr val="004E4C"/>
                  </a:solidFill>
                  <a:round/>
                  <a:headEnd/>
                  <a:tailEnd/>
                </a:ln>
                <a:effectLst/>
                <a:extLst>
                  <a:ext uri="{909E8E84-426E-40DD-AFC4-6F175D3DCCD1}"/>
                  <a:ext uri="{AF507438-7753-43E0-B8FC-AC1667EBCBE1}"/>
                </a:extLst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+mn-ea"/>
                    <a:cs typeface="Times New Roman" pitchFamily="18" charset="0"/>
                  </a:endParaRPr>
                </a:p>
              </p:txBody>
            </p:sp>
          </p:grpSp>
          <p:sp>
            <p:nvSpPr>
              <p:cNvPr id="68" name="Oval 74"/>
              <p:cNvSpPr>
                <a:spLocks noChangeArrowheads="1"/>
              </p:cNvSpPr>
              <p:nvPr/>
            </p:nvSpPr>
            <p:spPr bwMode="auto">
              <a:xfrm>
                <a:off x="482" y="3169"/>
                <a:ext cx="161" cy="161"/>
              </a:xfrm>
              <a:prstGeom prst="ellipse">
                <a:avLst/>
              </a:prstGeom>
              <a:solidFill>
                <a:srgbClr val="FF6600"/>
              </a:solidFill>
              <a:ln>
                <a:noFill/>
              </a:ln>
              <a:effectLst>
                <a:outerShdw dist="35921" dir="2700000" algn="ctr" rotWithShape="0">
                  <a:schemeClr val="bg2"/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  <a:extLst>
                <a:ext uri="{91240B29-F687-4F45-9708-019B960494DF}"/>
              </a:extLst>
            </p:spPr>
            <p:txBody>
              <a:bodyPr wrap="none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</p:grpSp>
      </p:grpSp>
      <p:sp>
        <p:nvSpPr>
          <p:cNvPr id="75" name="Oval 95"/>
          <p:cNvSpPr>
            <a:spLocks noChangeArrowheads="1"/>
          </p:cNvSpPr>
          <p:nvPr/>
        </p:nvSpPr>
        <p:spPr bwMode="auto">
          <a:xfrm>
            <a:off x="3933825" y="4060825"/>
            <a:ext cx="1152525" cy="431800"/>
          </a:xfrm>
          <a:prstGeom prst="ellipse">
            <a:avLst/>
          </a:prstGeom>
          <a:gradFill rotWithShape="1">
            <a:gsLst>
              <a:gs pos="0">
                <a:srgbClr val="9491C8"/>
              </a:gs>
              <a:gs pos="50000">
                <a:schemeClr val="accent1"/>
              </a:gs>
              <a:gs pos="100000">
                <a:srgbClr val="9491C8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i="1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p</a:t>
            </a:r>
            <a:r>
              <a:rPr lang="en-US" altLang="zh-CN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I</a:t>
            </a:r>
            <a:r>
              <a:rPr lang="en-US" altLang="zh-CN" dirty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=9.70</a:t>
            </a:r>
          </a:p>
        </p:txBody>
      </p:sp>
      <p:sp>
        <p:nvSpPr>
          <p:cNvPr id="26724" name="AutoShape 98"/>
          <p:cNvSpPr>
            <a:spLocks noChangeArrowheads="1"/>
          </p:cNvSpPr>
          <p:nvPr/>
        </p:nvSpPr>
        <p:spPr bwMode="auto">
          <a:xfrm rot="-5400000">
            <a:off x="4653757" y="2836068"/>
            <a:ext cx="1873250" cy="576263"/>
          </a:xfrm>
          <a:custGeom>
            <a:avLst/>
            <a:gdLst>
              <a:gd name="T0" fmla="*/ 1596078 w 21600"/>
              <a:gd name="T1" fmla="*/ 0 h 21600"/>
              <a:gd name="T2" fmla="*/ 0 w 21600"/>
              <a:gd name="T3" fmla="*/ 288132 h 21600"/>
              <a:gd name="T4" fmla="*/ 1596078 w 21600"/>
              <a:gd name="T5" fmla="*/ 576263 h 21600"/>
              <a:gd name="T6" fmla="*/ 1873250 w 21600"/>
              <a:gd name="T7" fmla="*/ 288132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7438 h 21600"/>
              <a:gd name="T14" fmla="*/ 20605 w 21600"/>
              <a:gd name="T15" fmla="*/ 1416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8404" y="0"/>
                </a:moveTo>
                <a:lnTo>
                  <a:pt x="18404" y="7438"/>
                </a:lnTo>
                <a:lnTo>
                  <a:pt x="3375" y="7438"/>
                </a:lnTo>
                <a:lnTo>
                  <a:pt x="3375" y="14162"/>
                </a:lnTo>
                <a:lnTo>
                  <a:pt x="18404" y="14162"/>
                </a:lnTo>
                <a:lnTo>
                  <a:pt x="1840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7438"/>
                </a:moveTo>
                <a:lnTo>
                  <a:pt x="1350" y="14162"/>
                </a:lnTo>
                <a:lnTo>
                  <a:pt x="2700" y="14162"/>
                </a:lnTo>
                <a:lnTo>
                  <a:pt x="2700" y="7438"/>
                </a:lnTo>
                <a:close/>
              </a:path>
              <a:path w="21600" h="21600">
                <a:moveTo>
                  <a:pt x="0" y="7438"/>
                </a:moveTo>
                <a:lnTo>
                  <a:pt x="0" y="14162"/>
                </a:lnTo>
                <a:lnTo>
                  <a:pt x="675" y="14162"/>
                </a:lnTo>
                <a:lnTo>
                  <a:pt x="675" y="7438"/>
                </a:lnTo>
                <a:close/>
              </a:path>
            </a:pathLst>
          </a:custGeom>
          <a:gradFill rotWithShape="1">
            <a:gsLst>
              <a:gs pos="0">
                <a:schemeClr val="accent1"/>
              </a:gs>
              <a:gs pos="100000">
                <a:srgbClr val="99CC00">
                  <a:alpha val="29999"/>
                </a:srgbClr>
              </a:gs>
            </a:gsLst>
            <a:lin ang="0" scaled="1"/>
          </a:gradFill>
          <a:ln w="9525">
            <a:noFill/>
            <a:round/>
            <a:headEnd/>
            <a:tailEnd/>
          </a:ln>
        </p:spPr>
        <p:txBody>
          <a:bodyPr vert="eaVert" wrap="none" anchor="ctr"/>
          <a:lstStyle/>
          <a:p>
            <a:endParaRPr lang="zh-CN" altLang="en-US"/>
          </a:p>
        </p:txBody>
      </p:sp>
      <p:sp>
        <p:nvSpPr>
          <p:cNvPr id="77" name="Text Box 100"/>
          <p:cNvSpPr txBox="1">
            <a:spLocks noChangeArrowheads="1"/>
          </p:cNvSpPr>
          <p:nvPr/>
        </p:nvSpPr>
        <p:spPr bwMode="auto">
          <a:xfrm rot="20335637">
            <a:off x="5557838" y="3914775"/>
            <a:ext cx="90170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488 nm </a:t>
            </a:r>
            <a:r>
              <a:rPr lang="en-US" altLang="zh-CN" sz="12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Ar</a:t>
            </a:r>
            <a:r>
              <a:rPr lang="en-US" altLang="zh-CN" sz="1200" baseline="30000" dirty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+</a:t>
            </a:r>
          </a:p>
        </p:txBody>
      </p:sp>
      <p:grpSp>
        <p:nvGrpSpPr>
          <p:cNvPr id="78" name="Group 103"/>
          <p:cNvGrpSpPr>
            <a:grpSpLocks/>
          </p:cNvGrpSpPr>
          <p:nvPr/>
        </p:nvGrpSpPr>
        <p:grpSpPr bwMode="auto">
          <a:xfrm>
            <a:off x="5951538" y="5214938"/>
            <a:ext cx="2160587" cy="1295400"/>
            <a:chOff x="3878" y="2976"/>
            <a:chExt cx="1361" cy="816"/>
          </a:xfrm>
        </p:grpSpPr>
        <p:pic>
          <p:nvPicPr>
            <p:cNvPr id="26736" name="Picture 101" descr="SY259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3878" y="2976"/>
              <a:ext cx="1361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0" name="Text Box 102"/>
            <p:cNvSpPr txBox="1">
              <a:spLocks noChangeArrowheads="1"/>
            </p:cNvSpPr>
            <p:nvPr/>
          </p:nvSpPr>
          <p:spPr bwMode="auto">
            <a:xfrm>
              <a:off x="4059" y="3067"/>
              <a:ext cx="998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fontAlgn="auto"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lang="en-US" altLang="zh-CN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Labeling   the systemin fast and readily</a:t>
              </a:r>
            </a:p>
          </p:txBody>
        </p:sp>
      </p:grpSp>
      <p:sp>
        <p:nvSpPr>
          <p:cNvPr id="4" name="矩形 3"/>
          <p:cNvSpPr/>
          <p:nvPr/>
        </p:nvSpPr>
        <p:spPr>
          <a:xfrm>
            <a:off x="1625600" y="6326188"/>
            <a:ext cx="24415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 err="1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Noncovalent</a:t>
            </a:r>
            <a:r>
              <a:rPr lang="en-US" altLang="zh-CN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interaction</a:t>
            </a:r>
          </a:p>
        </p:txBody>
      </p:sp>
      <p:sp>
        <p:nvSpPr>
          <p:cNvPr id="81" name="内容占位符 2"/>
          <p:cNvSpPr>
            <a:spLocks noGrp="1"/>
          </p:cNvSpPr>
          <p:nvPr>
            <p:ph idx="1"/>
          </p:nvPr>
        </p:nvSpPr>
        <p:spPr>
          <a:xfrm>
            <a:off x="457200" y="1124744"/>
            <a:ext cx="8507288" cy="360040"/>
          </a:xfrm>
          <a:ln/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>
            <a:normAutofit fontScale="92500" lnSpcReduction="10000"/>
          </a:bodyPr>
          <a:lstStyle/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labeling 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tomato </a:t>
            </a:r>
            <a:r>
              <a:rPr lang="en-US" altLang="zh-CN" sz="20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3" name="圆角矩形 82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4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C734268-02DF-4579-9B8C-23AFA4AA14AE}" type="slidenum">
              <a:rPr lang="zh-CN" altLang="en-US"/>
              <a:pPr>
                <a:defRPr/>
              </a:pPr>
              <a:t>10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  <p:bldP spid="12" grpId="0"/>
      <p:bldP spid="75" grpId="0" animBg="1"/>
      <p:bldP spid="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3"/>
          <p:cNvSpPr txBox="1">
            <a:spLocks noChangeArrowheads="1"/>
          </p:cNvSpPr>
          <p:nvPr/>
        </p:nvSpPr>
        <p:spPr bwMode="auto">
          <a:xfrm>
            <a:off x="457200" y="1911350"/>
            <a:ext cx="8291513" cy="4830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rgbClr val="002F53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002F53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rgbClr val="002F53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rgbClr val="002F53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9pPr>
          </a:lstStyle>
          <a:p>
            <a:pPr>
              <a:defRPr/>
            </a:pP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Chemicals </a:t>
            </a: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and </a:t>
            </a: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materials</a:t>
            </a:r>
          </a:p>
          <a:p>
            <a:pPr marL="0" indent="0">
              <a:buFontTx/>
              <a:buNone/>
              <a:defRPr/>
            </a:pPr>
            <a:endParaRPr lang="en-US" altLang="zh-CN" sz="2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>
              <a:buFontTx/>
              <a:buNone/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Water-soluble QDs: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3-Mercaptopropionic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acid (MPA)-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capped</a:t>
            </a:r>
            <a:b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            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CdTe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CdS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ZnS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core/shell/shell QDs </a:t>
            </a:r>
            <a:b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             (emitting at 611nm, 25% quantum yield)</a:t>
            </a:r>
          </a:p>
          <a:p>
            <a:pPr marL="0" indent="0">
              <a:buFontTx/>
              <a:buNone/>
              <a:defRPr/>
            </a:pPr>
            <a:endParaRPr lang="en-US" altLang="zh-CN" sz="2000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>
              <a:buFontTx/>
              <a:buNone/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Synthetic polypeptides: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Tomato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and several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 analog peptides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1" name="表格 80"/>
          <p:cNvGraphicFramePr>
            <a:graphicFrameLocks noGrp="1"/>
          </p:cNvGraphicFramePr>
          <p:nvPr/>
        </p:nvGraphicFramePr>
        <p:xfrm>
          <a:off x="827088" y="5013325"/>
          <a:ext cx="7273925" cy="1463675"/>
        </p:xfrm>
        <a:graphic>
          <a:graphicData uri="http://schemas.openxmlformats.org/drawingml/2006/table">
            <a:tbl>
              <a:tblPr firstRow="1" firstCol="1" lastCol="1" bandRow="1" bandCol="1">
                <a:tableStyleId>{72833802-FEF1-4C79-8D5D-14CF1EAF98D9}</a:tableStyleId>
              </a:tblPr>
              <a:tblGrid>
                <a:gridCol w="2736304"/>
                <a:gridCol w="2592288"/>
                <a:gridCol w="1944216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Peptides (Abbr.)</a:t>
                      </a: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Amino Acid Sequence</a:t>
                      </a: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Molecular Weight</a:t>
                      </a:r>
                    </a:p>
                  </a:txBody>
                  <a:tcPr marL="68580" marR="68580" marT="0" marB="0"/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Tomato </a:t>
                      </a:r>
                      <a:r>
                        <a:rPr lang="en-US" sz="1200" kern="1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systemin</a:t>
                      </a:r>
                      <a:r>
                        <a:rPr lang="en-US" sz="1200" kern="1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</a:t>
                      </a:r>
                      <a:r>
                        <a:rPr lang="en-US" sz="1200" kern="1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TomSys</a:t>
                      </a:r>
                      <a:r>
                        <a:rPr lang="en-US" sz="1200" kern="1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zh-CN" sz="105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AVQSKPPSKRDPPKMQTD</a:t>
                      </a:r>
                      <a:endParaRPr lang="zh-CN" sz="105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r>
                        <a:rPr lang="en-US" sz="12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2010.3</a:t>
                      </a:r>
                      <a:endParaRPr lang="zh-CN" sz="105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pl-PL" sz="12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Systemin-AA (Sys-AA)</a:t>
                      </a:r>
                      <a:endParaRPr lang="zh-CN" sz="105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AVQSKAASKRDAAKMQTD</a:t>
                      </a:r>
                      <a:endParaRPr lang="zh-CN" sz="105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r>
                        <a:rPr lang="en-US" sz="12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1906.4</a:t>
                      </a:r>
                      <a:endParaRPr lang="zh-CN" sz="105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2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Tobacco </a:t>
                      </a:r>
                      <a:r>
                        <a:rPr lang="en-US" altLang="zh-CN" sz="1200" kern="0" dirty="0" err="1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systemin</a:t>
                      </a:r>
                      <a:r>
                        <a:rPr lang="en-US" altLang="zh-CN" sz="12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</a:t>
                      </a:r>
                      <a:r>
                        <a:rPr lang="en-US" altLang="zh-CN" sz="1200" kern="100" dirty="0" err="1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TobSys</a:t>
                      </a:r>
                      <a:r>
                        <a:rPr lang="en-US" altLang="zh-CN" sz="12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zh-CN" altLang="zh-CN" sz="1050" kern="100" dirty="0" smtClean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2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RGANLPOOSOASSOOSKE</a:t>
                      </a:r>
                      <a:endParaRPr lang="zh-CN" altLang="zh-CN" sz="1200" kern="0" dirty="0" smtClean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1200" kern="0" baseline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12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1869.0</a:t>
                      </a:r>
                      <a:r>
                        <a:rPr lang="en-US" sz="1200" kern="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lang="zh-CN" sz="105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1576AA5-2DD7-44D9-B0B3-3F8ACE67A731}" type="slidenum">
              <a:rPr lang="zh-CN" altLang="en-US"/>
              <a:pPr>
                <a:defRPr/>
              </a:pPr>
              <a:t>11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955800"/>
            <a:ext cx="8229600" cy="421005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Instrument and CE conditions</a:t>
            </a:r>
          </a:p>
          <a:p>
            <a:pPr marL="0" indent="0" fontAlgn="auto">
              <a:spcBef>
                <a:spcPts val="18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8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Apparatus </a:t>
            </a:r>
            <a:r>
              <a:rPr lang="en-US" altLang="zh-CN" sz="18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and </a:t>
            </a:r>
            <a:r>
              <a:rPr lang="en-US" altLang="zh-CN" sz="18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softwares</a:t>
            </a:r>
            <a:r>
              <a:rPr lang="en-US" altLang="zh-CN" sz="18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Agilent 3D CE system (Agilent Technologies, CA, USA); </a:t>
            </a:r>
            <a:b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ZETALIF™ 2000 LIF detector (</a:t>
            </a:r>
            <a:r>
              <a:rPr lang="en-US" altLang="zh-CN" sz="18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Picometrics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S.A., France);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8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Chemstation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software A.08.03 (Agilent Technologies, CA, USA)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endParaRPr lang="en-US" altLang="zh-CN" sz="18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8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Electrophoretic conditions: 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 bare fused-silica capillary (75 </a:t>
            </a:r>
            <a:r>
              <a:rPr lang="en-US" altLang="zh-CN" sz="18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μm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18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i.d.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360 </a:t>
            </a:r>
            <a:r>
              <a:rPr lang="en-US" altLang="zh-CN" sz="18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μm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18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o.d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., 60 cm total length and 45 cm effective length);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Hydrodynamic injection (50 mbar 5 sec for QDs, 50 mbar 30 sec for </a:t>
            </a:r>
            <a:r>
              <a:rPr lang="en-US" altLang="zh-CN" sz="18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);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Positive voltage (20kV).</a:t>
            </a: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endParaRPr lang="zh-CN" altLang="en-US" sz="1800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3A444B0-9EA6-4A4B-ADD2-F6A9AD806935}" type="slidenum">
              <a:rPr lang="zh-CN" altLang="en-US"/>
              <a:pPr>
                <a:defRPr/>
              </a:pPr>
              <a:t>12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955800"/>
            <a:ext cx="8229600" cy="1085850"/>
          </a:xfrm>
        </p:spPr>
        <p:txBody>
          <a:bodyPr rtlCol="0">
            <a:normAutofit lnSpcReduction="10000"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Plant </a:t>
            </a: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materials and preliminary </a:t>
            </a: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purification</a:t>
            </a:r>
          </a:p>
          <a:p>
            <a:pPr marL="0" indent="0"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 g of tomato (</a:t>
            </a:r>
            <a:r>
              <a:rPr lang="en-US" altLang="zh-CN" sz="2000" i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Lycopersicon</a:t>
            </a:r>
            <a:r>
              <a:rPr lang="en-US" altLang="zh-CN" sz="2000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i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esculentum</a:t>
            </a:r>
            <a:r>
              <a:rPr lang="en-US" altLang="zh-CN" sz="2000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)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leaves</a:t>
            </a:r>
          </a:p>
        </p:txBody>
      </p:sp>
      <p:cxnSp>
        <p:nvCxnSpPr>
          <p:cNvPr id="12" name="直接箭头连接符 11"/>
          <p:cNvCxnSpPr/>
          <p:nvPr/>
        </p:nvCxnSpPr>
        <p:spPr>
          <a:xfrm>
            <a:off x="827088" y="2924175"/>
            <a:ext cx="0" cy="288925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" name="矩形 12"/>
          <p:cNvSpPr/>
          <p:nvPr/>
        </p:nvSpPr>
        <p:spPr>
          <a:xfrm>
            <a:off x="431800" y="3141663"/>
            <a:ext cx="5219700" cy="706437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1800"/>
              </a:spcBef>
              <a:spcAft>
                <a:spcPts val="0"/>
              </a:spcAft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Homogenized, extracted with water, spiked with standard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solution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4" name="直接箭头连接符 13"/>
          <p:cNvCxnSpPr/>
          <p:nvPr/>
        </p:nvCxnSpPr>
        <p:spPr>
          <a:xfrm>
            <a:off x="827088" y="3789363"/>
            <a:ext cx="0" cy="287337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5" name="矩形 14"/>
          <p:cNvSpPr/>
          <p:nvPr/>
        </p:nvSpPr>
        <p:spPr>
          <a:xfrm>
            <a:off x="431800" y="4005263"/>
            <a:ext cx="5724525" cy="40005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1800"/>
              </a:spcBef>
              <a:spcAft>
                <a:spcPts val="0"/>
              </a:spcAft>
              <a:defRPr/>
            </a:pP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Centrifugated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pH adjusted to 3.5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6" name="直接箭头连接符 15"/>
          <p:cNvCxnSpPr/>
          <p:nvPr/>
        </p:nvCxnSpPr>
        <p:spPr>
          <a:xfrm>
            <a:off x="827088" y="4333875"/>
            <a:ext cx="0" cy="28733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" name="矩形 16"/>
          <p:cNvSpPr/>
          <p:nvPr/>
        </p:nvSpPr>
        <p:spPr>
          <a:xfrm>
            <a:off x="431800" y="4549775"/>
            <a:ext cx="5724525" cy="40005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1800"/>
              </a:spcBef>
              <a:spcAft>
                <a:spcPts val="0"/>
              </a:spcAft>
              <a:defRPr/>
            </a:pP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Centrifugated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pH adjusted to 6.7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8" name="直接箭头连接符 17"/>
          <p:cNvCxnSpPr/>
          <p:nvPr/>
        </p:nvCxnSpPr>
        <p:spPr>
          <a:xfrm>
            <a:off x="827088" y="4868863"/>
            <a:ext cx="0" cy="288925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9" name="矩形 18"/>
          <p:cNvSpPr/>
          <p:nvPr/>
        </p:nvSpPr>
        <p:spPr>
          <a:xfrm>
            <a:off x="431800" y="5084763"/>
            <a:ext cx="6300788" cy="40005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1800"/>
              </a:spcBef>
              <a:spcAft>
                <a:spcPts val="0"/>
              </a:spcAft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Frozen, lyophilized,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redissolved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1 mL water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20" name="直接箭头连接符 19"/>
          <p:cNvCxnSpPr/>
          <p:nvPr/>
        </p:nvCxnSpPr>
        <p:spPr>
          <a:xfrm>
            <a:off x="827088" y="5445125"/>
            <a:ext cx="0" cy="28733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" name="矩形 20"/>
          <p:cNvSpPr/>
          <p:nvPr/>
        </p:nvSpPr>
        <p:spPr>
          <a:xfrm>
            <a:off x="431800" y="5661025"/>
            <a:ext cx="7308850" cy="40005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1800"/>
              </a:spcBef>
              <a:spcAft>
                <a:spcPts val="0"/>
              </a:spcAft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SCX SPE (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eluted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6mL of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MeOH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/NH</a:t>
            </a:r>
            <a:r>
              <a:rPr lang="en-US" altLang="zh-CN" sz="2000" baseline="-25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OH(80/20, v/v))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22" name="直接箭头连接符 21"/>
          <p:cNvCxnSpPr/>
          <p:nvPr/>
        </p:nvCxnSpPr>
        <p:spPr>
          <a:xfrm>
            <a:off x="827088" y="5981700"/>
            <a:ext cx="0" cy="28733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3" name="矩形 22"/>
          <p:cNvSpPr/>
          <p:nvPr/>
        </p:nvSpPr>
        <p:spPr>
          <a:xfrm>
            <a:off x="431800" y="6197600"/>
            <a:ext cx="6948488" cy="40005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1800"/>
              </a:spcBef>
              <a:spcAft>
                <a:spcPts val="0"/>
              </a:spcAft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Concentrated,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redissolved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in PBS buffer, CE-LIF analysis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8E19093-D27C-4197-A524-1E127AE458E6}" type="slidenum">
              <a:rPr lang="zh-CN" altLang="en-US"/>
              <a:pPr>
                <a:defRPr/>
              </a:pPr>
              <a:t>13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1" name="组合 64"/>
          <p:cNvGrpSpPr>
            <a:grpSpLocks/>
          </p:cNvGrpSpPr>
          <p:nvPr/>
        </p:nvGrpSpPr>
        <p:grpSpPr bwMode="auto">
          <a:xfrm>
            <a:off x="1241425" y="2774950"/>
            <a:ext cx="6210300" cy="777875"/>
            <a:chOff x="1025525" y="1988592"/>
            <a:chExt cx="6426200" cy="1042209"/>
          </a:xfrm>
        </p:grpSpPr>
        <p:sp>
          <p:nvSpPr>
            <p:cNvPr id="30880" name="Text Box 4"/>
            <p:cNvSpPr txBox="1">
              <a:spLocks noChangeArrowheads="1"/>
            </p:cNvSpPr>
            <p:nvPr/>
          </p:nvSpPr>
          <p:spPr bwMode="auto">
            <a:xfrm>
              <a:off x="1025525" y="1988592"/>
              <a:ext cx="6426200" cy="1022350"/>
            </a:xfrm>
            <a:prstGeom prst="rect">
              <a:avLst/>
            </a:prstGeom>
            <a:solidFill>
              <a:srgbClr val="D0FEE5">
                <a:alpha val="39999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endParaRPr lang="zh-CN" altLang="zh-CN" sz="6100">
                <a:latin typeface="Century" pitchFamily="18" charset="0"/>
              </a:endParaRPr>
            </a:p>
          </p:txBody>
        </p:sp>
        <p:sp>
          <p:nvSpPr>
            <p:cNvPr id="30881" name="Line 5"/>
            <p:cNvSpPr>
              <a:spLocks noChangeShapeType="1"/>
            </p:cNvSpPr>
            <p:nvPr/>
          </p:nvSpPr>
          <p:spPr bwMode="auto">
            <a:xfrm>
              <a:off x="1025525" y="1988592"/>
              <a:ext cx="64262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30882" name="Line 6"/>
            <p:cNvSpPr>
              <a:spLocks noChangeShapeType="1"/>
            </p:cNvSpPr>
            <p:nvPr/>
          </p:nvSpPr>
          <p:spPr bwMode="auto">
            <a:xfrm flipV="1">
              <a:off x="1025525" y="3010941"/>
              <a:ext cx="6426200" cy="1986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zh-CN" altLang="en-US"/>
            </a:p>
          </p:txBody>
        </p:sp>
      </p:grpSp>
      <p:sp>
        <p:nvSpPr>
          <p:cNvPr id="63" name="AutoShape 19"/>
          <p:cNvSpPr>
            <a:spLocks noChangeArrowheads="1"/>
          </p:cNvSpPr>
          <p:nvPr/>
        </p:nvSpPr>
        <p:spPr bwMode="auto">
          <a:xfrm rot="19881424">
            <a:off x="317932" y="4067464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5" name="Oval 13"/>
          <p:cNvSpPr>
            <a:spLocks noChangeArrowheads="1"/>
          </p:cNvSpPr>
          <p:nvPr/>
        </p:nvSpPr>
        <p:spPr bwMode="auto">
          <a:xfrm>
            <a:off x="1886243" y="3246138"/>
            <a:ext cx="158481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9" name="AutoShape 17"/>
          <p:cNvSpPr>
            <a:spLocks noChangeArrowheads="1"/>
          </p:cNvSpPr>
          <p:nvPr/>
        </p:nvSpPr>
        <p:spPr bwMode="auto">
          <a:xfrm rot="1083628">
            <a:off x="1098077" y="3097345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80" name="AutoShape 18"/>
          <p:cNvSpPr>
            <a:spLocks noChangeArrowheads="1"/>
          </p:cNvSpPr>
          <p:nvPr/>
        </p:nvSpPr>
        <p:spPr bwMode="auto">
          <a:xfrm>
            <a:off x="1106951" y="3270876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81" name="AutoShape 19"/>
          <p:cNvSpPr>
            <a:spLocks noChangeArrowheads="1"/>
          </p:cNvSpPr>
          <p:nvPr/>
        </p:nvSpPr>
        <p:spPr bwMode="auto">
          <a:xfrm rot="19881424">
            <a:off x="1153920" y="3065125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87" name="AutoShape 34"/>
          <p:cNvSpPr>
            <a:spLocks noChangeArrowheads="1"/>
          </p:cNvSpPr>
          <p:nvPr/>
        </p:nvSpPr>
        <p:spPr bwMode="auto">
          <a:xfrm rot="18988195">
            <a:off x="1398737" y="3155540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916113"/>
            <a:ext cx="8229600" cy="754062"/>
          </a:xfrm>
        </p:spPr>
        <p:txBody>
          <a:bodyPr rtlCol="0">
            <a:norm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In-capillary non-covalent labeling of </a:t>
            </a:r>
            <a:r>
              <a:rPr lang="en-US" altLang="zh-CN" sz="22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TomSys</a:t>
            </a: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QDs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" name="Text Box 37"/>
          <p:cNvSpPr txBox="1">
            <a:spLocks noChangeArrowheads="1"/>
          </p:cNvSpPr>
          <p:nvPr/>
        </p:nvSpPr>
        <p:spPr bwMode="auto">
          <a:xfrm>
            <a:off x="2044700" y="3948113"/>
            <a:ext cx="658813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: QD</a:t>
            </a:r>
            <a:endParaRPr lang="en-US" altLang="zh-CN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62" name="Text Box 38"/>
          <p:cNvSpPr txBox="1">
            <a:spLocks noChangeArrowheads="1"/>
          </p:cNvSpPr>
          <p:nvPr/>
        </p:nvSpPr>
        <p:spPr bwMode="auto">
          <a:xfrm>
            <a:off x="676275" y="3948113"/>
            <a:ext cx="11652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: </a:t>
            </a:r>
            <a:r>
              <a:rPr lang="en-US" altLang="zh-CN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Systemin</a:t>
            </a:r>
            <a:endParaRPr lang="en-US" altLang="zh-CN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64" name="Oval 12"/>
          <p:cNvSpPr>
            <a:spLocks noChangeArrowheads="1"/>
          </p:cNvSpPr>
          <p:nvPr/>
        </p:nvSpPr>
        <p:spPr bwMode="auto">
          <a:xfrm>
            <a:off x="1965247" y="4051800"/>
            <a:ext cx="158481" cy="169288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9" name="Oval 7"/>
          <p:cNvSpPr>
            <a:spLocks noChangeArrowheads="1"/>
          </p:cNvSpPr>
          <p:nvPr/>
        </p:nvSpPr>
        <p:spPr bwMode="auto">
          <a:xfrm>
            <a:off x="1982123" y="2873964"/>
            <a:ext cx="158481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0" name="Oval 8"/>
          <p:cNvSpPr>
            <a:spLocks noChangeArrowheads="1"/>
          </p:cNvSpPr>
          <p:nvPr/>
        </p:nvSpPr>
        <p:spPr bwMode="auto">
          <a:xfrm>
            <a:off x="2111150" y="2873964"/>
            <a:ext cx="158481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1" name="Oval 9"/>
          <p:cNvSpPr>
            <a:spLocks noChangeArrowheads="1"/>
          </p:cNvSpPr>
          <p:nvPr/>
        </p:nvSpPr>
        <p:spPr bwMode="auto">
          <a:xfrm>
            <a:off x="1982123" y="3102564"/>
            <a:ext cx="158481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2" name="Oval 10"/>
          <p:cNvSpPr>
            <a:spLocks noChangeArrowheads="1"/>
          </p:cNvSpPr>
          <p:nvPr/>
        </p:nvSpPr>
        <p:spPr bwMode="auto">
          <a:xfrm>
            <a:off x="2210723" y="3102564"/>
            <a:ext cx="158481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3" name="Oval 11"/>
          <p:cNvSpPr>
            <a:spLocks noChangeArrowheads="1"/>
          </p:cNvSpPr>
          <p:nvPr/>
        </p:nvSpPr>
        <p:spPr bwMode="auto">
          <a:xfrm>
            <a:off x="1913860" y="3031644"/>
            <a:ext cx="158481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4" name="Oval 12"/>
          <p:cNvSpPr>
            <a:spLocks noChangeArrowheads="1"/>
          </p:cNvSpPr>
          <p:nvPr/>
        </p:nvSpPr>
        <p:spPr bwMode="auto">
          <a:xfrm>
            <a:off x="2225450" y="2950164"/>
            <a:ext cx="158481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6" name="Oval 14"/>
          <p:cNvSpPr>
            <a:spLocks noChangeArrowheads="1"/>
          </p:cNvSpPr>
          <p:nvPr/>
        </p:nvSpPr>
        <p:spPr bwMode="auto">
          <a:xfrm>
            <a:off x="2111150" y="3035371"/>
            <a:ext cx="158481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7" name="Oval 15"/>
          <p:cNvSpPr>
            <a:spLocks noChangeArrowheads="1"/>
          </p:cNvSpPr>
          <p:nvPr/>
        </p:nvSpPr>
        <p:spPr bwMode="auto">
          <a:xfrm>
            <a:off x="1982123" y="3246732"/>
            <a:ext cx="158481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8" name="Oval 16"/>
          <p:cNvSpPr>
            <a:spLocks noChangeArrowheads="1"/>
          </p:cNvSpPr>
          <p:nvPr/>
        </p:nvSpPr>
        <p:spPr bwMode="auto">
          <a:xfrm>
            <a:off x="2110930" y="3230862"/>
            <a:ext cx="158481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0781" name="TextBox 87"/>
          <p:cNvSpPr txBox="1">
            <a:spLocks noChangeArrowheads="1"/>
          </p:cNvSpPr>
          <p:nvPr/>
        </p:nvSpPr>
        <p:spPr bwMode="auto">
          <a:xfrm>
            <a:off x="7489825" y="2127250"/>
            <a:ext cx="466725" cy="110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6600">
                <a:solidFill>
                  <a:srgbClr val="096469"/>
                </a:solidFill>
                <a:latin typeface="Calibri" pitchFamily="34" charset="0"/>
              </a:rPr>
              <a:t>-</a:t>
            </a:r>
            <a:endParaRPr lang="zh-CN" altLang="en-US" sz="6600">
              <a:solidFill>
                <a:srgbClr val="096469"/>
              </a:solidFill>
              <a:latin typeface="Calibri" pitchFamily="34" charset="0"/>
            </a:endParaRPr>
          </a:p>
        </p:txBody>
      </p:sp>
      <p:sp>
        <p:nvSpPr>
          <p:cNvPr id="30782" name="TextBox 88"/>
          <p:cNvSpPr txBox="1">
            <a:spLocks noChangeArrowheads="1"/>
          </p:cNvSpPr>
          <p:nvPr/>
        </p:nvSpPr>
        <p:spPr bwMode="auto">
          <a:xfrm>
            <a:off x="720725" y="2284413"/>
            <a:ext cx="588963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5400">
                <a:solidFill>
                  <a:srgbClr val="096469"/>
                </a:solidFill>
                <a:latin typeface="Calibri" pitchFamily="34" charset="0"/>
              </a:rPr>
              <a:t>+</a:t>
            </a:r>
            <a:endParaRPr lang="zh-CN" altLang="en-US" sz="5400">
              <a:solidFill>
                <a:srgbClr val="096469"/>
              </a:solidFill>
              <a:latin typeface="Calibri" pitchFamily="34" charset="0"/>
            </a:endParaRPr>
          </a:p>
        </p:txBody>
      </p:sp>
      <p:sp>
        <p:nvSpPr>
          <p:cNvPr id="90" name="Oval 20"/>
          <p:cNvSpPr>
            <a:spLocks noChangeArrowheads="1"/>
          </p:cNvSpPr>
          <p:nvPr/>
        </p:nvSpPr>
        <p:spPr bwMode="auto">
          <a:xfrm>
            <a:off x="5391376" y="3048679"/>
            <a:ext cx="158481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1" name="Oval 21"/>
          <p:cNvSpPr>
            <a:spLocks noChangeArrowheads="1"/>
          </p:cNvSpPr>
          <p:nvPr/>
        </p:nvSpPr>
        <p:spPr bwMode="auto">
          <a:xfrm>
            <a:off x="6066878" y="3029941"/>
            <a:ext cx="158481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2" name="Oval 22"/>
          <p:cNvSpPr>
            <a:spLocks noChangeArrowheads="1"/>
          </p:cNvSpPr>
          <p:nvPr/>
        </p:nvSpPr>
        <p:spPr bwMode="auto">
          <a:xfrm>
            <a:off x="5431064" y="3174675"/>
            <a:ext cx="158481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3" name="Oval 23"/>
          <p:cNvSpPr>
            <a:spLocks noChangeArrowheads="1"/>
          </p:cNvSpPr>
          <p:nvPr/>
        </p:nvSpPr>
        <p:spPr bwMode="auto">
          <a:xfrm>
            <a:off x="6225450" y="3127419"/>
            <a:ext cx="158481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4" name="Oval 24"/>
          <p:cNvSpPr>
            <a:spLocks noChangeArrowheads="1"/>
          </p:cNvSpPr>
          <p:nvPr/>
        </p:nvSpPr>
        <p:spPr bwMode="auto">
          <a:xfrm>
            <a:off x="5316764" y="3052769"/>
            <a:ext cx="158481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5" name="Oval 26"/>
          <p:cNvSpPr>
            <a:spLocks noChangeArrowheads="1"/>
          </p:cNvSpPr>
          <p:nvPr/>
        </p:nvSpPr>
        <p:spPr bwMode="auto">
          <a:xfrm>
            <a:off x="5305651" y="3183388"/>
            <a:ext cx="158481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6" name="Oval 27"/>
          <p:cNvSpPr>
            <a:spLocks noChangeArrowheads="1"/>
          </p:cNvSpPr>
          <p:nvPr/>
        </p:nvSpPr>
        <p:spPr bwMode="auto">
          <a:xfrm>
            <a:off x="6237430" y="3288166"/>
            <a:ext cx="158481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7" name="Oval 28"/>
          <p:cNvSpPr>
            <a:spLocks noChangeArrowheads="1"/>
          </p:cNvSpPr>
          <p:nvPr/>
        </p:nvSpPr>
        <p:spPr bwMode="auto">
          <a:xfrm>
            <a:off x="5205607" y="3062592"/>
            <a:ext cx="158481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8" name="Oval 29"/>
          <p:cNvSpPr>
            <a:spLocks noChangeArrowheads="1"/>
          </p:cNvSpPr>
          <p:nvPr/>
        </p:nvSpPr>
        <p:spPr bwMode="auto">
          <a:xfrm>
            <a:off x="5316764" y="3292854"/>
            <a:ext cx="158481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9" name="AutoShape 17"/>
          <p:cNvSpPr>
            <a:spLocks noChangeArrowheads="1"/>
          </p:cNvSpPr>
          <p:nvPr/>
        </p:nvSpPr>
        <p:spPr bwMode="auto">
          <a:xfrm rot="1083628">
            <a:off x="6910047" y="3082435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00" name="AutoShape 18"/>
          <p:cNvSpPr>
            <a:spLocks noChangeArrowheads="1"/>
          </p:cNvSpPr>
          <p:nvPr/>
        </p:nvSpPr>
        <p:spPr bwMode="auto">
          <a:xfrm>
            <a:off x="6918921" y="3255966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01" name="AutoShape 19"/>
          <p:cNvSpPr>
            <a:spLocks noChangeArrowheads="1"/>
          </p:cNvSpPr>
          <p:nvPr/>
        </p:nvSpPr>
        <p:spPr bwMode="auto">
          <a:xfrm rot="19881424">
            <a:off x="6027881" y="3232627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02" name="AutoShape 34"/>
          <p:cNvSpPr>
            <a:spLocks noChangeArrowheads="1"/>
          </p:cNvSpPr>
          <p:nvPr/>
        </p:nvSpPr>
        <p:spPr bwMode="auto">
          <a:xfrm rot="18988195">
            <a:off x="5914479" y="3094738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grpSp>
        <p:nvGrpSpPr>
          <p:cNvPr id="116" name="组合 115"/>
          <p:cNvGrpSpPr>
            <a:grpSpLocks/>
          </p:cNvGrpSpPr>
          <p:nvPr/>
        </p:nvGrpSpPr>
        <p:grpSpPr bwMode="auto">
          <a:xfrm>
            <a:off x="1292225" y="4556125"/>
            <a:ext cx="6210300" cy="777875"/>
            <a:chOff x="1025525" y="1988592"/>
            <a:chExt cx="6426200" cy="1042209"/>
          </a:xfrm>
        </p:grpSpPr>
        <p:sp>
          <p:nvSpPr>
            <p:cNvPr id="30877" name="Text Box 4"/>
            <p:cNvSpPr txBox="1">
              <a:spLocks noChangeArrowheads="1"/>
            </p:cNvSpPr>
            <p:nvPr/>
          </p:nvSpPr>
          <p:spPr bwMode="auto">
            <a:xfrm>
              <a:off x="1025525" y="1988592"/>
              <a:ext cx="6426200" cy="1022350"/>
            </a:xfrm>
            <a:prstGeom prst="rect">
              <a:avLst/>
            </a:prstGeom>
            <a:solidFill>
              <a:srgbClr val="D0FEE5">
                <a:alpha val="39999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endParaRPr lang="zh-CN" altLang="zh-CN" sz="6100">
                <a:latin typeface="Century" pitchFamily="18" charset="0"/>
              </a:endParaRPr>
            </a:p>
          </p:txBody>
        </p:sp>
        <p:sp>
          <p:nvSpPr>
            <p:cNvPr id="30878" name="Line 5"/>
            <p:cNvSpPr>
              <a:spLocks noChangeShapeType="1"/>
            </p:cNvSpPr>
            <p:nvPr/>
          </p:nvSpPr>
          <p:spPr bwMode="auto">
            <a:xfrm>
              <a:off x="1025525" y="1988592"/>
              <a:ext cx="64262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30879" name="Line 6"/>
            <p:cNvSpPr>
              <a:spLocks noChangeShapeType="1"/>
            </p:cNvSpPr>
            <p:nvPr/>
          </p:nvSpPr>
          <p:spPr bwMode="auto">
            <a:xfrm flipV="1">
              <a:off x="1025525" y="3010941"/>
              <a:ext cx="6426200" cy="1986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zh-CN" altLang="en-US"/>
            </a:p>
          </p:txBody>
        </p:sp>
      </p:grpSp>
      <p:sp>
        <p:nvSpPr>
          <p:cNvPr id="120" name="Oval 7"/>
          <p:cNvSpPr>
            <a:spLocks noChangeArrowheads="1"/>
          </p:cNvSpPr>
          <p:nvPr/>
        </p:nvSpPr>
        <p:spPr bwMode="auto">
          <a:xfrm>
            <a:off x="1765305" y="5353527"/>
            <a:ext cx="146132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21" name="Oval 8"/>
          <p:cNvSpPr>
            <a:spLocks noChangeArrowheads="1"/>
          </p:cNvSpPr>
          <p:nvPr/>
        </p:nvSpPr>
        <p:spPr bwMode="auto">
          <a:xfrm>
            <a:off x="1894332" y="5353527"/>
            <a:ext cx="146132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22" name="Oval 9"/>
          <p:cNvSpPr>
            <a:spLocks noChangeArrowheads="1"/>
          </p:cNvSpPr>
          <p:nvPr/>
        </p:nvSpPr>
        <p:spPr bwMode="auto">
          <a:xfrm>
            <a:off x="1765305" y="5582127"/>
            <a:ext cx="146132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23" name="Oval 10"/>
          <p:cNvSpPr>
            <a:spLocks noChangeArrowheads="1"/>
          </p:cNvSpPr>
          <p:nvPr/>
        </p:nvSpPr>
        <p:spPr bwMode="auto">
          <a:xfrm>
            <a:off x="1993905" y="5582127"/>
            <a:ext cx="146132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24" name="Oval 11"/>
          <p:cNvSpPr>
            <a:spLocks noChangeArrowheads="1"/>
          </p:cNvSpPr>
          <p:nvPr/>
        </p:nvSpPr>
        <p:spPr bwMode="auto">
          <a:xfrm>
            <a:off x="1697042" y="5511207"/>
            <a:ext cx="146132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25" name="Oval 12"/>
          <p:cNvSpPr>
            <a:spLocks noChangeArrowheads="1"/>
          </p:cNvSpPr>
          <p:nvPr/>
        </p:nvSpPr>
        <p:spPr bwMode="auto">
          <a:xfrm>
            <a:off x="2008632" y="5429727"/>
            <a:ext cx="146132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26" name="Oval 13"/>
          <p:cNvSpPr>
            <a:spLocks noChangeArrowheads="1"/>
          </p:cNvSpPr>
          <p:nvPr/>
        </p:nvSpPr>
        <p:spPr bwMode="auto">
          <a:xfrm>
            <a:off x="1669425" y="5725701"/>
            <a:ext cx="146132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27" name="Oval 14"/>
          <p:cNvSpPr>
            <a:spLocks noChangeArrowheads="1"/>
          </p:cNvSpPr>
          <p:nvPr/>
        </p:nvSpPr>
        <p:spPr bwMode="auto">
          <a:xfrm>
            <a:off x="1894332" y="5514934"/>
            <a:ext cx="146132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28" name="Oval 15"/>
          <p:cNvSpPr>
            <a:spLocks noChangeArrowheads="1"/>
          </p:cNvSpPr>
          <p:nvPr/>
        </p:nvSpPr>
        <p:spPr bwMode="auto">
          <a:xfrm>
            <a:off x="1765305" y="5726295"/>
            <a:ext cx="146132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29" name="Oval 16"/>
          <p:cNvSpPr>
            <a:spLocks noChangeArrowheads="1"/>
          </p:cNvSpPr>
          <p:nvPr/>
        </p:nvSpPr>
        <p:spPr bwMode="auto">
          <a:xfrm>
            <a:off x="1894112" y="5710425"/>
            <a:ext cx="146132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30" name="AutoShape 17"/>
          <p:cNvSpPr>
            <a:spLocks noChangeArrowheads="1"/>
          </p:cNvSpPr>
          <p:nvPr/>
        </p:nvSpPr>
        <p:spPr bwMode="auto">
          <a:xfrm rot="1083628">
            <a:off x="887415" y="5502325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31" name="AutoShape 18"/>
          <p:cNvSpPr>
            <a:spLocks noChangeArrowheads="1"/>
          </p:cNvSpPr>
          <p:nvPr/>
        </p:nvSpPr>
        <p:spPr bwMode="auto">
          <a:xfrm>
            <a:off x="896289" y="5675856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32" name="AutoShape 19"/>
          <p:cNvSpPr>
            <a:spLocks noChangeArrowheads="1"/>
          </p:cNvSpPr>
          <p:nvPr/>
        </p:nvSpPr>
        <p:spPr bwMode="auto">
          <a:xfrm rot="19881424">
            <a:off x="943258" y="5470105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33" name="AutoShape 34"/>
          <p:cNvSpPr>
            <a:spLocks noChangeArrowheads="1"/>
          </p:cNvSpPr>
          <p:nvPr/>
        </p:nvSpPr>
        <p:spPr bwMode="auto">
          <a:xfrm rot="18988195">
            <a:off x="1188075" y="5560520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35" name="流程图: 直接访问存储器 134"/>
          <p:cNvSpPr/>
          <p:nvPr/>
        </p:nvSpPr>
        <p:spPr>
          <a:xfrm rot="16200000">
            <a:off x="1455738" y="5934075"/>
            <a:ext cx="280987" cy="614363"/>
          </a:xfrm>
          <a:prstGeom prst="flowChartMagneticDrum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6" name="右弧形箭头 135"/>
          <p:cNvSpPr/>
          <p:nvPr/>
        </p:nvSpPr>
        <p:spPr>
          <a:xfrm rot="12145364">
            <a:off x="555093" y="4668633"/>
            <a:ext cx="400126" cy="967485"/>
          </a:xfrm>
          <a:prstGeom prst="curvedLeftArrow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7" name="TextBox 136"/>
          <p:cNvSpPr txBox="1">
            <a:spLocks noChangeArrowheads="1"/>
          </p:cNvSpPr>
          <p:nvPr/>
        </p:nvSpPr>
        <p:spPr bwMode="auto">
          <a:xfrm>
            <a:off x="7489825" y="3868738"/>
            <a:ext cx="466725" cy="1106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6600">
                <a:solidFill>
                  <a:srgbClr val="096469"/>
                </a:solidFill>
                <a:latin typeface="Calibri" pitchFamily="34" charset="0"/>
              </a:rPr>
              <a:t>-</a:t>
            </a:r>
            <a:endParaRPr lang="zh-CN" altLang="en-US" sz="6600">
              <a:solidFill>
                <a:srgbClr val="096469"/>
              </a:solidFill>
              <a:latin typeface="Calibri" pitchFamily="34" charset="0"/>
            </a:endParaRPr>
          </a:p>
        </p:txBody>
      </p:sp>
      <p:sp>
        <p:nvSpPr>
          <p:cNvPr id="138" name="TextBox 137"/>
          <p:cNvSpPr txBox="1">
            <a:spLocks noChangeArrowheads="1"/>
          </p:cNvSpPr>
          <p:nvPr/>
        </p:nvSpPr>
        <p:spPr bwMode="auto">
          <a:xfrm>
            <a:off x="806450" y="4065588"/>
            <a:ext cx="588963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5400">
                <a:solidFill>
                  <a:srgbClr val="096469"/>
                </a:solidFill>
                <a:latin typeface="Calibri" pitchFamily="34" charset="0"/>
              </a:rPr>
              <a:t>+</a:t>
            </a:r>
            <a:endParaRPr lang="zh-CN" altLang="en-US" sz="5400">
              <a:solidFill>
                <a:srgbClr val="096469"/>
              </a:solidFill>
              <a:latin typeface="Calibri" pitchFamily="34" charset="0"/>
            </a:endParaRPr>
          </a:p>
        </p:txBody>
      </p:sp>
      <p:pic>
        <p:nvPicPr>
          <p:cNvPr id="139" name="Picture 3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133" t="5688"/>
          <a:stretch>
            <a:fillRect/>
          </a:stretch>
        </p:blipFill>
        <p:spPr bwMode="auto">
          <a:xfrm>
            <a:off x="4746625" y="4354513"/>
            <a:ext cx="2849563" cy="17668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607" t="4724"/>
          <a:stretch>
            <a:fillRect/>
          </a:stretch>
        </p:blipFill>
        <p:spPr bwMode="auto">
          <a:xfrm>
            <a:off x="6291263" y="5106988"/>
            <a:ext cx="2794000" cy="17478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3" name="椭圆 2"/>
          <p:cNvSpPr/>
          <p:nvPr/>
        </p:nvSpPr>
        <p:spPr>
          <a:xfrm>
            <a:off x="1289050" y="6237288"/>
            <a:ext cx="603250" cy="21431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4" name="流程图: 直接访问存储器 133"/>
          <p:cNvSpPr/>
          <p:nvPr/>
        </p:nvSpPr>
        <p:spPr>
          <a:xfrm rot="16200000">
            <a:off x="1237457" y="5780881"/>
            <a:ext cx="715962" cy="631825"/>
          </a:xfrm>
          <a:prstGeom prst="flowChartMagneticDrum">
            <a:avLst/>
          </a:prstGeom>
          <a:noFill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5E085B3-2FD2-482B-9179-1FF9D7705163}" type="slidenum">
              <a:rPr lang="zh-CN" altLang="en-US"/>
              <a:pPr>
                <a:defRPr/>
              </a:pPr>
              <a:t>14</a:t>
            </a:fld>
            <a:endParaRPr lang="zh-CN" altLang="en-US"/>
          </a:p>
        </p:txBody>
      </p:sp>
      <p:pic>
        <p:nvPicPr>
          <p:cNvPr id="103" name="Picture 4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426" t="4724"/>
          <a:stretch>
            <a:fillRect/>
          </a:stretch>
        </p:blipFill>
        <p:spPr bwMode="auto">
          <a:xfrm>
            <a:off x="4125913" y="2787650"/>
            <a:ext cx="2794000" cy="17510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" grpId="0" animBg="1"/>
      <p:bldP spid="137" grpId="0"/>
      <p:bldP spid="138" grpId="0"/>
      <p:bldP spid="3" grpId="0" animBg="1"/>
      <p:bldP spid="13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916113"/>
            <a:ext cx="8229600" cy="754062"/>
          </a:xfrm>
        </p:spPr>
        <p:txBody>
          <a:bodyPr rtlCol="0">
            <a:norm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Optimization of separation system 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1754" name="组合 104"/>
          <p:cNvGrpSpPr>
            <a:grpSpLocks/>
          </p:cNvGrpSpPr>
          <p:nvPr/>
        </p:nvGrpSpPr>
        <p:grpSpPr bwMode="auto">
          <a:xfrm>
            <a:off x="836613" y="2852738"/>
            <a:ext cx="7278687" cy="3348037"/>
            <a:chOff x="434975" y="1274763"/>
            <a:chExt cx="7359650" cy="4057650"/>
          </a:xfrm>
        </p:grpSpPr>
        <p:sp>
          <p:nvSpPr>
            <p:cNvPr id="106" name="任意多边形​​ 38"/>
            <p:cNvSpPr/>
            <p:nvPr/>
          </p:nvSpPr>
          <p:spPr>
            <a:xfrm>
              <a:off x="1035304" y="1574902"/>
              <a:ext cx="1126821" cy="750348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0"/>
                <a:satOff val="0"/>
                <a:lumOff val="0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0"/>
                  <a:satOff val="0"/>
                  <a:lumOff val="0"/>
                  <a:alphaOff val="0"/>
                </a:srgbClr>
              </a:solidFill>
              <a:prstDash val="solid"/>
            </a:ln>
            <a:effectLst/>
          </p:spPr>
          <p:txBody>
            <a:bodyPr lIns="180272" tIns="113792" rIns="113793" bIns="113792" spcCol="1270" anchor="ctr"/>
            <a:lstStyle/>
            <a:p>
              <a:pPr algn="ctr" defTabSz="7112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6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Borate</a:t>
              </a:r>
              <a:endParaRPr lang="zh-CN" altLang="en-US" sz="1600" kern="0" baseline="-2500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07" name="任意多边形​​ 39"/>
            <p:cNvSpPr/>
            <p:nvPr/>
          </p:nvSpPr>
          <p:spPr>
            <a:xfrm>
              <a:off x="1035304" y="2325250"/>
              <a:ext cx="1126821" cy="752271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1010946"/>
                <a:satOff val="-1949"/>
                <a:lumOff val="77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1010946"/>
                  <a:satOff val="-1949"/>
                  <a:lumOff val="77"/>
                  <a:alphaOff val="0"/>
                </a:srgbClr>
              </a:solidFill>
              <a:prstDash val="solid"/>
            </a:ln>
            <a:effectLst/>
          </p:spPr>
          <p:txBody>
            <a:bodyPr lIns="180272" tIns="113792" rIns="113793" bIns="113792" spcCol="1270" anchor="ctr"/>
            <a:lstStyle/>
            <a:p>
              <a:pPr algn="ctr" defTabSz="7112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6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NH</a:t>
              </a:r>
              <a:r>
                <a:rPr lang="en-US" altLang="zh-CN" sz="1600" kern="0" baseline="-2500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4</a:t>
              </a:r>
              <a:r>
                <a:rPr lang="en-US" altLang="zh-CN" sz="16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Ac</a:t>
              </a:r>
              <a:endParaRPr lang="zh-CN" altLang="en-US" sz="16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08" name="任意多边形​​ 40"/>
            <p:cNvSpPr/>
            <p:nvPr/>
          </p:nvSpPr>
          <p:spPr>
            <a:xfrm>
              <a:off x="1035304" y="3077521"/>
              <a:ext cx="1126821" cy="752272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2021893"/>
                <a:satOff val="-3898"/>
                <a:lumOff val="153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2021893"/>
                  <a:satOff val="-3898"/>
                  <a:lumOff val="153"/>
                  <a:alphaOff val="0"/>
                </a:srgbClr>
              </a:solidFill>
              <a:prstDash val="solid"/>
            </a:ln>
            <a:effectLst/>
          </p:spPr>
          <p:txBody>
            <a:bodyPr lIns="180272" tIns="113792" rIns="113793" bIns="113792" spcCol="1270" anchor="ctr"/>
            <a:lstStyle/>
            <a:p>
              <a:pPr algn="ctr" defTabSz="7112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6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CHES</a:t>
              </a:r>
              <a:endParaRPr lang="zh-CN" altLang="en-US" sz="16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09" name="任意多边形​​ 41"/>
            <p:cNvSpPr/>
            <p:nvPr/>
          </p:nvSpPr>
          <p:spPr>
            <a:xfrm>
              <a:off x="1035304" y="3829794"/>
              <a:ext cx="1126821" cy="752271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3032839"/>
                <a:satOff val="-5846"/>
                <a:lumOff val="230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3032839"/>
                  <a:satOff val="-5846"/>
                  <a:lumOff val="230"/>
                  <a:alphaOff val="0"/>
                </a:srgbClr>
              </a:solidFill>
              <a:prstDash val="solid"/>
            </a:ln>
            <a:effectLst/>
          </p:spPr>
          <p:txBody>
            <a:bodyPr lIns="180272" tIns="113792" rIns="113793" bIns="113792" spcCol="1270" anchor="ctr"/>
            <a:lstStyle/>
            <a:p>
              <a:pPr algn="ctr" defTabSz="7112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600" kern="0" dirty="0" err="1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Tris-Gly</a:t>
              </a:r>
              <a:endParaRPr lang="zh-CN" altLang="en-US" sz="16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10" name="任意多边形​​ 42"/>
            <p:cNvSpPr/>
            <p:nvPr/>
          </p:nvSpPr>
          <p:spPr>
            <a:xfrm>
              <a:off x="1035304" y="4582065"/>
              <a:ext cx="1126821" cy="750348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4043785"/>
                <a:satOff val="-7795"/>
                <a:lumOff val="307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4043785"/>
                  <a:satOff val="-7795"/>
                  <a:lumOff val="307"/>
                  <a:alphaOff val="0"/>
                </a:srgbClr>
              </a:solidFill>
              <a:prstDash val="solid"/>
            </a:ln>
            <a:effectLst/>
          </p:spPr>
          <p:txBody>
            <a:bodyPr lIns="180272" tIns="85344" rIns="85345" bIns="85344" spcCol="1270" anchor="ctr"/>
            <a:lstStyle/>
            <a:p>
              <a:pPr algn="ctr" defTabSz="5334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Phosphate</a:t>
              </a:r>
              <a:endParaRPr lang="zh-CN" altLang="en-US" sz="14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11" name="任意多边形​​ 43"/>
            <p:cNvSpPr/>
            <p:nvPr/>
          </p:nvSpPr>
          <p:spPr>
            <a:xfrm>
              <a:off x="434975" y="1274763"/>
              <a:ext cx="751214" cy="750348"/>
            </a:xfrm>
            <a:custGeom>
              <a:avLst/>
              <a:gdLst>
                <a:gd name="connsiteX0" fmla="*/ 0 w 751135"/>
                <a:gd name="connsiteY0" fmla="*/ 375568 h 751135"/>
                <a:gd name="connsiteX1" fmla="*/ 375568 w 751135"/>
                <a:gd name="connsiteY1" fmla="*/ 0 h 751135"/>
                <a:gd name="connsiteX2" fmla="*/ 751136 w 751135"/>
                <a:gd name="connsiteY2" fmla="*/ 375568 h 751135"/>
                <a:gd name="connsiteX3" fmla="*/ 375568 w 751135"/>
                <a:gd name="connsiteY3" fmla="*/ 751136 h 751135"/>
                <a:gd name="connsiteX4" fmla="*/ 0 w 751135"/>
                <a:gd name="connsiteY4" fmla="*/ 375568 h 75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135" h="751135">
                  <a:moveTo>
                    <a:pt x="0" y="375568"/>
                  </a:moveTo>
                  <a:cubicBezTo>
                    <a:pt x="0" y="168148"/>
                    <a:pt x="168148" y="0"/>
                    <a:pt x="375568" y="0"/>
                  </a:cubicBezTo>
                  <a:cubicBezTo>
                    <a:pt x="582988" y="0"/>
                    <a:pt x="751136" y="168148"/>
                    <a:pt x="751136" y="375568"/>
                  </a:cubicBezTo>
                  <a:cubicBezTo>
                    <a:pt x="751136" y="582988"/>
                    <a:pt x="582988" y="751136"/>
                    <a:pt x="375568" y="751136"/>
                  </a:cubicBezTo>
                  <a:cubicBezTo>
                    <a:pt x="168148" y="751136"/>
                    <a:pt x="0" y="582988"/>
                    <a:pt x="0" y="375568"/>
                  </a:cubicBezTo>
                  <a:close/>
                </a:path>
              </a:pathLst>
            </a:custGeom>
            <a:solidFill>
              <a:srgbClr val="E7BC29">
                <a:hueOff val="0"/>
                <a:satOff val="0"/>
                <a:lumOff val="0"/>
                <a:alphaOff val="0"/>
              </a:srgbClr>
            </a:solidFill>
            <a:ln w="254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</a:ln>
            <a:effectLst/>
          </p:spPr>
          <p:txBody>
            <a:bodyPr lIns="110001" tIns="110001" rIns="110001" bIns="110001" spcCol="1270" anchor="ctr"/>
            <a:lstStyle/>
            <a:p>
              <a:pPr algn="ctr" defTabSz="5334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200" kern="0" dirty="0">
                  <a:solidFill>
                    <a:sysClr val="window" lastClr="FFFFFF"/>
                  </a:solidFill>
                  <a:latin typeface="Arial"/>
                  <a:ea typeface="宋体"/>
                </a:rPr>
                <a:t>Buffer</a:t>
              </a:r>
              <a:endParaRPr lang="zh-CN" altLang="en-US" sz="1200" kern="0" dirty="0">
                <a:solidFill>
                  <a:sysClr val="window" lastClr="FFFFFF"/>
                </a:solidFill>
                <a:latin typeface="Arial"/>
                <a:ea typeface="宋体"/>
              </a:endParaRPr>
            </a:p>
          </p:txBody>
        </p:sp>
        <p:sp>
          <p:nvSpPr>
            <p:cNvPr id="112" name="任意多边形​​ 44"/>
            <p:cNvSpPr/>
            <p:nvPr/>
          </p:nvSpPr>
          <p:spPr>
            <a:xfrm>
              <a:off x="2913339" y="1574902"/>
              <a:ext cx="1126821" cy="750348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5054732"/>
                <a:satOff val="-9744"/>
                <a:lumOff val="384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5054732"/>
                  <a:satOff val="-9744"/>
                  <a:lumOff val="384"/>
                  <a:alphaOff val="0"/>
                </a:srgbClr>
              </a:solidFill>
              <a:prstDash val="solid"/>
            </a:ln>
            <a:effectLst/>
          </p:spPr>
          <p:txBody>
            <a:bodyPr lIns="180272" tIns="113792" rIns="113793" bIns="113792" spcCol="1270" anchor="ctr"/>
            <a:lstStyle/>
            <a:p>
              <a:pPr algn="ctr" defTabSz="7112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6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8.5</a:t>
              </a:r>
              <a:endParaRPr lang="zh-CN" altLang="en-US" sz="16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13" name="任意多边形​​ 45"/>
            <p:cNvSpPr/>
            <p:nvPr/>
          </p:nvSpPr>
          <p:spPr>
            <a:xfrm>
              <a:off x="2913339" y="2325250"/>
              <a:ext cx="1126821" cy="752271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6065678"/>
                <a:satOff val="-11693"/>
                <a:lumOff val="460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6065678"/>
                  <a:satOff val="-11693"/>
                  <a:lumOff val="460"/>
                  <a:alphaOff val="0"/>
                </a:srgbClr>
              </a:solidFill>
              <a:prstDash val="solid"/>
            </a:ln>
            <a:effectLst/>
          </p:spPr>
          <p:txBody>
            <a:bodyPr lIns="180272" tIns="113792" rIns="113793" bIns="113792" spcCol="1270" anchor="ctr"/>
            <a:lstStyle/>
            <a:p>
              <a:pPr algn="ctr" defTabSz="7112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6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9</a:t>
              </a:r>
              <a:endParaRPr lang="zh-CN" altLang="en-US" sz="16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14" name="任意多边形​​ 46"/>
            <p:cNvSpPr/>
            <p:nvPr/>
          </p:nvSpPr>
          <p:spPr>
            <a:xfrm>
              <a:off x="2913339" y="3077521"/>
              <a:ext cx="1126821" cy="752272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7076624"/>
                <a:satOff val="-13641"/>
                <a:lumOff val="537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7076624"/>
                  <a:satOff val="-13641"/>
                  <a:lumOff val="537"/>
                  <a:alphaOff val="0"/>
                </a:srgbClr>
              </a:solidFill>
              <a:prstDash val="solid"/>
            </a:ln>
            <a:effectLst/>
          </p:spPr>
          <p:txBody>
            <a:bodyPr lIns="180272" tIns="113792" rIns="113793" bIns="113792" spcCol="1270" anchor="ctr"/>
            <a:lstStyle/>
            <a:p>
              <a:pPr algn="ctr" defTabSz="7112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6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9.5</a:t>
              </a:r>
            </a:p>
          </p:txBody>
        </p:sp>
        <p:sp>
          <p:nvSpPr>
            <p:cNvPr id="115" name="任意多边形​​ 47"/>
            <p:cNvSpPr/>
            <p:nvPr/>
          </p:nvSpPr>
          <p:spPr>
            <a:xfrm>
              <a:off x="2913339" y="3829794"/>
              <a:ext cx="1126821" cy="752271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8087571"/>
                <a:satOff val="-15590"/>
                <a:lumOff val="614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8087571"/>
                  <a:satOff val="-15590"/>
                  <a:lumOff val="614"/>
                  <a:alphaOff val="0"/>
                </a:srgbClr>
              </a:solidFill>
              <a:prstDash val="solid"/>
            </a:ln>
            <a:effectLst/>
          </p:spPr>
          <p:txBody>
            <a:bodyPr lIns="180272" tIns="113792" rIns="113793" bIns="113792" spcCol="1270" anchor="ctr"/>
            <a:lstStyle/>
            <a:p>
              <a:pPr algn="ctr" defTabSz="7112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6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10</a:t>
              </a:r>
              <a:endParaRPr lang="zh-CN" altLang="en-US" sz="16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41" name="任意多边形​​ 48"/>
            <p:cNvSpPr/>
            <p:nvPr/>
          </p:nvSpPr>
          <p:spPr>
            <a:xfrm>
              <a:off x="2311404" y="1274763"/>
              <a:ext cx="752820" cy="750348"/>
            </a:xfrm>
            <a:custGeom>
              <a:avLst/>
              <a:gdLst>
                <a:gd name="connsiteX0" fmla="*/ 0 w 751135"/>
                <a:gd name="connsiteY0" fmla="*/ 375568 h 751135"/>
                <a:gd name="connsiteX1" fmla="*/ 375568 w 751135"/>
                <a:gd name="connsiteY1" fmla="*/ 0 h 751135"/>
                <a:gd name="connsiteX2" fmla="*/ 751136 w 751135"/>
                <a:gd name="connsiteY2" fmla="*/ 375568 h 751135"/>
                <a:gd name="connsiteX3" fmla="*/ 375568 w 751135"/>
                <a:gd name="connsiteY3" fmla="*/ 751136 h 751135"/>
                <a:gd name="connsiteX4" fmla="*/ 0 w 751135"/>
                <a:gd name="connsiteY4" fmla="*/ 375568 h 75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135" h="751135">
                  <a:moveTo>
                    <a:pt x="0" y="375568"/>
                  </a:moveTo>
                  <a:cubicBezTo>
                    <a:pt x="0" y="168148"/>
                    <a:pt x="168148" y="0"/>
                    <a:pt x="375568" y="0"/>
                  </a:cubicBezTo>
                  <a:cubicBezTo>
                    <a:pt x="582988" y="0"/>
                    <a:pt x="751136" y="168148"/>
                    <a:pt x="751136" y="375568"/>
                  </a:cubicBezTo>
                  <a:cubicBezTo>
                    <a:pt x="751136" y="582988"/>
                    <a:pt x="582988" y="751136"/>
                    <a:pt x="375568" y="751136"/>
                  </a:cubicBezTo>
                  <a:cubicBezTo>
                    <a:pt x="168148" y="751136"/>
                    <a:pt x="0" y="582988"/>
                    <a:pt x="0" y="375568"/>
                  </a:cubicBezTo>
                  <a:close/>
                </a:path>
              </a:pathLst>
            </a:custGeom>
            <a:solidFill>
              <a:srgbClr val="E7BC29">
                <a:hueOff val="5865114"/>
                <a:satOff val="-13363"/>
                <a:lumOff val="5360"/>
                <a:alphaOff val="0"/>
              </a:srgbClr>
            </a:solidFill>
            <a:ln w="254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</a:ln>
            <a:effectLst/>
          </p:spPr>
          <p:txBody>
            <a:bodyPr lIns="110001" tIns="110001" rIns="110001" bIns="110001" spcCol="1270" anchor="ctr"/>
            <a:lstStyle/>
            <a:p>
              <a:pPr algn="ctr" defTabSz="5334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200" kern="0" dirty="0">
                  <a:solidFill>
                    <a:sysClr val="window" lastClr="FFFFFF"/>
                  </a:solidFill>
                  <a:latin typeface="Arial"/>
                  <a:ea typeface="宋体"/>
                </a:rPr>
                <a:t>pH</a:t>
              </a:r>
              <a:endParaRPr lang="zh-CN" altLang="en-US" sz="1200" kern="0" dirty="0">
                <a:solidFill>
                  <a:sysClr val="window" lastClr="FFFFFF"/>
                </a:solidFill>
                <a:latin typeface="Arial"/>
                <a:ea typeface="宋体"/>
              </a:endParaRPr>
            </a:p>
          </p:txBody>
        </p:sp>
        <p:sp>
          <p:nvSpPr>
            <p:cNvPr id="142" name="任意多边形​​ 49"/>
            <p:cNvSpPr/>
            <p:nvPr/>
          </p:nvSpPr>
          <p:spPr>
            <a:xfrm>
              <a:off x="4791374" y="1574902"/>
              <a:ext cx="1126821" cy="750348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9098517"/>
                <a:satOff val="-17539"/>
                <a:lumOff val="690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9098517"/>
                  <a:satOff val="-17539"/>
                  <a:lumOff val="690"/>
                  <a:alphaOff val="0"/>
                </a:srgbClr>
              </a:solidFill>
              <a:prstDash val="solid"/>
            </a:ln>
            <a:effectLst/>
          </p:spPr>
          <p:txBody>
            <a:bodyPr lIns="180273" tIns="99568" rIns="99568" bIns="99568" spcCol="1270" anchor="ctr"/>
            <a:lstStyle/>
            <a:p>
              <a:pPr algn="ctr" defTabSz="6223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10% </a:t>
              </a:r>
              <a:r>
                <a:rPr lang="en-US" altLang="zh-CN" sz="1400" kern="0" dirty="0" err="1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MeOH</a:t>
              </a:r>
              <a:endParaRPr lang="en-US" altLang="zh-CN" sz="14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43" name="任意多边形​​ 50"/>
            <p:cNvSpPr/>
            <p:nvPr/>
          </p:nvSpPr>
          <p:spPr>
            <a:xfrm>
              <a:off x="4791374" y="2325250"/>
              <a:ext cx="1126821" cy="752271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10109464"/>
                <a:satOff val="-19488"/>
                <a:lumOff val="767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10109464"/>
                  <a:satOff val="-19488"/>
                  <a:lumOff val="767"/>
                  <a:alphaOff val="0"/>
                </a:srgbClr>
              </a:solidFill>
              <a:prstDash val="solid"/>
            </a:ln>
            <a:effectLst/>
          </p:spPr>
          <p:txBody>
            <a:bodyPr lIns="180273" tIns="99568" rIns="99568" bIns="99568" spcCol="1270" anchor="ctr"/>
            <a:lstStyle/>
            <a:p>
              <a:pPr algn="ctr" defTabSz="6223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 10% </a:t>
              </a:r>
              <a:r>
                <a:rPr lang="en-US" altLang="zh-CN" sz="1400" kern="0" dirty="0" err="1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EtOH</a:t>
              </a:r>
              <a:endParaRPr lang="en-US" altLang="zh-CN" sz="14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44" name="任意多边形​​ 51"/>
            <p:cNvSpPr/>
            <p:nvPr/>
          </p:nvSpPr>
          <p:spPr>
            <a:xfrm>
              <a:off x="4791374" y="3077521"/>
              <a:ext cx="1126821" cy="752272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11120410"/>
                <a:satOff val="-21437"/>
                <a:lumOff val="844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11120410"/>
                  <a:satOff val="-21437"/>
                  <a:lumOff val="844"/>
                  <a:alphaOff val="0"/>
                </a:srgbClr>
              </a:solidFill>
              <a:prstDash val="solid"/>
            </a:ln>
            <a:effectLst/>
          </p:spPr>
          <p:txBody>
            <a:bodyPr lIns="180273" tIns="99568" rIns="99568" bIns="99568" spcCol="1270" anchor="ctr"/>
            <a:lstStyle/>
            <a:p>
              <a:pPr algn="ctr" defTabSz="6223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10% ACN</a:t>
              </a:r>
            </a:p>
          </p:txBody>
        </p:sp>
        <p:sp>
          <p:nvSpPr>
            <p:cNvPr id="145" name="任意多边形​​ 52"/>
            <p:cNvSpPr/>
            <p:nvPr/>
          </p:nvSpPr>
          <p:spPr>
            <a:xfrm>
              <a:off x="4791374" y="3829794"/>
              <a:ext cx="1126821" cy="752271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12131356"/>
                <a:satOff val="-23385"/>
                <a:lumOff val="921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12131356"/>
                  <a:satOff val="-23385"/>
                  <a:lumOff val="921"/>
                  <a:alphaOff val="0"/>
                </a:srgbClr>
              </a:solidFill>
              <a:prstDash val="solid"/>
            </a:ln>
            <a:effectLst/>
          </p:spPr>
          <p:txBody>
            <a:bodyPr lIns="180273" tIns="99568" rIns="99568" bIns="99568" spcCol="1270" anchor="ctr"/>
            <a:lstStyle/>
            <a:p>
              <a:pPr algn="ctr" defTabSz="6223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10% </a:t>
              </a:r>
              <a:b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</a:b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n-</a:t>
              </a:r>
              <a:r>
                <a:rPr lang="en-US" altLang="zh-CN" sz="1400" kern="0" dirty="0" err="1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PrOH</a:t>
              </a:r>
              <a:endParaRPr lang="zh-CN" altLang="en-US" sz="14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46" name="任意多边形​​ 53"/>
            <p:cNvSpPr/>
            <p:nvPr/>
          </p:nvSpPr>
          <p:spPr>
            <a:xfrm>
              <a:off x="4791374" y="4582065"/>
              <a:ext cx="1126821" cy="750348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13142303"/>
                <a:satOff val="-25334"/>
                <a:lumOff val="997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13142303"/>
                  <a:satOff val="-25334"/>
                  <a:lumOff val="997"/>
                  <a:alphaOff val="0"/>
                </a:srgbClr>
              </a:solidFill>
              <a:prstDash val="solid"/>
            </a:ln>
            <a:effectLst/>
          </p:spPr>
          <p:txBody>
            <a:bodyPr lIns="180273" tIns="99568" rIns="99568" bIns="99568" spcCol="1270" anchor="ctr"/>
            <a:lstStyle/>
            <a:p>
              <a:pPr algn="ctr" defTabSz="6223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10% IPA</a:t>
              </a:r>
            </a:p>
          </p:txBody>
        </p:sp>
        <p:sp>
          <p:nvSpPr>
            <p:cNvPr id="147" name="任意多边形​​ 54"/>
            <p:cNvSpPr/>
            <p:nvPr/>
          </p:nvSpPr>
          <p:spPr>
            <a:xfrm>
              <a:off x="4189440" y="1274763"/>
              <a:ext cx="751214" cy="750348"/>
            </a:xfrm>
            <a:custGeom>
              <a:avLst/>
              <a:gdLst>
                <a:gd name="connsiteX0" fmla="*/ 0 w 751135"/>
                <a:gd name="connsiteY0" fmla="*/ 375568 h 751135"/>
                <a:gd name="connsiteX1" fmla="*/ 375568 w 751135"/>
                <a:gd name="connsiteY1" fmla="*/ 0 h 751135"/>
                <a:gd name="connsiteX2" fmla="*/ 751136 w 751135"/>
                <a:gd name="connsiteY2" fmla="*/ 375568 h 751135"/>
                <a:gd name="connsiteX3" fmla="*/ 375568 w 751135"/>
                <a:gd name="connsiteY3" fmla="*/ 751136 h 751135"/>
                <a:gd name="connsiteX4" fmla="*/ 0 w 751135"/>
                <a:gd name="connsiteY4" fmla="*/ 375568 h 75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135" h="751135">
                  <a:moveTo>
                    <a:pt x="0" y="375568"/>
                  </a:moveTo>
                  <a:cubicBezTo>
                    <a:pt x="0" y="168148"/>
                    <a:pt x="168148" y="0"/>
                    <a:pt x="375568" y="0"/>
                  </a:cubicBezTo>
                  <a:cubicBezTo>
                    <a:pt x="582988" y="0"/>
                    <a:pt x="751136" y="168148"/>
                    <a:pt x="751136" y="375568"/>
                  </a:cubicBezTo>
                  <a:cubicBezTo>
                    <a:pt x="751136" y="582988"/>
                    <a:pt x="582988" y="751136"/>
                    <a:pt x="375568" y="751136"/>
                  </a:cubicBezTo>
                  <a:cubicBezTo>
                    <a:pt x="168148" y="751136"/>
                    <a:pt x="0" y="582988"/>
                    <a:pt x="0" y="375568"/>
                  </a:cubicBezTo>
                  <a:close/>
                </a:path>
              </a:pathLst>
            </a:custGeom>
            <a:solidFill>
              <a:srgbClr val="E7BC29">
                <a:hueOff val="11730227"/>
                <a:satOff val="-26725"/>
                <a:lumOff val="10720"/>
                <a:alphaOff val="0"/>
              </a:srgbClr>
            </a:solidFill>
            <a:ln w="254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</a:ln>
            <a:effectLst/>
          </p:spPr>
          <p:txBody>
            <a:bodyPr lIns="110001" tIns="110001" rIns="110001" bIns="110001" spcCol="1270" anchor="ctr"/>
            <a:lstStyle/>
            <a:p>
              <a:pPr algn="ctr" defTabSz="488950" fontAlgn="auto">
                <a:lnSpc>
                  <a:spcPct val="8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100" kern="0" dirty="0">
                  <a:solidFill>
                    <a:sysClr val="window" lastClr="FFFFFF"/>
                  </a:solidFill>
                  <a:latin typeface="Arial"/>
                  <a:ea typeface="宋体"/>
                </a:rPr>
                <a:t>Organic</a:t>
              </a:r>
            </a:p>
            <a:p>
              <a:pPr algn="ctr" defTabSz="488950" fontAlgn="auto">
                <a:lnSpc>
                  <a:spcPct val="8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100" kern="0" dirty="0">
                  <a:solidFill>
                    <a:sysClr val="window" lastClr="FFFFFF"/>
                  </a:solidFill>
                  <a:latin typeface="Arial"/>
                  <a:ea typeface="宋体"/>
                </a:rPr>
                <a:t>Content</a:t>
              </a:r>
            </a:p>
          </p:txBody>
        </p:sp>
        <p:sp>
          <p:nvSpPr>
            <p:cNvPr id="148" name="任意多边形​​ 55"/>
            <p:cNvSpPr/>
            <p:nvPr/>
          </p:nvSpPr>
          <p:spPr>
            <a:xfrm>
              <a:off x="6669410" y="1574902"/>
              <a:ext cx="1125215" cy="750348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14153249"/>
                <a:satOff val="-27283"/>
                <a:lumOff val="1074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14153249"/>
                  <a:satOff val="-27283"/>
                  <a:lumOff val="1074"/>
                  <a:alphaOff val="0"/>
                </a:srgbClr>
              </a:solidFill>
              <a:prstDash val="solid"/>
            </a:ln>
            <a:effectLst/>
          </p:spPr>
          <p:txBody>
            <a:bodyPr lIns="180273" tIns="99568" rIns="99568" bIns="99568" spcCol="1270" anchor="ctr"/>
            <a:lstStyle/>
            <a:p>
              <a:pPr algn="ctr" defTabSz="6223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15 </a:t>
              </a:r>
              <a:r>
                <a:rPr lang="en-US" altLang="zh-CN" sz="1400" kern="0" dirty="0" err="1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mM</a:t>
              </a: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 SDS</a:t>
              </a:r>
            </a:p>
          </p:txBody>
        </p:sp>
        <p:sp>
          <p:nvSpPr>
            <p:cNvPr id="149" name="任意多边形​​ 56"/>
            <p:cNvSpPr/>
            <p:nvPr/>
          </p:nvSpPr>
          <p:spPr>
            <a:xfrm>
              <a:off x="6669410" y="2325250"/>
              <a:ext cx="1125215" cy="752271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15164195"/>
                <a:satOff val="-29232"/>
                <a:lumOff val="1151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15164195"/>
                  <a:satOff val="-29232"/>
                  <a:lumOff val="1151"/>
                  <a:alphaOff val="0"/>
                </a:srgbClr>
              </a:solidFill>
              <a:prstDash val="solid"/>
            </a:ln>
            <a:effectLst/>
          </p:spPr>
          <p:txBody>
            <a:bodyPr lIns="180273" tIns="99568" rIns="99568" bIns="99568" spcCol="1270" anchor="ctr"/>
            <a:lstStyle/>
            <a:p>
              <a:pPr algn="ctr" defTabSz="6223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20mM SHS</a:t>
              </a:r>
              <a:endParaRPr lang="zh-CN" altLang="en-US" sz="14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50" name="任意多边形​​ 57"/>
            <p:cNvSpPr/>
            <p:nvPr/>
          </p:nvSpPr>
          <p:spPr>
            <a:xfrm>
              <a:off x="6669410" y="3077521"/>
              <a:ext cx="1125215" cy="752272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16175142"/>
                <a:satOff val="-31180"/>
                <a:lumOff val="1228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16175142"/>
                  <a:satOff val="-31180"/>
                  <a:lumOff val="1228"/>
                  <a:alphaOff val="0"/>
                </a:srgbClr>
              </a:solidFill>
              <a:prstDash val="solid"/>
            </a:ln>
            <a:effectLst/>
          </p:spPr>
          <p:txBody>
            <a:bodyPr lIns="180273" tIns="99568" rIns="99568" bIns="99568" spcCol="1270" anchor="ctr"/>
            <a:lstStyle/>
            <a:p>
              <a:pPr algn="ctr" defTabSz="6223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5mM SDBS</a:t>
              </a:r>
              <a:endParaRPr lang="zh-CN" altLang="en-US" sz="14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51" name="任意多边形​​ 58"/>
            <p:cNvSpPr/>
            <p:nvPr/>
          </p:nvSpPr>
          <p:spPr>
            <a:xfrm>
              <a:off x="6669410" y="3829794"/>
              <a:ext cx="1125215" cy="752271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17186087"/>
                <a:satOff val="-33129"/>
                <a:lumOff val="1304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17186087"/>
                  <a:satOff val="-33129"/>
                  <a:lumOff val="1304"/>
                  <a:alphaOff val="0"/>
                </a:srgbClr>
              </a:solidFill>
              <a:prstDash val="solid"/>
            </a:ln>
            <a:effectLst/>
          </p:spPr>
          <p:txBody>
            <a:bodyPr lIns="180273" tIns="99568" rIns="99568" bIns="99568" spcCol="1270" anchor="ctr"/>
            <a:lstStyle/>
            <a:p>
              <a:pPr algn="ctr" defTabSz="6223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15mM SDS2</a:t>
              </a:r>
              <a:endParaRPr lang="zh-CN" altLang="en-US" sz="14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52" name="任意多边形​​ 59"/>
            <p:cNvSpPr/>
            <p:nvPr/>
          </p:nvSpPr>
          <p:spPr>
            <a:xfrm>
              <a:off x="6669410" y="4582065"/>
              <a:ext cx="1125215" cy="750348"/>
            </a:xfrm>
            <a:custGeom>
              <a:avLst/>
              <a:gdLst>
                <a:gd name="connsiteX0" fmla="*/ 0 w 1126703"/>
                <a:gd name="connsiteY0" fmla="*/ 0 h 751511"/>
                <a:gd name="connsiteX1" fmla="*/ 1126703 w 1126703"/>
                <a:gd name="connsiteY1" fmla="*/ 0 h 751511"/>
                <a:gd name="connsiteX2" fmla="*/ 1126703 w 1126703"/>
                <a:gd name="connsiteY2" fmla="*/ 751511 h 751511"/>
                <a:gd name="connsiteX3" fmla="*/ 0 w 1126703"/>
                <a:gd name="connsiteY3" fmla="*/ 751511 h 751511"/>
                <a:gd name="connsiteX4" fmla="*/ 0 w 1126703"/>
                <a:gd name="connsiteY4" fmla="*/ 0 h 7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703" h="751511">
                  <a:moveTo>
                    <a:pt x="0" y="0"/>
                  </a:moveTo>
                  <a:lnTo>
                    <a:pt x="1126703" y="0"/>
                  </a:lnTo>
                  <a:lnTo>
                    <a:pt x="1126703" y="751511"/>
                  </a:lnTo>
                  <a:lnTo>
                    <a:pt x="0" y="75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BC29">
                <a:tint val="40000"/>
                <a:alpha val="90000"/>
                <a:hueOff val="18197034"/>
                <a:satOff val="-35078"/>
                <a:lumOff val="1381"/>
                <a:alphaOff val="0"/>
              </a:srgbClr>
            </a:solidFill>
            <a:ln w="25400" cap="flat" cmpd="sng" algn="ctr">
              <a:solidFill>
                <a:srgbClr val="E7BC29">
                  <a:tint val="40000"/>
                  <a:alpha val="90000"/>
                  <a:hueOff val="18197034"/>
                  <a:satOff val="-35078"/>
                  <a:lumOff val="1381"/>
                  <a:alphaOff val="0"/>
                </a:srgbClr>
              </a:solidFill>
              <a:prstDash val="solid"/>
            </a:ln>
            <a:effectLst/>
          </p:spPr>
          <p:txBody>
            <a:bodyPr lIns="180273" tIns="99568" rIns="99568" bIns="99568" spcCol="1270" anchor="ctr"/>
            <a:lstStyle/>
            <a:p>
              <a:pPr algn="ctr" defTabSz="6223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400" kern="0" dirty="0">
                  <a:solidFill>
                    <a:schemeClr val="tx2">
                      <a:lumMod val="50000"/>
                    </a:schemeClr>
                  </a:solidFill>
                  <a:latin typeface="Arial"/>
                  <a:ea typeface="宋体"/>
                </a:rPr>
                <a:t>3mM Tween 20</a:t>
              </a:r>
              <a:endParaRPr lang="zh-CN" altLang="en-US" sz="1400" kern="0" dirty="0">
                <a:solidFill>
                  <a:schemeClr val="tx2">
                    <a:lumMod val="50000"/>
                  </a:schemeClr>
                </a:solidFill>
                <a:latin typeface="Arial"/>
                <a:ea typeface="宋体"/>
              </a:endParaRPr>
            </a:p>
          </p:txBody>
        </p:sp>
        <p:sp>
          <p:nvSpPr>
            <p:cNvPr id="153" name="任意多边形​​ 60"/>
            <p:cNvSpPr/>
            <p:nvPr/>
          </p:nvSpPr>
          <p:spPr>
            <a:xfrm>
              <a:off x="6067475" y="1274763"/>
              <a:ext cx="751214" cy="750348"/>
            </a:xfrm>
            <a:custGeom>
              <a:avLst/>
              <a:gdLst>
                <a:gd name="connsiteX0" fmla="*/ 0 w 751135"/>
                <a:gd name="connsiteY0" fmla="*/ 375568 h 751135"/>
                <a:gd name="connsiteX1" fmla="*/ 375568 w 751135"/>
                <a:gd name="connsiteY1" fmla="*/ 0 h 751135"/>
                <a:gd name="connsiteX2" fmla="*/ 751136 w 751135"/>
                <a:gd name="connsiteY2" fmla="*/ 375568 h 751135"/>
                <a:gd name="connsiteX3" fmla="*/ 375568 w 751135"/>
                <a:gd name="connsiteY3" fmla="*/ 751136 h 751135"/>
                <a:gd name="connsiteX4" fmla="*/ 0 w 751135"/>
                <a:gd name="connsiteY4" fmla="*/ 375568 h 75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135" h="751135">
                  <a:moveTo>
                    <a:pt x="0" y="375568"/>
                  </a:moveTo>
                  <a:cubicBezTo>
                    <a:pt x="0" y="168148"/>
                    <a:pt x="168148" y="0"/>
                    <a:pt x="375568" y="0"/>
                  </a:cubicBezTo>
                  <a:cubicBezTo>
                    <a:pt x="582988" y="0"/>
                    <a:pt x="751136" y="168148"/>
                    <a:pt x="751136" y="375568"/>
                  </a:cubicBezTo>
                  <a:cubicBezTo>
                    <a:pt x="751136" y="582988"/>
                    <a:pt x="582988" y="751136"/>
                    <a:pt x="375568" y="751136"/>
                  </a:cubicBezTo>
                  <a:cubicBezTo>
                    <a:pt x="168148" y="751136"/>
                    <a:pt x="0" y="582988"/>
                    <a:pt x="0" y="375568"/>
                  </a:cubicBezTo>
                  <a:close/>
                </a:path>
              </a:pathLst>
            </a:custGeom>
            <a:solidFill>
              <a:srgbClr val="E7BC29">
                <a:hueOff val="17595341"/>
                <a:satOff val="-40088"/>
                <a:lumOff val="16080"/>
                <a:alphaOff val="0"/>
              </a:srgbClr>
            </a:solidFill>
            <a:ln w="254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</a:ln>
            <a:effectLst/>
          </p:spPr>
          <p:txBody>
            <a:bodyPr lIns="110001" tIns="110001" rIns="110001" bIns="110001" spcCol="1270" anchor="ctr"/>
            <a:lstStyle/>
            <a:p>
              <a:pPr algn="ctr" defTabSz="533400" fontAlgn="auto">
                <a:lnSpc>
                  <a:spcPct val="90000"/>
                </a:lnSpc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lang="en-US" altLang="zh-CN" sz="1200" kern="0" dirty="0" err="1">
                  <a:solidFill>
                    <a:sysClr val="window" lastClr="FFFFFF"/>
                  </a:solidFill>
                  <a:latin typeface="Arial"/>
                  <a:ea typeface="宋体"/>
                </a:rPr>
                <a:t>Surfac-tant</a:t>
              </a:r>
              <a:endParaRPr lang="zh-CN" altLang="en-US" sz="1200" kern="0" dirty="0">
                <a:solidFill>
                  <a:sysClr val="window" lastClr="FFFFFF"/>
                </a:solidFill>
                <a:latin typeface="Arial"/>
                <a:ea typeface="宋体"/>
              </a:endParaRPr>
            </a:p>
          </p:txBody>
        </p:sp>
      </p:grp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E6AECA3-DBC2-4AD6-8748-0DA69BA9C1C0}" type="slidenum">
              <a:rPr lang="zh-CN" altLang="en-US"/>
              <a:pPr>
                <a:defRPr/>
              </a:pPr>
              <a:t>15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916113"/>
            <a:ext cx="8229600" cy="754062"/>
          </a:xfrm>
        </p:spPr>
        <p:txBody>
          <a:bodyPr rtlCol="0">
            <a:norm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Optimization of separation system 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4" name="图片 4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5739"/>
          <a:stretch>
            <a:fillRect/>
          </a:stretch>
        </p:blipFill>
        <p:spPr bwMode="auto">
          <a:xfrm>
            <a:off x="1323975" y="4483100"/>
            <a:ext cx="3259138" cy="2159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35" name="内容占位符 2"/>
          <p:cNvSpPr txBox="1">
            <a:spLocks/>
          </p:cNvSpPr>
          <p:nvPr/>
        </p:nvSpPr>
        <p:spPr>
          <a:xfrm>
            <a:off x="811213" y="2609850"/>
            <a:ext cx="6362700" cy="2846388"/>
          </a:xfrm>
          <a:prstGeom prst="rect">
            <a:avLst/>
          </a:prstGeom>
        </p:spPr>
        <p:txBody>
          <a:bodyPr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Results from the optimization: </a:t>
            </a:r>
          </a:p>
          <a:p>
            <a:pPr lvl="1" fontAlgn="auto"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Buffer: NH</a:t>
            </a:r>
            <a:r>
              <a:rPr lang="en-US" altLang="zh-CN" sz="2000" baseline="-25000" dirty="0" smtClean="0">
                <a:solidFill>
                  <a:schemeClr val="tx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4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Ac, phosphate</a:t>
            </a:r>
          </a:p>
          <a:p>
            <a:pPr lvl="1" fontAlgn="auto"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Organic additive: IPA, ACN</a:t>
            </a:r>
          </a:p>
          <a:p>
            <a:pPr lvl="1" fontAlgn="auto"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Surfactant: SDS</a:t>
            </a:r>
          </a:p>
          <a:p>
            <a:pPr lvl="1" fontAlgn="auto">
              <a:spcAft>
                <a:spcPts val="0"/>
              </a:spcAft>
              <a:defRPr/>
            </a:pPr>
            <a:endParaRPr lang="zh-CN" altLang="en-US" dirty="0">
              <a:solidFill>
                <a:schemeClr val="tx2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椭圆​​ 3"/>
          <p:cNvSpPr/>
          <p:nvPr/>
        </p:nvSpPr>
        <p:spPr>
          <a:xfrm>
            <a:off x="2457450" y="2949575"/>
            <a:ext cx="792163" cy="431800"/>
          </a:xfrm>
          <a:prstGeom prst="ellipse">
            <a:avLst/>
          </a:prstGeom>
          <a:noFill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椭圆​​ 4"/>
          <p:cNvSpPr/>
          <p:nvPr/>
        </p:nvSpPr>
        <p:spPr>
          <a:xfrm>
            <a:off x="3563938" y="3306763"/>
            <a:ext cx="550862" cy="431800"/>
          </a:xfrm>
          <a:prstGeom prst="ellipse">
            <a:avLst/>
          </a:prstGeom>
          <a:noFill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Arial" pitchFamily="34" charset="0"/>
              <a:cs typeface="Arial" pitchFamily="34" charset="0"/>
            </a:endParaRPr>
          </a:p>
        </p:txBody>
      </p:sp>
      <p:pic>
        <p:nvPicPr>
          <p:cNvPr id="38" name="图片 2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5739"/>
          <a:stretch>
            <a:fillRect/>
          </a:stretch>
        </p:blipFill>
        <p:spPr bwMode="auto">
          <a:xfrm>
            <a:off x="5340350" y="3330575"/>
            <a:ext cx="3130550" cy="19954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39" name="TextBox 38"/>
          <p:cNvSpPr txBox="1"/>
          <p:nvPr/>
        </p:nvSpPr>
        <p:spPr>
          <a:xfrm>
            <a:off x="5732463" y="4111625"/>
            <a:ext cx="1547812" cy="6000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rgbClr val="FF0000"/>
                </a:solidFill>
                <a:latin typeface="Arial" pitchFamily="34" charset="0"/>
                <a:ea typeface="+mn-ea"/>
                <a:cs typeface="Arial" pitchFamily="34" charset="0"/>
              </a:rPr>
              <a:t>QD+80ppm Sys</a:t>
            </a:r>
          </a:p>
          <a:p>
            <a:pPr fontAlgn="auto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rgbClr val="FF0000"/>
                </a:solidFill>
                <a:latin typeface="Arial" pitchFamily="34" charset="0"/>
                <a:ea typeface="+mn-ea"/>
                <a:cs typeface="Arial" pitchFamily="34" charset="0"/>
              </a:rPr>
              <a:t>In </a:t>
            </a:r>
            <a:r>
              <a:rPr lang="en-US" altLang="zh-CN" sz="11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NH</a:t>
            </a:r>
            <a:r>
              <a:rPr lang="en-US" altLang="zh-CN" sz="1100" baseline="-250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4</a:t>
            </a:r>
            <a:r>
              <a:rPr lang="en-US" altLang="zh-CN" sz="11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Ac</a:t>
            </a:r>
            <a:r>
              <a:rPr lang="en-US" altLang="zh-CN" sz="1100" dirty="0">
                <a:solidFill>
                  <a:srgbClr val="FF0000"/>
                </a:solidFill>
                <a:latin typeface="Arial" pitchFamily="34" charset="0"/>
                <a:ea typeface="+mn-ea"/>
                <a:cs typeface="Arial" pitchFamily="34" charset="0"/>
              </a:rPr>
              <a:t> + IPA buffer</a:t>
            </a:r>
            <a:endParaRPr lang="zh-CN" altLang="en-US" sz="1100" dirty="0">
              <a:solidFill>
                <a:srgbClr val="FF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732463" y="4616450"/>
            <a:ext cx="1782762" cy="6000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QD+100ppm Sys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In phosphate + </a:t>
            </a:r>
            <a:r>
              <a:rPr lang="en-US" altLang="zh-CN" sz="11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IPA</a:t>
            </a:r>
            <a:r>
              <a:rPr lang="en-US" altLang="zh-CN" sz="1100" dirty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 buffer</a:t>
            </a:r>
            <a:endParaRPr lang="zh-CN" altLang="en-US" sz="1100" dirty="0">
              <a:solidFill>
                <a:schemeClr val="accent1">
                  <a:lumMod val="75000"/>
                </a:schemeClr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720850" y="5468938"/>
            <a:ext cx="1619250" cy="6016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rgbClr val="FF0000"/>
                </a:solidFill>
                <a:latin typeface="Arial" pitchFamily="34" charset="0"/>
                <a:ea typeface="+mn-ea"/>
                <a:cs typeface="Arial" pitchFamily="34" charset="0"/>
              </a:rPr>
              <a:t>QD+200ppm Sys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rgbClr val="FF0000"/>
                </a:solidFill>
                <a:latin typeface="Arial" pitchFamily="34" charset="0"/>
                <a:ea typeface="+mn-ea"/>
                <a:cs typeface="Arial" pitchFamily="34" charset="0"/>
              </a:rPr>
              <a:t>In NH</a:t>
            </a:r>
            <a:r>
              <a:rPr lang="en-US" altLang="zh-CN" sz="1100" baseline="-25000" dirty="0">
                <a:solidFill>
                  <a:srgbClr val="FF0000"/>
                </a:solidFill>
                <a:latin typeface="Arial" pitchFamily="34" charset="0"/>
                <a:ea typeface="+mn-ea"/>
                <a:cs typeface="Arial" pitchFamily="34" charset="0"/>
              </a:rPr>
              <a:t>4</a:t>
            </a:r>
            <a:r>
              <a:rPr lang="en-US" altLang="zh-CN" sz="1100" dirty="0">
                <a:solidFill>
                  <a:srgbClr val="FF0000"/>
                </a:solidFill>
                <a:latin typeface="Arial" pitchFamily="34" charset="0"/>
                <a:ea typeface="+mn-ea"/>
                <a:cs typeface="Arial" pitchFamily="34" charset="0"/>
              </a:rPr>
              <a:t>Ac + </a:t>
            </a:r>
            <a:r>
              <a:rPr lang="en-US" altLang="zh-CN" sz="11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ACN</a:t>
            </a:r>
            <a:r>
              <a:rPr lang="en-US" altLang="zh-CN" sz="1100" dirty="0">
                <a:solidFill>
                  <a:srgbClr val="FF0000"/>
                </a:solidFill>
                <a:latin typeface="Arial" pitchFamily="34" charset="0"/>
                <a:ea typeface="+mn-ea"/>
                <a:cs typeface="Arial" pitchFamily="34" charset="0"/>
              </a:rPr>
              <a:t> buffer</a:t>
            </a:r>
            <a:endParaRPr lang="zh-CN" altLang="en-US" sz="1100" dirty="0">
              <a:solidFill>
                <a:srgbClr val="FF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720850" y="5973763"/>
            <a:ext cx="1547813" cy="6000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QD+200ppm Sys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In NH</a:t>
            </a:r>
            <a:r>
              <a:rPr lang="en-US" altLang="zh-CN" sz="1100" baseline="-25000" dirty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4</a:t>
            </a:r>
            <a:r>
              <a:rPr lang="en-US" altLang="zh-CN" sz="1100" dirty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Ac + </a:t>
            </a:r>
            <a:r>
              <a:rPr lang="en-US" altLang="zh-CN" sz="1100" dirty="0">
                <a:solidFill>
                  <a:schemeClr val="accent3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IPA</a:t>
            </a:r>
            <a:r>
              <a:rPr lang="en-US" altLang="zh-CN" sz="1100" dirty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rPr>
              <a:t> buffer</a:t>
            </a:r>
            <a:endParaRPr lang="zh-CN" altLang="en-US" sz="1100" dirty="0">
              <a:solidFill>
                <a:schemeClr val="accent1">
                  <a:lumMod val="75000"/>
                </a:schemeClr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3" name="右弧形箭头 42"/>
          <p:cNvSpPr/>
          <p:nvPr/>
        </p:nvSpPr>
        <p:spPr>
          <a:xfrm rot="16501406">
            <a:off x="5261769" y="2259807"/>
            <a:ext cx="285750" cy="1706562"/>
          </a:xfrm>
          <a:prstGeom prst="curvedLeftArrow">
            <a:avLst>
              <a:gd name="adj1" fmla="val 50443"/>
              <a:gd name="adj2" fmla="val 111467"/>
              <a:gd name="adj3" fmla="val 25000"/>
            </a:avLst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右弧形箭头 43"/>
          <p:cNvSpPr/>
          <p:nvPr/>
        </p:nvSpPr>
        <p:spPr>
          <a:xfrm>
            <a:off x="4689475" y="3654425"/>
            <a:ext cx="239713" cy="1044575"/>
          </a:xfrm>
          <a:prstGeom prst="curvedLeftArrow">
            <a:avLst>
              <a:gd name="adj1" fmla="val 50443"/>
              <a:gd name="adj2" fmla="val 111467"/>
              <a:gd name="adj3" fmla="val 25000"/>
            </a:avLst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1218E0F-F144-484B-862E-C5CD9BC3A6E4}" type="slidenum">
              <a:rPr lang="zh-CN" altLang="en-US"/>
              <a:pPr>
                <a:defRPr/>
              </a:pPr>
              <a:t>16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750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25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9" grpId="0"/>
      <p:bldP spid="40" grpId="0"/>
      <p:bldP spid="41" grpId="0"/>
      <p:bldP spid="42" grpId="0"/>
      <p:bldP spid="43" grpId="0" animBg="1"/>
      <p:bldP spid="4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844675"/>
            <a:ext cx="8229600" cy="752475"/>
          </a:xfrm>
        </p:spPr>
        <p:txBody>
          <a:bodyPr rtlCol="0">
            <a:norm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Optimization of separation system 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3802" name="图片 2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437063" y="2551113"/>
            <a:ext cx="3014662" cy="2060575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33803" name="图片 2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785938" y="2565400"/>
            <a:ext cx="2641600" cy="2060575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33804" name="图片 2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787525" y="4625975"/>
            <a:ext cx="2640013" cy="2114550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33805" name="图片 23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427538" y="4625975"/>
            <a:ext cx="3016250" cy="2116138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25" name="椭圆 24"/>
          <p:cNvSpPr/>
          <p:nvPr/>
        </p:nvSpPr>
        <p:spPr>
          <a:xfrm>
            <a:off x="2195513" y="3595688"/>
            <a:ext cx="647700" cy="309562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6" name="椭圆 25"/>
          <p:cNvSpPr/>
          <p:nvPr/>
        </p:nvSpPr>
        <p:spPr>
          <a:xfrm>
            <a:off x="4932363" y="4057650"/>
            <a:ext cx="1152525" cy="311150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7" name="椭圆 26"/>
          <p:cNvSpPr/>
          <p:nvPr/>
        </p:nvSpPr>
        <p:spPr>
          <a:xfrm>
            <a:off x="2208213" y="6138863"/>
            <a:ext cx="1068387" cy="309562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8" name="椭圆 27"/>
          <p:cNvSpPr/>
          <p:nvPr/>
        </p:nvSpPr>
        <p:spPr>
          <a:xfrm>
            <a:off x="4992688" y="6070600"/>
            <a:ext cx="803275" cy="311150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6011C9A-B5F6-4AA8-A9AC-BF911E94E189}" type="slidenum">
              <a:rPr lang="zh-CN" altLang="en-US"/>
              <a:pPr>
                <a:defRPr/>
              </a:pPr>
              <a:t>17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844675"/>
            <a:ext cx="8229600" cy="752475"/>
          </a:xfrm>
        </p:spPr>
        <p:txBody>
          <a:bodyPr rtlCol="0">
            <a:norm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Large volume injection of </a:t>
            </a:r>
            <a:r>
              <a:rPr lang="en-US" altLang="zh-CN" sz="22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endParaRPr lang="en-US" altLang="zh-CN" sz="2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4826" name="图片 3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10313"/>
          <a:stretch>
            <a:fillRect/>
          </a:stretch>
        </p:blipFill>
        <p:spPr bwMode="auto">
          <a:xfrm>
            <a:off x="900113" y="3573463"/>
            <a:ext cx="3743325" cy="2667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9" name="TextBox 18"/>
          <p:cNvSpPr txBox="1"/>
          <p:nvPr/>
        </p:nvSpPr>
        <p:spPr>
          <a:xfrm>
            <a:off x="1619250" y="3703638"/>
            <a:ext cx="1366838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QD+20ppm </a:t>
            </a:r>
            <a:r>
              <a:rPr lang="en-US" altLang="zh-CN" sz="11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TomSys</a:t>
            </a:r>
            <a:endParaRPr lang="zh-CN" altLang="en-US" sz="11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476375" y="5759450"/>
            <a:ext cx="1808163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Sys injection: 50mbar, 10sec</a:t>
            </a:r>
            <a:endParaRPr lang="zh-CN" altLang="en-US" sz="1100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34829" name="TextBox 28"/>
          <p:cNvSpPr txBox="1">
            <a:spLocks noChangeArrowheads="1"/>
          </p:cNvSpPr>
          <p:nvPr/>
        </p:nvSpPr>
        <p:spPr bwMode="auto">
          <a:xfrm>
            <a:off x="1476375" y="5445125"/>
            <a:ext cx="1808163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110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Sys injection: 50mbar, 20sec</a:t>
            </a:r>
            <a:endParaRPr lang="zh-CN" altLang="en-US" sz="110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830" name="TextBox 29"/>
          <p:cNvSpPr txBox="1">
            <a:spLocks noChangeArrowheads="1"/>
          </p:cNvSpPr>
          <p:nvPr/>
        </p:nvSpPr>
        <p:spPr bwMode="auto">
          <a:xfrm>
            <a:off x="1476375" y="5183188"/>
            <a:ext cx="1808163" cy="261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110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Sys injection: 50mbar, 30sec</a:t>
            </a:r>
            <a:endParaRPr lang="zh-CN" altLang="en-US" sz="110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1" name="图片 4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10571"/>
          <a:stretch>
            <a:fillRect/>
          </a:stretch>
        </p:blipFill>
        <p:spPr bwMode="auto">
          <a:xfrm>
            <a:off x="4859338" y="3573463"/>
            <a:ext cx="3624262" cy="2667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32" name="TextBox 31"/>
          <p:cNvSpPr txBox="1"/>
          <p:nvPr/>
        </p:nvSpPr>
        <p:spPr>
          <a:xfrm>
            <a:off x="5465763" y="3671888"/>
            <a:ext cx="1295400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QD+2ppm </a:t>
            </a:r>
            <a:r>
              <a:rPr lang="en-US" altLang="zh-CN" sz="11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TomSys</a:t>
            </a:r>
            <a:endParaRPr lang="zh-CN" altLang="en-US" sz="11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299075" y="5688013"/>
            <a:ext cx="1808163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Sys injection: 50mbar, 30sec</a:t>
            </a:r>
            <a:endParaRPr lang="zh-CN" altLang="en-US" sz="1100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5299075" y="5373688"/>
            <a:ext cx="1808163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110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Sys injection: 50mbar, 60sec</a:t>
            </a:r>
            <a:endParaRPr lang="zh-CN" altLang="en-US" sz="110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5292725" y="5084763"/>
            <a:ext cx="1878013" cy="261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110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Sys injection: 50mbar, 120sec</a:t>
            </a:r>
            <a:endParaRPr lang="zh-CN" altLang="en-US" sz="110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611188" y="6300788"/>
            <a:ext cx="7837487" cy="5842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Electrophoretograms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of 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in-capillary labeling 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and determination of </a:t>
            </a:r>
            <a:r>
              <a:rPr lang="en-US" altLang="zh-CN" sz="1600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TomSys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with QDs 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at different injection times of </a:t>
            </a:r>
            <a:r>
              <a:rPr lang="en-US" altLang="zh-CN" sz="1600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TomSys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. BGE: 15mM NH</a:t>
            </a:r>
            <a:r>
              <a:rPr lang="en-US" altLang="zh-CN" sz="1600" baseline="-250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4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Ac (pH 9.4) + 15mM SDS + 10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% IPA.</a:t>
            </a:r>
            <a:endParaRPr lang="zh-CN" altLang="en-US" sz="1600" dirty="0">
              <a:solidFill>
                <a:schemeClr val="bg2">
                  <a:lumMod val="1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grpSp>
        <p:nvGrpSpPr>
          <p:cNvPr id="34837" name="组合 36"/>
          <p:cNvGrpSpPr>
            <a:grpSpLocks/>
          </p:cNvGrpSpPr>
          <p:nvPr/>
        </p:nvGrpSpPr>
        <p:grpSpPr bwMode="auto">
          <a:xfrm>
            <a:off x="1312863" y="2565400"/>
            <a:ext cx="6211887" cy="776288"/>
            <a:chOff x="1025525" y="1988592"/>
            <a:chExt cx="6426200" cy="1042209"/>
          </a:xfrm>
        </p:grpSpPr>
        <p:sp>
          <p:nvSpPr>
            <p:cNvPr id="34956" name="Text Box 4"/>
            <p:cNvSpPr txBox="1">
              <a:spLocks noChangeArrowheads="1"/>
            </p:cNvSpPr>
            <p:nvPr/>
          </p:nvSpPr>
          <p:spPr bwMode="auto">
            <a:xfrm>
              <a:off x="1025525" y="1988592"/>
              <a:ext cx="6426200" cy="1022350"/>
            </a:xfrm>
            <a:prstGeom prst="rect">
              <a:avLst/>
            </a:prstGeom>
            <a:solidFill>
              <a:srgbClr val="D0FEE5">
                <a:alpha val="39999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endParaRPr lang="zh-CN" altLang="zh-CN" sz="6100">
                <a:latin typeface="Century" pitchFamily="18" charset="0"/>
              </a:endParaRPr>
            </a:p>
          </p:txBody>
        </p:sp>
        <p:sp>
          <p:nvSpPr>
            <p:cNvPr id="34957" name="Line 5"/>
            <p:cNvSpPr>
              <a:spLocks noChangeShapeType="1"/>
            </p:cNvSpPr>
            <p:nvPr/>
          </p:nvSpPr>
          <p:spPr bwMode="auto">
            <a:xfrm>
              <a:off x="1025525" y="1988592"/>
              <a:ext cx="642620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34958" name="Line 6"/>
            <p:cNvSpPr>
              <a:spLocks noChangeShapeType="1"/>
            </p:cNvSpPr>
            <p:nvPr/>
          </p:nvSpPr>
          <p:spPr bwMode="auto">
            <a:xfrm flipV="1">
              <a:off x="1025525" y="3010941"/>
              <a:ext cx="6426200" cy="1986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zh-CN" altLang="en-US"/>
            </a:p>
          </p:txBody>
        </p:sp>
      </p:grpSp>
      <p:sp>
        <p:nvSpPr>
          <p:cNvPr id="41" name="Oval 7"/>
          <p:cNvSpPr>
            <a:spLocks noChangeArrowheads="1"/>
          </p:cNvSpPr>
          <p:nvPr/>
        </p:nvSpPr>
        <p:spPr bwMode="auto">
          <a:xfrm>
            <a:off x="2702205" y="2663123"/>
            <a:ext cx="137728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2" name="Oval 8"/>
          <p:cNvSpPr>
            <a:spLocks noChangeArrowheads="1"/>
          </p:cNvSpPr>
          <p:nvPr/>
        </p:nvSpPr>
        <p:spPr bwMode="auto">
          <a:xfrm>
            <a:off x="2831232" y="2663123"/>
            <a:ext cx="137728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3" name="Oval 9"/>
          <p:cNvSpPr>
            <a:spLocks noChangeArrowheads="1"/>
          </p:cNvSpPr>
          <p:nvPr/>
        </p:nvSpPr>
        <p:spPr bwMode="auto">
          <a:xfrm>
            <a:off x="2702205" y="2891723"/>
            <a:ext cx="137728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4" name="Oval 10"/>
          <p:cNvSpPr>
            <a:spLocks noChangeArrowheads="1"/>
          </p:cNvSpPr>
          <p:nvPr/>
        </p:nvSpPr>
        <p:spPr bwMode="auto">
          <a:xfrm>
            <a:off x="2930805" y="2891723"/>
            <a:ext cx="137728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5" name="Oval 11"/>
          <p:cNvSpPr>
            <a:spLocks noChangeArrowheads="1"/>
          </p:cNvSpPr>
          <p:nvPr/>
        </p:nvSpPr>
        <p:spPr bwMode="auto">
          <a:xfrm>
            <a:off x="2633942" y="2820803"/>
            <a:ext cx="137728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2945532" y="2739323"/>
            <a:ext cx="137728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7" name="Oval 13"/>
          <p:cNvSpPr>
            <a:spLocks noChangeArrowheads="1"/>
          </p:cNvSpPr>
          <p:nvPr/>
        </p:nvSpPr>
        <p:spPr bwMode="auto">
          <a:xfrm>
            <a:off x="2606325" y="3035297"/>
            <a:ext cx="137728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8" name="Oval 14"/>
          <p:cNvSpPr>
            <a:spLocks noChangeArrowheads="1"/>
          </p:cNvSpPr>
          <p:nvPr/>
        </p:nvSpPr>
        <p:spPr bwMode="auto">
          <a:xfrm>
            <a:off x="2831232" y="2824530"/>
            <a:ext cx="137728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9" name="Oval 15"/>
          <p:cNvSpPr>
            <a:spLocks noChangeArrowheads="1"/>
          </p:cNvSpPr>
          <p:nvPr/>
        </p:nvSpPr>
        <p:spPr bwMode="auto">
          <a:xfrm>
            <a:off x="2702205" y="3035891"/>
            <a:ext cx="137728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50" name="Oval 16"/>
          <p:cNvSpPr>
            <a:spLocks noChangeArrowheads="1"/>
          </p:cNvSpPr>
          <p:nvPr/>
        </p:nvSpPr>
        <p:spPr bwMode="auto">
          <a:xfrm>
            <a:off x="2831012" y="3020021"/>
            <a:ext cx="137728" cy="145546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51" name="AutoShape 17"/>
          <p:cNvSpPr>
            <a:spLocks noChangeArrowheads="1"/>
          </p:cNvSpPr>
          <p:nvPr/>
        </p:nvSpPr>
        <p:spPr bwMode="auto">
          <a:xfrm rot="1083628">
            <a:off x="1170085" y="2886504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52" name="AutoShape 18"/>
          <p:cNvSpPr>
            <a:spLocks noChangeArrowheads="1"/>
          </p:cNvSpPr>
          <p:nvPr/>
        </p:nvSpPr>
        <p:spPr bwMode="auto">
          <a:xfrm>
            <a:off x="1178959" y="3060035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53" name="AutoShape 19"/>
          <p:cNvSpPr>
            <a:spLocks noChangeArrowheads="1"/>
          </p:cNvSpPr>
          <p:nvPr/>
        </p:nvSpPr>
        <p:spPr bwMode="auto">
          <a:xfrm rot="19881424">
            <a:off x="1225928" y="2854284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54" name="AutoShape 34"/>
          <p:cNvSpPr>
            <a:spLocks noChangeArrowheads="1"/>
          </p:cNvSpPr>
          <p:nvPr/>
        </p:nvSpPr>
        <p:spPr bwMode="auto">
          <a:xfrm rot="18988195">
            <a:off x="1470745" y="2944699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34880" name="TextBox 54"/>
          <p:cNvSpPr txBox="1">
            <a:spLocks noChangeArrowheads="1"/>
          </p:cNvSpPr>
          <p:nvPr/>
        </p:nvSpPr>
        <p:spPr bwMode="auto">
          <a:xfrm>
            <a:off x="7561263" y="1916113"/>
            <a:ext cx="466725" cy="110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6600">
                <a:solidFill>
                  <a:srgbClr val="096469"/>
                </a:solidFill>
                <a:latin typeface="Calibri" pitchFamily="34" charset="0"/>
              </a:rPr>
              <a:t>-</a:t>
            </a:r>
            <a:endParaRPr lang="zh-CN" altLang="en-US" sz="6600">
              <a:solidFill>
                <a:srgbClr val="096469"/>
              </a:solidFill>
              <a:latin typeface="Calibri" pitchFamily="34" charset="0"/>
            </a:endParaRPr>
          </a:p>
        </p:txBody>
      </p:sp>
      <p:sp>
        <p:nvSpPr>
          <p:cNvPr id="34881" name="TextBox 55"/>
          <p:cNvSpPr txBox="1">
            <a:spLocks noChangeArrowheads="1"/>
          </p:cNvSpPr>
          <p:nvPr/>
        </p:nvSpPr>
        <p:spPr bwMode="auto">
          <a:xfrm>
            <a:off x="792163" y="2073275"/>
            <a:ext cx="58896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5400">
                <a:solidFill>
                  <a:srgbClr val="096469"/>
                </a:solidFill>
                <a:latin typeface="Calibri" pitchFamily="34" charset="0"/>
              </a:rPr>
              <a:t>+</a:t>
            </a:r>
            <a:endParaRPr lang="zh-CN" altLang="en-US" sz="5400">
              <a:solidFill>
                <a:srgbClr val="096469"/>
              </a:solidFill>
              <a:latin typeface="Calibri" pitchFamily="34" charset="0"/>
            </a:endParaRPr>
          </a:p>
        </p:txBody>
      </p:sp>
      <p:sp>
        <p:nvSpPr>
          <p:cNvPr id="57" name="Oval 20"/>
          <p:cNvSpPr>
            <a:spLocks noChangeArrowheads="1"/>
          </p:cNvSpPr>
          <p:nvPr/>
        </p:nvSpPr>
        <p:spPr bwMode="auto">
          <a:xfrm>
            <a:off x="5463386" y="2837838"/>
            <a:ext cx="137728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58" name="Oval 21"/>
          <p:cNvSpPr>
            <a:spLocks noChangeArrowheads="1"/>
          </p:cNvSpPr>
          <p:nvPr/>
        </p:nvSpPr>
        <p:spPr bwMode="auto">
          <a:xfrm>
            <a:off x="6138888" y="2819100"/>
            <a:ext cx="137728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59" name="Oval 22"/>
          <p:cNvSpPr>
            <a:spLocks noChangeArrowheads="1"/>
          </p:cNvSpPr>
          <p:nvPr/>
        </p:nvSpPr>
        <p:spPr bwMode="auto">
          <a:xfrm>
            <a:off x="5503074" y="2963834"/>
            <a:ext cx="137728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0" name="Oval 23"/>
          <p:cNvSpPr>
            <a:spLocks noChangeArrowheads="1"/>
          </p:cNvSpPr>
          <p:nvPr/>
        </p:nvSpPr>
        <p:spPr bwMode="auto">
          <a:xfrm>
            <a:off x="6297460" y="2916578"/>
            <a:ext cx="137728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5388774" y="2841928"/>
            <a:ext cx="137728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2" name="Oval 26"/>
          <p:cNvSpPr>
            <a:spLocks noChangeArrowheads="1"/>
          </p:cNvSpPr>
          <p:nvPr/>
        </p:nvSpPr>
        <p:spPr bwMode="auto">
          <a:xfrm>
            <a:off x="5377661" y="2972547"/>
            <a:ext cx="137728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3" name="Oval 27"/>
          <p:cNvSpPr>
            <a:spLocks noChangeArrowheads="1"/>
          </p:cNvSpPr>
          <p:nvPr/>
        </p:nvSpPr>
        <p:spPr bwMode="auto">
          <a:xfrm>
            <a:off x="6309440" y="3077325"/>
            <a:ext cx="137728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4" name="Oval 28"/>
          <p:cNvSpPr>
            <a:spLocks noChangeArrowheads="1"/>
          </p:cNvSpPr>
          <p:nvPr/>
        </p:nvSpPr>
        <p:spPr bwMode="auto">
          <a:xfrm>
            <a:off x="5274474" y="2851751"/>
            <a:ext cx="137728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5" name="Oval 29"/>
          <p:cNvSpPr>
            <a:spLocks noChangeArrowheads="1"/>
          </p:cNvSpPr>
          <p:nvPr/>
        </p:nvSpPr>
        <p:spPr bwMode="auto">
          <a:xfrm>
            <a:off x="5388774" y="3082013"/>
            <a:ext cx="137728" cy="160747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6" name="AutoShape 17"/>
          <p:cNvSpPr>
            <a:spLocks noChangeArrowheads="1"/>
          </p:cNvSpPr>
          <p:nvPr/>
        </p:nvSpPr>
        <p:spPr bwMode="auto">
          <a:xfrm rot="1083628">
            <a:off x="6982055" y="2871594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7" name="AutoShape 18"/>
          <p:cNvSpPr>
            <a:spLocks noChangeArrowheads="1"/>
          </p:cNvSpPr>
          <p:nvPr/>
        </p:nvSpPr>
        <p:spPr bwMode="auto">
          <a:xfrm>
            <a:off x="6990929" y="3045125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8" name="AutoShape 19"/>
          <p:cNvSpPr>
            <a:spLocks noChangeArrowheads="1"/>
          </p:cNvSpPr>
          <p:nvPr/>
        </p:nvSpPr>
        <p:spPr bwMode="auto">
          <a:xfrm rot="19881424">
            <a:off x="6099889" y="3021786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9" name="AutoShape 34"/>
          <p:cNvSpPr>
            <a:spLocks noChangeArrowheads="1"/>
          </p:cNvSpPr>
          <p:nvPr/>
        </p:nvSpPr>
        <p:spPr bwMode="auto">
          <a:xfrm rot="18988195">
            <a:off x="5986487" y="2883897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0" name="AutoShape 17"/>
          <p:cNvSpPr>
            <a:spLocks noChangeArrowheads="1"/>
          </p:cNvSpPr>
          <p:nvPr/>
        </p:nvSpPr>
        <p:spPr bwMode="auto">
          <a:xfrm rot="2827406">
            <a:off x="1640425" y="2809663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1" name="AutoShape 18"/>
          <p:cNvSpPr>
            <a:spLocks noChangeArrowheads="1"/>
          </p:cNvSpPr>
          <p:nvPr/>
        </p:nvSpPr>
        <p:spPr bwMode="auto">
          <a:xfrm rot="1743778">
            <a:off x="1649299" y="2983194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2" name="AutoShape 19"/>
          <p:cNvSpPr>
            <a:spLocks noChangeArrowheads="1"/>
          </p:cNvSpPr>
          <p:nvPr/>
        </p:nvSpPr>
        <p:spPr bwMode="auto">
          <a:xfrm rot="25202">
            <a:off x="1696268" y="2777443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3" name="AutoShape 34"/>
          <p:cNvSpPr>
            <a:spLocks noChangeArrowheads="1"/>
          </p:cNvSpPr>
          <p:nvPr/>
        </p:nvSpPr>
        <p:spPr bwMode="auto">
          <a:xfrm rot="20731973">
            <a:off x="1941085" y="2867858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4" name="AutoShape 19"/>
          <p:cNvSpPr>
            <a:spLocks noChangeArrowheads="1"/>
          </p:cNvSpPr>
          <p:nvPr/>
        </p:nvSpPr>
        <p:spPr bwMode="auto">
          <a:xfrm rot="18335084">
            <a:off x="2018016" y="2828073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5" name="AutoShape 34"/>
          <p:cNvSpPr>
            <a:spLocks noChangeArrowheads="1"/>
          </p:cNvSpPr>
          <p:nvPr/>
        </p:nvSpPr>
        <p:spPr bwMode="auto">
          <a:xfrm rot="17441855">
            <a:off x="2262833" y="2918488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6" name="AutoShape 19"/>
          <p:cNvSpPr>
            <a:spLocks noChangeArrowheads="1"/>
          </p:cNvSpPr>
          <p:nvPr/>
        </p:nvSpPr>
        <p:spPr bwMode="auto">
          <a:xfrm rot="18335084">
            <a:off x="5886394" y="2739737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7" name="AutoShape 17"/>
          <p:cNvSpPr>
            <a:spLocks noChangeArrowheads="1"/>
          </p:cNvSpPr>
          <p:nvPr/>
        </p:nvSpPr>
        <p:spPr bwMode="auto">
          <a:xfrm rot="1083628">
            <a:off x="6030759" y="3126779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8" name="AutoShape 17"/>
          <p:cNvSpPr>
            <a:spLocks noChangeArrowheads="1"/>
          </p:cNvSpPr>
          <p:nvPr/>
        </p:nvSpPr>
        <p:spPr bwMode="auto">
          <a:xfrm rot="1083628">
            <a:off x="7077701" y="2753414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79" name="AutoShape 18"/>
          <p:cNvSpPr>
            <a:spLocks noChangeArrowheads="1"/>
          </p:cNvSpPr>
          <p:nvPr/>
        </p:nvSpPr>
        <p:spPr bwMode="auto">
          <a:xfrm>
            <a:off x="7086575" y="2926945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80" name="AutoShape 19"/>
          <p:cNvSpPr>
            <a:spLocks noChangeArrowheads="1"/>
          </p:cNvSpPr>
          <p:nvPr/>
        </p:nvSpPr>
        <p:spPr bwMode="auto">
          <a:xfrm rot="19881424">
            <a:off x="7133544" y="2721194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81" name="椭圆 80"/>
          <p:cNvSpPr/>
          <p:nvPr/>
        </p:nvSpPr>
        <p:spPr>
          <a:xfrm>
            <a:off x="2771775" y="5183188"/>
            <a:ext cx="546100" cy="285750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B33C30C-90A0-43D1-A3C8-3BB37EC4A878}" type="slidenum">
              <a:rPr lang="zh-CN" altLang="en-US"/>
              <a:pPr>
                <a:defRPr/>
              </a:pPr>
              <a:t>18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8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773238"/>
            <a:ext cx="8229600" cy="752475"/>
          </a:xfrm>
        </p:spPr>
        <p:txBody>
          <a:bodyPr rtlCol="0">
            <a:norm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Peptide selectivity of the QDs labeling</a:t>
            </a:r>
          </a:p>
        </p:txBody>
      </p:sp>
      <p:pic>
        <p:nvPicPr>
          <p:cNvPr id="35850" name="Picture 2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18761"/>
          <a:stretch>
            <a:fillRect/>
          </a:stretch>
        </p:blipFill>
        <p:spPr bwMode="auto">
          <a:xfrm>
            <a:off x="684213" y="2349500"/>
            <a:ext cx="4992687" cy="27924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35851" name="TextBox 88"/>
          <p:cNvSpPr txBox="1">
            <a:spLocks noChangeArrowheads="1"/>
          </p:cNvSpPr>
          <p:nvPr/>
        </p:nvSpPr>
        <p:spPr bwMode="auto">
          <a:xfrm>
            <a:off x="1455738" y="4448175"/>
            <a:ext cx="1401762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110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QD+20 ppm TomSys</a:t>
            </a:r>
            <a:endParaRPr lang="zh-CN" altLang="en-US" sz="110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852" name="TextBox 89"/>
          <p:cNvSpPr txBox="1">
            <a:spLocks noChangeArrowheads="1"/>
          </p:cNvSpPr>
          <p:nvPr/>
        </p:nvSpPr>
        <p:spPr bwMode="auto">
          <a:xfrm>
            <a:off x="1435100" y="4060825"/>
            <a:ext cx="1387475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110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QD+ 21ppm Sys-AA</a:t>
            </a:r>
            <a:endParaRPr lang="zh-CN" altLang="en-US" sz="110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853" name="TextBox 90"/>
          <p:cNvSpPr txBox="1">
            <a:spLocks noChangeArrowheads="1"/>
          </p:cNvSpPr>
          <p:nvPr/>
        </p:nvSpPr>
        <p:spPr bwMode="auto">
          <a:xfrm>
            <a:off x="1435100" y="3582988"/>
            <a:ext cx="1398588" cy="261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110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QD+ 17 ppm TobSys</a:t>
            </a:r>
            <a:endParaRPr lang="zh-CN" altLang="en-US" sz="110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854" name="TextBox 91"/>
          <p:cNvSpPr txBox="1">
            <a:spLocks noChangeArrowheads="1"/>
          </p:cNvSpPr>
          <p:nvPr/>
        </p:nvSpPr>
        <p:spPr bwMode="auto">
          <a:xfrm>
            <a:off x="1435100" y="2909888"/>
            <a:ext cx="2128838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1100">
                <a:solidFill>
                  <a:srgbClr val="FF3399"/>
                </a:solidFill>
                <a:latin typeface="Times New Roman" pitchFamily="18" charset="0"/>
                <a:cs typeface="Times New Roman" pitchFamily="18" charset="0"/>
              </a:rPr>
              <a:t>QD+10 ppm TomSys+ 10ppm Sys-AA + 8 ppm TobSys</a:t>
            </a:r>
            <a:endParaRPr lang="zh-CN" altLang="en-US" sz="1100">
              <a:solidFill>
                <a:srgbClr val="FF339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93" name="表格 92"/>
          <p:cNvGraphicFramePr>
            <a:graphicFrameLocks noGrp="1"/>
          </p:cNvGraphicFramePr>
          <p:nvPr/>
        </p:nvGraphicFramePr>
        <p:xfrm>
          <a:off x="611188" y="5278438"/>
          <a:ext cx="5194300" cy="1463675"/>
        </p:xfrm>
        <a:graphic>
          <a:graphicData uri="http://schemas.openxmlformats.org/drawingml/2006/table">
            <a:tbl>
              <a:tblPr firstRow="1" firstCol="1" lastCol="1" bandRow="1" bandCol="1">
                <a:tableStyleId>{72833802-FEF1-4C79-8D5D-14CF1EAF98D9}</a:tableStyleId>
              </a:tblPr>
              <a:tblGrid>
                <a:gridCol w="2666822"/>
                <a:gridCol w="2526463"/>
              </a:tblGrid>
              <a:tr h="324036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Peptides (Abbr.)</a:t>
                      </a: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Amino Acid Sequence</a:t>
                      </a: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324036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Tomato systemin (TomSys)</a:t>
                      </a:r>
                      <a:endParaRPr lang="zh-CN" sz="105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AVQSKPPSKRDPPKMQTD</a:t>
                      </a: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324036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pl-PL" sz="1200" kern="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Systemin-AA (Sys-AA)</a:t>
                      </a: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AVQSK</a:t>
                      </a:r>
                      <a:r>
                        <a:rPr lang="en-US" sz="1200" kern="0" dirty="0" smtClean="0"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AA</a:t>
                      </a:r>
                      <a:r>
                        <a:rPr lang="en-US" sz="1200" kern="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SKRD</a:t>
                      </a:r>
                      <a:r>
                        <a:rPr lang="en-US" sz="1200" kern="0" dirty="0" smtClean="0"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AA</a:t>
                      </a:r>
                      <a:r>
                        <a:rPr lang="en-US" sz="1200" kern="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KMQTD</a:t>
                      </a: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32403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200" kern="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Tobacco </a:t>
                      </a:r>
                      <a:r>
                        <a:rPr lang="en-US" altLang="zh-CN" sz="1200" kern="0" dirty="0" err="1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systemin</a:t>
                      </a:r>
                      <a:r>
                        <a:rPr lang="en-US" altLang="zh-CN" sz="1200" kern="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</a:t>
                      </a:r>
                      <a:r>
                        <a:rPr lang="en-US" altLang="zh-CN" sz="1200" kern="100" dirty="0" err="1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TobSys</a:t>
                      </a:r>
                      <a:r>
                        <a:rPr lang="en-US" altLang="zh-CN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zh-CN" altLang="zh-CN" sz="1050" kern="100" dirty="0" smtClean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05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RGANLPOOSOASSOOSKE</a:t>
                      </a:r>
                      <a:endParaRPr lang="zh-CN" altLang="zh-CN" sz="900" kern="100" dirty="0" smtClean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sp>
        <p:nvSpPr>
          <p:cNvPr id="94" name="矩形 93"/>
          <p:cNvSpPr/>
          <p:nvPr/>
        </p:nvSpPr>
        <p:spPr>
          <a:xfrm>
            <a:off x="5761038" y="3933825"/>
            <a:ext cx="3275012" cy="132238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Electrophoretograms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of 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in-capillary labeling 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of different peptides with QDs. BGE: 17mM NH</a:t>
            </a:r>
            <a:r>
              <a:rPr lang="en-US" altLang="zh-CN" sz="1600" baseline="-250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4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Ac (pH 9.5) + 9.5mM SDS + 10% 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IPA. Peptides </a:t>
            </a:r>
            <a:r>
              <a:rPr lang="en-US" altLang="zh-CN" sz="1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were injected at 50 mbar for 30 s.</a:t>
            </a:r>
            <a:endParaRPr lang="zh-CN" altLang="en-US" sz="1600" dirty="0">
              <a:solidFill>
                <a:schemeClr val="bg2">
                  <a:lumMod val="1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E1E352E-A035-402A-B659-F4322CA0495F}" type="slidenum">
              <a:rPr lang="zh-CN" altLang="en-US"/>
              <a:pPr>
                <a:defRPr/>
              </a:pPr>
              <a:t>19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6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Outlines</a:t>
            </a:r>
            <a:endParaRPr lang="zh-CN" altLang="en-US" sz="36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7" name="内容占位符 2"/>
          <p:cNvSpPr txBox="1">
            <a:spLocks/>
          </p:cNvSpPr>
          <p:nvPr/>
        </p:nvSpPr>
        <p:spPr>
          <a:xfrm>
            <a:off x="468313" y="1308100"/>
            <a:ext cx="8229600" cy="4784725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1. Background and research objectives</a:t>
            </a: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Research proposals and experiment results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in-capillary non-covalent labeling and determination of tomato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 CE-MS method for on-line concentration and determination of multiple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pH junction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2.3.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DART-MS method for the rapid analysis of multiple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single drop liquid-liquid-liquid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microextraction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3. Conclusions and perspectives</a:t>
            </a: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4. Acknowledgements</a:t>
            </a:r>
            <a:endParaRPr lang="en-US" altLang="zh-CN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6AB8021-F2EA-4458-879B-7C3B23B14E80}" type="slidenum">
              <a:rPr lang="zh-CN" altLang="en-US"/>
              <a:pPr>
                <a:defRPr/>
              </a:pPr>
              <a:t>2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773238"/>
            <a:ext cx="8229600" cy="752475"/>
          </a:xfrm>
        </p:spPr>
        <p:txBody>
          <a:bodyPr rtlCol="0">
            <a:norm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Method </a:t>
            </a: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validation</a:t>
            </a:r>
            <a:endParaRPr lang="en-US" altLang="zh-CN" sz="2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7" name="图表 16"/>
          <p:cNvGraphicFramePr>
            <a:graphicFrameLocks/>
          </p:cNvGraphicFramePr>
          <p:nvPr/>
        </p:nvGraphicFramePr>
        <p:xfrm>
          <a:off x="1747664" y="2420888"/>
          <a:ext cx="4734272" cy="28837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" name="表格 18"/>
          <p:cNvGraphicFramePr>
            <a:graphicFrameLocks noGrp="1"/>
          </p:cNvGraphicFramePr>
          <p:nvPr/>
        </p:nvGraphicFramePr>
        <p:xfrm>
          <a:off x="539750" y="5445125"/>
          <a:ext cx="3024188" cy="1106488"/>
        </p:xfrm>
        <a:graphic>
          <a:graphicData uri="http://schemas.openxmlformats.org/drawingml/2006/table">
            <a:tbl>
              <a:tblPr firstRow="1" firstCol="1" lastCol="1" bandRow="1">
                <a:tableStyleId>{72833802-FEF1-4C79-8D5D-14CF1EAF98D9}</a:tableStyleId>
              </a:tblPr>
              <a:tblGrid>
                <a:gridCol w="865620"/>
                <a:gridCol w="1071584"/>
                <a:gridCol w="1087132"/>
              </a:tblGrid>
              <a:tr h="375399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LOD</a:t>
                      </a: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LOQ</a:t>
                      </a: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365760">
                <a:tc rowSpan="2"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b="1" kern="100" dirty="0" err="1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宋体"/>
                          <a:cs typeface="Times New Roman" pitchFamily="18" charset="0"/>
                        </a:rPr>
                        <a:t>TomSys</a:t>
                      </a:r>
                      <a:endParaRPr lang="zh-CN" sz="1200" b="1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0.5 </a:t>
                      </a:r>
                      <a:r>
                        <a:rPr lang="el-GR" sz="1200" b="1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/>
                          <a:cs typeface="Times New Roman"/>
                        </a:rPr>
                        <a:t>μ</a:t>
                      </a:r>
                      <a:r>
                        <a:rPr lang="en-US" sz="1200" b="1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g/ml</a:t>
                      </a:r>
                      <a:endParaRPr lang="zh-CN" sz="1200" b="1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b="1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宋体"/>
                          <a:cs typeface="Times New Roman" pitchFamily="18" charset="0"/>
                        </a:rPr>
                        <a:t>1.5 </a:t>
                      </a:r>
                      <a:r>
                        <a:rPr lang="el-GR" altLang="zh-CN" sz="1200" b="1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/>
                          <a:cs typeface="Times New Roman"/>
                        </a:rPr>
                        <a:t>μ</a:t>
                      </a:r>
                      <a:r>
                        <a:rPr lang="en-US" altLang="zh-CN" sz="1200" b="1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g/ml</a:t>
                      </a:r>
                      <a:endParaRPr lang="zh-CN" sz="1200" b="1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365760">
                <a:tc vMerge="1"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pl-PL" sz="1200" b="1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66 fmol</a:t>
                      </a:r>
                      <a:endParaRPr lang="zh-CN" sz="1200" b="1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198 </a:t>
                      </a:r>
                      <a:r>
                        <a:rPr lang="en-US" sz="1200" b="1" kern="0" dirty="0" err="1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fmol</a:t>
                      </a:r>
                      <a:endParaRPr lang="zh-CN" sz="1200" b="1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graphicFrame>
        <p:nvGraphicFramePr>
          <p:cNvPr id="20" name="表格 19"/>
          <p:cNvGraphicFramePr>
            <a:graphicFrameLocks noGrp="1"/>
          </p:cNvGraphicFramePr>
          <p:nvPr/>
        </p:nvGraphicFramePr>
        <p:xfrm>
          <a:off x="4108450" y="5445125"/>
          <a:ext cx="4495800" cy="1096963"/>
        </p:xfrm>
        <a:graphic>
          <a:graphicData uri="http://schemas.openxmlformats.org/drawingml/2006/table">
            <a:tbl>
              <a:tblPr firstRow="1" firstCol="1" lastCol="1" bandRow="1">
                <a:tableStyleId>{72833802-FEF1-4C79-8D5D-14CF1EAF98D9}</a:tableStyleId>
              </a:tblPr>
              <a:tblGrid>
                <a:gridCol w="1283808"/>
                <a:gridCol w="1427170"/>
                <a:gridCol w="1785576"/>
              </a:tblGrid>
              <a:tr h="341758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endParaRPr lang="zh-CN" sz="105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b="1" kern="10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Peak Area, RSD 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kern="10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Migration time, RSD </a:t>
                      </a:r>
                    </a:p>
                  </a:txBody>
                  <a:tcPr marL="68580" marR="68580" marT="0" marB="0"/>
                </a:tc>
              </a:tr>
              <a:tr h="341758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b="1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宋体"/>
                          <a:cs typeface="Times New Roman" pitchFamily="18" charset="0"/>
                        </a:rPr>
                        <a:t>Intraday</a:t>
                      </a:r>
                      <a:r>
                        <a:rPr lang="en-US" altLang="zh-CN" sz="1200" b="1" kern="100" baseline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宋体"/>
                          <a:cs typeface="Times New Roman" pitchFamily="18" charset="0"/>
                        </a:rPr>
                        <a:t> (n=5)</a:t>
                      </a:r>
                      <a:endParaRPr lang="zh-CN" sz="1200" b="1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3.1 %</a:t>
                      </a:r>
                      <a:endParaRPr lang="zh-CN" sz="1200" b="1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b="1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宋体"/>
                          <a:cs typeface="Times New Roman" pitchFamily="18" charset="0"/>
                        </a:rPr>
                        <a:t>0.9 %</a:t>
                      </a:r>
                      <a:endParaRPr lang="zh-CN" sz="1200" b="1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341758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b="1" kern="100" dirty="0" err="1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宋体"/>
                          <a:cs typeface="Times New Roman" pitchFamily="18" charset="0"/>
                        </a:rPr>
                        <a:t>Interday</a:t>
                      </a:r>
                      <a:r>
                        <a:rPr lang="en-US" altLang="zh-CN" sz="1200" b="1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宋体"/>
                          <a:cs typeface="Times New Roman" pitchFamily="18" charset="0"/>
                        </a:rPr>
                        <a:t> (n=5)</a:t>
                      </a:r>
                      <a:endParaRPr lang="zh-CN" sz="1200" b="1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11.9 %</a:t>
                      </a:r>
                      <a:endParaRPr lang="zh-CN" sz="1200" b="1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b="1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4.6 %</a:t>
                      </a:r>
                      <a:endParaRPr lang="zh-CN" sz="1200" b="1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92D504E-DFA1-4327-A891-844AC0331B9D}" type="slidenum">
              <a:rPr lang="zh-CN" altLang="en-US"/>
              <a:pPr>
                <a:defRPr/>
              </a:pPr>
              <a:t>20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89" name="组合 2"/>
          <p:cNvGrpSpPr>
            <a:grpSpLocks/>
          </p:cNvGrpSpPr>
          <p:nvPr/>
        </p:nvGrpSpPr>
        <p:grpSpPr bwMode="auto">
          <a:xfrm>
            <a:off x="1047750" y="1773238"/>
            <a:ext cx="6692900" cy="3927475"/>
            <a:chOff x="661777" y="1529613"/>
            <a:chExt cx="7804980" cy="5091082"/>
          </a:xfrm>
        </p:grpSpPr>
        <p:grpSp>
          <p:nvGrpSpPr>
            <p:cNvPr id="37901" name="Group 2592"/>
            <p:cNvGrpSpPr>
              <a:grpSpLocks/>
            </p:cNvGrpSpPr>
            <p:nvPr/>
          </p:nvGrpSpPr>
          <p:grpSpPr bwMode="auto">
            <a:xfrm>
              <a:off x="4074392" y="2292655"/>
              <a:ext cx="1522413" cy="3540125"/>
              <a:chOff x="2744" y="917"/>
              <a:chExt cx="959" cy="2230"/>
            </a:xfrm>
          </p:grpSpPr>
          <p:sp>
            <p:nvSpPr>
              <p:cNvPr id="75429" name="Freeform 2392"/>
              <p:cNvSpPr>
                <a:spLocks/>
              </p:cNvSpPr>
              <p:nvPr/>
            </p:nvSpPr>
            <p:spPr bwMode="auto">
              <a:xfrm>
                <a:off x="2744" y="300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1 h 5"/>
                  <a:gd name="T4" fmla="*/ 0 w 4"/>
                  <a:gd name="T5" fmla="*/ 2 h 5"/>
                  <a:gd name="T6" fmla="*/ 0 w 4"/>
                  <a:gd name="T7" fmla="*/ 2 h 5"/>
                  <a:gd name="T8" fmla="*/ 1 w 4"/>
                  <a:gd name="T9" fmla="*/ 1 h 5"/>
                  <a:gd name="T10" fmla="*/ 1 w 4"/>
                  <a:gd name="T11" fmla="*/ 1 h 5"/>
                  <a:gd name="T12" fmla="*/ 1 w 4"/>
                  <a:gd name="T13" fmla="*/ 3 h 5"/>
                  <a:gd name="T14" fmla="*/ 1 w 4"/>
                  <a:gd name="T15" fmla="*/ 3 h 5"/>
                  <a:gd name="T16" fmla="*/ 1 w 4"/>
                  <a:gd name="T17" fmla="*/ 2 h 5"/>
                  <a:gd name="T18" fmla="*/ 1 w 4"/>
                  <a:gd name="T19" fmla="*/ 3 h 5"/>
                  <a:gd name="T20" fmla="*/ 1 w 4"/>
                  <a:gd name="T21" fmla="*/ 3 h 5"/>
                  <a:gd name="T22" fmla="*/ 1 w 4"/>
                  <a:gd name="T23" fmla="*/ 3 h 5"/>
                  <a:gd name="T24" fmla="*/ 1 w 4"/>
                  <a:gd name="T25" fmla="*/ 3 h 5"/>
                  <a:gd name="T26" fmla="*/ 1 w 4"/>
                  <a:gd name="T27" fmla="*/ 4 h 5"/>
                  <a:gd name="T28" fmla="*/ 1 w 4"/>
                  <a:gd name="T29" fmla="*/ 4 h 5"/>
                  <a:gd name="T30" fmla="*/ 1 w 4"/>
                  <a:gd name="T31" fmla="*/ 3 h 5"/>
                  <a:gd name="T32" fmla="*/ 1 w 4"/>
                  <a:gd name="T33" fmla="*/ 3 h 5"/>
                  <a:gd name="T34" fmla="*/ 2 w 4"/>
                  <a:gd name="T35" fmla="*/ 3 h 5"/>
                  <a:gd name="T36" fmla="*/ 2 w 4"/>
                  <a:gd name="T37" fmla="*/ 3 h 5"/>
                  <a:gd name="T38" fmla="*/ 2 w 4"/>
                  <a:gd name="T39" fmla="*/ 2 h 5"/>
                  <a:gd name="T40" fmla="*/ 2 w 4"/>
                  <a:gd name="T41" fmla="*/ 2 h 5"/>
                  <a:gd name="T42" fmla="*/ 2 w 4"/>
                  <a:gd name="T43" fmla="*/ 2 h 5"/>
                  <a:gd name="T44" fmla="*/ 2 w 4"/>
                  <a:gd name="T45" fmla="*/ 2 h 5"/>
                  <a:gd name="T46" fmla="*/ 2 w 4"/>
                  <a:gd name="T47" fmla="*/ 3 h 5"/>
                  <a:gd name="T48" fmla="*/ 2 w 4"/>
                  <a:gd name="T49" fmla="*/ 3 h 5"/>
                  <a:gd name="T50" fmla="*/ 2 w 4"/>
                  <a:gd name="T51" fmla="*/ 4 h 5"/>
                  <a:gd name="T52" fmla="*/ 2 w 4"/>
                  <a:gd name="T53" fmla="*/ 4 h 5"/>
                  <a:gd name="T54" fmla="*/ 2 w 4"/>
                  <a:gd name="T55" fmla="*/ 4 h 5"/>
                  <a:gd name="T56" fmla="*/ 2 w 4"/>
                  <a:gd name="T57" fmla="*/ 4 h 5"/>
                  <a:gd name="T58" fmla="*/ 3 w 4"/>
                  <a:gd name="T59" fmla="*/ 4 h 5"/>
                  <a:gd name="T60" fmla="*/ 3 w 4"/>
                  <a:gd name="T61" fmla="*/ 5 h 5"/>
                  <a:gd name="T62" fmla="*/ 3 w 4"/>
                  <a:gd name="T63" fmla="*/ 5 h 5"/>
                  <a:gd name="T64" fmla="*/ 3 w 4"/>
                  <a:gd name="T65" fmla="*/ 5 h 5"/>
                  <a:gd name="T66" fmla="*/ 3 w 4"/>
                  <a:gd name="T67" fmla="*/ 5 h 5"/>
                  <a:gd name="T68" fmla="*/ 3 w 4"/>
                  <a:gd name="T69" fmla="*/ 4 h 5"/>
                  <a:gd name="T70" fmla="*/ 3 w 4"/>
                  <a:gd name="T71" fmla="*/ 4 h 5"/>
                  <a:gd name="T72" fmla="*/ 3 w 4"/>
                  <a:gd name="T73" fmla="*/ 4 h 5"/>
                  <a:gd name="T74" fmla="*/ 4 w 4"/>
                  <a:gd name="T75" fmla="*/ 3 h 5"/>
                  <a:gd name="T76" fmla="*/ 4 w 4"/>
                  <a:gd name="T77" fmla="*/ 3 h 5"/>
                  <a:gd name="T78" fmla="*/ 4 w 4"/>
                  <a:gd name="T79" fmla="*/ 3 h 5"/>
                  <a:gd name="T80" fmla="*/ 4 w 4"/>
                  <a:gd name="T81" fmla="*/ 4 h 5"/>
                  <a:gd name="T82" fmla="*/ 4 w 4"/>
                  <a:gd name="T83" fmla="*/ 4 h 5"/>
                  <a:gd name="T84" fmla="*/ 4 w 4"/>
                  <a:gd name="T85" fmla="*/ 3 h 5"/>
                  <a:gd name="T86" fmla="*/ 4 w 4"/>
                  <a:gd name="T87" fmla="*/ 3 h 5"/>
                  <a:gd name="T88" fmla="*/ 4 w 4"/>
                  <a:gd name="T89" fmla="*/ 3 h 5"/>
                  <a:gd name="T90" fmla="*/ 4 w 4"/>
                  <a:gd name="T91" fmla="*/ 4 h 5"/>
                  <a:gd name="T92" fmla="*/ 4 w 4"/>
                  <a:gd name="T93" fmla="*/ 4 h 5"/>
                  <a:gd name="T94" fmla="*/ 4 w 4"/>
                  <a:gd name="T95" fmla="*/ 5 h 5"/>
                  <a:gd name="T96" fmla="*/ 4 w 4"/>
                  <a:gd name="T97" fmla="*/ 5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5"/>
                  <a:gd name="T149" fmla="*/ 4 w 4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0" name="Freeform 2393"/>
              <p:cNvSpPr>
                <a:spLocks/>
              </p:cNvSpPr>
              <p:nvPr/>
            </p:nvSpPr>
            <p:spPr bwMode="auto">
              <a:xfrm>
                <a:off x="2748" y="3012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2 h 3"/>
                  <a:gd name="T20" fmla="*/ 1 w 5"/>
                  <a:gd name="T21" fmla="*/ 2 h 3"/>
                  <a:gd name="T22" fmla="*/ 2 w 5"/>
                  <a:gd name="T23" fmla="*/ 2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0 h 3"/>
                  <a:gd name="T30" fmla="*/ 2 w 5"/>
                  <a:gd name="T31" fmla="*/ 0 h 3"/>
                  <a:gd name="T32" fmla="*/ 2 w 5"/>
                  <a:gd name="T33" fmla="*/ 0 h 3"/>
                  <a:gd name="T34" fmla="*/ 2 w 5"/>
                  <a:gd name="T35" fmla="*/ 1 h 3"/>
                  <a:gd name="T36" fmla="*/ 2 w 5"/>
                  <a:gd name="T37" fmla="*/ 1 h 3"/>
                  <a:gd name="T38" fmla="*/ 3 w 5"/>
                  <a:gd name="T39" fmla="*/ 1 h 3"/>
                  <a:gd name="T40" fmla="*/ 3 w 5"/>
                  <a:gd name="T41" fmla="*/ 1 h 3"/>
                  <a:gd name="T42" fmla="*/ 3 w 5"/>
                  <a:gd name="T43" fmla="*/ 2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5 w 5"/>
                  <a:gd name="T83" fmla="*/ 2 h 3"/>
                  <a:gd name="T84" fmla="*/ 5 w 5"/>
                  <a:gd name="T85" fmla="*/ 2 h 3"/>
                  <a:gd name="T86" fmla="*/ 5 w 5"/>
                  <a:gd name="T87" fmla="*/ 3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1" name="Freeform 2394"/>
              <p:cNvSpPr>
                <a:spLocks/>
              </p:cNvSpPr>
              <p:nvPr/>
            </p:nvSpPr>
            <p:spPr bwMode="auto">
              <a:xfrm>
                <a:off x="2753" y="3013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1 h 3"/>
                  <a:gd name="T10" fmla="*/ 1 w 4"/>
                  <a:gd name="T11" fmla="*/ 2 h 3"/>
                  <a:gd name="T12" fmla="*/ 1 w 4"/>
                  <a:gd name="T13" fmla="*/ 2 h 3"/>
                  <a:gd name="T14" fmla="*/ 1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1 h 3"/>
                  <a:gd name="T32" fmla="*/ 2 w 4"/>
                  <a:gd name="T33" fmla="*/ 2 h 3"/>
                  <a:gd name="T34" fmla="*/ 2 w 4"/>
                  <a:gd name="T35" fmla="*/ 2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3 w 4"/>
                  <a:gd name="T53" fmla="*/ 0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1 h 3"/>
                  <a:gd name="T60" fmla="*/ 3 w 4"/>
                  <a:gd name="T61" fmla="*/ 2 h 3"/>
                  <a:gd name="T62" fmla="*/ 3 w 4"/>
                  <a:gd name="T63" fmla="*/ 1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3 h 3"/>
                  <a:gd name="T70" fmla="*/ 3 w 4"/>
                  <a:gd name="T71" fmla="*/ 3 h 3"/>
                  <a:gd name="T72" fmla="*/ 3 w 4"/>
                  <a:gd name="T73" fmla="*/ 2 h 3"/>
                  <a:gd name="T74" fmla="*/ 3 w 4"/>
                  <a:gd name="T75" fmla="*/ 2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1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2" name="Freeform 2395"/>
              <p:cNvSpPr>
                <a:spLocks/>
              </p:cNvSpPr>
              <p:nvPr/>
            </p:nvSpPr>
            <p:spPr bwMode="auto">
              <a:xfrm>
                <a:off x="2757" y="3014"/>
                <a:ext cx="5" cy="4"/>
              </a:xfrm>
              <a:custGeom>
                <a:avLst/>
                <a:gdLst>
                  <a:gd name="T0" fmla="*/ 1 w 5"/>
                  <a:gd name="T1" fmla="*/ 0 h 4"/>
                  <a:gd name="T2" fmla="*/ 1 w 5"/>
                  <a:gd name="T3" fmla="*/ 0 h 4"/>
                  <a:gd name="T4" fmla="*/ 1 w 5"/>
                  <a:gd name="T5" fmla="*/ 1 h 4"/>
                  <a:gd name="T6" fmla="*/ 1 w 5"/>
                  <a:gd name="T7" fmla="*/ 0 h 4"/>
                  <a:gd name="T8" fmla="*/ 1 w 5"/>
                  <a:gd name="T9" fmla="*/ 0 h 4"/>
                  <a:gd name="T10" fmla="*/ 1 w 5"/>
                  <a:gd name="T11" fmla="*/ 0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2 h 4"/>
                  <a:gd name="T18" fmla="*/ 1 w 5"/>
                  <a:gd name="T19" fmla="*/ 2 h 4"/>
                  <a:gd name="T20" fmla="*/ 2 w 5"/>
                  <a:gd name="T21" fmla="*/ 2 h 4"/>
                  <a:gd name="T22" fmla="*/ 2 w 5"/>
                  <a:gd name="T23" fmla="*/ 1 h 4"/>
                  <a:gd name="T24" fmla="*/ 2 w 5"/>
                  <a:gd name="T25" fmla="*/ 1 h 4"/>
                  <a:gd name="T26" fmla="*/ 2 w 5"/>
                  <a:gd name="T27" fmla="*/ 1 h 4"/>
                  <a:gd name="T28" fmla="*/ 2 w 5"/>
                  <a:gd name="T29" fmla="*/ 1 h 4"/>
                  <a:gd name="T30" fmla="*/ 2 w 5"/>
                  <a:gd name="T31" fmla="*/ 1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2 h 4"/>
                  <a:gd name="T38" fmla="*/ 2 w 5"/>
                  <a:gd name="T39" fmla="*/ 1 h 4"/>
                  <a:gd name="T40" fmla="*/ 3 w 5"/>
                  <a:gd name="T41" fmla="*/ 0 h 4"/>
                  <a:gd name="T42" fmla="*/ 3 w 5"/>
                  <a:gd name="T43" fmla="*/ 2 h 4"/>
                  <a:gd name="T44" fmla="*/ 3 w 5"/>
                  <a:gd name="T45" fmla="*/ 2 h 4"/>
                  <a:gd name="T46" fmla="*/ 3 w 5"/>
                  <a:gd name="T47" fmla="*/ 2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3 h 4"/>
                  <a:gd name="T56" fmla="*/ 3 w 5"/>
                  <a:gd name="T57" fmla="*/ 3 h 4"/>
                  <a:gd name="T58" fmla="*/ 3 w 5"/>
                  <a:gd name="T59" fmla="*/ 3 h 4"/>
                  <a:gd name="T60" fmla="*/ 4 w 5"/>
                  <a:gd name="T61" fmla="*/ 3 h 4"/>
                  <a:gd name="T62" fmla="*/ 4 w 5"/>
                  <a:gd name="T63" fmla="*/ 2 h 4"/>
                  <a:gd name="T64" fmla="*/ 4 w 5"/>
                  <a:gd name="T65" fmla="*/ 2 h 4"/>
                  <a:gd name="T66" fmla="*/ 4 w 5"/>
                  <a:gd name="T67" fmla="*/ 3 h 4"/>
                  <a:gd name="T68" fmla="*/ 4 w 5"/>
                  <a:gd name="T69" fmla="*/ 3 h 4"/>
                  <a:gd name="T70" fmla="*/ 4 w 5"/>
                  <a:gd name="T71" fmla="*/ 2 h 4"/>
                  <a:gd name="T72" fmla="*/ 4 w 5"/>
                  <a:gd name="T73" fmla="*/ 4 h 4"/>
                  <a:gd name="T74" fmla="*/ 4 w 5"/>
                  <a:gd name="T75" fmla="*/ 4 h 4"/>
                  <a:gd name="T76" fmla="*/ 4 w 5"/>
                  <a:gd name="T77" fmla="*/ 3 h 4"/>
                  <a:gd name="T78" fmla="*/ 5 w 5"/>
                  <a:gd name="T79" fmla="*/ 2 h 4"/>
                  <a:gd name="T80" fmla="*/ 5 w 5"/>
                  <a:gd name="T81" fmla="*/ 3 h 4"/>
                  <a:gd name="T82" fmla="*/ 5 w 5"/>
                  <a:gd name="T83" fmla="*/ 3 h 4"/>
                  <a:gd name="T84" fmla="*/ 5 w 5"/>
                  <a:gd name="T85" fmla="*/ 3 h 4"/>
                  <a:gd name="T86" fmla="*/ 5 w 5"/>
                  <a:gd name="T87" fmla="*/ 3 h 4"/>
                  <a:gd name="T88" fmla="*/ 5 w 5"/>
                  <a:gd name="T89" fmla="*/ 3 h 4"/>
                  <a:gd name="T90" fmla="*/ 5 w 5"/>
                  <a:gd name="T91" fmla="*/ 4 h 4"/>
                  <a:gd name="T92" fmla="*/ 5 w 5"/>
                  <a:gd name="T93" fmla="*/ 3 h 4"/>
                  <a:gd name="T94" fmla="*/ 5 w 5"/>
                  <a:gd name="T95" fmla="*/ 3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3" name="Freeform 2396"/>
              <p:cNvSpPr>
                <a:spLocks/>
              </p:cNvSpPr>
              <p:nvPr/>
            </p:nvSpPr>
            <p:spPr bwMode="auto">
              <a:xfrm>
                <a:off x="2762" y="3016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0 h 4"/>
                  <a:gd name="T4" fmla="*/ 1 w 5"/>
                  <a:gd name="T5" fmla="*/ 0 h 4"/>
                  <a:gd name="T6" fmla="*/ 1 w 5"/>
                  <a:gd name="T7" fmla="*/ 1 h 4"/>
                  <a:gd name="T8" fmla="*/ 1 w 5"/>
                  <a:gd name="T9" fmla="*/ 1 h 4"/>
                  <a:gd name="T10" fmla="*/ 1 w 5"/>
                  <a:gd name="T11" fmla="*/ 0 h 4"/>
                  <a:gd name="T12" fmla="*/ 1 w 5"/>
                  <a:gd name="T13" fmla="*/ 0 h 4"/>
                  <a:gd name="T14" fmla="*/ 1 w 5"/>
                  <a:gd name="T15" fmla="*/ 0 h 4"/>
                  <a:gd name="T16" fmla="*/ 1 w 5"/>
                  <a:gd name="T17" fmla="*/ 1 h 4"/>
                  <a:gd name="T18" fmla="*/ 1 w 5"/>
                  <a:gd name="T19" fmla="*/ 0 h 4"/>
                  <a:gd name="T20" fmla="*/ 1 w 5"/>
                  <a:gd name="T21" fmla="*/ 0 h 4"/>
                  <a:gd name="T22" fmla="*/ 1 w 5"/>
                  <a:gd name="T23" fmla="*/ 0 h 4"/>
                  <a:gd name="T24" fmla="*/ 1 w 5"/>
                  <a:gd name="T25" fmla="*/ 0 h 4"/>
                  <a:gd name="T26" fmla="*/ 2 w 5"/>
                  <a:gd name="T27" fmla="*/ 1 h 4"/>
                  <a:gd name="T28" fmla="*/ 2 w 5"/>
                  <a:gd name="T29" fmla="*/ 0 h 4"/>
                  <a:gd name="T30" fmla="*/ 2 w 5"/>
                  <a:gd name="T31" fmla="*/ 0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1 h 4"/>
                  <a:gd name="T40" fmla="*/ 2 w 5"/>
                  <a:gd name="T41" fmla="*/ 0 h 4"/>
                  <a:gd name="T42" fmla="*/ 2 w 5"/>
                  <a:gd name="T43" fmla="*/ 0 h 4"/>
                  <a:gd name="T44" fmla="*/ 3 w 5"/>
                  <a:gd name="T45" fmla="*/ 1 h 4"/>
                  <a:gd name="T46" fmla="*/ 3 w 5"/>
                  <a:gd name="T47" fmla="*/ 0 h 4"/>
                  <a:gd name="T48" fmla="*/ 3 w 5"/>
                  <a:gd name="T49" fmla="*/ 1 h 4"/>
                  <a:gd name="T50" fmla="*/ 3 w 5"/>
                  <a:gd name="T51" fmla="*/ 1 h 4"/>
                  <a:gd name="T52" fmla="*/ 3 w 5"/>
                  <a:gd name="T53" fmla="*/ 1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1 h 4"/>
                  <a:gd name="T62" fmla="*/ 3 w 5"/>
                  <a:gd name="T63" fmla="*/ 1 h 4"/>
                  <a:gd name="T64" fmla="*/ 3 w 5"/>
                  <a:gd name="T65" fmla="*/ 2 h 4"/>
                  <a:gd name="T66" fmla="*/ 3 w 5"/>
                  <a:gd name="T67" fmla="*/ 2 h 4"/>
                  <a:gd name="T68" fmla="*/ 4 w 5"/>
                  <a:gd name="T69" fmla="*/ 2 h 4"/>
                  <a:gd name="T70" fmla="*/ 4 w 5"/>
                  <a:gd name="T71" fmla="*/ 2 h 4"/>
                  <a:gd name="T72" fmla="*/ 4 w 5"/>
                  <a:gd name="T73" fmla="*/ 3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2 h 4"/>
                  <a:gd name="T82" fmla="*/ 4 w 5"/>
                  <a:gd name="T83" fmla="*/ 4 h 4"/>
                  <a:gd name="T84" fmla="*/ 4 w 5"/>
                  <a:gd name="T85" fmla="*/ 4 h 4"/>
                  <a:gd name="T86" fmla="*/ 4 w 5"/>
                  <a:gd name="T87" fmla="*/ 2 h 4"/>
                  <a:gd name="T88" fmla="*/ 4 w 5"/>
                  <a:gd name="T89" fmla="*/ 3 h 4"/>
                  <a:gd name="T90" fmla="*/ 4 w 5"/>
                  <a:gd name="T91" fmla="*/ 3 h 4"/>
                  <a:gd name="T92" fmla="*/ 5 w 5"/>
                  <a:gd name="T93" fmla="*/ 2 h 4"/>
                  <a:gd name="T94" fmla="*/ 5 w 5"/>
                  <a:gd name="T95" fmla="*/ 2 h 4"/>
                  <a:gd name="T96" fmla="*/ 5 w 5"/>
                  <a:gd name="T97" fmla="*/ 2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4" name="Freeform 2397"/>
              <p:cNvSpPr>
                <a:spLocks/>
              </p:cNvSpPr>
              <p:nvPr/>
            </p:nvSpPr>
            <p:spPr bwMode="auto">
              <a:xfrm>
                <a:off x="2767" y="3018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1 h 4"/>
                  <a:gd name="T10" fmla="*/ 0 w 4"/>
                  <a:gd name="T11" fmla="*/ 2 h 4"/>
                  <a:gd name="T12" fmla="*/ 1 w 4"/>
                  <a:gd name="T13" fmla="*/ 1 h 4"/>
                  <a:gd name="T14" fmla="*/ 1 w 4"/>
                  <a:gd name="T15" fmla="*/ 0 h 4"/>
                  <a:gd name="T16" fmla="*/ 1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1 h 4"/>
                  <a:gd name="T26" fmla="*/ 1 w 4"/>
                  <a:gd name="T27" fmla="*/ 0 h 4"/>
                  <a:gd name="T28" fmla="*/ 1 w 4"/>
                  <a:gd name="T29" fmla="*/ 1 h 4"/>
                  <a:gd name="T30" fmla="*/ 1 w 4"/>
                  <a:gd name="T31" fmla="*/ 1 h 4"/>
                  <a:gd name="T32" fmla="*/ 1 w 4"/>
                  <a:gd name="T33" fmla="*/ 2 h 4"/>
                  <a:gd name="T34" fmla="*/ 1 w 4"/>
                  <a:gd name="T35" fmla="*/ 2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3 h 4"/>
                  <a:gd name="T42" fmla="*/ 2 w 4"/>
                  <a:gd name="T43" fmla="*/ 3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2 h 4"/>
                  <a:gd name="T52" fmla="*/ 2 w 4"/>
                  <a:gd name="T53" fmla="*/ 2 h 4"/>
                  <a:gd name="T54" fmla="*/ 2 w 4"/>
                  <a:gd name="T55" fmla="*/ 3 h 4"/>
                  <a:gd name="T56" fmla="*/ 2 w 4"/>
                  <a:gd name="T57" fmla="*/ 3 h 4"/>
                  <a:gd name="T58" fmla="*/ 3 w 4"/>
                  <a:gd name="T59" fmla="*/ 2 h 4"/>
                  <a:gd name="T60" fmla="*/ 3 w 4"/>
                  <a:gd name="T61" fmla="*/ 3 h 4"/>
                  <a:gd name="T62" fmla="*/ 3 w 4"/>
                  <a:gd name="T63" fmla="*/ 3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3 h 4"/>
                  <a:gd name="T70" fmla="*/ 3 w 4"/>
                  <a:gd name="T71" fmla="*/ 4 h 4"/>
                  <a:gd name="T72" fmla="*/ 3 w 4"/>
                  <a:gd name="T73" fmla="*/ 4 h 4"/>
                  <a:gd name="T74" fmla="*/ 3 w 4"/>
                  <a:gd name="T75" fmla="*/ 4 h 4"/>
                  <a:gd name="T76" fmla="*/ 4 w 4"/>
                  <a:gd name="T77" fmla="*/ 4 h 4"/>
                  <a:gd name="T78" fmla="*/ 4 w 4"/>
                  <a:gd name="T79" fmla="*/ 3 h 4"/>
                  <a:gd name="T80" fmla="*/ 4 w 4"/>
                  <a:gd name="T81" fmla="*/ 3 h 4"/>
                  <a:gd name="T82" fmla="*/ 4 w 4"/>
                  <a:gd name="T83" fmla="*/ 4 h 4"/>
                  <a:gd name="T84" fmla="*/ 4 w 4"/>
                  <a:gd name="T85" fmla="*/ 4 h 4"/>
                  <a:gd name="T86" fmla="*/ 4 w 4"/>
                  <a:gd name="T87" fmla="*/ 4 h 4"/>
                  <a:gd name="T88" fmla="*/ 4 w 4"/>
                  <a:gd name="T89" fmla="*/ 4 h 4"/>
                  <a:gd name="T90" fmla="*/ 4 w 4"/>
                  <a:gd name="T91" fmla="*/ 4 h 4"/>
                  <a:gd name="T92" fmla="*/ 4 w 4"/>
                  <a:gd name="T93" fmla="*/ 4 h 4"/>
                  <a:gd name="T94" fmla="*/ 4 w 4"/>
                  <a:gd name="T95" fmla="*/ 4 h 4"/>
                  <a:gd name="T96" fmla="*/ 4 w 4"/>
                  <a:gd name="T97" fmla="*/ 3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4"/>
                  <a:gd name="T149" fmla="*/ 4 w 4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5" name="Freeform 2398"/>
              <p:cNvSpPr>
                <a:spLocks/>
              </p:cNvSpPr>
              <p:nvPr/>
            </p:nvSpPr>
            <p:spPr bwMode="auto">
              <a:xfrm>
                <a:off x="2771" y="3021"/>
                <a:ext cx="5" cy="5"/>
              </a:xfrm>
              <a:custGeom>
                <a:avLst/>
                <a:gdLst>
                  <a:gd name="T0" fmla="*/ 1 w 5"/>
                  <a:gd name="T1" fmla="*/ 1 h 5"/>
                  <a:gd name="T2" fmla="*/ 1 w 5"/>
                  <a:gd name="T3" fmla="*/ 1 h 5"/>
                  <a:gd name="T4" fmla="*/ 1 w 5"/>
                  <a:gd name="T5" fmla="*/ 1 h 5"/>
                  <a:gd name="T6" fmla="*/ 1 w 5"/>
                  <a:gd name="T7" fmla="*/ 1 h 5"/>
                  <a:gd name="T8" fmla="*/ 1 w 5"/>
                  <a:gd name="T9" fmla="*/ 2 h 5"/>
                  <a:gd name="T10" fmla="*/ 1 w 5"/>
                  <a:gd name="T11" fmla="*/ 1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2 h 5"/>
                  <a:gd name="T18" fmla="*/ 1 w 5"/>
                  <a:gd name="T19" fmla="*/ 1 h 5"/>
                  <a:gd name="T20" fmla="*/ 1 w 5"/>
                  <a:gd name="T21" fmla="*/ 2 h 5"/>
                  <a:gd name="T22" fmla="*/ 2 w 5"/>
                  <a:gd name="T23" fmla="*/ 1 h 5"/>
                  <a:gd name="T24" fmla="*/ 2 w 5"/>
                  <a:gd name="T25" fmla="*/ 1 h 5"/>
                  <a:gd name="T26" fmla="*/ 2 w 5"/>
                  <a:gd name="T27" fmla="*/ 2 h 5"/>
                  <a:gd name="T28" fmla="*/ 2 w 5"/>
                  <a:gd name="T29" fmla="*/ 2 h 5"/>
                  <a:gd name="T30" fmla="*/ 2 w 5"/>
                  <a:gd name="T31" fmla="*/ 2 h 5"/>
                  <a:gd name="T32" fmla="*/ 2 w 5"/>
                  <a:gd name="T33" fmla="*/ 1 h 5"/>
                  <a:gd name="T34" fmla="*/ 2 w 5"/>
                  <a:gd name="T35" fmla="*/ 1 h 5"/>
                  <a:gd name="T36" fmla="*/ 2 w 5"/>
                  <a:gd name="T37" fmla="*/ 2 h 5"/>
                  <a:gd name="T38" fmla="*/ 2 w 5"/>
                  <a:gd name="T39" fmla="*/ 2 h 5"/>
                  <a:gd name="T40" fmla="*/ 2 w 5"/>
                  <a:gd name="T41" fmla="*/ 2 h 5"/>
                  <a:gd name="T42" fmla="*/ 3 w 5"/>
                  <a:gd name="T43" fmla="*/ 3 h 5"/>
                  <a:gd name="T44" fmla="*/ 3 w 5"/>
                  <a:gd name="T45" fmla="*/ 3 h 5"/>
                  <a:gd name="T46" fmla="*/ 3 w 5"/>
                  <a:gd name="T47" fmla="*/ 4 h 5"/>
                  <a:gd name="T48" fmla="*/ 3 w 5"/>
                  <a:gd name="T49" fmla="*/ 2 h 5"/>
                  <a:gd name="T50" fmla="*/ 3 w 5"/>
                  <a:gd name="T51" fmla="*/ 2 h 5"/>
                  <a:gd name="T52" fmla="*/ 3 w 5"/>
                  <a:gd name="T53" fmla="*/ 3 h 5"/>
                  <a:gd name="T54" fmla="*/ 3 w 5"/>
                  <a:gd name="T55" fmla="*/ 3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4 h 5"/>
                  <a:gd name="T62" fmla="*/ 3 w 5"/>
                  <a:gd name="T63" fmla="*/ 4 h 5"/>
                  <a:gd name="T64" fmla="*/ 3 w 5"/>
                  <a:gd name="T65" fmla="*/ 2 h 5"/>
                  <a:gd name="T66" fmla="*/ 4 w 5"/>
                  <a:gd name="T67" fmla="*/ 4 h 5"/>
                  <a:gd name="T68" fmla="*/ 4 w 5"/>
                  <a:gd name="T69" fmla="*/ 4 h 5"/>
                  <a:gd name="T70" fmla="*/ 4 w 5"/>
                  <a:gd name="T71" fmla="*/ 3 h 5"/>
                  <a:gd name="T72" fmla="*/ 4 w 5"/>
                  <a:gd name="T73" fmla="*/ 4 h 5"/>
                  <a:gd name="T74" fmla="*/ 4 w 5"/>
                  <a:gd name="T75" fmla="*/ 4 h 5"/>
                  <a:gd name="T76" fmla="*/ 4 w 5"/>
                  <a:gd name="T77" fmla="*/ 4 h 5"/>
                  <a:gd name="T78" fmla="*/ 4 w 5"/>
                  <a:gd name="T79" fmla="*/ 4 h 5"/>
                  <a:gd name="T80" fmla="*/ 4 w 5"/>
                  <a:gd name="T81" fmla="*/ 4 h 5"/>
                  <a:gd name="T82" fmla="*/ 4 w 5"/>
                  <a:gd name="T83" fmla="*/ 3 h 5"/>
                  <a:gd name="T84" fmla="*/ 4 w 5"/>
                  <a:gd name="T85" fmla="*/ 3 h 5"/>
                  <a:gd name="T86" fmla="*/ 5 w 5"/>
                  <a:gd name="T87" fmla="*/ 4 h 5"/>
                  <a:gd name="T88" fmla="*/ 5 w 5"/>
                  <a:gd name="T89" fmla="*/ 4 h 5"/>
                  <a:gd name="T90" fmla="*/ 5 w 5"/>
                  <a:gd name="T91" fmla="*/ 4 h 5"/>
                  <a:gd name="T92" fmla="*/ 5 w 5"/>
                  <a:gd name="T93" fmla="*/ 4 h 5"/>
                  <a:gd name="T94" fmla="*/ 5 w 5"/>
                  <a:gd name="T95" fmla="*/ 4 h 5"/>
                  <a:gd name="T96" fmla="*/ 5 w 5"/>
                  <a:gd name="T97" fmla="*/ 4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6" name="Freeform 2399"/>
              <p:cNvSpPr>
                <a:spLocks/>
              </p:cNvSpPr>
              <p:nvPr/>
            </p:nvSpPr>
            <p:spPr bwMode="auto">
              <a:xfrm>
                <a:off x="2776" y="3025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1 h 4"/>
                  <a:gd name="T12" fmla="*/ 0 w 4"/>
                  <a:gd name="T13" fmla="*/ 1 h 4"/>
                  <a:gd name="T14" fmla="*/ 1 w 4"/>
                  <a:gd name="T15" fmla="*/ 1 h 4"/>
                  <a:gd name="T16" fmla="*/ 1 w 4"/>
                  <a:gd name="T17" fmla="*/ 1 h 4"/>
                  <a:gd name="T18" fmla="*/ 1 w 4"/>
                  <a:gd name="T19" fmla="*/ 2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1 h 4"/>
                  <a:gd name="T26" fmla="*/ 1 w 4"/>
                  <a:gd name="T27" fmla="*/ 2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2 h 4"/>
                  <a:gd name="T34" fmla="*/ 1 w 4"/>
                  <a:gd name="T35" fmla="*/ 3 h 4"/>
                  <a:gd name="T36" fmla="*/ 1 w 4"/>
                  <a:gd name="T37" fmla="*/ 3 h 4"/>
                  <a:gd name="T38" fmla="*/ 2 w 4"/>
                  <a:gd name="T39" fmla="*/ 3 h 4"/>
                  <a:gd name="T40" fmla="*/ 2 w 4"/>
                  <a:gd name="T41" fmla="*/ 3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3 h 4"/>
                  <a:gd name="T48" fmla="*/ 2 w 4"/>
                  <a:gd name="T49" fmla="*/ 3 h 4"/>
                  <a:gd name="T50" fmla="*/ 2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2 h 4"/>
                  <a:gd name="T58" fmla="*/ 3 w 4"/>
                  <a:gd name="T59" fmla="*/ 3 h 4"/>
                  <a:gd name="T60" fmla="*/ 3 w 4"/>
                  <a:gd name="T61" fmla="*/ 3 h 4"/>
                  <a:gd name="T62" fmla="*/ 3 w 4"/>
                  <a:gd name="T63" fmla="*/ 2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4 h 4"/>
                  <a:gd name="T70" fmla="*/ 3 w 4"/>
                  <a:gd name="T71" fmla="*/ 4 h 4"/>
                  <a:gd name="T72" fmla="*/ 3 w 4"/>
                  <a:gd name="T73" fmla="*/ 3 h 4"/>
                  <a:gd name="T74" fmla="*/ 3 w 4"/>
                  <a:gd name="T75" fmla="*/ 3 h 4"/>
                  <a:gd name="T76" fmla="*/ 3 w 4"/>
                  <a:gd name="T77" fmla="*/ 3 h 4"/>
                  <a:gd name="T78" fmla="*/ 3 w 4"/>
                  <a:gd name="T79" fmla="*/ 3 h 4"/>
                  <a:gd name="T80" fmla="*/ 4 w 4"/>
                  <a:gd name="T81" fmla="*/ 3 h 4"/>
                  <a:gd name="T82" fmla="*/ 4 w 4"/>
                  <a:gd name="T83" fmla="*/ 3 h 4"/>
                  <a:gd name="T84" fmla="*/ 4 w 4"/>
                  <a:gd name="T85" fmla="*/ 4 h 4"/>
                  <a:gd name="T86" fmla="*/ 4 w 4"/>
                  <a:gd name="T87" fmla="*/ 4 h 4"/>
                  <a:gd name="T88" fmla="*/ 4 w 4"/>
                  <a:gd name="T89" fmla="*/ 4 h 4"/>
                  <a:gd name="T90" fmla="*/ 4 w 4"/>
                  <a:gd name="T91" fmla="*/ 4 h 4"/>
                  <a:gd name="T92" fmla="*/ 4 w 4"/>
                  <a:gd name="T93" fmla="*/ 3 h 4"/>
                  <a:gd name="T94" fmla="*/ 4 w 4"/>
                  <a:gd name="T95" fmla="*/ 3 h 4"/>
                  <a:gd name="T96" fmla="*/ 4 w 4"/>
                  <a:gd name="T97" fmla="*/ 3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4"/>
                  <a:gd name="T149" fmla="*/ 4 w 4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7" name="Freeform 2400"/>
              <p:cNvSpPr>
                <a:spLocks/>
              </p:cNvSpPr>
              <p:nvPr/>
            </p:nvSpPr>
            <p:spPr bwMode="auto">
              <a:xfrm>
                <a:off x="2780" y="3028"/>
                <a:ext cx="5" cy="5"/>
              </a:xfrm>
              <a:custGeom>
                <a:avLst/>
                <a:gdLst>
                  <a:gd name="T0" fmla="*/ 1 w 5"/>
                  <a:gd name="T1" fmla="*/ 1 h 5"/>
                  <a:gd name="T2" fmla="*/ 1 w 5"/>
                  <a:gd name="T3" fmla="*/ 1 h 5"/>
                  <a:gd name="T4" fmla="*/ 1 w 5"/>
                  <a:gd name="T5" fmla="*/ 2 h 5"/>
                  <a:gd name="T6" fmla="*/ 1 w 5"/>
                  <a:gd name="T7" fmla="*/ 1 h 5"/>
                  <a:gd name="T8" fmla="*/ 1 w 5"/>
                  <a:gd name="T9" fmla="*/ 1 h 5"/>
                  <a:gd name="T10" fmla="*/ 1 w 5"/>
                  <a:gd name="T11" fmla="*/ 2 h 5"/>
                  <a:gd name="T12" fmla="*/ 1 w 5"/>
                  <a:gd name="T13" fmla="*/ 2 h 5"/>
                  <a:gd name="T14" fmla="*/ 1 w 5"/>
                  <a:gd name="T15" fmla="*/ 1 h 5"/>
                  <a:gd name="T16" fmla="*/ 1 w 5"/>
                  <a:gd name="T17" fmla="*/ 2 h 5"/>
                  <a:gd name="T18" fmla="*/ 1 w 5"/>
                  <a:gd name="T19" fmla="*/ 2 h 5"/>
                  <a:gd name="T20" fmla="*/ 2 w 5"/>
                  <a:gd name="T21" fmla="*/ 2 h 5"/>
                  <a:gd name="T22" fmla="*/ 2 w 5"/>
                  <a:gd name="T23" fmla="*/ 2 h 5"/>
                  <a:gd name="T24" fmla="*/ 2 w 5"/>
                  <a:gd name="T25" fmla="*/ 2 h 5"/>
                  <a:gd name="T26" fmla="*/ 2 w 5"/>
                  <a:gd name="T27" fmla="*/ 3 h 5"/>
                  <a:gd name="T28" fmla="*/ 2 w 5"/>
                  <a:gd name="T29" fmla="*/ 3 h 5"/>
                  <a:gd name="T30" fmla="*/ 2 w 5"/>
                  <a:gd name="T31" fmla="*/ 1 h 5"/>
                  <a:gd name="T32" fmla="*/ 2 w 5"/>
                  <a:gd name="T33" fmla="*/ 1 h 5"/>
                  <a:gd name="T34" fmla="*/ 2 w 5"/>
                  <a:gd name="T35" fmla="*/ 1 h 5"/>
                  <a:gd name="T36" fmla="*/ 2 w 5"/>
                  <a:gd name="T37" fmla="*/ 2 h 5"/>
                  <a:gd name="T38" fmla="*/ 2 w 5"/>
                  <a:gd name="T39" fmla="*/ 2 h 5"/>
                  <a:gd name="T40" fmla="*/ 2 w 5"/>
                  <a:gd name="T41" fmla="*/ 2 h 5"/>
                  <a:gd name="T42" fmla="*/ 2 w 5"/>
                  <a:gd name="T43" fmla="*/ 2 h 5"/>
                  <a:gd name="T44" fmla="*/ 3 w 5"/>
                  <a:gd name="T45" fmla="*/ 3 h 5"/>
                  <a:gd name="T46" fmla="*/ 3 w 5"/>
                  <a:gd name="T47" fmla="*/ 3 h 5"/>
                  <a:gd name="T48" fmla="*/ 3 w 5"/>
                  <a:gd name="T49" fmla="*/ 3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3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3 h 5"/>
                  <a:gd name="T62" fmla="*/ 3 w 5"/>
                  <a:gd name="T63" fmla="*/ 3 h 5"/>
                  <a:gd name="T64" fmla="*/ 3 w 5"/>
                  <a:gd name="T65" fmla="*/ 3 h 5"/>
                  <a:gd name="T66" fmla="*/ 4 w 5"/>
                  <a:gd name="T67" fmla="*/ 3 h 5"/>
                  <a:gd name="T68" fmla="*/ 4 w 5"/>
                  <a:gd name="T69" fmla="*/ 3 h 5"/>
                  <a:gd name="T70" fmla="*/ 4 w 5"/>
                  <a:gd name="T71" fmla="*/ 4 h 5"/>
                  <a:gd name="T72" fmla="*/ 4 w 5"/>
                  <a:gd name="T73" fmla="*/ 3 h 5"/>
                  <a:gd name="T74" fmla="*/ 4 w 5"/>
                  <a:gd name="T75" fmla="*/ 3 h 5"/>
                  <a:gd name="T76" fmla="*/ 4 w 5"/>
                  <a:gd name="T77" fmla="*/ 4 h 5"/>
                  <a:gd name="T78" fmla="*/ 4 w 5"/>
                  <a:gd name="T79" fmla="*/ 4 h 5"/>
                  <a:gd name="T80" fmla="*/ 4 w 5"/>
                  <a:gd name="T81" fmla="*/ 5 h 5"/>
                  <a:gd name="T82" fmla="*/ 4 w 5"/>
                  <a:gd name="T83" fmla="*/ 4 h 5"/>
                  <a:gd name="T84" fmla="*/ 4 w 5"/>
                  <a:gd name="T85" fmla="*/ 4 h 5"/>
                  <a:gd name="T86" fmla="*/ 5 w 5"/>
                  <a:gd name="T87" fmla="*/ 4 h 5"/>
                  <a:gd name="T88" fmla="*/ 5 w 5"/>
                  <a:gd name="T89" fmla="*/ 4 h 5"/>
                  <a:gd name="T90" fmla="*/ 5 w 5"/>
                  <a:gd name="T91" fmla="*/ 5 h 5"/>
                  <a:gd name="T92" fmla="*/ 5 w 5"/>
                  <a:gd name="T93" fmla="*/ 5 h 5"/>
                  <a:gd name="T94" fmla="*/ 5 w 5"/>
                  <a:gd name="T95" fmla="*/ 4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8" name="Freeform 2401"/>
              <p:cNvSpPr>
                <a:spLocks/>
              </p:cNvSpPr>
              <p:nvPr/>
            </p:nvSpPr>
            <p:spPr bwMode="auto">
              <a:xfrm>
                <a:off x="2785" y="303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0 w 4"/>
                  <a:gd name="T9" fmla="*/ 0 h 6"/>
                  <a:gd name="T10" fmla="*/ 0 w 4"/>
                  <a:gd name="T11" fmla="*/ 1 h 6"/>
                  <a:gd name="T12" fmla="*/ 1 w 4"/>
                  <a:gd name="T13" fmla="*/ 0 h 6"/>
                  <a:gd name="T14" fmla="*/ 1 w 4"/>
                  <a:gd name="T15" fmla="*/ 0 h 6"/>
                  <a:gd name="T16" fmla="*/ 1 w 4"/>
                  <a:gd name="T17" fmla="*/ 0 h 6"/>
                  <a:gd name="T18" fmla="*/ 1 w 4"/>
                  <a:gd name="T19" fmla="*/ 0 h 6"/>
                  <a:gd name="T20" fmla="*/ 1 w 4"/>
                  <a:gd name="T21" fmla="*/ 1 h 6"/>
                  <a:gd name="T22" fmla="*/ 1 w 4"/>
                  <a:gd name="T23" fmla="*/ 1 h 6"/>
                  <a:gd name="T24" fmla="*/ 1 w 4"/>
                  <a:gd name="T25" fmla="*/ 1 h 6"/>
                  <a:gd name="T26" fmla="*/ 1 w 4"/>
                  <a:gd name="T27" fmla="*/ 1 h 6"/>
                  <a:gd name="T28" fmla="*/ 1 w 4"/>
                  <a:gd name="T29" fmla="*/ 1 h 6"/>
                  <a:gd name="T30" fmla="*/ 1 w 4"/>
                  <a:gd name="T31" fmla="*/ 1 h 6"/>
                  <a:gd name="T32" fmla="*/ 1 w 4"/>
                  <a:gd name="T33" fmla="*/ 1 h 6"/>
                  <a:gd name="T34" fmla="*/ 1 w 4"/>
                  <a:gd name="T35" fmla="*/ 2 h 6"/>
                  <a:gd name="T36" fmla="*/ 2 w 4"/>
                  <a:gd name="T37" fmla="*/ 1 h 6"/>
                  <a:gd name="T38" fmla="*/ 2 w 4"/>
                  <a:gd name="T39" fmla="*/ 1 h 6"/>
                  <a:gd name="T40" fmla="*/ 2 w 4"/>
                  <a:gd name="T41" fmla="*/ 2 h 6"/>
                  <a:gd name="T42" fmla="*/ 2 w 4"/>
                  <a:gd name="T43" fmla="*/ 2 h 6"/>
                  <a:gd name="T44" fmla="*/ 2 w 4"/>
                  <a:gd name="T45" fmla="*/ 2 h 6"/>
                  <a:gd name="T46" fmla="*/ 2 w 4"/>
                  <a:gd name="T47" fmla="*/ 2 h 6"/>
                  <a:gd name="T48" fmla="*/ 2 w 4"/>
                  <a:gd name="T49" fmla="*/ 2 h 6"/>
                  <a:gd name="T50" fmla="*/ 2 w 4"/>
                  <a:gd name="T51" fmla="*/ 2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3 w 4"/>
                  <a:gd name="T61" fmla="*/ 4 h 6"/>
                  <a:gd name="T62" fmla="*/ 3 w 4"/>
                  <a:gd name="T63" fmla="*/ 3 h 6"/>
                  <a:gd name="T64" fmla="*/ 3 w 4"/>
                  <a:gd name="T65" fmla="*/ 3 h 6"/>
                  <a:gd name="T66" fmla="*/ 3 w 4"/>
                  <a:gd name="T67" fmla="*/ 4 h 6"/>
                  <a:gd name="T68" fmla="*/ 3 w 4"/>
                  <a:gd name="T69" fmla="*/ 4 h 6"/>
                  <a:gd name="T70" fmla="*/ 3 w 4"/>
                  <a:gd name="T71" fmla="*/ 4 h 6"/>
                  <a:gd name="T72" fmla="*/ 3 w 4"/>
                  <a:gd name="T73" fmla="*/ 4 h 6"/>
                  <a:gd name="T74" fmla="*/ 3 w 4"/>
                  <a:gd name="T75" fmla="*/ 4 h 6"/>
                  <a:gd name="T76" fmla="*/ 3 w 4"/>
                  <a:gd name="T77" fmla="*/ 4 h 6"/>
                  <a:gd name="T78" fmla="*/ 3 w 4"/>
                  <a:gd name="T79" fmla="*/ 4 h 6"/>
                  <a:gd name="T80" fmla="*/ 4 w 4"/>
                  <a:gd name="T81" fmla="*/ 5 h 6"/>
                  <a:gd name="T82" fmla="*/ 4 w 4"/>
                  <a:gd name="T83" fmla="*/ 5 h 6"/>
                  <a:gd name="T84" fmla="*/ 4 w 4"/>
                  <a:gd name="T85" fmla="*/ 4 h 6"/>
                  <a:gd name="T86" fmla="*/ 4 w 4"/>
                  <a:gd name="T87" fmla="*/ 5 h 6"/>
                  <a:gd name="T88" fmla="*/ 4 w 4"/>
                  <a:gd name="T89" fmla="*/ 5 h 6"/>
                  <a:gd name="T90" fmla="*/ 4 w 4"/>
                  <a:gd name="T91" fmla="*/ 6 h 6"/>
                  <a:gd name="T92" fmla="*/ 4 w 4"/>
                  <a:gd name="T93" fmla="*/ 6 h 6"/>
                  <a:gd name="T94" fmla="*/ 4 w 4"/>
                  <a:gd name="T95" fmla="*/ 6 h 6"/>
                  <a:gd name="T96" fmla="*/ 4 w 4"/>
                  <a:gd name="T97" fmla="*/ 6 h 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6"/>
                  <a:gd name="T149" fmla="*/ 4 w 4"/>
                  <a:gd name="T150" fmla="*/ 6 h 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39" name="Freeform 2402"/>
              <p:cNvSpPr>
                <a:spLocks/>
              </p:cNvSpPr>
              <p:nvPr/>
            </p:nvSpPr>
            <p:spPr bwMode="auto">
              <a:xfrm>
                <a:off x="2789" y="3036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1 h 3"/>
                  <a:gd name="T4" fmla="*/ 1 w 5"/>
                  <a:gd name="T5" fmla="*/ 0 h 3"/>
                  <a:gd name="T6" fmla="*/ 1 w 5"/>
                  <a:gd name="T7" fmla="*/ 0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0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1 h 3"/>
                  <a:gd name="T32" fmla="*/ 2 w 5"/>
                  <a:gd name="T33" fmla="*/ 0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2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5 w 5"/>
                  <a:gd name="T83" fmla="*/ 1 h 3"/>
                  <a:gd name="T84" fmla="*/ 5 w 5"/>
                  <a:gd name="T85" fmla="*/ 1 h 3"/>
                  <a:gd name="T86" fmla="*/ 5 w 5"/>
                  <a:gd name="T87" fmla="*/ 2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3 h 3"/>
                  <a:gd name="T94" fmla="*/ 5 w 5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0" name="Freeform 2403"/>
              <p:cNvSpPr>
                <a:spLocks/>
              </p:cNvSpPr>
              <p:nvPr/>
            </p:nvSpPr>
            <p:spPr bwMode="auto">
              <a:xfrm>
                <a:off x="2794" y="3038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1 h 4"/>
                  <a:gd name="T4" fmla="*/ 0 w 5"/>
                  <a:gd name="T5" fmla="*/ 1 h 4"/>
                  <a:gd name="T6" fmla="*/ 0 w 5"/>
                  <a:gd name="T7" fmla="*/ 0 h 4"/>
                  <a:gd name="T8" fmla="*/ 0 w 5"/>
                  <a:gd name="T9" fmla="*/ 0 h 4"/>
                  <a:gd name="T10" fmla="*/ 1 w 5"/>
                  <a:gd name="T11" fmla="*/ 1 h 4"/>
                  <a:gd name="T12" fmla="*/ 1 w 5"/>
                  <a:gd name="T13" fmla="*/ 1 h 4"/>
                  <a:gd name="T14" fmla="*/ 1 w 5"/>
                  <a:gd name="T15" fmla="*/ 1 h 4"/>
                  <a:gd name="T16" fmla="*/ 1 w 5"/>
                  <a:gd name="T17" fmla="*/ 2 h 4"/>
                  <a:gd name="T18" fmla="*/ 1 w 5"/>
                  <a:gd name="T19" fmla="*/ 1 h 4"/>
                  <a:gd name="T20" fmla="*/ 1 w 5"/>
                  <a:gd name="T21" fmla="*/ 1 h 4"/>
                  <a:gd name="T22" fmla="*/ 1 w 5"/>
                  <a:gd name="T23" fmla="*/ 1 h 4"/>
                  <a:gd name="T24" fmla="*/ 1 w 5"/>
                  <a:gd name="T25" fmla="*/ 2 h 4"/>
                  <a:gd name="T26" fmla="*/ 2 w 5"/>
                  <a:gd name="T27" fmla="*/ 1 h 4"/>
                  <a:gd name="T28" fmla="*/ 2 w 5"/>
                  <a:gd name="T29" fmla="*/ 1 h 4"/>
                  <a:gd name="T30" fmla="*/ 2 w 5"/>
                  <a:gd name="T31" fmla="*/ 2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1 h 4"/>
                  <a:gd name="T40" fmla="*/ 2 w 5"/>
                  <a:gd name="T41" fmla="*/ 0 h 4"/>
                  <a:gd name="T42" fmla="*/ 2 w 5"/>
                  <a:gd name="T43" fmla="*/ 1 h 4"/>
                  <a:gd name="T44" fmla="*/ 2 w 5"/>
                  <a:gd name="T45" fmla="*/ 1 h 4"/>
                  <a:gd name="T46" fmla="*/ 2 w 5"/>
                  <a:gd name="T47" fmla="*/ 2 h 4"/>
                  <a:gd name="T48" fmla="*/ 2 w 5"/>
                  <a:gd name="T49" fmla="*/ 2 h 4"/>
                  <a:gd name="T50" fmla="*/ 3 w 5"/>
                  <a:gd name="T51" fmla="*/ 1 h 4"/>
                  <a:gd name="T52" fmla="*/ 3 w 5"/>
                  <a:gd name="T53" fmla="*/ 1 h 4"/>
                  <a:gd name="T54" fmla="*/ 3 w 5"/>
                  <a:gd name="T55" fmla="*/ 1 h 4"/>
                  <a:gd name="T56" fmla="*/ 3 w 5"/>
                  <a:gd name="T57" fmla="*/ 2 h 4"/>
                  <a:gd name="T58" fmla="*/ 3 w 5"/>
                  <a:gd name="T59" fmla="*/ 1 h 4"/>
                  <a:gd name="T60" fmla="*/ 3 w 5"/>
                  <a:gd name="T61" fmla="*/ 1 h 4"/>
                  <a:gd name="T62" fmla="*/ 3 w 5"/>
                  <a:gd name="T63" fmla="*/ 1 h 4"/>
                  <a:gd name="T64" fmla="*/ 3 w 5"/>
                  <a:gd name="T65" fmla="*/ 1 h 4"/>
                  <a:gd name="T66" fmla="*/ 3 w 5"/>
                  <a:gd name="T67" fmla="*/ 1 h 4"/>
                  <a:gd name="T68" fmla="*/ 3 w 5"/>
                  <a:gd name="T69" fmla="*/ 1 h 4"/>
                  <a:gd name="T70" fmla="*/ 4 w 5"/>
                  <a:gd name="T71" fmla="*/ 3 h 4"/>
                  <a:gd name="T72" fmla="*/ 4 w 5"/>
                  <a:gd name="T73" fmla="*/ 3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1 h 4"/>
                  <a:gd name="T82" fmla="*/ 4 w 5"/>
                  <a:gd name="T83" fmla="*/ 2 h 4"/>
                  <a:gd name="T84" fmla="*/ 4 w 5"/>
                  <a:gd name="T85" fmla="*/ 2 h 4"/>
                  <a:gd name="T86" fmla="*/ 4 w 5"/>
                  <a:gd name="T87" fmla="*/ 2 h 4"/>
                  <a:gd name="T88" fmla="*/ 5 w 5"/>
                  <a:gd name="T89" fmla="*/ 2 h 4"/>
                  <a:gd name="T90" fmla="*/ 5 w 5"/>
                  <a:gd name="T91" fmla="*/ 2 h 4"/>
                  <a:gd name="T92" fmla="*/ 5 w 5"/>
                  <a:gd name="T93" fmla="*/ 3 h 4"/>
                  <a:gd name="T94" fmla="*/ 5 w 5"/>
                  <a:gd name="T95" fmla="*/ 3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1" name="Freeform 2404"/>
              <p:cNvSpPr>
                <a:spLocks/>
              </p:cNvSpPr>
              <p:nvPr/>
            </p:nvSpPr>
            <p:spPr bwMode="auto">
              <a:xfrm>
                <a:off x="2799" y="3040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1 h 5"/>
                  <a:gd name="T4" fmla="*/ 0 w 5"/>
                  <a:gd name="T5" fmla="*/ 1 h 5"/>
                  <a:gd name="T6" fmla="*/ 0 w 5"/>
                  <a:gd name="T7" fmla="*/ 1 h 5"/>
                  <a:gd name="T8" fmla="*/ 0 w 5"/>
                  <a:gd name="T9" fmla="*/ 1 h 5"/>
                  <a:gd name="T10" fmla="*/ 0 w 5"/>
                  <a:gd name="T11" fmla="*/ 1 h 5"/>
                  <a:gd name="T12" fmla="*/ 0 w 5"/>
                  <a:gd name="T13" fmla="*/ 1 h 5"/>
                  <a:gd name="T14" fmla="*/ 0 w 5"/>
                  <a:gd name="T15" fmla="*/ 1 h 5"/>
                  <a:gd name="T16" fmla="*/ 1 w 5"/>
                  <a:gd name="T17" fmla="*/ 1 h 5"/>
                  <a:gd name="T18" fmla="*/ 1 w 5"/>
                  <a:gd name="T19" fmla="*/ 1 h 5"/>
                  <a:gd name="T20" fmla="*/ 1 w 5"/>
                  <a:gd name="T21" fmla="*/ 1 h 5"/>
                  <a:gd name="T22" fmla="*/ 1 w 5"/>
                  <a:gd name="T23" fmla="*/ 1 h 5"/>
                  <a:gd name="T24" fmla="*/ 1 w 5"/>
                  <a:gd name="T25" fmla="*/ 1 h 5"/>
                  <a:gd name="T26" fmla="*/ 1 w 5"/>
                  <a:gd name="T27" fmla="*/ 1 h 5"/>
                  <a:gd name="T28" fmla="*/ 1 w 5"/>
                  <a:gd name="T29" fmla="*/ 2 h 5"/>
                  <a:gd name="T30" fmla="*/ 1 w 5"/>
                  <a:gd name="T31" fmla="*/ 2 h 5"/>
                  <a:gd name="T32" fmla="*/ 1 w 5"/>
                  <a:gd name="T33" fmla="*/ 2 h 5"/>
                  <a:gd name="T34" fmla="*/ 1 w 5"/>
                  <a:gd name="T35" fmla="*/ 2 h 5"/>
                  <a:gd name="T36" fmla="*/ 1 w 5"/>
                  <a:gd name="T37" fmla="*/ 2 h 5"/>
                  <a:gd name="T38" fmla="*/ 2 w 5"/>
                  <a:gd name="T39" fmla="*/ 2 h 5"/>
                  <a:gd name="T40" fmla="*/ 2 w 5"/>
                  <a:gd name="T41" fmla="*/ 2 h 5"/>
                  <a:gd name="T42" fmla="*/ 2 w 5"/>
                  <a:gd name="T43" fmla="*/ 3 h 5"/>
                  <a:gd name="T44" fmla="*/ 2 w 5"/>
                  <a:gd name="T45" fmla="*/ 3 h 5"/>
                  <a:gd name="T46" fmla="*/ 2 w 5"/>
                  <a:gd name="T47" fmla="*/ 2 h 5"/>
                  <a:gd name="T48" fmla="*/ 2 w 5"/>
                  <a:gd name="T49" fmla="*/ 2 h 5"/>
                  <a:gd name="T50" fmla="*/ 2 w 5"/>
                  <a:gd name="T51" fmla="*/ 2 h 5"/>
                  <a:gd name="T52" fmla="*/ 2 w 5"/>
                  <a:gd name="T53" fmla="*/ 2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4 h 5"/>
                  <a:gd name="T62" fmla="*/ 3 w 5"/>
                  <a:gd name="T63" fmla="*/ 3 h 5"/>
                  <a:gd name="T64" fmla="*/ 3 w 5"/>
                  <a:gd name="T65" fmla="*/ 3 h 5"/>
                  <a:gd name="T66" fmla="*/ 3 w 5"/>
                  <a:gd name="T67" fmla="*/ 3 h 5"/>
                  <a:gd name="T68" fmla="*/ 3 w 5"/>
                  <a:gd name="T69" fmla="*/ 3 h 5"/>
                  <a:gd name="T70" fmla="*/ 3 w 5"/>
                  <a:gd name="T71" fmla="*/ 3 h 5"/>
                  <a:gd name="T72" fmla="*/ 3 w 5"/>
                  <a:gd name="T73" fmla="*/ 3 h 5"/>
                  <a:gd name="T74" fmla="*/ 4 w 5"/>
                  <a:gd name="T75" fmla="*/ 3 h 5"/>
                  <a:gd name="T76" fmla="*/ 4 w 5"/>
                  <a:gd name="T77" fmla="*/ 3 h 5"/>
                  <a:gd name="T78" fmla="*/ 4 w 5"/>
                  <a:gd name="T79" fmla="*/ 3 h 5"/>
                  <a:gd name="T80" fmla="*/ 4 w 5"/>
                  <a:gd name="T81" fmla="*/ 3 h 5"/>
                  <a:gd name="T82" fmla="*/ 4 w 5"/>
                  <a:gd name="T83" fmla="*/ 3 h 5"/>
                  <a:gd name="T84" fmla="*/ 4 w 5"/>
                  <a:gd name="T85" fmla="*/ 4 h 5"/>
                  <a:gd name="T86" fmla="*/ 4 w 5"/>
                  <a:gd name="T87" fmla="*/ 3 h 5"/>
                  <a:gd name="T88" fmla="*/ 4 w 5"/>
                  <a:gd name="T89" fmla="*/ 5 h 5"/>
                  <a:gd name="T90" fmla="*/ 4 w 5"/>
                  <a:gd name="T91" fmla="*/ 5 h 5"/>
                  <a:gd name="T92" fmla="*/ 4 w 5"/>
                  <a:gd name="T93" fmla="*/ 4 h 5"/>
                  <a:gd name="T94" fmla="*/ 5 w 5"/>
                  <a:gd name="T95" fmla="*/ 4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2" name="Freeform 2405"/>
              <p:cNvSpPr>
                <a:spLocks/>
              </p:cNvSpPr>
              <p:nvPr/>
            </p:nvSpPr>
            <p:spPr bwMode="auto">
              <a:xfrm>
                <a:off x="2804" y="3035"/>
                <a:ext cx="4" cy="12"/>
              </a:xfrm>
              <a:custGeom>
                <a:avLst/>
                <a:gdLst>
                  <a:gd name="T0" fmla="*/ 0 w 4"/>
                  <a:gd name="T1" fmla="*/ 9 h 12"/>
                  <a:gd name="T2" fmla="*/ 0 w 4"/>
                  <a:gd name="T3" fmla="*/ 9 h 12"/>
                  <a:gd name="T4" fmla="*/ 0 w 4"/>
                  <a:gd name="T5" fmla="*/ 10 h 12"/>
                  <a:gd name="T6" fmla="*/ 0 w 4"/>
                  <a:gd name="T7" fmla="*/ 10 h 12"/>
                  <a:gd name="T8" fmla="*/ 0 w 4"/>
                  <a:gd name="T9" fmla="*/ 11 h 12"/>
                  <a:gd name="T10" fmla="*/ 0 w 4"/>
                  <a:gd name="T11" fmla="*/ 11 h 12"/>
                  <a:gd name="T12" fmla="*/ 0 w 4"/>
                  <a:gd name="T13" fmla="*/ 11 h 12"/>
                  <a:gd name="T14" fmla="*/ 0 w 4"/>
                  <a:gd name="T15" fmla="*/ 10 h 12"/>
                  <a:gd name="T16" fmla="*/ 0 w 4"/>
                  <a:gd name="T17" fmla="*/ 10 h 12"/>
                  <a:gd name="T18" fmla="*/ 1 w 4"/>
                  <a:gd name="T19" fmla="*/ 10 h 12"/>
                  <a:gd name="T20" fmla="*/ 1 w 4"/>
                  <a:gd name="T21" fmla="*/ 11 h 12"/>
                  <a:gd name="T22" fmla="*/ 1 w 4"/>
                  <a:gd name="T23" fmla="*/ 11 h 12"/>
                  <a:gd name="T24" fmla="*/ 1 w 4"/>
                  <a:gd name="T25" fmla="*/ 12 h 12"/>
                  <a:gd name="T26" fmla="*/ 1 w 4"/>
                  <a:gd name="T27" fmla="*/ 11 h 12"/>
                  <a:gd name="T28" fmla="*/ 1 w 4"/>
                  <a:gd name="T29" fmla="*/ 11 h 12"/>
                  <a:gd name="T30" fmla="*/ 1 w 4"/>
                  <a:gd name="T31" fmla="*/ 11 h 12"/>
                  <a:gd name="T32" fmla="*/ 1 w 4"/>
                  <a:gd name="T33" fmla="*/ 11 h 12"/>
                  <a:gd name="T34" fmla="*/ 1 w 4"/>
                  <a:gd name="T35" fmla="*/ 10 h 12"/>
                  <a:gd name="T36" fmla="*/ 2 w 4"/>
                  <a:gd name="T37" fmla="*/ 10 h 12"/>
                  <a:gd name="T38" fmla="*/ 2 w 4"/>
                  <a:gd name="T39" fmla="*/ 10 h 12"/>
                  <a:gd name="T40" fmla="*/ 2 w 4"/>
                  <a:gd name="T41" fmla="*/ 10 h 12"/>
                  <a:gd name="T42" fmla="*/ 2 w 4"/>
                  <a:gd name="T43" fmla="*/ 10 h 12"/>
                  <a:gd name="T44" fmla="*/ 2 w 4"/>
                  <a:gd name="T45" fmla="*/ 11 h 12"/>
                  <a:gd name="T46" fmla="*/ 2 w 4"/>
                  <a:gd name="T47" fmla="*/ 11 h 12"/>
                  <a:gd name="T48" fmla="*/ 2 w 4"/>
                  <a:gd name="T49" fmla="*/ 10 h 12"/>
                  <a:gd name="T50" fmla="*/ 2 w 4"/>
                  <a:gd name="T51" fmla="*/ 10 h 12"/>
                  <a:gd name="T52" fmla="*/ 2 w 4"/>
                  <a:gd name="T53" fmla="*/ 10 h 12"/>
                  <a:gd name="T54" fmla="*/ 2 w 4"/>
                  <a:gd name="T55" fmla="*/ 11 h 12"/>
                  <a:gd name="T56" fmla="*/ 2 w 4"/>
                  <a:gd name="T57" fmla="*/ 11 h 12"/>
                  <a:gd name="T58" fmla="*/ 2 w 4"/>
                  <a:gd name="T59" fmla="*/ 11 h 12"/>
                  <a:gd name="T60" fmla="*/ 2 w 4"/>
                  <a:gd name="T61" fmla="*/ 11 h 12"/>
                  <a:gd name="T62" fmla="*/ 3 w 4"/>
                  <a:gd name="T63" fmla="*/ 12 h 12"/>
                  <a:gd name="T64" fmla="*/ 3 w 4"/>
                  <a:gd name="T65" fmla="*/ 12 h 12"/>
                  <a:gd name="T66" fmla="*/ 3 w 4"/>
                  <a:gd name="T67" fmla="*/ 12 h 12"/>
                  <a:gd name="T68" fmla="*/ 3 w 4"/>
                  <a:gd name="T69" fmla="*/ 12 h 12"/>
                  <a:gd name="T70" fmla="*/ 3 w 4"/>
                  <a:gd name="T71" fmla="*/ 11 h 12"/>
                  <a:gd name="T72" fmla="*/ 3 w 4"/>
                  <a:gd name="T73" fmla="*/ 11 h 12"/>
                  <a:gd name="T74" fmla="*/ 3 w 4"/>
                  <a:gd name="T75" fmla="*/ 12 h 12"/>
                  <a:gd name="T76" fmla="*/ 3 w 4"/>
                  <a:gd name="T77" fmla="*/ 10 h 12"/>
                  <a:gd name="T78" fmla="*/ 3 w 4"/>
                  <a:gd name="T79" fmla="*/ 10 h 12"/>
                  <a:gd name="T80" fmla="*/ 4 w 4"/>
                  <a:gd name="T81" fmla="*/ 11 h 12"/>
                  <a:gd name="T82" fmla="*/ 4 w 4"/>
                  <a:gd name="T83" fmla="*/ 10 h 12"/>
                  <a:gd name="T84" fmla="*/ 4 w 4"/>
                  <a:gd name="T85" fmla="*/ 3 h 12"/>
                  <a:gd name="T86" fmla="*/ 4 w 4"/>
                  <a:gd name="T87" fmla="*/ 0 h 12"/>
                  <a:gd name="T88" fmla="*/ 4 w 4"/>
                  <a:gd name="T89" fmla="*/ 0 h 12"/>
                  <a:gd name="T90" fmla="*/ 4 w 4"/>
                  <a:gd name="T91" fmla="*/ 5 h 12"/>
                  <a:gd name="T92" fmla="*/ 4 w 4"/>
                  <a:gd name="T93" fmla="*/ 5 h 12"/>
                  <a:gd name="T94" fmla="*/ 4 w 4"/>
                  <a:gd name="T95" fmla="*/ 11 h 12"/>
                  <a:gd name="T96" fmla="*/ 4 w 4"/>
                  <a:gd name="T97" fmla="*/ 11 h 1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12"/>
                  <a:gd name="T149" fmla="*/ 4 w 4"/>
                  <a:gd name="T150" fmla="*/ 12 h 1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12">
                    <a:moveTo>
                      <a:pt x="0" y="9"/>
                    </a:move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3" name="Freeform 2406"/>
              <p:cNvSpPr>
                <a:spLocks/>
              </p:cNvSpPr>
              <p:nvPr/>
            </p:nvSpPr>
            <p:spPr bwMode="auto">
              <a:xfrm>
                <a:off x="2808" y="304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1 h 4"/>
                  <a:gd name="T4" fmla="*/ 1 w 5"/>
                  <a:gd name="T5" fmla="*/ 2 h 4"/>
                  <a:gd name="T6" fmla="*/ 1 w 5"/>
                  <a:gd name="T7" fmla="*/ 0 h 4"/>
                  <a:gd name="T8" fmla="*/ 1 w 5"/>
                  <a:gd name="T9" fmla="*/ 0 h 4"/>
                  <a:gd name="T10" fmla="*/ 1 w 5"/>
                  <a:gd name="T11" fmla="*/ 1 h 4"/>
                  <a:gd name="T12" fmla="*/ 1 w 5"/>
                  <a:gd name="T13" fmla="*/ 1 h 4"/>
                  <a:gd name="T14" fmla="*/ 1 w 5"/>
                  <a:gd name="T15" fmla="*/ 2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2 h 4"/>
                  <a:gd name="T26" fmla="*/ 2 w 5"/>
                  <a:gd name="T27" fmla="*/ 1 h 4"/>
                  <a:gd name="T28" fmla="*/ 2 w 5"/>
                  <a:gd name="T29" fmla="*/ 1 h 4"/>
                  <a:gd name="T30" fmla="*/ 2 w 5"/>
                  <a:gd name="T31" fmla="*/ 2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1 h 4"/>
                  <a:gd name="T40" fmla="*/ 2 w 5"/>
                  <a:gd name="T41" fmla="*/ 1 h 4"/>
                  <a:gd name="T42" fmla="*/ 2 w 5"/>
                  <a:gd name="T43" fmla="*/ 2 h 4"/>
                  <a:gd name="T44" fmla="*/ 2 w 5"/>
                  <a:gd name="T45" fmla="*/ 2 h 4"/>
                  <a:gd name="T46" fmla="*/ 3 w 5"/>
                  <a:gd name="T47" fmla="*/ 3 h 4"/>
                  <a:gd name="T48" fmla="*/ 3 w 5"/>
                  <a:gd name="T49" fmla="*/ 3 h 4"/>
                  <a:gd name="T50" fmla="*/ 3 w 5"/>
                  <a:gd name="T51" fmla="*/ 3 h 4"/>
                  <a:gd name="T52" fmla="*/ 3 w 5"/>
                  <a:gd name="T53" fmla="*/ 3 h 4"/>
                  <a:gd name="T54" fmla="*/ 3 w 5"/>
                  <a:gd name="T55" fmla="*/ 4 h 4"/>
                  <a:gd name="T56" fmla="*/ 3 w 5"/>
                  <a:gd name="T57" fmla="*/ 3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3 h 4"/>
                  <a:gd name="T64" fmla="*/ 4 w 5"/>
                  <a:gd name="T65" fmla="*/ 3 h 4"/>
                  <a:gd name="T66" fmla="*/ 4 w 5"/>
                  <a:gd name="T67" fmla="*/ 3 h 4"/>
                  <a:gd name="T68" fmla="*/ 4 w 5"/>
                  <a:gd name="T69" fmla="*/ 3 h 4"/>
                  <a:gd name="T70" fmla="*/ 4 w 5"/>
                  <a:gd name="T71" fmla="*/ 3 h 4"/>
                  <a:gd name="T72" fmla="*/ 4 w 5"/>
                  <a:gd name="T73" fmla="*/ 2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2 h 4"/>
                  <a:gd name="T80" fmla="*/ 4 w 5"/>
                  <a:gd name="T81" fmla="*/ 3 h 4"/>
                  <a:gd name="T82" fmla="*/ 4 w 5"/>
                  <a:gd name="T83" fmla="*/ 3 h 4"/>
                  <a:gd name="T84" fmla="*/ 4 w 5"/>
                  <a:gd name="T85" fmla="*/ 3 h 4"/>
                  <a:gd name="T86" fmla="*/ 4 w 5"/>
                  <a:gd name="T87" fmla="*/ 3 h 4"/>
                  <a:gd name="T88" fmla="*/ 5 w 5"/>
                  <a:gd name="T89" fmla="*/ 4 h 4"/>
                  <a:gd name="T90" fmla="*/ 5 w 5"/>
                  <a:gd name="T91" fmla="*/ 2 h 4"/>
                  <a:gd name="T92" fmla="*/ 5 w 5"/>
                  <a:gd name="T93" fmla="*/ 2 h 4"/>
                  <a:gd name="T94" fmla="*/ 5 w 5"/>
                  <a:gd name="T95" fmla="*/ 3 h 4"/>
                  <a:gd name="T96" fmla="*/ 5 w 5"/>
                  <a:gd name="T97" fmla="*/ 3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4" name="Freeform 2407"/>
              <p:cNvSpPr>
                <a:spLocks/>
              </p:cNvSpPr>
              <p:nvPr/>
            </p:nvSpPr>
            <p:spPr bwMode="auto">
              <a:xfrm>
                <a:off x="2813" y="3047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1 h 3"/>
                  <a:gd name="T12" fmla="*/ 1 w 4"/>
                  <a:gd name="T13" fmla="*/ 1 h 3"/>
                  <a:gd name="T14" fmla="*/ 1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2 h 3"/>
                  <a:gd name="T28" fmla="*/ 1 w 4"/>
                  <a:gd name="T29" fmla="*/ 1 h 3"/>
                  <a:gd name="T30" fmla="*/ 1 w 4"/>
                  <a:gd name="T31" fmla="*/ 1 h 3"/>
                  <a:gd name="T32" fmla="*/ 2 w 4"/>
                  <a:gd name="T33" fmla="*/ 1 h 3"/>
                  <a:gd name="T34" fmla="*/ 2 w 4"/>
                  <a:gd name="T35" fmla="*/ 1 h 3"/>
                  <a:gd name="T36" fmla="*/ 2 w 4"/>
                  <a:gd name="T37" fmla="*/ 2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2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0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1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3 h 3"/>
                  <a:gd name="T74" fmla="*/ 3 w 4"/>
                  <a:gd name="T75" fmla="*/ 3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5" name="Freeform 2408"/>
              <p:cNvSpPr>
                <a:spLocks/>
              </p:cNvSpPr>
              <p:nvPr/>
            </p:nvSpPr>
            <p:spPr bwMode="auto">
              <a:xfrm>
                <a:off x="2817" y="3047"/>
                <a:ext cx="5" cy="4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2 h 4"/>
                  <a:gd name="T4" fmla="*/ 1 w 5"/>
                  <a:gd name="T5" fmla="*/ 2 h 4"/>
                  <a:gd name="T6" fmla="*/ 1 w 5"/>
                  <a:gd name="T7" fmla="*/ 3 h 4"/>
                  <a:gd name="T8" fmla="*/ 1 w 5"/>
                  <a:gd name="T9" fmla="*/ 3 h 4"/>
                  <a:gd name="T10" fmla="*/ 1 w 5"/>
                  <a:gd name="T11" fmla="*/ 2 h 4"/>
                  <a:gd name="T12" fmla="*/ 1 w 5"/>
                  <a:gd name="T13" fmla="*/ 1 h 4"/>
                  <a:gd name="T14" fmla="*/ 1 w 5"/>
                  <a:gd name="T15" fmla="*/ 2 h 4"/>
                  <a:gd name="T16" fmla="*/ 1 w 5"/>
                  <a:gd name="T17" fmla="*/ 2 h 4"/>
                  <a:gd name="T18" fmla="*/ 2 w 5"/>
                  <a:gd name="T19" fmla="*/ 2 h 4"/>
                  <a:gd name="T20" fmla="*/ 2 w 5"/>
                  <a:gd name="T21" fmla="*/ 2 h 4"/>
                  <a:gd name="T22" fmla="*/ 2 w 5"/>
                  <a:gd name="T23" fmla="*/ 1 h 4"/>
                  <a:gd name="T24" fmla="*/ 2 w 5"/>
                  <a:gd name="T25" fmla="*/ 2 h 4"/>
                  <a:gd name="T26" fmla="*/ 2 w 5"/>
                  <a:gd name="T27" fmla="*/ 2 h 4"/>
                  <a:gd name="T28" fmla="*/ 2 w 5"/>
                  <a:gd name="T29" fmla="*/ 0 h 4"/>
                  <a:gd name="T30" fmla="*/ 2 w 5"/>
                  <a:gd name="T31" fmla="*/ 1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1 h 4"/>
                  <a:gd name="T40" fmla="*/ 3 w 5"/>
                  <a:gd name="T41" fmla="*/ 2 h 4"/>
                  <a:gd name="T42" fmla="*/ 3 w 5"/>
                  <a:gd name="T43" fmla="*/ 2 h 4"/>
                  <a:gd name="T44" fmla="*/ 3 w 5"/>
                  <a:gd name="T45" fmla="*/ 2 h 4"/>
                  <a:gd name="T46" fmla="*/ 3 w 5"/>
                  <a:gd name="T47" fmla="*/ 1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4 w 5"/>
                  <a:gd name="T61" fmla="*/ 1 h 4"/>
                  <a:gd name="T62" fmla="*/ 4 w 5"/>
                  <a:gd name="T63" fmla="*/ 2 h 4"/>
                  <a:gd name="T64" fmla="*/ 4 w 5"/>
                  <a:gd name="T65" fmla="*/ 2 h 4"/>
                  <a:gd name="T66" fmla="*/ 4 w 5"/>
                  <a:gd name="T67" fmla="*/ 2 h 4"/>
                  <a:gd name="T68" fmla="*/ 4 w 5"/>
                  <a:gd name="T69" fmla="*/ 2 h 4"/>
                  <a:gd name="T70" fmla="*/ 4 w 5"/>
                  <a:gd name="T71" fmla="*/ 2 h 4"/>
                  <a:gd name="T72" fmla="*/ 4 w 5"/>
                  <a:gd name="T73" fmla="*/ 3 h 4"/>
                  <a:gd name="T74" fmla="*/ 4 w 5"/>
                  <a:gd name="T75" fmla="*/ 3 h 4"/>
                  <a:gd name="T76" fmla="*/ 4 w 5"/>
                  <a:gd name="T77" fmla="*/ 2 h 4"/>
                  <a:gd name="T78" fmla="*/ 5 w 5"/>
                  <a:gd name="T79" fmla="*/ 3 h 4"/>
                  <a:gd name="T80" fmla="*/ 5 w 5"/>
                  <a:gd name="T81" fmla="*/ 3 h 4"/>
                  <a:gd name="T82" fmla="*/ 5 w 5"/>
                  <a:gd name="T83" fmla="*/ 3 h 4"/>
                  <a:gd name="T84" fmla="*/ 5 w 5"/>
                  <a:gd name="T85" fmla="*/ 3 h 4"/>
                  <a:gd name="T86" fmla="*/ 5 w 5"/>
                  <a:gd name="T87" fmla="*/ 3 h 4"/>
                  <a:gd name="T88" fmla="*/ 5 w 5"/>
                  <a:gd name="T89" fmla="*/ 3 h 4"/>
                  <a:gd name="T90" fmla="*/ 5 w 5"/>
                  <a:gd name="T91" fmla="*/ 3 h 4"/>
                  <a:gd name="T92" fmla="*/ 5 w 5"/>
                  <a:gd name="T93" fmla="*/ 3 h 4"/>
                  <a:gd name="T94" fmla="*/ 5 w 5"/>
                  <a:gd name="T95" fmla="*/ 3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6" name="Freeform 2409"/>
              <p:cNvSpPr>
                <a:spLocks/>
              </p:cNvSpPr>
              <p:nvPr/>
            </p:nvSpPr>
            <p:spPr bwMode="auto">
              <a:xfrm>
                <a:off x="2822" y="304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7" name="Freeform 2410"/>
              <p:cNvSpPr>
                <a:spLocks/>
              </p:cNvSpPr>
              <p:nvPr/>
            </p:nvSpPr>
            <p:spPr bwMode="auto">
              <a:xfrm>
                <a:off x="2827" y="305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0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1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1 h 1"/>
                  <a:gd name="T90" fmla="*/ 4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8" name="Freeform 2411"/>
              <p:cNvSpPr>
                <a:spLocks/>
              </p:cNvSpPr>
              <p:nvPr/>
            </p:nvSpPr>
            <p:spPr bwMode="auto">
              <a:xfrm>
                <a:off x="2832" y="3050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0 h 3"/>
                  <a:gd name="T10" fmla="*/ 0 w 4"/>
                  <a:gd name="T11" fmla="*/ 1 h 3"/>
                  <a:gd name="T12" fmla="*/ 0 w 4"/>
                  <a:gd name="T13" fmla="*/ 1 h 3"/>
                  <a:gd name="T14" fmla="*/ 0 w 4"/>
                  <a:gd name="T15" fmla="*/ 3 h 3"/>
                  <a:gd name="T16" fmla="*/ 0 w 4"/>
                  <a:gd name="T17" fmla="*/ 3 h 3"/>
                  <a:gd name="T18" fmla="*/ 1 w 4"/>
                  <a:gd name="T19" fmla="*/ 3 h 3"/>
                  <a:gd name="T20" fmla="*/ 1 w 4"/>
                  <a:gd name="T21" fmla="*/ 3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1 h 3"/>
                  <a:gd name="T32" fmla="*/ 1 w 4"/>
                  <a:gd name="T33" fmla="*/ 1 h 3"/>
                  <a:gd name="T34" fmla="*/ 1 w 4"/>
                  <a:gd name="T35" fmla="*/ 2 h 3"/>
                  <a:gd name="T36" fmla="*/ 1 w 4"/>
                  <a:gd name="T37" fmla="*/ 2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0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2 h 3"/>
                  <a:gd name="T54" fmla="*/ 2 w 4"/>
                  <a:gd name="T55" fmla="*/ 1 h 3"/>
                  <a:gd name="T56" fmla="*/ 2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2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1 h 3"/>
                  <a:gd name="T76" fmla="*/ 3 w 4"/>
                  <a:gd name="T77" fmla="*/ 1 h 3"/>
                  <a:gd name="T78" fmla="*/ 3 w 4"/>
                  <a:gd name="T79" fmla="*/ 1 h 3"/>
                  <a:gd name="T80" fmla="*/ 3 w 4"/>
                  <a:gd name="T81" fmla="*/ 1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3 h 3"/>
                  <a:gd name="T92" fmla="*/ 4 w 4"/>
                  <a:gd name="T93" fmla="*/ 2 h 3"/>
                  <a:gd name="T94" fmla="*/ 4 w 4"/>
                  <a:gd name="T95" fmla="*/ 1 h 3"/>
                  <a:gd name="T96" fmla="*/ 4 w 4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3"/>
                  <a:gd name="T149" fmla="*/ 4 w 4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49" name="Freeform 2412"/>
              <p:cNvSpPr>
                <a:spLocks/>
              </p:cNvSpPr>
              <p:nvPr/>
            </p:nvSpPr>
            <p:spPr bwMode="auto">
              <a:xfrm>
                <a:off x="2836" y="3051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0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0 h 3"/>
                  <a:gd name="T20" fmla="*/ 1 w 5"/>
                  <a:gd name="T21" fmla="*/ 1 h 3"/>
                  <a:gd name="T22" fmla="*/ 1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2 h 3"/>
                  <a:gd name="T44" fmla="*/ 3 w 5"/>
                  <a:gd name="T45" fmla="*/ 2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0 h 3"/>
                  <a:gd name="T82" fmla="*/ 4 w 5"/>
                  <a:gd name="T83" fmla="*/ 0 h 3"/>
                  <a:gd name="T84" fmla="*/ 4 w 5"/>
                  <a:gd name="T85" fmla="*/ 2 h 3"/>
                  <a:gd name="T86" fmla="*/ 4 w 5"/>
                  <a:gd name="T87" fmla="*/ 2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0" name="Freeform 2413"/>
              <p:cNvSpPr>
                <a:spLocks/>
              </p:cNvSpPr>
              <p:nvPr/>
            </p:nvSpPr>
            <p:spPr bwMode="auto">
              <a:xfrm>
                <a:off x="2841" y="3051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2 h 4"/>
                  <a:gd name="T4" fmla="*/ 0 w 4"/>
                  <a:gd name="T5" fmla="*/ 3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2 h 4"/>
                  <a:gd name="T12" fmla="*/ 1 w 4"/>
                  <a:gd name="T13" fmla="*/ 2 h 4"/>
                  <a:gd name="T14" fmla="*/ 1 w 4"/>
                  <a:gd name="T15" fmla="*/ 2 h 4"/>
                  <a:gd name="T16" fmla="*/ 1 w 4"/>
                  <a:gd name="T17" fmla="*/ 2 h 4"/>
                  <a:gd name="T18" fmla="*/ 1 w 4"/>
                  <a:gd name="T19" fmla="*/ 2 h 4"/>
                  <a:gd name="T20" fmla="*/ 1 w 4"/>
                  <a:gd name="T21" fmla="*/ 2 h 4"/>
                  <a:gd name="T22" fmla="*/ 1 w 4"/>
                  <a:gd name="T23" fmla="*/ 1 h 4"/>
                  <a:gd name="T24" fmla="*/ 1 w 4"/>
                  <a:gd name="T25" fmla="*/ 1 h 4"/>
                  <a:gd name="T26" fmla="*/ 1 w 4"/>
                  <a:gd name="T27" fmla="*/ 2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2 h 4"/>
                  <a:gd name="T34" fmla="*/ 2 w 4"/>
                  <a:gd name="T35" fmla="*/ 0 h 4"/>
                  <a:gd name="T36" fmla="*/ 2 w 4"/>
                  <a:gd name="T37" fmla="*/ 1 h 4"/>
                  <a:gd name="T38" fmla="*/ 2 w 4"/>
                  <a:gd name="T39" fmla="*/ 1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3 h 4"/>
                  <a:gd name="T46" fmla="*/ 2 w 4"/>
                  <a:gd name="T47" fmla="*/ 3 h 4"/>
                  <a:gd name="T48" fmla="*/ 2 w 4"/>
                  <a:gd name="T49" fmla="*/ 1 h 4"/>
                  <a:gd name="T50" fmla="*/ 2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3 w 4"/>
                  <a:gd name="T57" fmla="*/ 3 h 4"/>
                  <a:gd name="T58" fmla="*/ 3 w 4"/>
                  <a:gd name="T59" fmla="*/ 3 h 4"/>
                  <a:gd name="T60" fmla="*/ 3 w 4"/>
                  <a:gd name="T61" fmla="*/ 3 h 4"/>
                  <a:gd name="T62" fmla="*/ 3 w 4"/>
                  <a:gd name="T63" fmla="*/ 3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3 h 4"/>
                  <a:gd name="T70" fmla="*/ 3 w 4"/>
                  <a:gd name="T71" fmla="*/ 3 h 4"/>
                  <a:gd name="T72" fmla="*/ 3 w 4"/>
                  <a:gd name="T73" fmla="*/ 3 h 4"/>
                  <a:gd name="T74" fmla="*/ 3 w 4"/>
                  <a:gd name="T75" fmla="*/ 3 h 4"/>
                  <a:gd name="T76" fmla="*/ 4 w 4"/>
                  <a:gd name="T77" fmla="*/ 3 h 4"/>
                  <a:gd name="T78" fmla="*/ 4 w 4"/>
                  <a:gd name="T79" fmla="*/ 3 h 4"/>
                  <a:gd name="T80" fmla="*/ 4 w 4"/>
                  <a:gd name="T81" fmla="*/ 4 h 4"/>
                  <a:gd name="T82" fmla="*/ 4 w 4"/>
                  <a:gd name="T83" fmla="*/ 4 h 4"/>
                  <a:gd name="T84" fmla="*/ 4 w 4"/>
                  <a:gd name="T85" fmla="*/ 4 h 4"/>
                  <a:gd name="T86" fmla="*/ 4 w 4"/>
                  <a:gd name="T87" fmla="*/ 4 h 4"/>
                  <a:gd name="T88" fmla="*/ 4 w 4"/>
                  <a:gd name="T89" fmla="*/ 3 h 4"/>
                  <a:gd name="T90" fmla="*/ 4 w 4"/>
                  <a:gd name="T91" fmla="*/ 3 h 4"/>
                  <a:gd name="T92" fmla="*/ 4 w 4"/>
                  <a:gd name="T93" fmla="*/ 3 h 4"/>
                  <a:gd name="T94" fmla="*/ 4 w 4"/>
                  <a:gd name="T95" fmla="*/ 3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1" name="Freeform 2414"/>
              <p:cNvSpPr>
                <a:spLocks/>
              </p:cNvSpPr>
              <p:nvPr/>
            </p:nvSpPr>
            <p:spPr bwMode="auto">
              <a:xfrm>
                <a:off x="2845" y="3054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1 w 5"/>
                  <a:gd name="T5" fmla="*/ 1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0 h 2"/>
                  <a:gd name="T24" fmla="*/ 1 w 5"/>
                  <a:gd name="T25" fmla="*/ 0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0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5 w 5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2" name="Freeform 2415"/>
              <p:cNvSpPr>
                <a:spLocks/>
              </p:cNvSpPr>
              <p:nvPr/>
            </p:nvSpPr>
            <p:spPr bwMode="auto">
              <a:xfrm>
                <a:off x="2850" y="3055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1 h 4"/>
                  <a:gd name="T4" fmla="*/ 0 w 5"/>
                  <a:gd name="T5" fmla="*/ 1 h 4"/>
                  <a:gd name="T6" fmla="*/ 0 w 5"/>
                  <a:gd name="T7" fmla="*/ 1 h 4"/>
                  <a:gd name="T8" fmla="*/ 0 w 5"/>
                  <a:gd name="T9" fmla="*/ 1 h 4"/>
                  <a:gd name="T10" fmla="*/ 1 w 5"/>
                  <a:gd name="T11" fmla="*/ 0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2 h 4"/>
                  <a:gd name="T18" fmla="*/ 1 w 5"/>
                  <a:gd name="T19" fmla="*/ 1 h 4"/>
                  <a:gd name="T20" fmla="*/ 1 w 5"/>
                  <a:gd name="T21" fmla="*/ 1 h 4"/>
                  <a:gd name="T22" fmla="*/ 1 w 5"/>
                  <a:gd name="T23" fmla="*/ 1 h 4"/>
                  <a:gd name="T24" fmla="*/ 1 w 5"/>
                  <a:gd name="T25" fmla="*/ 2 h 4"/>
                  <a:gd name="T26" fmla="*/ 1 w 5"/>
                  <a:gd name="T27" fmla="*/ 2 h 4"/>
                  <a:gd name="T28" fmla="*/ 1 w 5"/>
                  <a:gd name="T29" fmla="*/ 3 h 4"/>
                  <a:gd name="T30" fmla="*/ 1 w 5"/>
                  <a:gd name="T31" fmla="*/ 3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4 h 4"/>
                  <a:gd name="T40" fmla="*/ 2 w 5"/>
                  <a:gd name="T41" fmla="*/ 4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3 h 4"/>
                  <a:gd name="T50" fmla="*/ 2 w 5"/>
                  <a:gd name="T51" fmla="*/ 2 h 4"/>
                  <a:gd name="T52" fmla="*/ 3 w 5"/>
                  <a:gd name="T53" fmla="*/ 0 h 4"/>
                  <a:gd name="T54" fmla="*/ 3 w 5"/>
                  <a:gd name="T55" fmla="*/ 0 h 4"/>
                  <a:gd name="T56" fmla="*/ 3 w 5"/>
                  <a:gd name="T57" fmla="*/ 1 h 4"/>
                  <a:gd name="T58" fmla="*/ 3 w 5"/>
                  <a:gd name="T59" fmla="*/ 1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3 w 5"/>
                  <a:gd name="T71" fmla="*/ 2 h 4"/>
                  <a:gd name="T72" fmla="*/ 4 w 5"/>
                  <a:gd name="T73" fmla="*/ 2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1 h 4"/>
                  <a:gd name="T86" fmla="*/ 4 w 5"/>
                  <a:gd name="T87" fmla="*/ 1 h 4"/>
                  <a:gd name="T88" fmla="*/ 4 w 5"/>
                  <a:gd name="T89" fmla="*/ 1 h 4"/>
                  <a:gd name="T90" fmla="*/ 4 w 5"/>
                  <a:gd name="T91" fmla="*/ 1 h 4"/>
                  <a:gd name="T92" fmla="*/ 4 w 5"/>
                  <a:gd name="T93" fmla="*/ 1 h 4"/>
                  <a:gd name="T94" fmla="*/ 5 w 5"/>
                  <a:gd name="T95" fmla="*/ 2 h 4"/>
                  <a:gd name="T96" fmla="*/ 5 w 5"/>
                  <a:gd name="T97" fmla="*/ 2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3" name="Freeform 2416"/>
              <p:cNvSpPr>
                <a:spLocks/>
              </p:cNvSpPr>
              <p:nvPr/>
            </p:nvSpPr>
            <p:spPr bwMode="auto">
              <a:xfrm>
                <a:off x="2855" y="3056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1 h 3"/>
                  <a:gd name="T18" fmla="*/ 0 w 4"/>
                  <a:gd name="T19" fmla="*/ 2 h 3"/>
                  <a:gd name="T20" fmla="*/ 1 w 4"/>
                  <a:gd name="T21" fmla="*/ 1 h 3"/>
                  <a:gd name="T22" fmla="*/ 1 w 4"/>
                  <a:gd name="T23" fmla="*/ 0 h 3"/>
                  <a:gd name="T24" fmla="*/ 1 w 4"/>
                  <a:gd name="T25" fmla="*/ 0 h 3"/>
                  <a:gd name="T26" fmla="*/ 1 w 4"/>
                  <a:gd name="T27" fmla="*/ 0 h 3"/>
                  <a:gd name="T28" fmla="*/ 1 w 4"/>
                  <a:gd name="T29" fmla="*/ 2 h 3"/>
                  <a:gd name="T30" fmla="*/ 1 w 4"/>
                  <a:gd name="T31" fmla="*/ 1 h 3"/>
                  <a:gd name="T32" fmla="*/ 1 w 4"/>
                  <a:gd name="T33" fmla="*/ 1 h 3"/>
                  <a:gd name="T34" fmla="*/ 1 w 4"/>
                  <a:gd name="T35" fmla="*/ 1 h 3"/>
                  <a:gd name="T36" fmla="*/ 1 w 4"/>
                  <a:gd name="T37" fmla="*/ 1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3 h 3"/>
                  <a:gd name="T48" fmla="*/ 2 w 4"/>
                  <a:gd name="T49" fmla="*/ 3 h 3"/>
                  <a:gd name="T50" fmla="*/ 2 w 4"/>
                  <a:gd name="T51" fmla="*/ 3 h 3"/>
                  <a:gd name="T52" fmla="*/ 2 w 4"/>
                  <a:gd name="T53" fmla="*/ 3 h 3"/>
                  <a:gd name="T54" fmla="*/ 2 w 4"/>
                  <a:gd name="T55" fmla="*/ 3 h 3"/>
                  <a:gd name="T56" fmla="*/ 2 w 4"/>
                  <a:gd name="T57" fmla="*/ 2 h 3"/>
                  <a:gd name="T58" fmla="*/ 2 w 4"/>
                  <a:gd name="T59" fmla="*/ 2 h 3"/>
                  <a:gd name="T60" fmla="*/ 2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2 h 3"/>
                  <a:gd name="T72" fmla="*/ 3 w 4"/>
                  <a:gd name="T73" fmla="*/ 1 h 3"/>
                  <a:gd name="T74" fmla="*/ 3 w 4"/>
                  <a:gd name="T75" fmla="*/ 1 h 3"/>
                  <a:gd name="T76" fmla="*/ 3 w 4"/>
                  <a:gd name="T77" fmla="*/ 2 h 3"/>
                  <a:gd name="T78" fmla="*/ 3 w 4"/>
                  <a:gd name="T79" fmla="*/ 2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4" name="Freeform 2417"/>
              <p:cNvSpPr>
                <a:spLocks/>
              </p:cNvSpPr>
              <p:nvPr/>
            </p:nvSpPr>
            <p:spPr bwMode="auto">
              <a:xfrm>
                <a:off x="2859" y="3057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5" name="Freeform 2418"/>
              <p:cNvSpPr>
                <a:spLocks/>
              </p:cNvSpPr>
              <p:nvPr/>
            </p:nvSpPr>
            <p:spPr bwMode="auto">
              <a:xfrm>
                <a:off x="2864" y="3057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2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1 h 3"/>
                  <a:gd name="T12" fmla="*/ 0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3 h 3"/>
                  <a:gd name="T24" fmla="*/ 1 w 5"/>
                  <a:gd name="T25" fmla="*/ 3 h 3"/>
                  <a:gd name="T26" fmla="*/ 1 w 5"/>
                  <a:gd name="T27" fmla="*/ 2 h 3"/>
                  <a:gd name="T28" fmla="*/ 1 w 5"/>
                  <a:gd name="T29" fmla="*/ 1 h 3"/>
                  <a:gd name="T30" fmla="*/ 1 w 5"/>
                  <a:gd name="T31" fmla="*/ 1 h 3"/>
                  <a:gd name="T32" fmla="*/ 1 w 5"/>
                  <a:gd name="T33" fmla="*/ 1 h 3"/>
                  <a:gd name="T34" fmla="*/ 1 w 5"/>
                  <a:gd name="T35" fmla="*/ 1 h 3"/>
                  <a:gd name="T36" fmla="*/ 2 w 5"/>
                  <a:gd name="T37" fmla="*/ 2 h 3"/>
                  <a:gd name="T38" fmla="*/ 2 w 5"/>
                  <a:gd name="T39" fmla="*/ 1 h 3"/>
                  <a:gd name="T40" fmla="*/ 2 w 5"/>
                  <a:gd name="T41" fmla="*/ 0 h 3"/>
                  <a:gd name="T42" fmla="*/ 2 w 5"/>
                  <a:gd name="T43" fmla="*/ 0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2 h 3"/>
                  <a:gd name="T50" fmla="*/ 2 w 5"/>
                  <a:gd name="T51" fmla="*/ 1 h 3"/>
                  <a:gd name="T52" fmla="*/ 2 w 5"/>
                  <a:gd name="T53" fmla="*/ 1 h 3"/>
                  <a:gd name="T54" fmla="*/ 2 w 5"/>
                  <a:gd name="T55" fmla="*/ 2 h 3"/>
                  <a:gd name="T56" fmla="*/ 3 w 5"/>
                  <a:gd name="T57" fmla="*/ 2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2 h 3"/>
                  <a:gd name="T70" fmla="*/ 3 w 5"/>
                  <a:gd name="T71" fmla="*/ 1 h 3"/>
                  <a:gd name="T72" fmla="*/ 3 w 5"/>
                  <a:gd name="T73" fmla="*/ 1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1 h 3"/>
                  <a:gd name="T88" fmla="*/ 4 w 5"/>
                  <a:gd name="T89" fmla="*/ 2 h 3"/>
                  <a:gd name="T90" fmla="*/ 4 w 5"/>
                  <a:gd name="T91" fmla="*/ 2 h 3"/>
                  <a:gd name="T92" fmla="*/ 4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6" name="Freeform 2419"/>
              <p:cNvSpPr>
                <a:spLocks/>
              </p:cNvSpPr>
              <p:nvPr/>
            </p:nvSpPr>
            <p:spPr bwMode="auto">
              <a:xfrm>
                <a:off x="2869" y="3057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2 h 2"/>
                  <a:gd name="T18" fmla="*/ 0 w 4"/>
                  <a:gd name="T19" fmla="*/ 2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1 h 2"/>
                  <a:gd name="T30" fmla="*/ 1 w 4"/>
                  <a:gd name="T31" fmla="*/ 2 h 2"/>
                  <a:gd name="T32" fmla="*/ 1 w 4"/>
                  <a:gd name="T33" fmla="*/ 2 h 2"/>
                  <a:gd name="T34" fmla="*/ 1 w 4"/>
                  <a:gd name="T35" fmla="*/ 2 h 2"/>
                  <a:gd name="T36" fmla="*/ 1 w 4"/>
                  <a:gd name="T37" fmla="*/ 2 h 2"/>
                  <a:gd name="T38" fmla="*/ 1 w 4"/>
                  <a:gd name="T39" fmla="*/ 2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0 h 2"/>
                  <a:gd name="T52" fmla="*/ 2 w 4"/>
                  <a:gd name="T53" fmla="*/ 0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0 h 2"/>
                  <a:gd name="T60" fmla="*/ 3 w 4"/>
                  <a:gd name="T61" fmla="*/ 0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0 h 2"/>
                  <a:gd name="T70" fmla="*/ 3 w 4"/>
                  <a:gd name="T71" fmla="*/ 0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3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2 h 2"/>
                  <a:gd name="T94" fmla="*/ 4 w 4"/>
                  <a:gd name="T95" fmla="*/ 0 h 2"/>
                  <a:gd name="T96" fmla="*/ 4 w 4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7" name="Freeform 2420"/>
              <p:cNvSpPr>
                <a:spLocks/>
              </p:cNvSpPr>
              <p:nvPr/>
            </p:nvSpPr>
            <p:spPr bwMode="auto">
              <a:xfrm>
                <a:off x="2873" y="3055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1 w 5"/>
                  <a:gd name="T5" fmla="*/ 3 h 3"/>
                  <a:gd name="T6" fmla="*/ 1 w 5"/>
                  <a:gd name="T7" fmla="*/ 2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3 h 3"/>
                  <a:gd name="T44" fmla="*/ 2 w 5"/>
                  <a:gd name="T45" fmla="*/ 3 h 3"/>
                  <a:gd name="T46" fmla="*/ 2 w 5"/>
                  <a:gd name="T47" fmla="*/ 2 h 3"/>
                  <a:gd name="T48" fmla="*/ 2 w 5"/>
                  <a:gd name="T49" fmla="*/ 2 h 3"/>
                  <a:gd name="T50" fmla="*/ 2 w 5"/>
                  <a:gd name="T51" fmla="*/ 2 h 3"/>
                  <a:gd name="T52" fmla="*/ 3 w 5"/>
                  <a:gd name="T53" fmla="*/ 3 h 3"/>
                  <a:gd name="T54" fmla="*/ 3 w 5"/>
                  <a:gd name="T55" fmla="*/ 3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1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0 h 3"/>
                  <a:gd name="T82" fmla="*/ 4 w 5"/>
                  <a:gd name="T83" fmla="*/ 0 h 3"/>
                  <a:gd name="T84" fmla="*/ 4 w 5"/>
                  <a:gd name="T85" fmla="*/ 0 h 3"/>
                  <a:gd name="T86" fmla="*/ 4 w 5"/>
                  <a:gd name="T87" fmla="*/ 1 h 3"/>
                  <a:gd name="T88" fmla="*/ 4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8" name="Freeform 2421"/>
              <p:cNvSpPr>
                <a:spLocks/>
              </p:cNvSpPr>
              <p:nvPr/>
            </p:nvSpPr>
            <p:spPr bwMode="auto">
              <a:xfrm>
                <a:off x="2878" y="3053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0 w 5"/>
                  <a:gd name="T11" fmla="*/ 3 h 3"/>
                  <a:gd name="T12" fmla="*/ 0 w 5"/>
                  <a:gd name="T13" fmla="*/ 3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1 h 3"/>
                  <a:gd name="T28" fmla="*/ 1 w 5"/>
                  <a:gd name="T29" fmla="*/ 2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3 h 3"/>
                  <a:gd name="T46" fmla="*/ 2 w 5"/>
                  <a:gd name="T47" fmla="*/ 3 h 3"/>
                  <a:gd name="T48" fmla="*/ 2 w 5"/>
                  <a:gd name="T49" fmla="*/ 3 h 3"/>
                  <a:gd name="T50" fmla="*/ 2 w 5"/>
                  <a:gd name="T51" fmla="*/ 3 h 3"/>
                  <a:gd name="T52" fmla="*/ 2 w 5"/>
                  <a:gd name="T53" fmla="*/ 2 h 3"/>
                  <a:gd name="T54" fmla="*/ 3 w 5"/>
                  <a:gd name="T55" fmla="*/ 3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1 h 3"/>
                  <a:gd name="T68" fmla="*/ 3 w 5"/>
                  <a:gd name="T69" fmla="*/ 2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1 h 3"/>
                  <a:gd name="T78" fmla="*/ 4 w 5"/>
                  <a:gd name="T79" fmla="*/ 0 h 3"/>
                  <a:gd name="T80" fmla="*/ 4 w 5"/>
                  <a:gd name="T81" fmla="*/ 0 h 3"/>
                  <a:gd name="T82" fmla="*/ 4 w 5"/>
                  <a:gd name="T83" fmla="*/ 2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59" name="Freeform 2422"/>
              <p:cNvSpPr>
                <a:spLocks/>
              </p:cNvSpPr>
              <p:nvPr/>
            </p:nvSpPr>
            <p:spPr bwMode="auto">
              <a:xfrm>
                <a:off x="2883" y="3051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3 h 4"/>
                  <a:gd name="T4" fmla="*/ 0 w 5"/>
                  <a:gd name="T5" fmla="*/ 3 h 4"/>
                  <a:gd name="T6" fmla="*/ 0 w 5"/>
                  <a:gd name="T7" fmla="*/ 4 h 4"/>
                  <a:gd name="T8" fmla="*/ 0 w 5"/>
                  <a:gd name="T9" fmla="*/ 3 h 4"/>
                  <a:gd name="T10" fmla="*/ 0 w 5"/>
                  <a:gd name="T11" fmla="*/ 3 h 4"/>
                  <a:gd name="T12" fmla="*/ 0 w 5"/>
                  <a:gd name="T13" fmla="*/ 3 h 4"/>
                  <a:gd name="T14" fmla="*/ 0 w 5"/>
                  <a:gd name="T15" fmla="*/ 3 h 4"/>
                  <a:gd name="T16" fmla="*/ 1 w 5"/>
                  <a:gd name="T17" fmla="*/ 3 h 4"/>
                  <a:gd name="T18" fmla="*/ 1 w 5"/>
                  <a:gd name="T19" fmla="*/ 2 h 4"/>
                  <a:gd name="T20" fmla="*/ 1 w 5"/>
                  <a:gd name="T21" fmla="*/ 3 h 4"/>
                  <a:gd name="T22" fmla="*/ 1 w 5"/>
                  <a:gd name="T23" fmla="*/ 2 h 4"/>
                  <a:gd name="T24" fmla="*/ 1 w 5"/>
                  <a:gd name="T25" fmla="*/ 1 h 4"/>
                  <a:gd name="T26" fmla="*/ 1 w 5"/>
                  <a:gd name="T27" fmla="*/ 2 h 4"/>
                  <a:gd name="T28" fmla="*/ 1 w 5"/>
                  <a:gd name="T29" fmla="*/ 2 h 4"/>
                  <a:gd name="T30" fmla="*/ 1 w 5"/>
                  <a:gd name="T31" fmla="*/ 2 h 4"/>
                  <a:gd name="T32" fmla="*/ 2 w 5"/>
                  <a:gd name="T33" fmla="*/ 2 h 4"/>
                  <a:gd name="T34" fmla="*/ 2 w 5"/>
                  <a:gd name="T35" fmla="*/ 1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2 h 4"/>
                  <a:gd name="T50" fmla="*/ 2 w 5"/>
                  <a:gd name="T51" fmla="*/ 1 h 4"/>
                  <a:gd name="T52" fmla="*/ 2 w 5"/>
                  <a:gd name="T53" fmla="*/ 1 h 4"/>
                  <a:gd name="T54" fmla="*/ 3 w 5"/>
                  <a:gd name="T55" fmla="*/ 2 h 4"/>
                  <a:gd name="T56" fmla="*/ 3 w 5"/>
                  <a:gd name="T57" fmla="*/ 1 h 4"/>
                  <a:gd name="T58" fmla="*/ 3 w 5"/>
                  <a:gd name="T59" fmla="*/ 1 h 4"/>
                  <a:gd name="T60" fmla="*/ 3 w 5"/>
                  <a:gd name="T61" fmla="*/ 3 h 4"/>
                  <a:gd name="T62" fmla="*/ 3 w 5"/>
                  <a:gd name="T63" fmla="*/ 1 h 4"/>
                  <a:gd name="T64" fmla="*/ 3 w 5"/>
                  <a:gd name="T65" fmla="*/ 1 h 4"/>
                  <a:gd name="T66" fmla="*/ 3 w 5"/>
                  <a:gd name="T67" fmla="*/ 1 h 4"/>
                  <a:gd name="T68" fmla="*/ 3 w 5"/>
                  <a:gd name="T69" fmla="*/ 1 h 4"/>
                  <a:gd name="T70" fmla="*/ 3 w 5"/>
                  <a:gd name="T71" fmla="*/ 1 h 4"/>
                  <a:gd name="T72" fmla="*/ 4 w 5"/>
                  <a:gd name="T73" fmla="*/ 0 h 4"/>
                  <a:gd name="T74" fmla="*/ 4 w 5"/>
                  <a:gd name="T75" fmla="*/ 0 h 4"/>
                  <a:gd name="T76" fmla="*/ 4 w 5"/>
                  <a:gd name="T77" fmla="*/ 0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1 h 4"/>
                  <a:gd name="T86" fmla="*/ 4 w 5"/>
                  <a:gd name="T87" fmla="*/ 1 h 4"/>
                  <a:gd name="T88" fmla="*/ 4 w 5"/>
                  <a:gd name="T89" fmla="*/ 1 h 4"/>
                  <a:gd name="T90" fmla="*/ 5 w 5"/>
                  <a:gd name="T91" fmla="*/ 0 h 4"/>
                  <a:gd name="T92" fmla="*/ 5 w 5"/>
                  <a:gd name="T93" fmla="*/ 1 h 4"/>
                  <a:gd name="T94" fmla="*/ 5 w 5"/>
                  <a:gd name="T95" fmla="*/ 1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0" name="Freeform 2423"/>
              <p:cNvSpPr>
                <a:spLocks/>
              </p:cNvSpPr>
              <p:nvPr/>
            </p:nvSpPr>
            <p:spPr bwMode="auto">
              <a:xfrm>
                <a:off x="2888" y="3048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3 h 4"/>
                  <a:gd name="T4" fmla="*/ 0 w 4"/>
                  <a:gd name="T5" fmla="*/ 2 h 4"/>
                  <a:gd name="T6" fmla="*/ 0 w 4"/>
                  <a:gd name="T7" fmla="*/ 2 h 4"/>
                  <a:gd name="T8" fmla="*/ 0 w 4"/>
                  <a:gd name="T9" fmla="*/ 3 h 4"/>
                  <a:gd name="T10" fmla="*/ 0 w 4"/>
                  <a:gd name="T11" fmla="*/ 3 h 4"/>
                  <a:gd name="T12" fmla="*/ 0 w 4"/>
                  <a:gd name="T13" fmla="*/ 3 h 4"/>
                  <a:gd name="T14" fmla="*/ 0 w 4"/>
                  <a:gd name="T15" fmla="*/ 3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4 h 4"/>
                  <a:gd name="T28" fmla="*/ 1 w 4"/>
                  <a:gd name="T29" fmla="*/ 4 h 4"/>
                  <a:gd name="T30" fmla="*/ 1 w 4"/>
                  <a:gd name="T31" fmla="*/ 4 h 4"/>
                  <a:gd name="T32" fmla="*/ 1 w 4"/>
                  <a:gd name="T33" fmla="*/ 3 h 4"/>
                  <a:gd name="T34" fmla="*/ 1 w 4"/>
                  <a:gd name="T35" fmla="*/ 3 h 4"/>
                  <a:gd name="T36" fmla="*/ 1 w 4"/>
                  <a:gd name="T37" fmla="*/ 3 h 4"/>
                  <a:gd name="T38" fmla="*/ 1 w 4"/>
                  <a:gd name="T39" fmla="*/ 3 h 4"/>
                  <a:gd name="T40" fmla="*/ 2 w 4"/>
                  <a:gd name="T41" fmla="*/ 4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3 h 4"/>
                  <a:gd name="T48" fmla="*/ 2 w 4"/>
                  <a:gd name="T49" fmla="*/ 3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3 h 4"/>
                  <a:gd name="T56" fmla="*/ 2 w 4"/>
                  <a:gd name="T57" fmla="*/ 3 h 4"/>
                  <a:gd name="T58" fmla="*/ 3 w 4"/>
                  <a:gd name="T59" fmla="*/ 4 h 4"/>
                  <a:gd name="T60" fmla="*/ 3 w 4"/>
                  <a:gd name="T61" fmla="*/ 4 h 4"/>
                  <a:gd name="T62" fmla="*/ 3 w 4"/>
                  <a:gd name="T63" fmla="*/ 3 h 4"/>
                  <a:gd name="T64" fmla="*/ 3 w 4"/>
                  <a:gd name="T65" fmla="*/ 4 h 4"/>
                  <a:gd name="T66" fmla="*/ 3 w 4"/>
                  <a:gd name="T67" fmla="*/ 4 h 4"/>
                  <a:gd name="T68" fmla="*/ 3 w 4"/>
                  <a:gd name="T69" fmla="*/ 3 h 4"/>
                  <a:gd name="T70" fmla="*/ 3 w 4"/>
                  <a:gd name="T71" fmla="*/ 2 h 4"/>
                  <a:gd name="T72" fmla="*/ 3 w 4"/>
                  <a:gd name="T73" fmla="*/ 3 h 4"/>
                  <a:gd name="T74" fmla="*/ 3 w 4"/>
                  <a:gd name="T75" fmla="*/ 3 h 4"/>
                  <a:gd name="T76" fmla="*/ 3 w 4"/>
                  <a:gd name="T77" fmla="*/ 3 h 4"/>
                  <a:gd name="T78" fmla="*/ 4 w 4"/>
                  <a:gd name="T79" fmla="*/ 2 h 4"/>
                  <a:gd name="T80" fmla="*/ 4 w 4"/>
                  <a:gd name="T81" fmla="*/ 2 h 4"/>
                  <a:gd name="T82" fmla="*/ 4 w 4"/>
                  <a:gd name="T83" fmla="*/ 2 h 4"/>
                  <a:gd name="T84" fmla="*/ 4 w 4"/>
                  <a:gd name="T85" fmla="*/ 1 h 4"/>
                  <a:gd name="T86" fmla="*/ 4 w 4"/>
                  <a:gd name="T87" fmla="*/ 3 h 4"/>
                  <a:gd name="T88" fmla="*/ 4 w 4"/>
                  <a:gd name="T89" fmla="*/ 3 h 4"/>
                  <a:gd name="T90" fmla="*/ 4 w 4"/>
                  <a:gd name="T91" fmla="*/ 1 h 4"/>
                  <a:gd name="T92" fmla="*/ 4 w 4"/>
                  <a:gd name="T93" fmla="*/ 0 h 4"/>
                  <a:gd name="T94" fmla="*/ 4 w 4"/>
                  <a:gd name="T95" fmla="*/ 1 h 4"/>
                  <a:gd name="T96" fmla="*/ 4 w 4"/>
                  <a:gd name="T97" fmla="*/ 1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4"/>
                  <a:gd name="T149" fmla="*/ 4 w 4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1" name="Freeform 2424"/>
              <p:cNvSpPr>
                <a:spLocks/>
              </p:cNvSpPr>
              <p:nvPr/>
            </p:nvSpPr>
            <p:spPr bwMode="auto">
              <a:xfrm>
                <a:off x="2892" y="3049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4 w 5"/>
                  <a:gd name="T65" fmla="*/ 2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2 h 2"/>
                  <a:gd name="T84" fmla="*/ 5 w 5"/>
                  <a:gd name="T85" fmla="*/ 0 h 2"/>
                  <a:gd name="T86" fmla="*/ 5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2" name="Freeform 2425"/>
              <p:cNvSpPr>
                <a:spLocks/>
              </p:cNvSpPr>
              <p:nvPr/>
            </p:nvSpPr>
            <p:spPr bwMode="auto">
              <a:xfrm>
                <a:off x="2897" y="3049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1 h 3"/>
                  <a:gd name="T12" fmla="*/ 1 w 4"/>
                  <a:gd name="T13" fmla="*/ 1 h 3"/>
                  <a:gd name="T14" fmla="*/ 1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1 h 3"/>
                  <a:gd name="T28" fmla="*/ 1 w 4"/>
                  <a:gd name="T29" fmla="*/ 1 h 3"/>
                  <a:gd name="T30" fmla="*/ 2 w 4"/>
                  <a:gd name="T31" fmla="*/ 2 h 3"/>
                  <a:gd name="T32" fmla="*/ 2 w 4"/>
                  <a:gd name="T33" fmla="*/ 2 h 3"/>
                  <a:gd name="T34" fmla="*/ 2 w 4"/>
                  <a:gd name="T35" fmla="*/ 2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3 w 4"/>
                  <a:gd name="T53" fmla="*/ 1 h 3"/>
                  <a:gd name="T54" fmla="*/ 3 w 4"/>
                  <a:gd name="T55" fmla="*/ 1 h 3"/>
                  <a:gd name="T56" fmla="*/ 3 w 4"/>
                  <a:gd name="T57" fmla="*/ 1 h 3"/>
                  <a:gd name="T58" fmla="*/ 3 w 4"/>
                  <a:gd name="T59" fmla="*/ 2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2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1 h 3"/>
                  <a:gd name="T72" fmla="*/ 3 w 4"/>
                  <a:gd name="T73" fmla="*/ 2 h 3"/>
                  <a:gd name="T74" fmla="*/ 3 w 4"/>
                  <a:gd name="T75" fmla="*/ 2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3 h 3"/>
                  <a:gd name="T82" fmla="*/ 4 w 4"/>
                  <a:gd name="T83" fmla="*/ 3 h 3"/>
                  <a:gd name="T84" fmla="*/ 4 w 4"/>
                  <a:gd name="T85" fmla="*/ 3 h 3"/>
                  <a:gd name="T86" fmla="*/ 4 w 4"/>
                  <a:gd name="T87" fmla="*/ 3 h 3"/>
                  <a:gd name="T88" fmla="*/ 4 w 4"/>
                  <a:gd name="T89" fmla="*/ 3 h 3"/>
                  <a:gd name="T90" fmla="*/ 4 w 4"/>
                  <a:gd name="T91" fmla="*/ 2 h 3"/>
                  <a:gd name="T92" fmla="*/ 4 w 4"/>
                  <a:gd name="T93" fmla="*/ 3 h 3"/>
                  <a:gd name="T94" fmla="*/ 4 w 4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3" name="Freeform 2426"/>
              <p:cNvSpPr>
                <a:spLocks/>
              </p:cNvSpPr>
              <p:nvPr/>
            </p:nvSpPr>
            <p:spPr bwMode="auto">
              <a:xfrm>
                <a:off x="2901" y="3051"/>
                <a:ext cx="5" cy="3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0 h 3"/>
                  <a:gd name="T4" fmla="*/ 1 w 5"/>
                  <a:gd name="T5" fmla="*/ 0 h 3"/>
                  <a:gd name="T6" fmla="*/ 1 w 5"/>
                  <a:gd name="T7" fmla="*/ 0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0 h 3"/>
                  <a:gd name="T18" fmla="*/ 1 w 5"/>
                  <a:gd name="T19" fmla="*/ 0 h 3"/>
                  <a:gd name="T20" fmla="*/ 1 w 5"/>
                  <a:gd name="T21" fmla="*/ 1 h 3"/>
                  <a:gd name="T22" fmla="*/ 1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0 h 3"/>
                  <a:gd name="T30" fmla="*/ 2 w 5"/>
                  <a:gd name="T31" fmla="*/ 0 h 3"/>
                  <a:gd name="T32" fmla="*/ 2 w 5"/>
                  <a:gd name="T33" fmla="*/ 0 h 3"/>
                  <a:gd name="T34" fmla="*/ 2 w 5"/>
                  <a:gd name="T35" fmla="*/ 0 h 3"/>
                  <a:gd name="T36" fmla="*/ 2 w 5"/>
                  <a:gd name="T37" fmla="*/ 0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0 h 3"/>
                  <a:gd name="T50" fmla="*/ 3 w 5"/>
                  <a:gd name="T51" fmla="*/ 0 h 3"/>
                  <a:gd name="T52" fmla="*/ 3 w 5"/>
                  <a:gd name="T53" fmla="*/ 0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0 h 3"/>
                  <a:gd name="T60" fmla="*/ 3 w 5"/>
                  <a:gd name="T61" fmla="*/ 1 h 3"/>
                  <a:gd name="T62" fmla="*/ 3 w 5"/>
                  <a:gd name="T63" fmla="*/ 1 h 3"/>
                  <a:gd name="T64" fmla="*/ 4 w 5"/>
                  <a:gd name="T65" fmla="*/ 1 h 3"/>
                  <a:gd name="T66" fmla="*/ 4 w 5"/>
                  <a:gd name="T67" fmla="*/ 0 h 3"/>
                  <a:gd name="T68" fmla="*/ 4 w 5"/>
                  <a:gd name="T69" fmla="*/ 0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3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4" name="Freeform 2427"/>
              <p:cNvSpPr>
                <a:spLocks/>
              </p:cNvSpPr>
              <p:nvPr/>
            </p:nvSpPr>
            <p:spPr bwMode="auto">
              <a:xfrm>
                <a:off x="2906" y="3052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1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1 h 4"/>
                  <a:gd name="T10" fmla="*/ 0 w 5"/>
                  <a:gd name="T11" fmla="*/ 1 h 4"/>
                  <a:gd name="T12" fmla="*/ 1 w 5"/>
                  <a:gd name="T13" fmla="*/ 2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0 h 4"/>
                  <a:gd name="T20" fmla="*/ 1 w 5"/>
                  <a:gd name="T21" fmla="*/ 1 h 4"/>
                  <a:gd name="T22" fmla="*/ 1 w 5"/>
                  <a:gd name="T23" fmla="*/ 0 h 4"/>
                  <a:gd name="T24" fmla="*/ 1 w 5"/>
                  <a:gd name="T25" fmla="*/ 0 h 4"/>
                  <a:gd name="T26" fmla="*/ 1 w 5"/>
                  <a:gd name="T27" fmla="*/ 1 h 4"/>
                  <a:gd name="T28" fmla="*/ 1 w 5"/>
                  <a:gd name="T29" fmla="*/ 1 h 4"/>
                  <a:gd name="T30" fmla="*/ 2 w 5"/>
                  <a:gd name="T31" fmla="*/ 1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1 h 4"/>
                  <a:gd name="T40" fmla="*/ 2 w 5"/>
                  <a:gd name="T41" fmla="*/ 1 h 4"/>
                  <a:gd name="T42" fmla="*/ 2 w 5"/>
                  <a:gd name="T43" fmla="*/ 1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2 h 4"/>
                  <a:gd name="T50" fmla="*/ 2 w 5"/>
                  <a:gd name="T51" fmla="*/ 2 h 4"/>
                  <a:gd name="T52" fmla="*/ 2 w 5"/>
                  <a:gd name="T53" fmla="*/ 2 h 4"/>
                  <a:gd name="T54" fmla="*/ 3 w 5"/>
                  <a:gd name="T55" fmla="*/ 1 h 4"/>
                  <a:gd name="T56" fmla="*/ 3 w 5"/>
                  <a:gd name="T57" fmla="*/ 1 h 4"/>
                  <a:gd name="T58" fmla="*/ 3 w 5"/>
                  <a:gd name="T59" fmla="*/ 1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4 h 4"/>
                  <a:gd name="T66" fmla="*/ 3 w 5"/>
                  <a:gd name="T67" fmla="*/ 3 h 4"/>
                  <a:gd name="T68" fmla="*/ 3 w 5"/>
                  <a:gd name="T69" fmla="*/ 2 h 4"/>
                  <a:gd name="T70" fmla="*/ 3 w 5"/>
                  <a:gd name="T71" fmla="*/ 2 h 4"/>
                  <a:gd name="T72" fmla="*/ 3 w 5"/>
                  <a:gd name="T73" fmla="*/ 2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2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3 h 4"/>
                  <a:gd name="T86" fmla="*/ 4 w 5"/>
                  <a:gd name="T87" fmla="*/ 3 h 4"/>
                  <a:gd name="T88" fmla="*/ 4 w 5"/>
                  <a:gd name="T89" fmla="*/ 3 h 4"/>
                  <a:gd name="T90" fmla="*/ 4 w 5"/>
                  <a:gd name="T91" fmla="*/ 3 h 4"/>
                  <a:gd name="T92" fmla="*/ 4 w 5"/>
                  <a:gd name="T93" fmla="*/ 3 h 4"/>
                  <a:gd name="T94" fmla="*/ 5 w 5"/>
                  <a:gd name="T95" fmla="*/ 3 h 4"/>
                  <a:gd name="T96" fmla="*/ 5 w 5"/>
                  <a:gd name="T97" fmla="*/ 3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5" name="Freeform 2428"/>
              <p:cNvSpPr>
                <a:spLocks/>
              </p:cNvSpPr>
              <p:nvPr/>
            </p:nvSpPr>
            <p:spPr bwMode="auto">
              <a:xfrm>
                <a:off x="2911" y="305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2 h 5"/>
                  <a:gd name="T4" fmla="*/ 0 w 4"/>
                  <a:gd name="T5" fmla="*/ 3 h 5"/>
                  <a:gd name="T6" fmla="*/ 0 w 4"/>
                  <a:gd name="T7" fmla="*/ 2 h 5"/>
                  <a:gd name="T8" fmla="*/ 0 w 4"/>
                  <a:gd name="T9" fmla="*/ 1 h 5"/>
                  <a:gd name="T10" fmla="*/ 0 w 4"/>
                  <a:gd name="T11" fmla="*/ 1 h 5"/>
                  <a:gd name="T12" fmla="*/ 0 w 4"/>
                  <a:gd name="T13" fmla="*/ 1 h 5"/>
                  <a:gd name="T14" fmla="*/ 0 w 4"/>
                  <a:gd name="T15" fmla="*/ 1 h 5"/>
                  <a:gd name="T16" fmla="*/ 1 w 4"/>
                  <a:gd name="T17" fmla="*/ 3 h 5"/>
                  <a:gd name="T18" fmla="*/ 1 w 4"/>
                  <a:gd name="T19" fmla="*/ 3 h 5"/>
                  <a:gd name="T20" fmla="*/ 1 w 4"/>
                  <a:gd name="T21" fmla="*/ 4 h 5"/>
                  <a:gd name="T22" fmla="*/ 1 w 4"/>
                  <a:gd name="T23" fmla="*/ 4 h 5"/>
                  <a:gd name="T24" fmla="*/ 1 w 4"/>
                  <a:gd name="T25" fmla="*/ 3 h 5"/>
                  <a:gd name="T26" fmla="*/ 1 w 4"/>
                  <a:gd name="T27" fmla="*/ 3 h 5"/>
                  <a:gd name="T28" fmla="*/ 1 w 4"/>
                  <a:gd name="T29" fmla="*/ 3 h 5"/>
                  <a:gd name="T30" fmla="*/ 1 w 4"/>
                  <a:gd name="T31" fmla="*/ 2 h 5"/>
                  <a:gd name="T32" fmla="*/ 1 w 4"/>
                  <a:gd name="T33" fmla="*/ 3 h 5"/>
                  <a:gd name="T34" fmla="*/ 1 w 4"/>
                  <a:gd name="T35" fmla="*/ 3 h 5"/>
                  <a:gd name="T36" fmla="*/ 1 w 4"/>
                  <a:gd name="T37" fmla="*/ 2 h 5"/>
                  <a:gd name="T38" fmla="*/ 2 w 4"/>
                  <a:gd name="T39" fmla="*/ 2 h 5"/>
                  <a:gd name="T40" fmla="*/ 2 w 4"/>
                  <a:gd name="T41" fmla="*/ 2 h 5"/>
                  <a:gd name="T42" fmla="*/ 2 w 4"/>
                  <a:gd name="T43" fmla="*/ 3 h 5"/>
                  <a:gd name="T44" fmla="*/ 2 w 4"/>
                  <a:gd name="T45" fmla="*/ 3 h 5"/>
                  <a:gd name="T46" fmla="*/ 2 w 4"/>
                  <a:gd name="T47" fmla="*/ 3 h 5"/>
                  <a:gd name="T48" fmla="*/ 2 w 4"/>
                  <a:gd name="T49" fmla="*/ 2 h 5"/>
                  <a:gd name="T50" fmla="*/ 2 w 4"/>
                  <a:gd name="T51" fmla="*/ 2 h 5"/>
                  <a:gd name="T52" fmla="*/ 2 w 4"/>
                  <a:gd name="T53" fmla="*/ 3 h 5"/>
                  <a:gd name="T54" fmla="*/ 2 w 4"/>
                  <a:gd name="T55" fmla="*/ 3 h 5"/>
                  <a:gd name="T56" fmla="*/ 2 w 4"/>
                  <a:gd name="T57" fmla="*/ 3 h 5"/>
                  <a:gd name="T58" fmla="*/ 2 w 4"/>
                  <a:gd name="T59" fmla="*/ 3 h 5"/>
                  <a:gd name="T60" fmla="*/ 3 w 4"/>
                  <a:gd name="T61" fmla="*/ 4 h 5"/>
                  <a:gd name="T62" fmla="*/ 3 w 4"/>
                  <a:gd name="T63" fmla="*/ 4 h 5"/>
                  <a:gd name="T64" fmla="*/ 3 w 4"/>
                  <a:gd name="T65" fmla="*/ 3 h 5"/>
                  <a:gd name="T66" fmla="*/ 3 w 4"/>
                  <a:gd name="T67" fmla="*/ 3 h 5"/>
                  <a:gd name="T68" fmla="*/ 3 w 4"/>
                  <a:gd name="T69" fmla="*/ 4 h 5"/>
                  <a:gd name="T70" fmla="*/ 3 w 4"/>
                  <a:gd name="T71" fmla="*/ 4 h 5"/>
                  <a:gd name="T72" fmla="*/ 3 w 4"/>
                  <a:gd name="T73" fmla="*/ 4 h 5"/>
                  <a:gd name="T74" fmla="*/ 3 w 4"/>
                  <a:gd name="T75" fmla="*/ 4 h 5"/>
                  <a:gd name="T76" fmla="*/ 3 w 4"/>
                  <a:gd name="T77" fmla="*/ 4 h 5"/>
                  <a:gd name="T78" fmla="*/ 3 w 4"/>
                  <a:gd name="T79" fmla="*/ 4 h 5"/>
                  <a:gd name="T80" fmla="*/ 4 w 4"/>
                  <a:gd name="T81" fmla="*/ 4 h 5"/>
                  <a:gd name="T82" fmla="*/ 4 w 4"/>
                  <a:gd name="T83" fmla="*/ 4 h 5"/>
                  <a:gd name="T84" fmla="*/ 4 w 4"/>
                  <a:gd name="T85" fmla="*/ 4 h 5"/>
                  <a:gd name="T86" fmla="*/ 4 w 4"/>
                  <a:gd name="T87" fmla="*/ 4 h 5"/>
                  <a:gd name="T88" fmla="*/ 4 w 4"/>
                  <a:gd name="T89" fmla="*/ 4 h 5"/>
                  <a:gd name="T90" fmla="*/ 4 w 4"/>
                  <a:gd name="T91" fmla="*/ 4 h 5"/>
                  <a:gd name="T92" fmla="*/ 4 w 4"/>
                  <a:gd name="T93" fmla="*/ 3 h 5"/>
                  <a:gd name="T94" fmla="*/ 4 w 4"/>
                  <a:gd name="T95" fmla="*/ 3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5"/>
                  <a:gd name="T146" fmla="*/ 4 w 4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5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6" name="Freeform 2429"/>
              <p:cNvSpPr>
                <a:spLocks/>
              </p:cNvSpPr>
              <p:nvPr/>
            </p:nvSpPr>
            <p:spPr bwMode="auto">
              <a:xfrm>
                <a:off x="2915" y="3056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0 h 4"/>
                  <a:gd name="T8" fmla="*/ 1 w 5"/>
                  <a:gd name="T9" fmla="*/ 0 h 4"/>
                  <a:gd name="T10" fmla="*/ 1 w 5"/>
                  <a:gd name="T11" fmla="*/ 1 h 4"/>
                  <a:gd name="T12" fmla="*/ 1 w 5"/>
                  <a:gd name="T13" fmla="*/ 1 h 4"/>
                  <a:gd name="T14" fmla="*/ 1 w 5"/>
                  <a:gd name="T15" fmla="*/ 2 h 4"/>
                  <a:gd name="T16" fmla="*/ 1 w 5"/>
                  <a:gd name="T17" fmla="*/ 2 h 4"/>
                  <a:gd name="T18" fmla="*/ 1 w 5"/>
                  <a:gd name="T19" fmla="*/ 3 h 4"/>
                  <a:gd name="T20" fmla="*/ 1 w 5"/>
                  <a:gd name="T21" fmla="*/ 2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3 h 4"/>
                  <a:gd name="T28" fmla="*/ 2 w 5"/>
                  <a:gd name="T29" fmla="*/ 3 h 4"/>
                  <a:gd name="T30" fmla="*/ 2 w 5"/>
                  <a:gd name="T31" fmla="*/ 3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1 h 4"/>
                  <a:gd name="T38" fmla="*/ 2 w 5"/>
                  <a:gd name="T39" fmla="*/ 1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3 h 4"/>
                  <a:gd name="T46" fmla="*/ 2 w 5"/>
                  <a:gd name="T47" fmla="*/ 2 h 4"/>
                  <a:gd name="T48" fmla="*/ 2 w 5"/>
                  <a:gd name="T49" fmla="*/ 3 h 4"/>
                  <a:gd name="T50" fmla="*/ 2 w 5"/>
                  <a:gd name="T51" fmla="*/ 3 h 4"/>
                  <a:gd name="T52" fmla="*/ 3 w 5"/>
                  <a:gd name="T53" fmla="*/ 3 h 4"/>
                  <a:gd name="T54" fmla="*/ 3 w 5"/>
                  <a:gd name="T55" fmla="*/ 3 h 4"/>
                  <a:gd name="T56" fmla="*/ 3 w 5"/>
                  <a:gd name="T57" fmla="*/ 4 h 4"/>
                  <a:gd name="T58" fmla="*/ 3 w 5"/>
                  <a:gd name="T59" fmla="*/ 4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3 h 4"/>
                  <a:gd name="T70" fmla="*/ 4 w 5"/>
                  <a:gd name="T71" fmla="*/ 2 h 4"/>
                  <a:gd name="T72" fmla="*/ 4 w 5"/>
                  <a:gd name="T73" fmla="*/ 2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4 h 4"/>
                  <a:gd name="T80" fmla="*/ 4 w 5"/>
                  <a:gd name="T81" fmla="*/ 3 h 4"/>
                  <a:gd name="T82" fmla="*/ 4 w 5"/>
                  <a:gd name="T83" fmla="*/ 3 h 4"/>
                  <a:gd name="T84" fmla="*/ 4 w 5"/>
                  <a:gd name="T85" fmla="*/ 3 h 4"/>
                  <a:gd name="T86" fmla="*/ 4 w 5"/>
                  <a:gd name="T87" fmla="*/ 3 h 4"/>
                  <a:gd name="T88" fmla="*/ 4 w 5"/>
                  <a:gd name="T89" fmla="*/ 2 h 4"/>
                  <a:gd name="T90" fmla="*/ 5 w 5"/>
                  <a:gd name="T91" fmla="*/ 3 h 4"/>
                  <a:gd name="T92" fmla="*/ 5 w 5"/>
                  <a:gd name="T93" fmla="*/ 3 h 4"/>
                  <a:gd name="T94" fmla="*/ 5 w 5"/>
                  <a:gd name="T95" fmla="*/ 4 h 4"/>
                  <a:gd name="T96" fmla="*/ 5 w 5"/>
                  <a:gd name="T97" fmla="*/ 4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7" name="Freeform 2430"/>
              <p:cNvSpPr>
                <a:spLocks/>
              </p:cNvSpPr>
              <p:nvPr/>
            </p:nvSpPr>
            <p:spPr bwMode="auto">
              <a:xfrm>
                <a:off x="2920" y="305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0 h 2"/>
                  <a:gd name="T44" fmla="*/ 2 w 5"/>
                  <a:gd name="T45" fmla="*/ 0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0 h 2"/>
                  <a:gd name="T52" fmla="*/ 2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8" name="Freeform 2431"/>
              <p:cNvSpPr>
                <a:spLocks/>
              </p:cNvSpPr>
              <p:nvPr/>
            </p:nvSpPr>
            <p:spPr bwMode="auto">
              <a:xfrm>
                <a:off x="2925" y="305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0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3 w 5"/>
                  <a:gd name="T69" fmla="*/ 2 h 2"/>
                  <a:gd name="T70" fmla="*/ 3 w 5"/>
                  <a:gd name="T71" fmla="*/ 2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2 h 2"/>
                  <a:gd name="T88" fmla="*/ 4 w 5"/>
                  <a:gd name="T89" fmla="*/ 2 h 2"/>
                  <a:gd name="T90" fmla="*/ 4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69" name="Freeform 2432"/>
              <p:cNvSpPr>
                <a:spLocks/>
              </p:cNvSpPr>
              <p:nvPr/>
            </p:nvSpPr>
            <p:spPr bwMode="auto">
              <a:xfrm>
                <a:off x="2930" y="3060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0 h 3"/>
                  <a:gd name="T6" fmla="*/ 0 w 4"/>
                  <a:gd name="T7" fmla="*/ 0 h 3"/>
                  <a:gd name="T8" fmla="*/ 0 w 4"/>
                  <a:gd name="T9" fmla="*/ 0 h 3"/>
                  <a:gd name="T10" fmla="*/ 0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1 w 4"/>
                  <a:gd name="T17" fmla="*/ 0 h 3"/>
                  <a:gd name="T18" fmla="*/ 1 w 4"/>
                  <a:gd name="T19" fmla="*/ 0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0 h 3"/>
                  <a:gd name="T28" fmla="*/ 1 w 4"/>
                  <a:gd name="T29" fmla="*/ 1 h 3"/>
                  <a:gd name="T30" fmla="*/ 1 w 4"/>
                  <a:gd name="T31" fmla="*/ 0 h 3"/>
                  <a:gd name="T32" fmla="*/ 1 w 4"/>
                  <a:gd name="T33" fmla="*/ 0 h 3"/>
                  <a:gd name="T34" fmla="*/ 2 w 4"/>
                  <a:gd name="T35" fmla="*/ 1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3 h 3"/>
                  <a:gd name="T58" fmla="*/ 2 w 4"/>
                  <a:gd name="T59" fmla="*/ 3 h 3"/>
                  <a:gd name="T60" fmla="*/ 3 w 4"/>
                  <a:gd name="T61" fmla="*/ 2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2 h 3"/>
                  <a:gd name="T70" fmla="*/ 3 w 4"/>
                  <a:gd name="T71" fmla="*/ 1 h 3"/>
                  <a:gd name="T72" fmla="*/ 4 w 4"/>
                  <a:gd name="T73" fmla="*/ 1 h 3"/>
                  <a:gd name="T74" fmla="*/ 4 w 4"/>
                  <a:gd name="T75" fmla="*/ 0 h 3"/>
                  <a:gd name="T76" fmla="*/ 4 w 4"/>
                  <a:gd name="T77" fmla="*/ 1 h 3"/>
                  <a:gd name="T78" fmla="*/ 4 w 4"/>
                  <a:gd name="T79" fmla="*/ 1 h 3"/>
                  <a:gd name="T80" fmla="*/ 4 w 4"/>
                  <a:gd name="T81" fmla="*/ 1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0" name="Freeform 2433"/>
              <p:cNvSpPr>
                <a:spLocks/>
              </p:cNvSpPr>
              <p:nvPr/>
            </p:nvSpPr>
            <p:spPr bwMode="auto">
              <a:xfrm>
                <a:off x="2934" y="3061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2 w 5"/>
                  <a:gd name="T21" fmla="*/ 0 h 2"/>
                  <a:gd name="T22" fmla="*/ 2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0 h 2"/>
                  <a:gd name="T38" fmla="*/ 3 w 5"/>
                  <a:gd name="T39" fmla="*/ 1 h 2"/>
                  <a:gd name="T40" fmla="*/ 3 w 5"/>
                  <a:gd name="T41" fmla="*/ 1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0 h 2"/>
                  <a:gd name="T62" fmla="*/ 4 w 5"/>
                  <a:gd name="T63" fmla="*/ 0 h 2"/>
                  <a:gd name="T64" fmla="*/ 4 w 5"/>
                  <a:gd name="T65" fmla="*/ 0 h 2"/>
                  <a:gd name="T66" fmla="*/ 4 w 5"/>
                  <a:gd name="T67" fmla="*/ 1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0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1" name="Freeform 2434"/>
              <p:cNvSpPr>
                <a:spLocks/>
              </p:cNvSpPr>
              <p:nvPr/>
            </p:nvSpPr>
            <p:spPr bwMode="auto">
              <a:xfrm>
                <a:off x="2939" y="3061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3 h 3"/>
                  <a:gd name="T18" fmla="*/ 1 w 5"/>
                  <a:gd name="T19" fmla="*/ 3 h 3"/>
                  <a:gd name="T20" fmla="*/ 1 w 5"/>
                  <a:gd name="T21" fmla="*/ 2 h 3"/>
                  <a:gd name="T22" fmla="*/ 2 w 5"/>
                  <a:gd name="T23" fmla="*/ 2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2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1 h 3"/>
                  <a:gd name="T50" fmla="*/ 3 w 5"/>
                  <a:gd name="T51" fmla="*/ 0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4 w 5"/>
                  <a:gd name="T63" fmla="*/ 2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2 h 3"/>
                  <a:gd name="T96" fmla="*/ 5 w 5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2" name="Freeform 2435"/>
              <p:cNvSpPr>
                <a:spLocks/>
              </p:cNvSpPr>
              <p:nvPr/>
            </p:nvSpPr>
            <p:spPr bwMode="auto">
              <a:xfrm>
                <a:off x="2944" y="3062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1 w 5"/>
                  <a:gd name="T3" fmla="*/ 0 h 4"/>
                  <a:gd name="T4" fmla="*/ 1 w 5"/>
                  <a:gd name="T5" fmla="*/ 0 h 4"/>
                  <a:gd name="T6" fmla="*/ 1 w 5"/>
                  <a:gd name="T7" fmla="*/ 1 h 4"/>
                  <a:gd name="T8" fmla="*/ 1 w 5"/>
                  <a:gd name="T9" fmla="*/ 1 h 4"/>
                  <a:gd name="T10" fmla="*/ 1 w 5"/>
                  <a:gd name="T11" fmla="*/ 2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1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2 h 4"/>
                  <a:gd name="T24" fmla="*/ 2 w 5"/>
                  <a:gd name="T25" fmla="*/ 2 h 4"/>
                  <a:gd name="T26" fmla="*/ 2 w 5"/>
                  <a:gd name="T27" fmla="*/ 2 h 4"/>
                  <a:gd name="T28" fmla="*/ 2 w 5"/>
                  <a:gd name="T29" fmla="*/ 2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3 h 4"/>
                  <a:gd name="T42" fmla="*/ 2 w 5"/>
                  <a:gd name="T43" fmla="*/ 2 h 4"/>
                  <a:gd name="T44" fmla="*/ 2 w 5"/>
                  <a:gd name="T45" fmla="*/ 2 h 4"/>
                  <a:gd name="T46" fmla="*/ 3 w 5"/>
                  <a:gd name="T47" fmla="*/ 2 h 4"/>
                  <a:gd name="T48" fmla="*/ 3 w 5"/>
                  <a:gd name="T49" fmla="*/ 2 h 4"/>
                  <a:gd name="T50" fmla="*/ 3 w 5"/>
                  <a:gd name="T51" fmla="*/ 3 h 4"/>
                  <a:gd name="T52" fmla="*/ 3 w 5"/>
                  <a:gd name="T53" fmla="*/ 3 h 4"/>
                  <a:gd name="T54" fmla="*/ 3 w 5"/>
                  <a:gd name="T55" fmla="*/ 1 h 4"/>
                  <a:gd name="T56" fmla="*/ 3 w 5"/>
                  <a:gd name="T57" fmla="*/ 1 h 4"/>
                  <a:gd name="T58" fmla="*/ 3 w 5"/>
                  <a:gd name="T59" fmla="*/ 4 h 4"/>
                  <a:gd name="T60" fmla="*/ 3 w 5"/>
                  <a:gd name="T61" fmla="*/ 3 h 4"/>
                  <a:gd name="T62" fmla="*/ 3 w 5"/>
                  <a:gd name="T63" fmla="*/ 3 h 4"/>
                  <a:gd name="T64" fmla="*/ 4 w 5"/>
                  <a:gd name="T65" fmla="*/ 4 h 4"/>
                  <a:gd name="T66" fmla="*/ 4 w 5"/>
                  <a:gd name="T67" fmla="*/ 4 h 4"/>
                  <a:gd name="T68" fmla="*/ 4 w 5"/>
                  <a:gd name="T69" fmla="*/ 3 h 4"/>
                  <a:gd name="T70" fmla="*/ 4 w 5"/>
                  <a:gd name="T71" fmla="*/ 3 h 4"/>
                  <a:gd name="T72" fmla="*/ 4 w 5"/>
                  <a:gd name="T73" fmla="*/ 4 h 4"/>
                  <a:gd name="T74" fmla="*/ 4 w 5"/>
                  <a:gd name="T75" fmla="*/ 4 h 4"/>
                  <a:gd name="T76" fmla="*/ 4 w 5"/>
                  <a:gd name="T77" fmla="*/ 3 h 4"/>
                  <a:gd name="T78" fmla="*/ 4 w 5"/>
                  <a:gd name="T79" fmla="*/ 4 h 4"/>
                  <a:gd name="T80" fmla="*/ 4 w 5"/>
                  <a:gd name="T81" fmla="*/ 4 h 4"/>
                  <a:gd name="T82" fmla="*/ 4 w 5"/>
                  <a:gd name="T83" fmla="*/ 4 h 4"/>
                  <a:gd name="T84" fmla="*/ 5 w 5"/>
                  <a:gd name="T85" fmla="*/ 3 h 4"/>
                  <a:gd name="T86" fmla="*/ 5 w 5"/>
                  <a:gd name="T87" fmla="*/ 4 h 4"/>
                  <a:gd name="T88" fmla="*/ 5 w 5"/>
                  <a:gd name="T89" fmla="*/ 4 h 4"/>
                  <a:gd name="T90" fmla="*/ 5 w 5"/>
                  <a:gd name="T91" fmla="*/ 4 h 4"/>
                  <a:gd name="T92" fmla="*/ 5 w 5"/>
                  <a:gd name="T93" fmla="*/ 4 h 4"/>
                  <a:gd name="T94" fmla="*/ 5 w 5"/>
                  <a:gd name="T95" fmla="*/ 4 h 4"/>
                  <a:gd name="T96" fmla="*/ 5 w 5"/>
                  <a:gd name="T97" fmla="*/ 4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3" name="Freeform 2436"/>
              <p:cNvSpPr>
                <a:spLocks/>
              </p:cNvSpPr>
              <p:nvPr/>
            </p:nvSpPr>
            <p:spPr bwMode="auto">
              <a:xfrm>
                <a:off x="2949" y="3066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0 w 5"/>
                  <a:gd name="T9" fmla="*/ 0 h 4"/>
                  <a:gd name="T10" fmla="*/ 1 w 5"/>
                  <a:gd name="T11" fmla="*/ 1 h 4"/>
                  <a:gd name="T12" fmla="*/ 1 w 5"/>
                  <a:gd name="T13" fmla="*/ 1 h 4"/>
                  <a:gd name="T14" fmla="*/ 1 w 5"/>
                  <a:gd name="T15" fmla="*/ 1 h 4"/>
                  <a:gd name="T16" fmla="*/ 1 w 5"/>
                  <a:gd name="T17" fmla="*/ 0 h 4"/>
                  <a:gd name="T18" fmla="*/ 1 w 5"/>
                  <a:gd name="T19" fmla="*/ 0 h 4"/>
                  <a:gd name="T20" fmla="*/ 1 w 5"/>
                  <a:gd name="T21" fmla="*/ 1 h 4"/>
                  <a:gd name="T22" fmla="*/ 1 w 5"/>
                  <a:gd name="T23" fmla="*/ 1 h 4"/>
                  <a:gd name="T24" fmla="*/ 1 w 5"/>
                  <a:gd name="T25" fmla="*/ 1 h 4"/>
                  <a:gd name="T26" fmla="*/ 1 w 5"/>
                  <a:gd name="T27" fmla="*/ 1 h 4"/>
                  <a:gd name="T28" fmla="*/ 1 w 5"/>
                  <a:gd name="T29" fmla="*/ 1 h 4"/>
                  <a:gd name="T30" fmla="*/ 2 w 5"/>
                  <a:gd name="T31" fmla="*/ 1 h 4"/>
                  <a:gd name="T32" fmla="*/ 2 w 5"/>
                  <a:gd name="T33" fmla="*/ 1 h 4"/>
                  <a:gd name="T34" fmla="*/ 2 w 5"/>
                  <a:gd name="T35" fmla="*/ 0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1 h 4"/>
                  <a:gd name="T46" fmla="*/ 2 w 5"/>
                  <a:gd name="T47" fmla="*/ 1 h 4"/>
                  <a:gd name="T48" fmla="*/ 2 w 5"/>
                  <a:gd name="T49" fmla="*/ 1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3 h 4"/>
                  <a:gd name="T56" fmla="*/ 3 w 5"/>
                  <a:gd name="T57" fmla="*/ 3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3 h 4"/>
                  <a:gd name="T64" fmla="*/ 3 w 5"/>
                  <a:gd name="T65" fmla="*/ 3 h 4"/>
                  <a:gd name="T66" fmla="*/ 3 w 5"/>
                  <a:gd name="T67" fmla="*/ 3 h 4"/>
                  <a:gd name="T68" fmla="*/ 3 w 5"/>
                  <a:gd name="T69" fmla="*/ 3 h 4"/>
                  <a:gd name="T70" fmla="*/ 3 w 5"/>
                  <a:gd name="T71" fmla="*/ 2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3 h 4"/>
                  <a:gd name="T80" fmla="*/ 4 w 5"/>
                  <a:gd name="T81" fmla="*/ 3 h 4"/>
                  <a:gd name="T82" fmla="*/ 4 w 5"/>
                  <a:gd name="T83" fmla="*/ 2 h 4"/>
                  <a:gd name="T84" fmla="*/ 4 w 5"/>
                  <a:gd name="T85" fmla="*/ 2 h 4"/>
                  <a:gd name="T86" fmla="*/ 5 w 5"/>
                  <a:gd name="T87" fmla="*/ 4 h 4"/>
                  <a:gd name="T88" fmla="*/ 5 w 5"/>
                  <a:gd name="T89" fmla="*/ 4 h 4"/>
                  <a:gd name="T90" fmla="*/ 5 w 5"/>
                  <a:gd name="T91" fmla="*/ 3 h 4"/>
                  <a:gd name="T92" fmla="*/ 5 w 5"/>
                  <a:gd name="T93" fmla="*/ 3 h 4"/>
                  <a:gd name="T94" fmla="*/ 5 w 5"/>
                  <a:gd name="T95" fmla="*/ 3 h 4"/>
                  <a:gd name="T96" fmla="*/ 5 w 5"/>
                  <a:gd name="T97" fmla="*/ 3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4" name="Freeform 2437"/>
              <p:cNvSpPr>
                <a:spLocks/>
              </p:cNvSpPr>
              <p:nvPr/>
            </p:nvSpPr>
            <p:spPr bwMode="auto">
              <a:xfrm>
                <a:off x="2954" y="30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2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0 h 2"/>
                  <a:gd name="T26" fmla="*/ 1 w 5"/>
                  <a:gd name="T27" fmla="*/ 0 h 2"/>
                  <a:gd name="T28" fmla="*/ 1 w 5"/>
                  <a:gd name="T29" fmla="*/ 0 h 2"/>
                  <a:gd name="T30" fmla="*/ 1 w 5"/>
                  <a:gd name="T31" fmla="*/ 2 h 2"/>
                  <a:gd name="T32" fmla="*/ 1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3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5" name="Freeform 2438"/>
              <p:cNvSpPr>
                <a:spLocks/>
              </p:cNvSpPr>
              <p:nvPr/>
            </p:nvSpPr>
            <p:spPr bwMode="auto">
              <a:xfrm>
                <a:off x="2959" y="3070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1 h 3"/>
                  <a:gd name="T12" fmla="*/ 0 w 4"/>
                  <a:gd name="T13" fmla="*/ 1 h 3"/>
                  <a:gd name="T14" fmla="*/ 0 w 4"/>
                  <a:gd name="T15" fmla="*/ 2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3 h 3"/>
                  <a:gd name="T36" fmla="*/ 1 w 4"/>
                  <a:gd name="T37" fmla="*/ 3 h 3"/>
                  <a:gd name="T38" fmla="*/ 1 w 4"/>
                  <a:gd name="T39" fmla="*/ 3 h 3"/>
                  <a:gd name="T40" fmla="*/ 2 w 4"/>
                  <a:gd name="T41" fmla="*/ 3 h 3"/>
                  <a:gd name="T42" fmla="*/ 2 w 4"/>
                  <a:gd name="T43" fmla="*/ 3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1 h 3"/>
                  <a:gd name="T54" fmla="*/ 2 w 4"/>
                  <a:gd name="T55" fmla="*/ 1 h 3"/>
                  <a:gd name="T56" fmla="*/ 2 w 4"/>
                  <a:gd name="T57" fmla="*/ 2 h 3"/>
                  <a:gd name="T58" fmla="*/ 2 w 4"/>
                  <a:gd name="T59" fmla="*/ 1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1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2 h 3"/>
                  <a:gd name="T76" fmla="*/ 3 w 4"/>
                  <a:gd name="T77" fmla="*/ 3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4 w 4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3"/>
                  <a:gd name="T149" fmla="*/ 4 w 4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6" name="Freeform 2439"/>
              <p:cNvSpPr>
                <a:spLocks/>
              </p:cNvSpPr>
              <p:nvPr/>
            </p:nvSpPr>
            <p:spPr bwMode="auto">
              <a:xfrm>
                <a:off x="2963" y="3072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1 w 5"/>
                  <a:gd name="T5" fmla="*/ 0 h 3"/>
                  <a:gd name="T6" fmla="*/ 1 w 5"/>
                  <a:gd name="T7" fmla="*/ 0 h 3"/>
                  <a:gd name="T8" fmla="*/ 1 w 5"/>
                  <a:gd name="T9" fmla="*/ 0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2 w 5"/>
                  <a:gd name="T21" fmla="*/ 2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3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2 h 3"/>
                  <a:gd name="T42" fmla="*/ 3 w 5"/>
                  <a:gd name="T43" fmla="*/ 2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1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4 w 5"/>
                  <a:gd name="T63" fmla="*/ 2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1 h 3"/>
                  <a:gd name="T78" fmla="*/ 5 w 5"/>
                  <a:gd name="T79" fmla="*/ 1 h 3"/>
                  <a:gd name="T80" fmla="*/ 5 w 5"/>
                  <a:gd name="T81" fmla="*/ 1 h 3"/>
                  <a:gd name="T82" fmla="*/ 5 w 5"/>
                  <a:gd name="T83" fmla="*/ 2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7" name="Freeform 2440"/>
              <p:cNvSpPr>
                <a:spLocks/>
              </p:cNvSpPr>
              <p:nvPr/>
            </p:nvSpPr>
            <p:spPr bwMode="auto">
              <a:xfrm>
                <a:off x="2968" y="3073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0 h 4"/>
                  <a:gd name="T8" fmla="*/ 1 w 5"/>
                  <a:gd name="T9" fmla="*/ 1 h 4"/>
                  <a:gd name="T10" fmla="*/ 1 w 5"/>
                  <a:gd name="T11" fmla="*/ 1 h 4"/>
                  <a:gd name="T12" fmla="*/ 1 w 5"/>
                  <a:gd name="T13" fmla="*/ 1 h 4"/>
                  <a:gd name="T14" fmla="*/ 1 w 5"/>
                  <a:gd name="T15" fmla="*/ 2 h 4"/>
                  <a:gd name="T16" fmla="*/ 1 w 5"/>
                  <a:gd name="T17" fmla="*/ 2 h 4"/>
                  <a:gd name="T18" fmla="*/ 1 w 5"/>
                  <a:gd name="T19" fmla="*/ 1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2 h 4"/>
                  <a:gd name="T26" fmla="*/ 1 w 5"/>
                  <a:gd name="T27" fmla="*/ 2 h 4"/>
                  <a:gd name="T28" fmla="*/ 2 w 5"/>
                  <a:gd name="T29" fmla="*/ 1 h 4"/>
                  <a:gd name="T30" fmla="*/ 2 w 5"/>
                  <a:gd name="T31" fmla="*/ 1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2 h 4"/>
                  <a:gd name="T38" fmla="*/ 2 w 5"/>
                  <a:gd name="T39" fmla="*/ 1 h 4"/>
                  <a:gd name="T40" fmla="*/ 2 w 5"/>
                  <a:gd name="T41" fmla="*/ 1 h 4"/>
                  <a:gd name="T42" fmla="*/ 2 w 5"/>
                  <a:gd name="T43" fmla="*/ 2 h 4"/>
                  <a:gd name="T44" fmla="*/ 2 w 5"/>
                  <a:gd name="T45" fmla="*/ 2 h 4"/>
                  <a:gd name="T46" fmla="*/ 3 w 5"/>
                  <a:gd name="T47" fmla="*/ 2 h 4"/>
                  <a:gd name="T48" fmla="*/ 3 w 5"/>
                  <a:gd name="T49" fmla="*/ 1 h 4"/>
                  <a:gd name="T50" fmla="*/ 3 w 5"/>
                  <a:gd name="T51" fmla="*/ 1 h 4"/>
                  <a:gd name="T52" fmla="*/ 3 w 5"/>
                  <a:gd name="T53" fmla="*/ 1 h 4"/>
                  <a:gd name="T54" fmla="*/ 3 w 5"/>
                  <a:gd name="T55" fmla="*/ 1 h 4"/>
                  <a:gd name="T56" fmla="*/ 3 w 5"/>
                  <a:gd name="T57" fmla="*/ 1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4 w 5"/>
                  <a:gd name="T69" fmla="*/ 3 h 4"/>
                  <a:gd name="T70" fmla="*/ 4 w 5"/>
                  <a:gd name="T71" fmla="*/ 3 h 4"/>
                  <a:gd name="T72" fmla="*/ 4 w 5"/>
                  <a:gd name="T73" fmla="*/ 3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3 h 4"/>
                  <a:gd name="T82" fmla="*/ 4 w 5"/>
                  <a:gd name="T83" fmla="*/ 3 h 4"/>
                  <a:gd name="T84" fmla="*/ 4 w 5"/>
                  <a:gd name="T85" fmla="*/ 4 h 4"/>
                  <a:gd name="T86" fmla="*/ 4 w 5"/>
                  <a:gd name="T87" fmla="*/ 4 h 4"/>
                  <a:gd name="T88" fmla="*/ 4 w 5"/>
                  <a:gd name="T89" fmla="*/ 2 h 4"/>
                  <a:gd name="T90" fmla="*/ 5 w 5"/>
                  <a:gd name="T91" fmla="*/ 3 h 4"/>
                  <a:gd name="T92" fmla="*/ 5 w 5"/>
                  <a:gd name="T93" fmla="*/ 3 h 4"/>
                  <a:gd name="T94" fmla="*/ 5 w 5"/>
                  <a:gd name="T95" fmla="*/ 3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8" name="Freeform 2441"/>
              <p:cNvSpPr>
                <a:spLocks/>
              </p:cNvSpPr>
              <p:nvPr/>
            </p:nvSpPr>
            <p:spPr bwMode="auto">
              <a:xfrm>
                <a:off x="2973" y="3073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2 h 4"/>
                  <a:gd name="T6" fmla="*/ 0 w 5"/>
                  <a:gd name="T7" fmla="*/ 2 h 4"/>
                  <a:gd name="T8" fmla="*/ 0 w 5"/>
                  <a:gd name="T9" fmla="*/ 2 h 4"/>
                  <a:gd name="T10" fmla="*/ 0 w 5"/>
                  <a:gd name="T11" fmla="*/ 2 h 4"/>
                  <a:gd name="T12" fmla="*/ 1 w 5"/>
                  <a:gd name="T13" fmla="*/ 0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2 h 4"/>
                  <a:gd name="T26" fmla="*/ 1 w 5"/>
                  <a:gd name="T27" fmla="*/ 2 h 4"/>
                  <a:gd name="T28" fmla="*/ 1 w 5"/>
                  <a:gd name="T29" fmla="*/ 1 h 4"/>
                  <a:gd name="T30" fmla="*/ 1 w 5"/>
                  <a:gd name="T31" fmla="*/ 2 h 4"/>
                  <a:gd name="T32" fmla="*/ 1 w 5"/>
                  <a:gd name="T33" fmla="*/ 2 h 4"/>
                  <a:gd name="T34" fmla="*/ 2 w 5"/>
                  <a:gd name="T35" fmla="*/ 3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3 h 4"/>
                  <a:gd name="T42" fmla="*/ 2 w 5"/>
                  <a:gd name="T43" fmla="*/ 4 h 4"/>
                  <a:gd name="T44" fmla="*/ 2 w 5"/>
                  <a:gd name="T45" fmla="*/ 4 h 4"/>
                  <a:gd name="T46" fmla="*/ 2 w 5"/>
                  <a:gd name="T47" fmla="*/ 3 h 4"/>
                  <a:gd name="T48" fmla="*/ 2 w 5"/>
                  <a:gd name="T49" fmla="*/ 4 h 4"/>
                  <a:gd name="T50" fmla="*/ 2 w 5"/>
                  <a:gd name="T51" fmla="*/ 4 h 4"/>
                  <a:gd name="T52" fmla="*/ 2 w 5"/>
                  <a:gd name="T53" fmla="*/ 3 h 4"/>
                  <a:gd name="T54" fmla="*/ 2 w 5"/>
                  <a:gd name="T55" fmla="*/ 3 h 4"/>
                  <a:gd name="T56" fmla="*/ 3 w 5"/>
                  <a:gd name="T57" fmla="*/ 4 h 4"/>
                  <a:gd name="T58" fmla="*/ 3 w 5"/>
                  <a:gd name="T59" fmla="*/ 4 h 4"/>
                  <a:gd name="T60" fmla="*/ 3 w 5"/>
                  <a:gd name="T61" fmla="*/ 4 h 4"/>
                  <a:gd name="T62" fmla="*/ 3 w 5"/>
                  <a:gd name="T63" fmla="*/ 4 h 4"/>
                  <a:gd name="T64" fmla="*/ 3 w 5"/>
                  <a:gd name="T65" fmla="*/ 4 h 4"/>
                  <a:gd name="T66" fmla="*/ 3 w 5"/>
                  <a:gd name="T67" fmla="*/ 4 h 4"/>
                  <a:gd name="T68" fmla="*/ 3 w 5"/>
                  <a:gd name="T69" fmla="*/ 3 h 4"/>
                  <a:gd name="T70" fmla="*/ 3 w 5"/>
                  <a:gd name="T71" fmla="*/ 3 h 4"/>
                  <a:gd name="T72" fmla="*/ 4 w 5"/>
                  <a:gd name="T73" fmla="*/ 4 h 4"/>
                  <a:gd name="T74" fmla="*/ 4 w 5"/>
                  <a:gd name="T75" fmla="*/ 4 h 4"/>
                  <a:gd name="T76" fmla="*/ 4 w 5"/>
                  <a:gd name="T77" fmla="*/ 3 h 4"/>
                  <a:gd name="T78" fmla="*/ 4 w 5"/>
                  <a:gd name="T79" fmla="*/ 4 h 4"/>
                  <a:gd name="T80" fmla="*/ 4 w 5"/>
                  <a:gd name="T81" fmla="*/ 4 h 4"/>
                  <a:gd name="T82" fmla="*/ 4 w 5"/>
                  <a:gd name="T83" fmla="*/ 3 h 4"/>
                  <a:gd name="T84" fmla="*/ 4 w 5"/>
                  <a:gd name="T85" fmla="*/ 4 h 4"/>
                  <a:gd name="T86" fmla="*/ 4 w 5"/>
                  <a:gd name="T87" fmla="*/ 4 h 4"/>
                  <a:gd name="T88" fmla="*/ 4 w 5"/>
                  <a:gd name="T89" fmla="*/ 3 h 4"/>
                  <a:gd name="T90" fmla="*/ 4 w 5"/>
                  <a:gd name="T91" fmla="*/ 4 h 4"/>
                  <a:gd name="T92" fmla="*/ 4 w 5"/>
                  <a:gd name="T93" fmla="*/ 4 h 4"/>
                  <a:gd name="T94" fmla="*/ 5 w 5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79" name="Freeform 2442"/>
              <p:cNvSpPr>
                <a:spLocks/>
              </p:cNvSpPr>
              <p:nvPr/>
            </p:nvSpPr>
            <p:spPr bwMode="auto">
              <a:xfrm>
                <a:off x="2978" y="3075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3 h 3"/>
                  <a:gd name="T16" fmla="*/ 0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1 h 3"/>
                  <a:gd name="T30" fmla="*/ 1 w 4"/>
                  <a:gd name="T31" fmla="*/ 1 h 3"/>
                  <a:gd name="T32" fmla="*/ 1 w 4"/>
                  <a:gd name="T33" fmla="*/ 1 h 3"/>
                  <a:gd name="T34" fmla="*/ 1 w 4"/>
                  <a:gd name="T35" fmla="*/ 1 h 3"/>
                  <a:gd name="T36" fmla="*/ 1 w 4"/>
                  <a:gd name="T37" fmla="*/ 2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1 h 3"/>
                  <a:gd name="T58" fmla="*/ 2 w 4"/>
                  <a:gd name="T59" fmla="*/ 2 h 3"/>
                  <a:gd name="T60" fmla="*/ 2 w 4"/>
                  <a:gd name="T61" fmla="*/ 2 h 3"/>
                  <a:gd name="T62" fmla="*/ 3 w 4"/>
                  <a:gd name="T63" fmla="*/ 2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1 h 3"/>
                  <a:gd name="T76" fmla="*/ 3 w 4"/>
                  <a:gd name="T77" fmla="*/ 2 h 3"/>
                  <a:gd name="T78" fmla="*/ 3 w 4"/>
                  <a:gd name="T79" fmla="*/ 2 h 3"/>
                  <a:gd name="T80" fmla="*/ 3 w 4"/>
                  <a:gd name="T81" fmla="*/ 2 h 3"/>
                  <a:gd name="T82" fmla="*/ 3 w 4"/>
                  <a:gd name="T83" fmla="*/ 2 h 3"/>
                  <a:gd name="T84" fmla="*/ 3 w 4"/>
                  <a:gd name="T85" fmla="*/ 1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3 h 3"/>
                  <a:gd name="T92" fmla="*/ 4 w 4"/>
                  <a:gd name="T93" fmla="*/ 3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0" name="Freeform 2443"/>
              <p:cNvSpPr>
                <a:spLocks/>
              </p:cNvSpPr>
              <p:nvPr/>
            </p:nvSpPr>
            <p:spPr bwMode="auto">
              <a:xfrm>
                <a:off x="2982" y="3076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2 h 3"/>
                  <a:gd name="T6" fmla="*/ 0 w 5"/>
                  <a:gd name="T7" fmla="*/ 2 h 3"/>
                  <a:gd name="T8" fmla="*/ 0 w 5"/>
                  <a:gd name="T9" fmla="*/ 2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0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0 h 3"/>
                  <a:gd name="T36" fmla="*/ 2 w 5"/>
                  <a:gd name="T37" fmla="*/ 0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2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3 h 3"/>
                  <a:gd name="T66" fmla="*/ 3 w 5"/>
                  <a:gd name="T67" fmla="*/ 3 h 3"/>
                  <a:gd name="T68" fmla="*/ 3 w 5"/>
                  <a:gd name="T69" fmla="*/ 2 h 3"/>
                  <a:gd name="T70" fmla="*/ 4 w 5"/>
                  <a:gd name="T71" fmla="*/ 2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3 h 3"/>
                  <a:gd name="T82" fmla="*/ 4 w 5"/>
                  <a:gd name="T83" fmla="*/ 3 h 3"/>
                  <a:gd name="T84" fmla="*/ 4 w 5"/>
                  <a:gd name="T85" fmla="*/ 2 h 3"/>
                  <a:gd name="T86" fmla="*/ 4 w 5"/>
                  <a:gd name="T87" fmla="*/ 3 h 3"/>
                  <a:gd name="T88" fmla="*/ 4 w 5"/>
                  <a:gd name="T89" fmla="*/ 3 h 3"/>
                  <a:gd name="T90" fmla="*/ 5 w 5"/>
                  <a:gd name="T91" fmla="*/ 2 h 3"/>
                  <a:gd name="T92" fmla="*/ 5 w 5"/>
                  <a:gd name="T93" fmla="*/ 3 h 3"/>
                  <a:gd name="T94" fmla="*/ 5 w 5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1" name="Freeform 2444"/>
              <p:cNvSpPr>
                <a:spLocks/>
              </p:cNvSpPr>
              <p:nvPr/>
            </p:nvSpPr>
            <p:spPr bwMode="auto">
              <a:xfrm>
                <a:off x="2987" y="3076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2 h 3"/>
                  <a:gd name="T8" fmla="*/ 0 w 5"/>
                  <a:gd name="T9" fmla="*/ 1 h 3"/>
                  <a:gd name="T10" fmla="*/ 0 w 5"/>
                  <a:gd name="T11" fmla="*/ 1 h 3"/>
                  <a:gd name="T12" fmla="*/ 1 w 5"/>
                  <a:gd name="T13" fmla="*/ 2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1 h 3"/>
                  <a:gd name="T26" fmla="*/ 1 w 5"/>
                  <a:gd name="T27" fmla="*/ 2 h 3"/>
                  <a:gd name="T28" fmla="*/ 1 w 5"/>
                  <a:gd name="T29" fmla="*/ 2 h 3"/>
                  <a:gd name="T30" fmla="*/ 1 w 5"/>
                  <a:gd name="T31" fmla="*/ 1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3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2 h 3"/>
                  <a:gd name="T50" fmla="*/ 2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3 h 3"/>
                  <a:gd name="T64" fmla="*/ 3 w 5"/>
                  <a:gd name="T65" fmla="*/ 2 h 3"/>
                  <a:gd name="T66" fmla="*/ 3 w 5"/>
                  <a:gd name="T67" fmla="*/ 2 h 3"/>
                  <a:gd name="T68" fmla="*/ 3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2" name="Freeform 2445"/>
              <p:cNvSpPr>
                <a:spLocks/>
              </p:cNvSpPr>
              <p:nvPr/>
            </p:nvSpPr>
            <p:spPr bwMode="auto">
              <a:xfrm>
                <a:off x="2992" y="3077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0 h 2"/>
                  <a:gd name="T36" fmla="*/ 2 w 4"/>
                  <a:gd name="T37" fmla="*/ 0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0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0 h 2"/>
                  <a:gd name="T64" fmla="*/ 3 w 4"/>
                  <a:gd name="T65" fmla="*/ 0 h 2"/>
                  <a:gd name="T66" fmla="*/ 3 w 4"/>
                  <a:gd name="T67" fmla="*/ 0 h 2"/>
                  <a:gd name="T68" fmla="*/ 3 w 4"/>
                  <a:gd name="T69" fmla="*/ 0 h 2"/>
                  <a:gd name="T70" fmla="*/ 3 w 4"/>
                  <a:gd name="T71" fmla="*/ 1 h 2"/>
                  <a:gd name="T72" fmla="*/ 3 w 4"/>
                  <a:gd name="T73" fmla="*/ 0 h 2"/>
                  <a:gd name="T74" fmla="*/ 3 w 4"/>
                  <a:gd name="T75" fmla="*/ 0 h 2"/>
                  <a:gd name="T76" fmla="*/ 3 w 4"/>
                  <a:gd name="T77" fmla="*/ 0 h 2"/>
                  <a:gd name="T78" fmla="*/ 4 w 4"/>
                  <a:gd name="T79" fmla="*/ 0 h 2"/>
                  <a:gd name="T80" fmla="*/ 4 w 4"/>
                  <a:gd name="T81" fmla="*/ 0 h 2"/>
                  <a:gd name="T82" fmla="*/ 4 w 4"/>
                  <a:gd name="T83" fmla="*/ 0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0 h 2"/>
                  <a:gd name="T94" fmla="*/ 4 w 4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3" name="Freeform 2446"/>
              <p:cNvSpPr>
                <a:spLocks/>
              </p:cNvSpPr>
              <p:nvPr/>
            </p:nvSpPr>
            <p:spPr bwMode="auto">
              <a:xfrm>
                <a:off x="2996" y="3076"/>
                <a:ext cx="5" cy="3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2 w 5"/>
                  <a:gd name="T23" fmla="*/ 1 h 3"/>
                  <a:gd name="T24" fmla="*/ 2 w 5"/>
                  <a:gd name="T25" fmla="*/ 0 h 3"/>
                  <a:gd name="T26" fmla="*/ 2 w 5"/>
                  <a:gd name="T27" fmla="*/ 0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3 w 5"/>
                  <a:gd name="T47" fmla="*/ 3 h 3"/>
                  <a:gd name="T48" fmla="*/ 3 w 5"/>
                  <a:gd name="T49" fmla="*/ 3 h 3"/>
                  <a:gd name="T50" fmla="*/ 3 w 5"/>
                  <a:gd name="T51" fmla="*/ 3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1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5 w 5"/>
                  <a:gd name="T85" fmla="*/ 1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4" name="Freeform 2447"/>
              <p:cNvSpPr>
                <a:spLocks/>
              </p:cNvSpPr>
              <p:nvPr/>
            </p:nvSpPr>
            <p:spPr bwMode="auto">
              <a:xfrm>
                <a:off x="3001" y="3076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0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2 h 3"/>
                  <a:gd name="T22" fmla="*/ 1 w 5"/>
                  <a:gd name="T23" fmla="*/ 1 h 3"/>
                  <a:gd name="T24" fmla="*/ 1 w 5"/>
                  <a:gd name="T25" fmla="*/ 1 h 3"/>
                  <a:gd name="T26" fmla="*/ 2 w 5"/>
                  <a:gd name="T27" fmla="*/ 0 h 3"/>
                  <a:gd name="T28" fmla="*/ 2 w 5"/>
                  <a:gd name="T29" fmla="*/ 0 h 3"/>
                  <a:gd name="T30" fmla="*/ 2 w 5"/>
                  <a:gd name="T31" fmla="*/ 0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0 h 3"/>
                  <a:gd name="T54" fmla="*/ 3 w 5"/>
                  <a:gd name="T55" fmla="*/ 0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2 h 3"/>
                  <a:gd name="T66" fmla="*/ 3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3 h 3"/>
                  <a:gd name="T86" fmla="*/ 4 w 5"/>
                  <a:gd name="T87" fmla="*/ 3 h 3"/>
                  <a:gd name="T88" fmla="*/ 5 w 5"/>
                  <a:gd name="T89" fmla="*/ 2 h 3"/>
                  <a:gd name="T90" fmla="*/ 5 w 5"/>
                  <a:gd name="T91" fmla="*/ 3 h 3"/>
                  <a:gd name="T92" fmla="*/ 5 w 5"/>
                  <a:gd name="T93" fmla="*/ 3 h 3"/>
                  <a:gd name="T94" fmla="*/ 5 w 5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5" name="Freeform 2448"/>
              <p:cNvSpPr>
                <a:spLocks/>
              </p:cNvSpPr>
              <p:nvPr/>
            </p:nvSpPr>
            <p:spPr bwMode="auto">
              <a:xfrm>
                <a:off x="3006" y="307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1 w 4"/>
                  <a:gd name="T13" fmla="*/ 2 h 3"/>
                  <a:gd name="T14" fmla="*/ 1 w 4"/>
                  <a:gd name="T15" fmla="*/ 2 h 3"/>
                  <a:gd name="T16" fmla="*/ 1 w 4"/>
                  <a:gd name="T17" fmla="*/ 2 h 3"/>
                  <a:gd name="T18" fmla="*/ 1 w 4"/>
                  <a:gd name="T19" fmla="*/ 1 h 3"/>
                  <a:gd name="T20" fmla="*/ 1 w 4"/>
                  <a:gd name="T21" fmla="*/ 0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2 h 3"/>
                  <a:gd name="T30" fmla="*/ 2 w 4"/>
                  <a:gd name="T31" fmla="*/ 1 h 3"/>
                  <a:gd name="T32" fmla="*/ 2 w 4"/>
                  <a:gd name="T33" fmla="*/ 0 h 3"/>
                  <a:gd name="T34" fmla="*/ 2 w 4"/>
                  <a:gd name="T35" fmla="*/ 0 h 3"/>
                  <a:gd name="T36" fmla="*/ 2 w 4"/>
                  <a:gd name="T37" fmla="*/ 1 h 3"/>
                  <a:gd name="T38" fmla="*/ 2 w 4"/>
                  <a:gd name="T39" fmla="*/ 0 h 3"/>
                  <a:gd name="T40" fmla="*/ 2 w 4"/>
                  <a:gd name="T41" fmla="*/ 0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3 w 4"/>
                  <a:gd name="T53" fmla="*/ 2 h 3"/>
                  <a:gd name="T54" fmla="*/ 3 w 4"/>
                  <a:gd name="T55" fmla="*/ 2 h 3"/>
                  <a:gd name="T56" fmla="*/ 3 w 4"/>
                  <a:gd name="T57" fmla="*/ 3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2 h 3"/>
                  <a:gd name="T70" fmla="*/ 3 w 4"/>
                  <a:gd name="T71" fmla="*/ 1 h 3"/>
                  <a:gd name="T72" fmla="*/ 3 w 4"/>
                  <a:gd name="T73" fmla="*/ 2 h 3"/>
                  <a:gd name="T74" fmla="*/ 3 w 4"/>
                  <a:gd name="T75" fmla="*/ 2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3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3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6" name="Freeform 2449"/>
              <p:cNvSpPr>
                <a:spLocks/>
              </p:cNvSpPr>
              <p:nvPr/>
            </p:nvSpPr>
            <p:spPr bwMode="auto">
              <a:xfrm>
                <a:off x="3010" y="3078"/>
                <a:ext cx="5" cy="3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0 h 3"/>
                  <a:gd name="T4" fmla="*/ 1 w 5"/>
                  <a:gd name="T5" fmla="*/ 0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0 h 3"/>
                  <a:gd name="T14" fmla="*/ 1 w 5"/>
                  <a:gd name="T15" fmla="*/ 1 h 3"/>
                  <a:gd name="T16" fmla="*/ 1 w 5"/>
                  <a:gd name="T17" fmla="*/ 1 h 3"/>
                  <a:gd name="T18" fmla="*/ 2 w 5"/>
                  <a:gd name="T19" fmla="*/ 1 h 3"/>
                  <a:gd name="T20" fmla="*/ 2 w 5"/>
                  <a:gd name="T21" fmla="*/ 1 h 3"/>
                  <a:gd name="T22" fmla="*/ 2 w 5"/>
                  <a:gd name="T23" fmla="*/ 2 h 3"/>
                  <a:gd name="T24" fmla="*/ 2 w 5"/>
                  <a:gd name="T25" fmla="*/ 2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0 h 3"/>
                  <a:gd name="T38" fmla="*/ 3 w 5"/>
                  <a:gd name="T39" fmla="*/ 1 h 3"/>
                  <a:gd name="T40" fmla="*/ 3 w 5"/>
                  <a:gd name="T41" fmla="*/ 1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1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1 h 3"/>
                  <a:gd name="T54" fmla="*/ 3 w 5"/>
                  <a:gd name="T55" fmla="*/ 2 h 3"/>
                  <a:gd name="T56" fmla="*/ 3 w 5"/>
                  <a:gd name="T57" fmla="*/ 2 h 3"/>
                  <a:gd name="T58" fmla="*/ 4 w 5"/>
                  <a:gd name="T59" fmla="*/ 1 h 3"/>
                  <a:gd name="T60" fmla="*/ 4 w 5"/>
                  <a:gd name="T61" fmla="*/ 1 h 3"/>
                  <a:gd name="T62" fmla="*/ 4 w 5"/>
                  <a:gd name="T63" fmla="*/ 1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1 h 3"/>
                  <a:gd name="T78" fmla="*/ 5 w 5"/>
                  <a:gd name="T79" fmla="*/ 0 h 3"/>
                  <a:gd name="T80" fmla="*/ 5 w 5"/>
                  <a:gd name="T81" fmla="*/ 1 h 3"/>
                  <a:gd name="T82" fmla="*/ 5 w 5"/>
                  <a:gd name="T83" fmla="*/ 2 h 3"/>
                  <a:gd name="T84" fmla="*/ 5 w 5"/>
                  <a:gd name="T85" fmla="*/ 2 h 3"/>
                  <a:gd name="T86" fmla="*/ 5 w 5"/>
                  <a:gd name="T87" fmla="*/ 3 h 3"/>
                  <a:gd name="T88" fmla="*/ 5 w 5"/>
                  <a:gd name="T89" fmla="*/ 3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2 h 3"/>
                  <a:gd name="T96" fmla="*/ 5 w 5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7" name="Freeform 2450"/>
              <p:cNvSpPr>
                <a:spLocks/>
              </p:cNvSpPr>
              <p:nvPr/>
            </p:nvSpPr>
            <p:spPr bwMode="auto">
              <a:xfrm>
                <a:off x="3015" y="3077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3 h 5"/>
                  <a:gd name="T4" fmla="*/ 1 w 5"/>
                  <a:gd name="T5" fmla="*/ 4 h 5"/>
                  <a:gd name="T6" fmla="*/ 1 w 5"/>
                  <a:gd name="T7" fmla="*/ 4 h 5"/>
                  <a:gd name="T8" fmla="*/ 1 w 5"/>
                  <a:gd name="T9" fmla="*/ 5 h 5"/>
                  <a:gd name="T10" fmla="*/ 1 w 5"/>
                  <a:gd name="T11" fmla="*/ 4 h 5"/>
                  <a:gd name="T12" fmla="*/ 1 w 5"/>
                  <a:gd name="T13" fmla="*/ 4 h 5"/>
                  <a:gd name="T14" fmla="*/ 1 w 5"/>
                  <a:gd name="T15" fmla="*/ 3 h 5"/>
                  <a:gd name="T16" fmla="*/ 1 w 5"/>
                  <a:gd name="T17" fmla="*/ 3 h 5"/>
                  <a:gd name="T18" fmla="*/ 1 w 5"/>
                  <a:gd name="T19" fmla="*/ 3 h 5"/>
                  <a:gd name="T20" fmla="*/ 1 w 5"/>
                  <a:gd name="T21" fmla="*/ 3 h 5"/>
                  <a:gd name="T22" fmla="*/ 2 w 5"/>
                  <a:gd name="T23" fmla="*/ 2 h 5"/>
                  <a:gd name="T24" fmla="*/ 2 w 5"/>
                  <a:gd name="T25" fmla="*/ 0 h 5"/>
                  <a:gd name="T26" fmla="*/ 2 w 5"/>
                  <a:gd name="T27" fmla="*/ 0 h 5"/>
                  <a:gd name="T28" fmla="*/ 2 w 5"/>
                  <a:gd name="T29" fmla="*/ 0 h 5"/>
                  <a:gd name="T30" fmla="*/ 2 w 5"/>
                  <a:gd name="T31" fmla="*/ 2 h 5"/>
                  <a:gd name="T32" fmla="*/ 2 w 5"/>
                  <a:gd name="T33" fmla="*/ 2 h 5"/>
                  <a:gd name="T34" fmla="*/ 2 w 5"/>
                  <a:gd name="T35" fmla="*/ 2 h 5"/>
                  <a:gd name="T36" fmla="*/ 2 w 5"/>
                  <a:gd name="T37" fmla="*/ 2 h 5"/>
                  <a:gd name="T38" fmla="*/ 2 w 5"/>
                  <a:gd name="T39" fmla="*/ 3 h 5"/>
                  <a:gd name="T40" fmla="*/ 2 w 5"/>
                  <a:gd name="T41" fmla="*/ 3 h 5"/>
                  <a:gd name="T42" fmla="*/ 2 w 5"/>
                  <a:gd name="T43" fmla="*/ 3 h 5"/>
                  <a:gd name="T44" fmla="*/ 3 w 5"/>
                  <a:gd name="T45" fmla="*/ 2 h 5"/>
                  <a:gd name="T46" fmla="*/ 3 w 5"/>
                  <a:gd name="T47" fmla="*/ 1 h 5"/>
                  <a:gd name="T48" fmla="*/ 3 w 5"/>
                  <a:gd name="T49" fmla="*/ 1 h 5"/>
                  <a:gd name="T50" fmla="*/ 3 w 5"/>
                  <a:gd name="T51" fmla="*/ 2 h 5"/>
                  <a:gd name="T52" fmla="*/ 3 w 5"/>
                  <a:gd name="T53" fmla="*/ 1 h 5"/>
                  <a:gd name="T54" fmla="*/ 3 w 5"/>
                  <a:gd name="T55" fmla="*/ 1 h 5"/>
                  <a:gd name="T56" fmla="*/ 3 w 5"/>
                  <a:gd name="T57" fmla="*/ 1 h 5"/>
                  <a:gd name="T58" fmla="*/ 3 w 5"/>
                  <a:gd name="T59" fmla="*/ 2 h 5"/>
                  <a:gd name="T60" fmla="*/ 3 w 5"/>
                  <a:gd name="T61" fmla="*/ 2 h 5"/>
                  <a:gd name="T62" fmla="*/ 3 w 5"/>
                  <a:gd name="T63" fmla="*/ 3 h 5"/>
                  <a:gd name="T64" fmla="*/ 4 w 5"/>
                  <a:gd name="T65" fmla="*/ 2 h 5"/>
                  <a:gd name="T66" fmla="*/ 4 w 5"/>
                  <a:gd name="T67" fmla="*/ 2 h 5"/>
                  <a:gd name="T68" fmla="*/ 4 w 5"/>
                  <a:gd name="T69" fmla="*/ 2 h 5"/>
                  <a:gd name="T70" fmla="*/ 4 w 5"/>
                  <a:gd name="T71" fmla="*/ 1 h 5"/>
                  <a:gd name="T72" fmla="*/ 4 w 5"/>
                  <a:gd name="T73" fmla="*/ 1 h 5"/>
                  <a:gd name="T74" fmla="*/ 4 w 5"/>
                  <a:gd name="T75" fmla="*/ 2 h 5"/>
                  <a:gd name="T76" fmla="*/ 4 w 5"/>
                  <a:gd name="T77" fmla="*/ 2 h 5"/>
                  <a:gd name="T78" fmla="*/ 4 w 5"/>
                  <a:gd name="T79" fmla="*/ 2 h 5"/>
                  <a:gd name="T80" fmla="*/ 4 w 5"/>
                  <a:gd name="T81" fmla="*/ 2 h 5"/>
                  <a:gd name="T82" fmla="*/ 4 w 5"/>
                  <a:gd name="T83" fmla="*/ 2 h 5"/>
                  <a:gd name="T84" fmla="*/ 4 w 5"/>
                  <a:gd name="T85" fmla="*/ 2 h 5"/>
                  <a:gd name="T86" fmla="*/ 5 w 5"/>
                  <a:gd name="T87" fmla="*/ 3 h 5"/>
                  <a:gd name="T88" fmla="*/ 5 w 5"/>
                  <a:gd name="T89" fmla="*/ 2 h 5"/>
                  <a:gd name="T90" fmla="*/ 5 w 5"/>
                  <a:gd name="T91" fmla="*/ 2 h 5"/>
                  <a:gd name="T92" fmla="*/ 5 w 5"/>
                  <a:gd name="T93" fmla="*/ 2 h 5"/>
                  <a:gd name="T94" fmla="*/ 5 w 5"/>
                  <a:gd name="T95" fmla="*/ 2 h 5"/>
                  <a:gd name="T96" fmla="*/ 5 w 5"/>
                  <a:gd name="T97" fmla="*/ 2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8" name="Freeform 2451"/>
              <p:cNvSpPr>
                <a:spLocks/>
              </p:cNvSpPr>
              <p:nvPr/>
            </p:nvSpPr>
            <p:spPr bwMode="auto">
              <a:xfrm>
                <a:off x="3020" y="3075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4 h 5"/>
                  <a:gd name="T4" fmla="*/ 0 w 5"/>
                  <a:gd name="T5" fmla="*/ 3 h 5"/>
                  <a:gd name="T6" fmla="*/ 0 w 5"/>
                  <a:gd name="T7" fmla="*/ 3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3 h 5"/>
                  <a:gd name="T14" fmla="*/ 1 w 5"/>
                  <a:gd name="T15" fmla="*/ 3 h 5"/>
                  <a:gd name="T16" fmla="*/ 1 w 5"/>
                  <a:gd name="T17" fmla="*/ 3 h 5"/>
                  <a:gd name="T18" fmla="*/ 1 w 5"/>
                  <a:gd name="T19" fmla="*/ 3 h 5"/>
                  <a:gd name="T20" fmla="*/ 1 w 5"/>
                  <a:gd name="T21" fmla="*/ 2 h 5"/>
                  <a:gd name="T22" fmla="*/ 1 w 5"/>
                  <a:gd name="T23" fmla="*/ 3 h 5"/>
                  <a:gd name="T24" fmla="*/ 1 w 5"/>
                  <a:gd name="T25" fmla="*/ 3 h 5"/>
                  <a:gd name="T26" fmla="*/ 1 w 5"/>
                  <a:gd name="T27" fmla="*/ 2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2 h 5"/>
                  <a:gd name="T34" fmla="*/ 2 w 5"/>
                  <a:gd name="T35" fmla="*/ 2 h 5"/>
                  <a:gd name="T36" fmla="*/ 2 w 5"/>
                  <a:gd name="T37" fmla="*/ 2 h 5"/>
                  <a:gd name="T38" fmla="*/ 2 w 5"/>
                  <a:gd name="T39" fmla="*/ 2 h 5"/>
                  <a:gd name="T40" fmla="*/ 2 w 5"/>
                  <a:gd name="T41" fmla="*/ 2 h 5"/>
                  <a:gd name="T42" fmla="*/ 2 w 5"/>
                  <a:gd name="T43" fmla="*/ 3 h 5"/>
                  <a:gd name="T44" fmla="*/ 3 w 5"/>
                  <a:gd name="T45" fmla="*/ 2 h 5"/>
                  <a:gd name="T46" fmla="*/ 3 w 5"/>
                  <a:gd name="T47" fmla="*/ 2 h 5"/>
                  <a:gd name="T48" fmla="*/ 3 w 5"/>
                  <a:gd name="T49" fmla="*/ 2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3 h 5"/>
                  <a:gd name="T60" fmla="*/ 3 w 5"/>
                  <a:gd name="T61" fmla="*/ 2 h 5"/>
                  <a:gd name="T62" fmla="*/ 3 w 5"/>
                  <a:gd name="T63" fmla="*/ 2 h 5"/>
                  <a:gd name="T64" fmla="*/ 3 w 5"/>
                  <a:gd name="T65" fmla="*/ 2 h 5"/>
                  <a:gd name="T66" fmla="*/ 3 w 5"/>
                  <a:gd name="T67" fmla="*/ 2 h 5"/>
                  <a:gd name="T68" fmla="*/ 4 w 5"/>
                  <a:gd name="T69" fmla="*/ 3 h 5"/>
                  <a:gd name="T70" fmla="*/ 4 w 5"/>
                  <a:gd name="T71" fmla="*/ 3 h 5"/>
                  <a:gd name="T72" fmla="*/ 4 w 5"/>
                  <a:gd name="T73" fmla="*/ 2 h 5"/>
                  <a:gd name="T74" fmla="*/ 4 w 5"/>
                  <a:gd name="T75" fmla="*/ 2 h 5"/>
                  <a:gd name="T76" fmla="*/ 4 w 5"/>
                  <a:gd name="T77" fmla="*/ 2 h 5"/>
                  <a:gd name="T78" fmla="*/ 4 w 5"/>
                  <a:gd name="T79" fmla="*/ 2 h 5"/>
                  <a:gd name="T80" fmla="*/ 4 w 5"/>
                  <a:gd name="T81" fmla="*/ 2 h 5"/>
                  <a:gd name="T82" fmla="*/ 4 w 5"/>
                  <a:gd name="T83" fmla="*/ 2 h 5"/>
                  <a:gd name="T84" fmla="*/ 4 w 5"/>
                  <a:gd name="T85" fmla="*/ 1 h 5"/>
                  <a:gd name="T86" fmla="*/ 4 w 5"/>
                  <a:gd name="T87" fmla="*/ 2 h 5"/>
                  <a:gd name="T88" fmla="*/ 4 w 5"/>
                  <a:gd name="T89" fmla="*/ 2 h 5"/>
                  <a:gd name="T90" fmla="*/ 5 w 5"/>
                  <a:gd name="T91" fmla="*/ 0 h 5"/>
                  <a:gd name="T92" fmla="*/ 5 w 5"/>
                  <a:gd name="T93" fmla="*/ 0 h 5"/>
                  <a:gd name="T94" fmla="*/ 5 w 5"/>
                  <a:gd name="T95" fmla="*/ 0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5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89" name="Freeform 2452"/>
              <p:cNvSpPr>
                <a:spLocks/>
              </p:cNvSpPr>
              <p:nvPr/>
            </p:nvSpPr>
            <p:spPr bwMode="auto">
              <a:xfrm>
                <a:off x="3025" y="3075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2 h 3"/>
                  <a:gd name="T10" fmla="*/ 0 w 4"/>
                  <a:gd name="T11" fmla="*/ 1 h 3"/>
                  <a:gd name="T12" fmla="*/ 0 w 4"/>
                  <a:gd name="T13" fmla="*/ 1 h 3"/>
                  <a:gd name="T14" fmla="*/ 1 w 4"/>
                  <a:gd name="T15" fmla="*/ 2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1 h 3"/>
                  <a:gd name="T32" fmla="*/ 1 w 4"/>
                  <a:gd name="T33" fmla="*/ 2 h 3"/>
                  <a:gd name="T34" fmla="*/ 1 w 4"/>
                  <a:gd name="T35" fmla="*/ 2 h 3"/>
                  <a:gd name="T36" fmla="*/ 2 w 4"/>
                  <a:gd name="T37" fmla="*/ 2 h 3"/>
                  <a:gd name="T38" fmla="*/ 2 w 4"/>
                  <a:gd name="T39" fmla="*/ 2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2 w 4"/>
                  <a:gd name="T59" fmla="*/ 2 h 3"/>
                  <a:gd name="T60" fmla="*/ 3 w 4"/>
                  <a:gd name="T61" fmla="*/ 1 h 3"/>
                  <a:gd name="T62" fmla="*/ 3 w 4"/>
                  <a:gd name="T63" fmla="*/ 0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2 h 3"/>
                  <a:gd name="T70" fmla="*/ 3 w 4"/>
                  <a:gd name="T71" fmla="*/ 0 h 3"/>
                  <a:gd name="T72" fmla="*/ 3 w 4"/>
                  <a:gd name="T73" fmla="*/ 0 h 3"/>
                  <a:gd name="T74" fmla="*/ 3 w 4"/>
                  <a:gd name="T75" fmla="*/ 0 h 3"/>
                  <a:gd name="T76" fmla="*/ 3 w 4"/>
                  <a:gd name="T77" fmla="*/ 0 h 3"/>
                  <a:gd name="T78" fmla="*/ 4 w 4"/>
                  <a:gd name="T79" fmla="*/ 0 h 3"/>
                  <a:gd name="T80" fmla="*/ 4 w 4"/>
                  <a:gd name="T81" fmla="*/ 0 h 3"/>
                  <a:gd name="T82" fmla="*/ 4 w 4"/>
                  <a:gd name="T83" fmla="*/ 0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1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0" name="Freeform 2453"/>
              <p:cNvSpPr>
                <a:spLocks/>
              </p:cNvSpPr>
              <p:nvPr/>
            </p:nvSpPr>
            <p:spPr bwMode="auto">
              <a:xfrm>
                <a:off x="3029" y="2962"/>
                <a:ext cx="5" cy="116"/>
              </a:xfrm>
              <a:custGeom>
                <a:avLst/>
                <a:gdLst>
                  <a:gd name="T0" fmla="*/ 0 w 5"/>
                  <a:gd name="T1" fmla="*/ 114 h 116"/>
                  <a:gd name="T2" fmla="*/ 0 w 5"/>
                  <a:gd name="T3" fmla="*/ 114 h 116"/>
                  <a:gd name="T4" fmla="*/ 0 w 5"/>
                  <a:gd name="T5" fmla="*/ 114 h 116"/>
                  <a:gd name="T6" fmla="*/ 0 w 5"/>
                  <a:gd name="T7" fmla="*/ 114 h 116"/>
                  <a:gd name="T8" fmla="*/ 1 w 5"/>
                  <a:gd name="T9" fmla="*/ 114 h 116"/>
                  <a:gd name="T10" fmla="*/ 1 w 5"/>
                  <a:gd name="T11" fmla="*/ 107 h 116"/>
                  <a:gd name="T12" fmla="*/ 1 w 5"/>
                  <a:gd name="T13" fmla="*/ 53 h 116"/>
                  <a:gd name="T14" fmla="*/ 1 w 5"/>
                  <a:gd name="T15" fmla="*/ 0 h 116"/>
                  <a:gd name="T16" fmla="*/ 1 w 5"/>
                  <a:gd name="T17" fmla="*/ 0 h 116"/>
                  <a:gd name="T18" fmla="*/ 1 w 5"/>
                  <a:gd name="T19" fmla="*/ 64 h 116"/>
                  <a:gd name="T20" fmla="*/ 1 w 5"/>
                  <a:gd name="T21" fmla="*/ 64 h 116"/>
                  <a:gd name="T22" fmla="*/ 2 w 5"/>
                  <a:gd name="T23" fmla="*/ 109 h 116"/>
                  <a:gd name="T24" fmla="*/ 2 w 5"/>
                  <a:gd name="T25" fmla="*/ 109 h 116"/>
                  <a:gd name="T26" fmla="*/ 2 w 5"/>
                  <a:gd name="T27" fmla="*/ 113 h 116"/>
                  <a:gd name="T28" fmla="*/ 2 w 5"/>
                  <a:gd name="T29" fmla="*/ 113 h 116"/>
                  <a:gd name="T30" fmla="*/ 2 w 5"/>
                  <a:gd name="T31" fmla="*/ 114 h 116"/>
                  <a:gd name="T32" fmla="*/ 2 w 5"/>
                  <a:gd name="T33" fmla="*/ 114 h 116"/>
                  <a:gd name="T34" fmla="*/ 2 w 5"/>
                  <a:gd name="T35" fmla="*/ 113 h 116"/>
                  <a:gd name="T36" fmla="*/ 2 w 5"/>
                  <a:gd name="T37" fmla="*/ 113 h 116"/>
                  <a:gd name="T38" fmla="*/ 2 w 5"/>
                  <a:gd name="T39" fmla="*/ 113 h 116"/>
                  <a:gd name="T40" fmla="*/ 2 w 5"/>
                  <a:gd name="T41" fmla="*/ 112 h 116"/>
                  <a:gd name="T42" fmla="*/ 2 w 5"/>
                  <a:gd name="T43" fmla="*/ 113 h 116"/>
                  <a:gd name="T44" fmla="*/ 2 w 5"/>
                  <a:gd name="T45" fmla="*/ 113 h 116"/>
                  <a:gd name="T46" fmla="*/ 3 w 5"/>
                  <a:gd name="T47" fmla="*/ 113 h 116"/>
                  <a:gd name="T48" fmla="*/ 3 w 5"/>
                  <a:gd name="T49" fmla="*/ 113 h 116"/>
                  <a:gd name="T50" fmla="*/ 3 w 5"/>
                  <a:gd name="T51" fmla="*/ 113 h 116"/>
                  <a:gd name="T52" fmla="*/ 3 w 5"/>
                  <a:gd name="T53" fmla="*/ 113 h 116"/>
                  <a:gd name="T54" fmla="*/ 3 w 5"/>
                  <a:gd name="T55" fmla="*/ 113 h 116"/>
                  <a:gd name="T56" fmla="*/ 3 w 5"/>
                  <a:gd name="T57" fmla="*/ 113 h 116"/>
                  <a:gd name="T58" fmla="*/ 3 w 5"/>
                  <a:gd name="T59" fmla="*/ 114 h 116"/>
                  <a:gd name="T60" fmla="*/ 3 w 5"/>
                  <a:gd name="T61" fmla="*/ 114 h 116"/>
                  <a:gd name="T62" fmla="*/ 3 w 5"/>
                  <a:gd name="T63" fmla="*/ 114 h 116"/>
                  <a:gd name="T64" fmla="*/ 3 w 5"/>
                  <a:gd name="T65" fmla="*/ 114 h 116"/>
                  <a:gd name="T66" fmla="*/ 3 w 5"/>
                  <a:gd name="T67" fmla="*/ 115 h 116"/>
                  <a:gd name="T68" fmla="*/ 4 w 5"/>
                  <a:gd name="T69" fmla="*/ 114 h 116"/>
                  <a:gd name="T70" fmla="*/ 4 w 5"/>
                  <a:gd name="T71" fmla="*/ 114 h 116"/>
                  <a:gd name="T72" fmla="*/ 4 w 5"/>
                  <a:gd name="T73" fmla="*/ 114 h 116"/>
                  <a:gd name="T74" fmla="*/ 4 w 5"/>
                  <a:gd name="T75" fmla="*/ 114 h 116"/>
                  <a:gd name="T76" fmla="*/ 4 w 5"/>
                  <a:gd name="T77" fmla="*/ 115 h 116"/>
                  <a:gd name="T78" fmla="*/ 4 w 5"/>
                  <a:gd name="T79" fmla="*/ 114 h 116"/>
                  <a:gd name="T80" fmla="*/ 4 w 5"/>
                  <a:gd name="T81" fmla="*/ 114 h 116"/>
                  <a:gd name="T82" fmla="*/ 4 w 5"/>
                  <a:gd name="T83" fmla="*/ 114 h 116"/>
                  <a:gd name="T84" fmla="*/ 4 w 5"/>
                  <a:gd name="T85" fmla="*/ 114 h 116"/>
                  <a:gd name="T86" fmla="*/ 4 w 5"/>
                  <a:gd name="T87" fmla="*/ 115 h 116"/>
                  <a:gd name="T88" fmla="*/ 4 w 5"/>
                  <a:gd name="T89" fmla="*/ 115 h 116"/>
                  <a:gd name="T90" fmla="*/ 5 w 5"/>
                  <a:gd name="T91" fmla="*/ 116 h 116"/>
                  <a:gd name="T92" fmla="*/ 5 w 5"/>
                  <a:gd name="T93" fmla="*/ 115 h 116"/>
                  <a:gd name="T94" fmla="*/ 5 w 5"/>
                  <a:gd name="T95" fmla="*/ 115 h 116"/>
                  <a:gd name="T96" fmla="*/ 5 w 5"/>
                  <a:gd name="T97" fmla="*/ 115 h 11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16"/>
                  <a:gd name="T149" fmla="*/ 5 w 5"/>
                  <a:gd name="T150" fmla="*/ 116 h 11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16">
                    <a:moveTo>
                      <a:pt x="0" y="114"/>
                    </a:moveTo>
                    <a:lnTo>
                      <a:pt x="0" y="114"/>
                    </a:lnTo>
                    <a:lnTo>
                      <a:pt x="1" y="114"/>
                    </a:lnTo>
                    <a:lnTo>
                      <a:pt x="1" y="111"/>
                    </a:lnTo>
                    <a:lnTo>
                      <a:pt x="1" y="107"/>
                    </a:lnTo>
                    <a:lnTo>
                      <a:pt x="1" y="73"/>
                    </a:lnTo>
                    <a:lnTo>
                      <a:pt x="1" y="5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104"/>
                    </a:lnTo>
                    <a:lnTo>
                      <a:pt x="1" y="64"/>
                    </a:lnTo>
                    <a:lnTo>
                      <a:pt x="1" y="104"/>
                    </a:lnTo>
                    <a:lnTo>
                      <a:pt x="2" y="109"/>
                    </a:lnTo>
                    <a:lnTo>
                      <a:pt x="2" y="114"/>
                    </a:lnTo>
                    <a:lnTo>
                      <a:pt x="2" y="109"/>
                    </a:lnTo>
                    <a:lnTo>
                      <a:pt x="2" y="114"/>
                    </a:lnTo>
                    <a:lnTo>
                      <a:pt x="2" y="113"/>
                    </a:lnTo>
                    <a:lnTo>
                      <a:pt x="2" y="114"/>
                    </a:lnTo>
                    <a:lnTo>
                      <a:pt x="2" y="113"/>
                    </a:lnTo>
                    <a:lnTo>
                      <a:pt x="2" y="114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3"/>
                    </a:lnTo>
                    <a:lnTo>
                      <a:pt x="3" y="113"/>
                    </a:lnTo>
                    <a:lnTo>
                      <a:pt x="3" y="114"/>
                    </a:lnTo>
                    <a:lnTo>
                      <a:pt x="3" y="113"/>
                    </a:lnTo>
                    <a:lnTo>
                      <a:pt x="3" y="114"/>
                    </a:lnTo>
                    <a:lnTo>
                      <a:pt x="3" y="115"/>
                    </a:lnTo>
                    <a:lnTo>
                      <a:pt x="3" y="114"/>
                    </a:lnTo>
                    <a:lnTo>
                      <a:pt x="3" y="115"/>
                    </a:lnTo>
                    <a:lnTo>
                      <a:pt x="3" y="114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4" y="116"/>
                    </a:lnTo>
                    <a:lnTo>
                      <a:pt x="4" y="115"/>
                    </a:lnTo>
                    <a:lnTo>
                      <a:pt x="4" y="116"/>
                    </a:lnTo>
                    <a:lnTo>
                      <a:pt x="5" y="116"/>
                    </a:lnTo>
                    <a:lnTo>
                      <a:pt x="5" y="115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1" name="Freeform 2454"/>
              <p:cNvSpPr>
                <a:spLocks/>
              </p:cNvSpPr>
              <p:nvPr/>
            </p:nvSpPr>
            <p:spPr bwMode="auto">
              <a:xfrm>
                <a:off x="3034" y="307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1 w 4"/>
                  <a:gd name="T15" fmla="*/ 3 h 4"/>
                  <a:gd name="T16" fmla="*/ 1 w 4"/>
                  <a:gd name="T17" fmla="*/ 3 h 4"/>
                  <a:gd name="T18" fmla="*/ 1 w 4"/>
                  <a:gd name="T19" fmla="*/ 1 h 4"/>
                  <a:gd name="T20" fmla="*/ 1 w 4"/>
                  <a:gd name="T21" fmla="*/ 2 h 4"/>
                  <a:gd name="T22" fmla="*/ 1 w 4"/>
                  <a:gd name="T23" fmla="*/ 2 h 4"/>
                  <a:gd name="T24" fmla="*/ 1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1 w 4"/>
                  <a:gd name="T31" fmla="*/ 3 h 4"/>
                  <a:gd name="T32" fmla="*/ 1 w 4"/>
                  <a:gd name="T33" fmla="*/ 3 h 4"/>
                  <a:gd name="T34" fmla="*/ 1 w 4"/>
                  <a:gd name="T35" fmla="*/ 2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2 h 4"/>
                  <a:gd name="T52" fmla="*/ 2 w 4"/>
                  <a:gd name="T53" fmla="*/ 2 h 4"/>
                  <a:gd name="T54" fmla="*/ 2 w 4"/>
                  <a:gd name="T55" fmla="*/ 3 h 4"/>
                  <a:gd name="T56" fmla="*/ 3 w 4"/>
                  <a:gd name="T57" fmla="*/ 2 h 4"/>
                  <a:gd name="T58" fmla="*/ 3 w 4"/>
                  <a:gd name="T59" fmla="*/ 2 h 4"/>
                  <a:gd name="T60" fmla="*/ 3 w 4"/>
                  <a:gd name="T61" fmla="*/ 1 h 4"/>
                  <a:gd name="T62" fmla="*/ 3 w 4"/>
                  <a:gd name="T63" fmla="*/ 1 h 4"/>
                  <a:gd name="T64" fmla="*/ 3 w 4"/>
                  <a:gd name="T65" fmla="*/ 1 h 4"/>
                  <a:gd name="T66" fmla="*/ 3 w 4"/>
                  <a:gd name="T67" fmla="*/ 2 h 4"/>
                  <a:gd name="T68" fmla="*/ 3 w 4"/>
                  <a:gd name="T69" fmla="*/ 2 h 4"/>
                  <a:gd name="T70" fmla="*/ 3 w 4"/>
                  <a:gd name="T71" fmla="*/ 2 h 4"/>
                  <a:gd name="T72" fmla="*/ 3 w 4"/>
                  <a:gd name="T73" fmla="*/ 2 h 4"/>
                  <a:gd name="T74" fmla="*/ 3 w 4"/>
                  <a:gd name="T75" fmla="*/ 2 h 4"/>
                  <a:gd name="T76" fmla="*/ 3 w 4"/>
                  <a:gd name="T77" fmla="*/ 3 h 4"/>
                  <a:gd name="T78" fmla="*/ 3 w 4"/>
                  <a:gd name="T79" fmla="*/ 3 h 4"/>
                  <a:gd name="T80" fmla="*/ 4 w 4"/>
                  <a:gd name="T81" fmla="*/ 2 h 4"/>
                  <a:gd name="T82" fmla="*/ 4 w 4"/>
                  <a:gd name="T83" fmla="*/ 4 h 4"/>
                  <a:gd name="T84" fmla="*/ 4 w 4"/>
                  <a:gd name="T85" fmla="*/ 4 h 4"/>
                  <a:gd name="T86" fmla="*/ 4 w 4"/>
                  <a:gd name="T87" fmla="*/ 3 h 4"/>
                  <a:gd name="T88" fmla="*/ 4 w 4"/>
                  <a:gd name="T89" fmla="*/ 4 h 4"/>
                  <a:gd name="T90" fmla="*/ 4 w 4"/>
                  <a:gd name="T91" fmla="*/ 3 h 4"/>
                  <a:gd name="T92" fmla="*/ 4 w 4"/>
                  <a:gd name="T93" fmla="*/ 3 h 4"/>
                  <a:gd name="T94" fmla="*/ 4 w 4"/>
                  <a:gd name="T95" fmla="*/ 3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2" name="Freeform 2455"/>
              <p:cNvSpPr>
                <a:spLocks/>
              </p:cNvSpPr>
              <p:nvPr/>
            </p:nvSpPr>
            <p:spPr bwMode="auto">
              <a:xfrm>
                <a:off x="3038" y="3080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1 w 5"/>
                  <a:gd name="T9" fmla="*/ 0 h 4"/>
                  <a:gd name="T10" fmla="*/ 1 w 5"/>
                  <a:gd name="T11" fmla="*/ 0 h 4"/>
                  <a:gd name="T12" fmla="*/ 1 w 5"/>
                  <a:gd name="T13" fmla="*/ 1 h 4"/>
                  <a:gd name="T14" fmla="*/ 1 w 5"/>
                  <a:gd name="T15" fmla="*/ 1 h 4"/>
                  <a:gd name="T16" fmla="*/ 1 w 5"/>
                  <a:gd name="T17" fmla="*/ 2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2 h 4"/>
                  <a:gd name="T26" fmla="*/ 1 w 5"/>
                  <a:gd name="T27" fmla="*/ 2 h 4"/>
                  <a:gd name="T28" fmla="*/ 2 w 5"/>
                  <a:gd name="T29" fmla="*/ 1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3 h 4"/>
                  <a:gd name="T50" fmla="*/ 2 w 5"/>
                  <a:gd name="T51" fmla="*/ 3 h 4"/>
                  <a:gd name="T52" fmla="*/ 3 w 5"/>
                  <a:gd name="T53" fmla="*/ 3 h 4"/>
                  <a:gd name="T54" fmla="*/ 3 w 5"/>
                  <a:gd name="T55" fmla="*/ 3 h 4"/>
                  <a:gd name="T56" fmla="*/ 3 w 5"/>
                  <a:gd name="T57" fmla="*/ 3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3 h 4"/>
                  <a:gd name="T64" fmla="*/ 3 w 5"/>
                  <a:gd name="T65" fmla="*/ 3 h 4"/>
                  <a:gd name="T66" fmla="*/ 3 w 5"/>
                  <a:gd name="T67" fmla="*/ 3 h 4"/>
                  <a:gd name="T68" fmla="*/ 3 w 5"/>
                  <a:gd name="T69" fmla="*/ 3 h 4"/>
                  <a:gd name="T70" fmla="*/ 3 w 5"/>
                  <a:gd name="T71" fmla="*/ 3 h 4"/>
                  <a:gd name="T72" fmla="*/ 3 w 5"/>
                  <a:gd name="T73" fmla="*/ 4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3 h 4"/>
                  <a:gd name="T80" fmla="*/ 4 w 5"/>
                  <a:gd name="T81" fmla="*/ 4 h 4"/>
                  <a:gd name="T82" fmla="*/ 4 w 5"/>
                  <a:gd name="T83" fmla="*/ 4 h 4"/>
                  <a:gd name="T84" fmla="*/ 4 w 5"/>
                  <a:gd name="T85" fmla="*/ 4 h 4"/>
                  <a:gd name="T86" fmla="*/ 4 w 5"/>
                  <a:gd name="T87" fmla="*/ 4 h 4"/>
                  <a:gd name="T88" fmla="*/ 4 w 5"/>
                  <a:gd name="T89" fmla="*/ 4 h 4"/>
                  <a:gd name="T90" fmla="*/ 4 w 5"/>
                  <a:gd name="T91" fmla="*/ 3 h 4"/>
                  <a:gd name="T92" fmla="*/ 5 w 5"/>
                  <a:gd name="T93" fmla="*/ 4 h 4"/>
                  <a:gd name="T94" fmla="*/ 5 w 5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3" name="Freeform 2456"/>
              <p:cNvSpPr>
                <a:spLocks/>
              </p:cNvSpPr>
              <p:nvPr/>
            </p:nvSpPr>
            <p:spPr bwMode="auto">
              <a:xfrm>
                <a:off x="3043" y="3083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2 h 4"/>
                  <a:gd name="T12" fmla="*/ 0 w 4"/>
                  <a:gd name="T13" fmla="*/ 1 h 4"/>
                  <a:gd name="T14" fmla="*/ 0 w 4"/>
                  <a:gd name="T15" fmla="*/ 1 h 4"/>
                  <a:gd name="T16" fmla="*/ 0 w 4"/>
                  <a:gd name="T17" fmla="*/ 1 h 4"/>
                  <a:gd name="T18" fmla="*/ 0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0 h 4"/>
                  <a:gd name="T26" fmla="*/ 1 w 4"/>
                  <a:gd name="T27" fmla="*/ 1 h 4"/>
                  <a:gd name="T28" fmla="*/ 1 w 4"/>
                  <a:gd name="T29" fmla="*/ 1 h 4"/>
                  <a:gd name="T30" fmla="*/ 1 w 4"/>
                  <a:gd name="T31" fmla="*/ 1 h 4"/>
                  <a:gd name="T32" fmla="*/ 1 w 4"/>
                  <a:gd name="T33" fmla="*/ 1 h 4"/>
                  <a:gd name="T34" fmla="*/ 1 w 4"/>
                  <a:gd name="T35" fmla="*/ 2 h 4"/>
                  <a:gd name="T36" fmla="*/ 1 w 4"/>
                  <a:gd name="T37" fmla="*/ 2 h 4"/>
                  <a:gd name="T38" fmla="*/ 1 w 4"/>
                  <a:gd name="T39" fmla="*/ 2 h 4"/>
                  <a:gd name="T40" fmla="*/ 1 w 4"/>
                  <a:gd name="T41" fmla="*/ 2 h 4"/>
                  <a:gd name="T42" fmla="*/ 1 w 4"/>
                  <a:gd name="T43" fmla="*/ 2 h 4"/>
                  <a:gd name="T44" fmla="*/ 2 w 4"/>
                  <a:gd name="T45" fmla="*/ 3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3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2 h 4"/>
                  <a:gd name="T60" fmla="*/ 2 w 4"/>
                  <a:gd name="T61" fmla="*/ 3 h 4"/>
                  <a:gd name="T62" fmla="*/ 2 w 4"/>
                  <a:gd name="T63" fmla="*/ 3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3 h 4"/>
                  <a:gd name="T70" fmla="*/ 3 w 4"/>
                  <a:gd name="T71" fmla="*/ 3 h 4"/>
                  <a:gd name="T72" fmla="*/ 3 w 4"/>
                  <a:gd name="T73" fmla="*/ 3 h 4"/>
                  <a:gd name="T74" fmla="*/ 3 w 4"/>
                  <a:gd name="T75" fmla="*/ 4 h 4"/>
                  <a:gd name="T76" fmla="*/ 3 w 4"/>
                  <a:gd name="T77" fmla="*/ 4 h 4"/>
                  <a:gd name="T78" fmla="*/ 3 w 4"/>
                  <a:gd name="T79" fmla="*/ 4 h 4"/>
                  <a:gd name="T80" fmla="*/ 3 w 4"/>
                  <a:gd name="T81" fmla="*/ 3 h 4"/>
                  <a:gd name="T82" fmla="*/ 3 w 4"/>
                  <a:gd name="T83" fmla="*/ 3 h 4"/>
                  <a:gd name="T84" fmla="*/ 3 w 4"/>
                  <a:gd name="T85" fmla="*/ 4 h 4"/>
                  <a:gd name="T86" fmla="*/ 4 w 4"/>
                  <a:gd name="T87" fmla="*/ 3 h 4"/>
                  <a:gd name="T88" fmla="*/ 4 w 4"/>
                  <a:gd name="T89" fmla="*/ 3 h 4"/>
                  <a:gd name="T90" fmla="*/ 4 w 4"/>
                  <a:gd name="T91" fmla="*/ 4 h 4"/>
                  <a:gd name="T92" fmla="*/ 4 w 4"/>
                  <a:gd name="T93" fmla="*/ 4 h 4"/>
                  <a:gd name="T94" fmla="*/ 4 w 4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4" name="Freeform 2457"/>
              <p:cNvSpPr>
                <a:spLocks/>
              </p:cNvSpPr>
              <p:nvPr/>
            </p:nvSpPr>
            <p:spPr bwMode="auto">
              <a:xfrm>
                <a:off x="3047" y="308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1 h 4"/>
                  <a:gd name="T12" fmla="*/ 0 w 4"/>
                  <a:gd name="T13" fmla="*/ 1 h 4"/>
                  <a:gd name="T14" fmla="*/ 1 w 4"/>
                  <a:gd name="T15" fmla="*/ 1 h 4"/>
                  <a:gd name="T16" fmla="*/ 1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1 h 4"/>
                  <a:gd name="T26" fmla="*/ 1 w 4"/>
                  <a:gd name="T27" fmla="*/ 1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2 h 4"/>
                  <a:gd name="T34" fmla="*/ 2 w 4"/>
                  <a:gd name="T35" fmla="*/ 2 h 4"/>
                  <a:gd name="T36" fmla="*/ 2 w 4"/>
                  <a:gd name="T37" fmla="*/ 2 h 4"/>
                  <a:gd name="T38" fmla="*/ 2 w 4"/>
                  <a:gd name="T39" fmla="*/ 3 h 4"/>
                  <a:gd name="T40" fmla="*/ 2 w 4"/>
                  <a:gd name="T41" fmla="*/ 3 h 4"/>
                  <a:gd name="T42" fmla="*/ 2 w 4"/>
                  <a:gd name="T43" fmla="*/ 3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4 h 4"/>
                  <a:gd name="T58" fmla="*/ 3 w 4"/>
                  <a:gd name="T59" fmla="*/ 4 h 4"/>
                  <a:gd name="T60" fmla="*/ 3 w 4"/>
                  <a:gd name="T61" fmla="*/ 4 h 4"/>
                  <a:gd name="T62" fmla="*/ 3 w 4"/>
                  <a:gd name="T63" fmla="*/ 3 h 4"/>
                  <a:gd name="T64" fmla="*/ 3 w 4"/>
                  <a:gd name="T65" fmla="*/ 3 h 4"/>
                  <a:gd name="T66" fmla="*/ 3 w 4"/>
                  <a:gd name="T67" fmla="*/ 4 h 4"/>
                  <a:gd name="T68" fmla="*/ 3 w 4"/>
                  <a:gd name="T69" fmla="*/ 4 h 4"/>
                  <a:gd name="T70" fmla="*/ 3 w 4"/>
                  <a:gd name="T71" fmla="*/ 4 h 4"/>
                  <a:gd name="T72" fmla="*/ 3 w 4"/>
                  <a:gd name="T73" fmla="*/ 4 h 4"/>
                  <a:gd name="T74" fmla="*/ 3 w 4"/>
                  <a:gd name="T75" fmla="*/ 4 h 4"/>
                  <a:gd name="T76" fmla="*/ 4 w 4"/>
                  <a:gd name="T77" fmla="*/ 4 h 4"/>
                  <a:gd name="T78" fmla="*/ 4 w 4"/>
                  <a:gd name="T79" fmla="*/ 3 h 4"/>
                  <a:gd name="T80" fmla="*/ 4 w 4"/>
                  <a:gd name="T81" fmla="*/ 3 h 4"/>
                  <a:gd name="T82" fmla="*/ 4 w 4"/>
                  <a:gd name="T83" fmla="*/ 3 h 4"/>
                  <a:gd name="T84" fmla="*/ 4 w 4"/>
                  <a:gd name="T85" fmla="*/ 3 h 4"/>
                  <a:gd name="T86" fmla="*/ 4 w 4"/>
                  <a:gd name="T87" fmla="*/ 4 h 4"/>
                  <a:gd name="T88" fmla="*/ 4 w 4"/>
                  <a:gd name="T89" fmla="*/ 4 h 4"/>
                  <a:gd name="T90" fmla="*/ 4 w 4"/>
                  <a:gd name="T91" fmla="*/ 3 h 4"/>
                  <a:gd name="T92" fmla="*/ 4 w 4"/>
                  <a:gd name="T93" fmla="*/ 4 h 4"/>
                  <a:gd name="T94" fmla="*/ 4 w 4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5" name="Freeform 2458"/>
              <p:cNvSpPr>
                <a:spLocks/>
              </p:cNvSpPr>
              <p:nvPr/>
            </p:nvSpPr>
            <p:spPr bwMode="auto">
              <a:xfrm>
                <a:off x="3051" y="309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0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6" name="Freeform 2459"/>
              <p:cNvSpPr>
                <a:spLocks/>
              </p:cNvSpPr>
              <p:nvPr/>
            </p:nvSpPr>
            <p:spPr bwMode="auto">
              <a:xfrm>
                <a:off x="3056" y="309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1 w 4"/>
                  <a:gd name="T11" fmla="*/ 1 h 2"/>
                  <a:gd name="T12" fmla="*/ 1 w 4"/>
                  <a:gd name="T13" fmla="*/ 1 h 2"/>
                  <a:gd name="T14" fmla="*/ 1 w 4"/>
                  <a:gd name="T15" fmla="*/ 0 h 2"/>
                  <a:gd name="T16" fmla="*/ 1 w 4"/>
                  <a:gd name="T17" fmla="*/ 0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2 h 2"/>
                  <a:gd name="T28" fmla="*/ 1 w 4"/>
                  <a:gd name="T29" fmla="*/ 0 h 2"/>
                  <a:gd name="T30" fmla="*/ 1 w 4"/>
                  <a:gd name="T31" fmla="*/ 0 h 2"/>
                  <a:gd name="T32" fmla="*/ 2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0 h 2"/>
                  <a:gd name="T44" fmla="*/ 2 w 4"/>
                  <a:gd name="T45" fmla="*/ 0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2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2 h 2"/>
                  <a:gd name="T74" fmla="*/ 3 w 4"/>
                  <a:gd name="T75" fmla="*/ 1 h 2"/>
                  <a:gd name="T76" fmla="*/ 4 w 4"/>
                  <a:gd name="T77" fmla="*/ 2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0 h 2"/>
                  <a:gd name="T86" fmla="*/ 4 w 4"/>
                  <a:gd name="T87" fmla="*/ 0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0 h 2"/>
                  <a:gd name="T94" fmla="*/ 4 w 4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7" name="Freeform 2460"/>
              <p:cNvSpPr>
                <a:spLocks/>
              </p:cNvSpPr>
              <p:nvPr/>
            </p:nvSpPr>
            <p:spPr bwMode="auto">
              <a:xfrm>
                <a:off x="3060" y="309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2 w 5"/>
                  <a:gd name="T23" fmla="*/ 0 h 2"/>
                  <a:gd name="T24" fmla="*/ 2 w 5"/>
                  <a:gd name="T25" fmla="*/ 0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1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0 h 2"/>
                  <a:gd name="T64" fmla="*/ 4 w 5"/>
                  <a:gd name="T65" fmla="*/ 1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8" name="Freeform 2461"/>
              <p:cNvSpPr>
                <a:spLocks/>
              </p:cNvSpPr>
              <p:nvPr/>
            </p:nvSpPr>
            <p:spPr bwMode="auto">
              <a:xfrm>
                <a:off x="3065" y="3090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1 h 3"/>
                  <a:gd name="T4" fmla="*/ 0 w 5"/>
                  <a:gd name="T5" fmla="*/ 1 h 3"/>
                  <a:gd name="T6" fmla="*/ 1 w 5"/>
                  <a:gd name="T7" fmla="*/ 2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3 w 5"/>
                  <a:gd name="T49" fmla="*/ 1 h 3"/>
                  <a:gd name="T50" fmla="*/ 3 w 5"/>
                  <a:gd name="T51" fmla="*/ 0 h 3"/>
                  <a:gd name="T52" fmla="*/ 3 w 5"/>
                  <a:gd name="T53" fmla="*/ 0 h 3"/>
                  <a:gd name="T54" fmla="*/ 3 w 5"/>
                  <a:gd name="T55" fmla="*/ 1 h 3"/>
                  <a:gd name="T56" fmla="*/ 3 w 5"/>
                  <a:gd name="T57" fmla="*/ 0 h 3"/>
                  <a:gd name="T58" fmla="*/ 3 w 5"/>
                  <a:gd name="T59" fmla="*/ 0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2 h 3"/>
                  <a:gd name="T90" fmla="*/ 4 w 5"/>
                  <a:gd name="T91" fmla="*/ 2 h 3"/>
                  <a:gd name="T92" fmla="*/ 5 w 5"/>
                  <a:gd name="T93" fmla="*/ 3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99" name="Freeform 2462"/>
              <p:cNvSpPr>
                <a:spLocks/>
              </p:cNvSpPr>
              <p:nvPr/>
            </p:nvSpPr>
            <p:spPr bwMode="auto">
              <a:xfrm>
                <a:off x="3070" y="3090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0 w 4"/>
                  <a:gd name="T5" fmla="*/ 0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1 h 3"/>
                  <a:gd name="T14" fmla="*/ 0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0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1 h 3"/>
                  <a:gd name="T32" fmla="*/ 1 w 4"/>
                  <a:gd name="T33" fmla="*/ 1 h 3"/>
                  <a:gd name="T34" fmla="*/ 1 w 4"/>
                  <a:gd name="T35" fmla="*/ 1 h 3"/>
                  <a:gd name="T36" fmla="*/ 1 w 4"/>
                  <a:gd name="T37" fmla="*/ 2 h 3"/>
                  <a:gd name="T38" fmla="*/ 1 w 4"/>
                  <a:gd name="T39" fmla="*/ 2 h 3"/>
                  <a:gd name="T40" fmla="*/ 2 w 4"/>
                  <a:gd name="T41" fmla="*/ 2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1 h 3"/>
                  <a:gd name="T56" fmla="*/ 2 w 4"/>
                  <a:gd name="T57" fmla="*/ 1 h 3"/>
                  <a:gd name="T58" fmla="*/ 2 w 4"/>
                  <a:gd name="T59" fmla="*/ 3 h 3"/>
                  <a:gd name="T60" fmla="*/ 2 w 4"/>
                  <a:gd name="T61" fmla="*/ 3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3 h 3"/>
                  <a:gd name="T68" fmla="*/ 3 w 4"/>
                  <a:gd name="T69" fmla="*/ 3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2 h 3"/>
                  <a:gd name="T76" fmla="*/ 3 w 4"/>
                  <a:gd name="T77" fmla="*/ 2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3 h 3"/>
                  <a:gd name="T86" fmla="*/ 4 w 4"/>
                  <a:gd name="T87" fmla="*/ 3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0" name="Freeform 2463"/>
              <p:cNvSpPr>
                <a:spLocks/>
              </p:cNvSpPr>
              <p:nvPr/>
            </p:nvSpPr>
            <p:spPr bwMode="auto">
              <a:xfrm>
                <a:off x="3074" y="309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1 w 5"/>
                  <a:gd name="T5" fmla="*/ 1 h 4"/>
                  <a:gd name="T6" fmla="*/ 1 w 5"/>
                  <a:gd name="T7" fmla="*/ 0 h 4"/>
                  <a:gd name="T8" fmla="*/ 1 w 5"/>
                  <a:gd name="T9" fmla="*/ 0 h 4"/>
                  <a:gd name="T10" fmla="*/ 1 w 5"/>
                  <a:gd name="T11" fmla="*/ 1 h 4"/>
                  <a:gd name="T12" fmla="*/ 1 w 5"/>
                  <a:gd name="T13" fmla="*/ 1 h 4"/>
                  <a:gd name="T14" fmla="*/ 1 w 5"/>
                  <a:gd name="T15" fmla="*/ 2 h 4"/>
                  <a:gd name="T16" fmla="*/ 1 w 5"/>
                  <a:gd name="T17" fmla="*/ 0 h 4"/>
                  <a:gd name="T18" fmla="*/ 1 w 5"/>
                  <a:gd name="T19" fmla="*/ 0 h 4"/>
                  <a:gd name="T20" fmla="*/ 1 w 5"/>
                  <a:gd name="T21" fmla="*/ 1 h 4"/>
                  <a:gd name="T22" fmla="*/ 1 w 5"/>
                  <a:gd name="T23" fmla="*/ 1 h 4"/>
                  <a:gd name="T24" fmla="*/ 1 w 5"/>
                  <a:gd name="T25" fmla="*/ 1 h 4"/>
                  <a:gd name="T26" fmla="*/ 2 w 5"/>
                  <a:gd name="T27" fmla="*/ 2 h 4"/>
                  <a:gd name="T28" fmla="*/ 2 w 5"/>
                  <a:gd name="T29" fmla="*/ 2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2 h 4"/>
                  <a:gd name="T46" fmla="*/ 3 w 5"/>
                  <a:gd name="T47" fmla="*/ 2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4 w 5"/>
                  <a:gd name="T69" fmla="*/ 3 h 4"/>
                  <a:gd name="T70" fmla="*/ 4 w 5"/>
                  <a:gd name="T71" fmla="*/ 2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3 h 4"/>
                  <a:gd name="T80" fmla="*/ 4 w 5"/>
                  <a:gd name="T81" fmla="*/ 3 h 4"/>
                  <a:gd name="T82" fmla="*/ 4 w 5"/>
                  <a:gd name="T83" fmla="*/ 3 h 4"/>
                  <a:gd name="T84" fmla="*/ 4 w 5"/>
                  <a:gd name="T85" fmla="*/ 3 h 4"/>
                  <a:gd name="T86" fmla="*/ 4 w 5"/>
                  <a:gd name="T87" fmla="*/ 4 h 4"/>
                  <a:gd name="T88" fmla="*/ 4 w 5"/>
                  <a:gd name="T89" fmla="*/ 4 h 4"/>
                  <a:gd name="T90" fmla="*/ 4 w 5"/>
                  <a:gd name="T91" fmla="*/ 3 h 4"/>
                  <a:gd name="T92" fmla="*/ 5 w 5"/>
                  <a:gd name="T93" fmla="*/ 2 h 4"/>
                  <a:gd name="T94" fmla="*/ 5 w 5"/>
                  <a:gd name="T95" fmla="*/ 3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1" name="Freeform 2464"/>
              <p:cNvSpPr>
                <a:spLocks/>
              </p:cNvSpPr>
              <p:nvPr/>
            </p:nvSpPr>
            <p:spPr bwMode="auto">
              <a:xfrm>
                <a:off x="3079" y="30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2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0 h 2"/>
                  <a:gd name="T34" fmla="*/ 1 w 4"/>
                  <a:gd name="T35" fmla="*/ 0 h 2"/>
                  <a:gd name="T36" fmla="*/ 2 w 4"/>
                  <a:gd name="T37" fmla="*/ 0 h 2"/>
                  <a:gd name="T38" fmla="*/ 2 w 4"/>
                  <a:gd name="T39" fmla="*/ 0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0 h 2"/>
                  <a:gd name="T46" fmla="*/ 2 w 4"/>
                  <a:gd name="T47" fmla="*/ 0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0 h 2"/>
                  <a:gd name="T60" fmla="*/ 3 w 4"/>
                  <a:gd name="T61" fmla="*/ 0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0 h 2"/>
                  <a:gd name="T80" fmla="*/ 4 w 4"/>
                  <a:gd name="T81" fmla="*/ 0 h 2"/>
                  <a:gd name="T82" fmla="*/ 4 w 4"/>
                  <a:gd name="T83" fmla="*/ 2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2" name="Freeform 2465"/>
              <p:cNvSpPr>
                <a:spLocks/>
              </p:cNvSpPr>
              <p:nvPr/>
            </p:nvSpPr>
            <p:spPr bwMode="auto">
              <a:xfrm>
                <a:off x="3083" y="3092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3 h 4"/>
                  <a:gd name="T6" fmla="*/ 1 w 5"/>
                  <a:gd name="T7" fmla="*/ 3 h 4"/>
                  <a:gd name="T8" fmla="*/ 1 w 5"/>
                  <a:gd name="T9" fmla="*/ 3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3 h 4"/>
                  <a:gd name="T28" fmla="*/ 1 w 5"/>
                  <a:gd name="T29" fmla="*/ 3 h 4"/>
                  <a:gd name="T30" fmla="*/ 2 w 5"/>
                  <a:gd name="T31" fmla="*/ 4 h 4"/>
                  <a:gd name="T32" fmla="*/ 2 w 5"/>
                  <a:gd name="T33" fmla="*/ 3 h 4"/>
                  <a:gd name="T34" fmla="*/ 2 w 5"/>
                  <a:gd name="T35" fmla="*/ 3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3 h 4"/>
                  <a:gd name="T42" fmla="*/ 2 w 5"/>
                  <a:gd name="T43" fmla="*/ 4 h 4"/>
                  <a:gd name="T44" fmla="*/ 2 w 5"/>
                  <a:gd name="T45" fmla="*/ 3 h 4"/>
                  <a:gd name="T46" fmla="*/ 3 w 5"/>
                  <a:gd name="T47" fmla="*/ 3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1 h 4"/>
                  <a:gd name="T56" fmla="*/ 3 w 5"/>
                  <a:gd name="T57" fmla="*/ 1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3 h 4"/>
                  <a:gd name="T64" fmla="*/ 3 w 5"/>
                  <a:gd name="T65" fmla="*/ 2 h 4"/>
                  <a:gd name="T66" fmla="*/ 4 w 5"/>
                  <a:gd name="T67" fmla="*/ 0 h 4"/>
                  <a:gd name="T68" fmla="*/ 4 w 5"/>
                  <a:gd name="T69" fmla="*/ 0 h 4"/>
                  <a:gd name="T70" fmla="*/ 4 w 5"/>
                  <a:gd name="T71" fmla="*/ 2 h 4"/>
                  <a:gd name="T72" fmla="*/ 4 w 5"/>
                  <a:gd name="T73" fmla="*/ 1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1 h 4"/>
                  <a:gd name="T86" fmla="*/ 4 w 5"/>
                  <a:gd name="T87" fmla="*/ 1 h 4"/>
                  <a:gd name="T88" fmla="*/ 5 w 5"/>
                  <a:gd name="T89" fmla="*/ 1 h 4"/>
                  <a:gd name="T90" fmla="*/ 5 w 5"/>
                  <a:gd name="T91" fmla="*/ 1 h 4"/>
                  <a:gd name="T92" fmla="*/ 5 w 5"/>
                  <a:gd name="T93" fmla="*/ 1 h 4"/>
                  <a:gd name="T94" fmla="*/ 5 w 5"/>
                  <a:gd name="T95" fmla="*/ 1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3" name="Freeform 2466"/>
              <p:cNvSpPr>
                <a:spLocks/>
              </p:cNvSpPr>
              <p:nvPr/>
            </p:nvSpPr>
            <p:spPr bwMode="auto">
              <a:xfrm>
                <a:off x="3088" y="3091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3 h 3"/>
                  <a:gd name="T6" fmla="*/ 0 w 5"/>
                  <a:gd name="T7" fmla="*/ 3 h 3"/>
                  <a:gd name="T8" fmla="*/ 0 w 5"/>
                  <a:gd name="T9" fmla="*/ 2 h 3"/>
                  <a:gd name="T10" fmla="*/ 0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0 h 3"/>
                  <a:gd name="T26" fmla="*/ 1 w 5"/>
                  <a:gd name="T27" fmla="*/ 0 h 3"/>
                  <a:gd name="T28" fmla="*/ 1 w 5"/>
                  <a:gd name="T29" fmla="*/ 2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2 h 3"/>
                  <a:gd name="T48" fmla="*/ 2 w 5"/>
                  <a:gd name="T49" fmla="*/ 1 h 3"/>
                  <a:gd name="T50" fmla="*/ 2 w 5"/>
                  <a:gd name="T51" fmla="*/ 1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3 h 3"/>
                  <a:gd name="T64" fmla="*/ 3 w 5"/>
                  <a:gd name="T65" fmla="*/ 2 h 3"/>
                  <a:gd name="T66" fmla="*/ 3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2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2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4" name="Freeform 2467"/>
              <p:cNvSpPr>
                <a:spLocks/>
              </p:cNvSpPr>
              <p:nvPr/>
            </p:nvSpPr>
            <p:spPr bwMode="auto">
              <a:xfrm>
                <a:off x="3093" y="3091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0 h 2"/>
                  <a:gd name="T8" fmla="*/ 0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0 h 2"/>
                  <a:gd name="T48" fmla="*/ 2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5" name="Freeform 2468"/>
              <p:cNvSpPr>
                <a:spLocks/>
              </p:cNvSpPr>
              <p:nvPr/>
            </p:nvSpPr>
            <p:spPr bwMode="auto">
              <a:xfrm>
                <a:off x="3098" y="3091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1 h 3"/>
                  <a:gd name="T6" fmla="*/ 0 w 5"/>
                  <a:gd name="T7" fmla="*/ 2 h 3"/>
                  <a:gd name="T8" fmla="*/ 0 w 5"/>
                  <a:gd name="T9" fmla="*/ 1 h 3"/>
                  <a:gd name="T10" fmla="*/ 0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3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2 h 3"/>
                  <a:gd name="T28" fmla="*/ 1 w 5"/>
                  <a:gd name="T29" fmla="*/ 1 h 3"/>
                  <a:gd name="T30" fmla="*/ 2 w 5"/>
                  <a:gd name="T31" fmla="*/ 1 h 3"/>
                  <a:gd name="T32" fmla="*/ 2 w 5"/>
                  <a:gd name="T33" fmla="*/ 0 h 3"/>
                  <a:gd name="T34" fmla="*/ 2 w 5"/>
                  <a:gd name="T35" fmla="*/ 0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1 h 3"/>
                  <a:gd name="T50" fmla="*/ 2 w 5"/>
                  <a:gd name="T51" fmla="*/ 1 h 3"/>
                  <a:gd name="T52" fmla="*/ 3 w 5"/>
                  <a:gd name="T53" fmla="*/ 2 h 3"/>
                  <a:gd name="T54" fmla="*/ 3 w 5"/>
                  <a:gd name="T55" fmla="*/ 1 h 3"/>
                  <a:gd name="T56" fmla="*/ 3 w 5"/>
                  <a:gd name="T57" fmla="*/ 0 h 3"/>
                  <a:gd name="T58" fmla="*/ 3 w 5"/>
                  <a:gd name="T59" fmla="*/ 0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0 h 3"/>
                  <a:gd name="T72" fmla="*/ 4 w 5"/>
                  <a:gd name="T73" fmla="*/ 1 h 3"/>
                  <a:gd name="T74" fmla="*/ 4 w 5"/>
                  <a:gd name="T75" fmla="*/ 0 h 3"/>
                  <a:gd name="T76" fmla="*/ 4 w 5"/>
                  <a:gd name="T77" fmla="*/ 0 h 3"/>
                  <a:gd name="T78" fmla="*/ 4 w 5"/>
                  <a:gd name="T79" fmla="*/ 0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0 h 3"/>
                  <a:gd name="T88" fmla="*/ 4 w 5"/>
                  <a:gd name="T89" fmla="*/ 0 h 3"/>
                  <a:gd name="T90" fmla="*/ 4 w 5"/>
                  <a:gd name="T91" fmla="*/ 1 h 3"/>
                  <a:gd name="T92" fmla="*/ 5 w 5"/>
                  <a:gd name="T93" fmla="*/ 0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6" name="Freeform 2469"/>
              <p:cNvSpPr>
                <a:spLocks/>
              </p:cNvSpPr>
              <p:nvPr/>
            </p:nvSpPr>
            <p:spPr bwMode="auto">
              <a:xfrm>
                <a:off x="3103" y="3091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2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2 h 2"/>
                  <a:gd name="T18" fmla="*/ 0 w 4"/>
                  <a:gd name="T19" fmla="*/ 2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2 h 2"/>
                  <a:gd name="T38" fmla="*/ 1 w 4"/>
                  <a:gd name="T39" fmla="*/ 2 h 2"/>
                  <a:gd name="T40" fmla="*/ 2 w 4"/>
                  <a:gd name="T41" fmla="*/ 2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0 h 2"/>
                  <a:gd name="T58" fmla="*/ 3 w 4"/>
                  <a:gd name="T59" fmla="*/ 0 h 2"/>
                  <a:gd name="T60" fmla="*/ 3 w 4"/>
                  <a:gd name="T61" fmla="*/ 0 h 2"/>
                  <a:gd name="T62" fmla="*/ 3 w 4"/>
                  <a:gd name="T63" fmla="*/ 0 h 2"/>
                  <a:gd name="T64" fmla="*/ 3 w 4"/>
                  <a:gd name="T65" fmla="*/ 0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0 h 2"/>
                  <a:gd name="T86" fmla="*/ 4 w 4"/>
                  <a:gd name="T87" fmla="*/ 0 h 2"/>
                  <a:gd name="T88" fmla="*/ 4 w 4"/>
                  <a:gd name="T89" fmla="*/ 2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2 h 2"/>
                  <a:gd name="T96" fmla="*/ 4 w 4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7" name="Freeform 2470"/>
              <p:cNvSpPr>
                <a:spLocks/>
              </p:cNvSpPr>
              <p:nvPr/>
            </p:nvSpPr>
            <p:spPr bwMode="auto">
              <a:xfrm>
                <a:off x="3107" y="3092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2 w 5"/>
                  <a:gd name="T19" fmla="*/ 0 h 2"/>
                  <a:gd name="T20" fmla="*/ 2 w 5"/>
                  <a:gd name="T21" fmla="*/ 0 h 2"/>
                  <a:gd name="T22" fmla="*/ 2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5 w 5"/>
                  <a:gd name="T83" fmla="*/ 2 h 2"/>
                  <a:gd name="T84" fmla="*/ 5 w 5"/>
                  <a:gd name="T85" fmla="*/ 2 h 2"/>
                  <a:gd name="T86" fmla="*/ 5 w 5"/>
                  <a:gd name="T87" fmla="*/ 1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8" name="Freeform 2471"/>
              <p:cNvSpPr>
                <a:spLocks/>
              </p:cNvSpPr>
              <p:nvPr/>
            </p:nvSpPr>
            <p:spPr bwMode="auto">
              <a:xfrm>
                <a:off x="3112" y="3092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1 h 3"/>
                  <a:gd name="T4" fmla="*/ 0 w 5"/>
                  <a:gd name="T5" fmla="*/ 1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3 w 5"/>
                  <a:gd name="T45" fmla="*/ 2 h 3"/>
                  <a:gd name="T46" fmla="*/ 3 w 5"/>
                  <a:gd name="T47" fmla="*/ 1 h 3"/>
                  <a:gd name="T48" fmla="*/ 3 w 5"/>
                  <a:gd name="T49" fmla="*/ 3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4 w 5"/>
                  <a:gd name="T65" fmla="*/ 2 h 3"/>
                  <a:gd name="T66" fmla="*/ 4 w 5"/>
                  <a:gd name="T67" fmla="*/ 0 h 3"/>
                  <a:gd name="T68" fmla="*/ 4 w 5"/>
                  <a:gd name="T69" fmla="*/ 0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5 w 5"/>
                  <a:gd name="T85" fmla="*/ 1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09" name="Freeform 2472"/>
              <p:cNvSpPr>
                <a:spLocks/>
              </p:cNvSpPr>
              <p:nvPr/>
            </p:nvSpPr>
            <p:spPr bwMode="auto">
              <a:xfrm>
                <a:off x="3117" y="3092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1 w 4"/>
                  <a:gd name="T13" fmla="*/ 1 h 3"/>
                  <a:gd name="T14" fmla="*/ 1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1 h 3"/>
                  <a:gd name="T32" fmla="*/ 2 w 4"/>
                  <a:gd name="T33" fmla="*/ 1 h 3"/>
                  <a:gd name="T34" fmla="*/ 2 w 4"/>
                  <a:gd name="T35" fmla="*/ 1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2 h 3"/>
                  <a:gd name="T50" fmla="*/ 3 w 4"/>
                  <a:gd name="T51" fmla="*/ 1 h 3"/>
                  <a:gd name="T52" fmla="*/ 3 w 4"/>
                  <a:gd name="T53" fmla="*/ 1 h 3"/>
                  <a:gd name="T54" fmla="*/ 3 w 4"/>
                  <a:gd name="T55" fmla="*/ 2 h 3"/>
                  <a:gd name="T56" fmla="*/ 3 w 4"/>
                  <a:gd name="T57" fmla="*/ 2 h 3"/>
                  <a:gd name="T58" fmla="*/ 3 w 4"/>
                  <a:gd name="T59" fmla="*/ 3 h 3"/>
                  <a:gd name="T60" fmla="*/ 3 w 4"/>
                  <a:gd name="T61" fmla="*/ 3 h 3"/>
                  <a:gd name="T62" fmla="*/ 3 w 4"/>
                  <a:gd name="T63" fmla="*/ 2 h 3"/>
                  <a:gd name="T64" fmla="*/ 3 w 4"/>
                  <a:gd name="T65" fmla="*/ 0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2 h 3"/>
                  <a:gd name="T72" fmla="*/ 3 w 4"/>
                  <a:gd name="T73" fmla="*/ 2 h 3"/>
                  <a:gd name="T74" fmla="*/ 4 w 4"/>
                  <a:gd name="T75" fmla="*/ 1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0" name="Freeform 2473"/>
              <p:cNvSpPr>
                <a:spLocks/>
              </p:cNvSpPr>
              <p:nvPr/>
            </p:nvSpPr>
            <p:spPr bwMode="auto">
              <a:xfrm>
                <a:off x="3121" y="3093"/>
                <a:ext cx="5" cy="3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2 w 5"/>
                  <a:gd name="T21" fmla="*/ 1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1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3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0 h 3"/>
                  <a:gd name="T56" fmla="*/ 3 w 5"/>
                  <a:gd name="T57" fmla="*/ 0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4 w 5"/>
                  <a:gd name="T65" fmla="*/ 2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5 w 5"/>
                  <a:gd name="T85" fmla="*/ 3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3 h 3"/>
                  <a:gd name="T96" fmla="*/ 5 w 5"/>
                  <a:gd name="T97" fmla="*/ 3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1" name="Freeform 2474"/>
              <p:cNvSpPr>
                <a:spLocks/>
              </p:cNvSpPr>
              <p:nvPr/>
            </p:nvSpPr>
            <p:spPr bwMode="auto">
              <a:xfrm>
                <a:off x="3126" y="309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0 w 5"/>
                  <a:gd name="T7" fmla="*/ 1 h 3"/>
                  <a:gd name="T8" fmla="*/ 0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0 h 3"/>
                  <a:gd name="T18" fmla="*/ 1 w 5"/>
                  <a:gd name="T19" fmla="*/ 0 h 3"/>
                  <a:gd name="T20" fmla="*/ 1 w 5"/>
                  <a:gd name="T21" fmla="*/ 1 h 3"/>
                  <a:gd name="T22" fmla="*/ 1 w 5"/>
                  <a:gd name="T23" fmla="*/ 0 h 3"/>
                  <a:gd name="T24" fmla="*/ 1 w 5"/>
                  <a:gd name="T25" fmla="*/ 0 h 3"/>
                  <a:gd name="T26" fmla="*/ 1 w 5"/>
                  <a:gd name="T27" fmla="*/ 0 h 3"/>
                  <a:gd name="T28" fmla="*/ 1 w 5"/>
                  <a:gd name="T29" fmla="*/ 1 h 3"/>
                  <a:gd name="T30" fmla="*/ 1 w 5"/>
                  <a:gd name="T31" fmla="*/ 1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2 h 3"/>
                  <a:gd name="T50" fmla="*/ 2 w 5"/>
                  <a:gd name="T51" fmla="*/ 2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0 h 3"/>
                  <a:gd name="T74" fmla="*/ 4 w 5"/>
                  <a:gd name="T75" fmla="*/ 0 h 3"/>
                  <a:gd name="T76" fmla="*/ 4 w 5"/>
                  <a:gd name="T77" fmla="*/ 0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2 h 3"/>
                  <a:gd name="T90" fmla="*/ 4 w 5"/>
                  <a:gd name="T91" fmla="*/ 1 h 3"/>
                  <a:gd name="T92" fmla="*/ 4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2" name="Freeform 2475"/>
              <p:cNvSpPr>
                <a:spLocks/>
              </p:cNvSpPr>
              <p:nvPr/>
            </p:nvSpPr>
            <p:spPr bwMode="auto">
              <a:xfrm>
                <a:off x="3131" y="3093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2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3 h 3"/>
                  <a:gd name="T26" fmla="*/ 1 w 4"/>
                  <a:gd name="T27" fmla="*/ 3 h 3"/>
                  <a:gd name="T28" fmla="*/ 1 w 4"/>
                  <a:gd name="T29" fmla="*/ 1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1 h 3"/>
                  <a:gd name="T36" fmla="*/ 1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0 h 3"/>
                  <a:gd name="T48" fmla="*/ 2 w 4"/>
                  <a:gd name="T49" fmla="*/ 0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0 h 3"/>
                  <a:gd name="T58" fmla="*/ 3 w 4"/>
                  <a:gd name="T59" fmla="*/ 0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2 h 3"/>
                  <a:gd name="T72" fmla="*/ 3 w 4"/>
                  <a:gd name="T73" fmla="*/ 1 h 3"/>
                  <a:gd name="T74" fmla="*/ 3 w 4"/>
                  <a:gd name="T75" fmla="*/ 1 h 3"/>
                  <a:gd name="T76" fmla="*/ 4 w 4"/>
                  <a:gd name="T77" fmla="*/ 1 h 3"/>
                  <a:gd name="T78" fmla="*/ 4 w 4"/>
                  <a:gd name="T79" fmla="*/ 1 h 3"/>
                  <a:gd name="T80" fmla="*/ 4 w 4"/>
                  <a:gd name="T81" fmla="*/ 1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1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3" name="Freeform 2476"/>
              <p:cNvSpPr>
                <a:spLocks/>
              </p:cNvSpPr>
              <p:nvPr/>
            </p:nvSpPr>
            <p:spPr bwMode="auto">
              <a:xfrm>
                <a:off x="3135" y="3089"/>
                <a:ext cx="5" cy="6"/>
              </a:xfrm>
              <a:custGeom>
                <a:avLst/>
                <a:gdLst>
                  <a:gd name="T0" fmla="*/ 0 w 5"/>
                  <a:gd name="T1" fmla="*/ 5 h 6"/>
                  <a:gd name="T2" fmla="*/ 1 w 5"/>
                  <a:gd name="T3" fmla="*/ 4 h 6"/>
                  <a:gd name="T4" fmla="*/ 1 w 5"/>
                  <a:gd name="T5" fmla="*/ 4 h 6"/>
                  <a:gd name="T6" fmla="*/ 1 w 5"/>
                  <a:gd name="T7" fmla="*/ 3 h 6"/>
                  <a:gd name="T8" fmla="*/ 1 w 5"/>
                  <a:gd name="T9" fmla="*/ 4 h 6"/>
                  <a:gd name="T10" fmla="*/ 1 w 5"/>
                  <a:gd name="T11" fmla="*/ 3 h 6"/>
                  <a:gd name="T12" fmla="*/ 1 w 5"/>
                  <a:gd name="T13" fmla="*/ 4 h 6"/>
                  <a:gd name="T14" fmla="*/ 1 w 5"/>
                  <a:gd name="T15" fmla="*/ 4 h 6"/>
                  <a:gd name="T16" fmla="*/ 1 w 5"/>
                  <a:gd name="T17" fmla="*/ 4 h 6"/>
                  <a:gd name="T18" fmla="*/ 1 w 5"/>
                  <a:gd name="T19" fmla="*/ 4 h 6"/>
                  <a:gd name="T20" fmla="*/ 1 w 5"/>
                  <a:gd name="T21" fmla="*/ 4 h 6"/>
                  <a:gd name="T22" fmla="*/ 2 w 5"/>
                  <a:gd name="T23" fmla="*/ 4 h 6"/>
                  <a:gd name="T24" fmla="*/ 2 w 5"/>
                  <a:gd name="T25" fmla="*/ 3 h 6"/>
                  <a:gd name="T26" fmla="*/ 2 w 5"/>
                  <a:gd name="T27" fmla="*/ 3 h 6"/>
                  <a:gd name="T28" fmla="*/ 2 w 5"/>
                  <a:gd name="T29" fmla="*/ 3 h 6"/>
                  <a:gd name="T30" fmla="*/ 2 w 5"/>
                  <a:gd name="T31" fmla="*/ 3 h 6"/>
                  <a:gd name="T32" fmla="*/ 2 w 5"/>
                  <a:gd name="T33" fmla="*/ 3 h 6"/>
                  <a:gd name="T34" fmla="*/ 2 w 5"/>
                  <a:gd name="T35" fmla="*/ 4 h 6"/>
                  <a:gd name="T36" fmla="*/ 2 w 5"/>
                  <a:gd name="T37" fmla="*/ 4 h 6"/>
                  <a:gd name="T38" fmla="*/ 2 w 5"/>
                  <a:gd name="T39" fmla="*/ 3 h 6"/>
                  <a:gd name="T40" fmla="*/ 2 w 5"/>
                  <a:gd name="T41" fmla="*/ 3 h 6"/>
                  <a:gd name="T42" fmla="*/ 3 w 5"/>
                  <a:gd name="T43" fmla="*/ 3 h 6"/>
                  <a:gd name="T44" fmla="*/ 3 w 5"/>
                  <a:gd name="T45" fmla="*/ 3 h 6"/>
                  <a:gd name="T46" fmla="*/ 3 w 5"/>
                  <a:gd name="T47" fmla="*/ 3 h 6"/>
                  <a:gd name="T48" fmla="*/ 3 w 5"/>
                  <a:gd name="T49" fmla="*/ 3 h 6"/>
                  <a:gd name="T50" fmla="*/ 3 w 5"/>
                  <a:gd name="T51" fmla="*/ 3 h 6"/>
                  <a:gd name="T52" fmla="*/ 3 w 5"/>
                  <a:gd name="T53" fmla="*/ 3 h 6"/>
                  <a:gd name="T54" fmla="*/ 3 w 5"/>
                  <a:gd name="T55" fmla="*/ 3 h 6"/>
                  <a:gd name="T56" fmla="*/ 3 w 5"/>
                  <a:gd name="T57" fmla="*/ 3 h 6"/>
                  <a:gd name="T58" fmla="*/ 3 w 5"/>
                  <a:gd name="T59" fmla="*/ 3 h 6"/>
                  <a:gd name="T60" fmla="*/ 3 w 5"/>
                  <a:gd name="T61" fmla="*/ 3 h 6"/>
                  <a:gd name="T62" fmla="*/ 4 w 5"/>
                  <a:gd name="T63" fmla="*/ 3 h 6"/>
                  <a:gd name="T64" fmla="*/ 4 w 5"/>
                  <a:gd name="T65" fmla="*/ 2 h 6"/>
                  <a:gd name="T66" fmla="*/ 4 w 5"/>
                  <a:gd name="T67" fmla="*/ 3 h 6"/>
                  <a:gd name="T68" fmla="*/ 4 w 5"/>
                  <a:gd name="T69" fmla="*/ 3 h 6"/>
                  <a:gd name="T70" fmla="*/ 4 w 5"/>
                  <a:gd name="T71" fmla="*/ 2 h 6"/>
                  <a:gd name="T72" fmla="*/ 4 w 5"/>
                  <a:gd name="T73" fmla="*/ 2 h 6"/>
                  <a:gd name="T74" fmla="*/ 4 w 5"/>
                  <a:gd name="T75" fmla="*/ 2 h 6"/>
                  <a:gd name="T76" fmla="*/ 4 w 5"/>
                  <a:gd name="T77" fmla="*/ 2 h 6"/>
                  <a:gd name="T78" fmla="*/ 5 w 5"/>
                  <a:gd name="T79" fmla="*/ 2 h 6"/>
                  <a:gd name="T80" fmla="*/ 5 w 5"/>
                  <a:gd name="T81" fmla="*/ 2 h 6"/>
                  <a:gd name="T82" fmla="*/ 5 w 5"/>
                  <a:gd name="T83" fmla="*/ 2 h 6"/>
                  <a:gd name="T84" fmla="*/ 5 w 5"/>
                  <a:gd name="T85" fmla="*/ 2 h 6"/>
                  <a:gd name="T86" fmla="*/ 5 w 5"/>
                  <a:gd name="T87" fmla="*/ 0 h 6"/>
                  <a:gd name="T88" fmla="*/ 5 w 5"/>
                  <a:gd name="T89" fmla="*/ 0 h 6"/>
                  <a:gd name="T90" fmla="*/ 5 w 5"/>
                  <a:gd name="T91" fmla="*/ 2 h 6"/>
                  <a:gd name="T92" fmla="*/ 5 w 5"/>
                  <a:gd name="T93" fmla="*/ 2 h 6"/>
                  <a:gd name="T94" fmla="*/ 5 w 5"/>
                  <a:gd name="T95" fmla="*/ 1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4" name="Freeform 2477"/>
              <p:cNvSpPr>
                <a:spLocks/>
              </p:cNvSpPr>
              <p:nvPr/>
            </p:nvSpPr>
            <p:spPr bwMode="auto">
              <a:xfrm>
                <a:off x="3140" y="3084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1 w 6"/>
                  <a:gd name="T3" fmla="*/ 5 h 6"/>
                  <a:gd name="T4" fmla="*/ 1 w 6"/>
                  <a:gd name="T5" fmla="*/ 5 h 6"/>
                  <a:gd name="T6" fmla="*/ 1 w 6"/>
                  <a:gd name="T7" fmla="*/ 5 h 6"/>
                  <a:gd name="T8" fmla="*/ 1 w 6"/>
                  <a:gd name="T9" fmla="*/ 5 h 6"/>
                  <a:gd name="T10" fmla="*/ 1 w 6"/>
                  <a:gd name="T11" fmla="*/ 5 h 6"/>
                  <a:gd name="T12" fmla="*/ 1 w 6"/>
                  <a:gd name="T13" fmla="*/ 5 h 6"/>
                  <a:gd name="T14" fmla="*/ 1 w 6"/>
                  <a:gd name="T15" fmla="*/ 4 h 6"/>
                  <a:gd name="T16" fmla="*/ 1 w 6"/>
                  <a:gd name="T17" fmla="*/ 4 h 6"/>
                  <a:gd name="T18" fmla="*/ 1 w 6"/>
                  <a:gd name="T19" fmla="*/ 5 h 6"/>
                  <a:gd name="T20" fmla="*/ 2 w 6"/>
                  <a:gd name="T21" fmla="*/ 4 h 6"/>
                  <a:gd name="T22" fmla="*/ 2 w 6"/>
                  <a:gd name="T23" fmla="*/ 4 h 6"/>
                  <a:gd name="T24" fmla="*/ 2 w 6"/>
                  <a:gd name="T25" fmla="*/ 4 h 6"/>
                  <a:gd name="T26" fmla="*/ 2 w 6"/>
                  <a:gd name="T27" fmla="*/ 3 h 6"/>
                  <a:gd name="T28" fmla="*/ 2 w 6"/>
                  <a:gd name="T29" fmla="*/ 4 h 6"/>
                  <a:gd name="T30" fmla="*/ 2 w 6"/>
                  <a:gd name="T31" fmla="*/ 4 h 6"/>
                  <a:gd name="T32" fmla="*/ 2 w 6"/>
                  <a:gd name="T33" fmla="*/ 4 h 6"/>
                  <a:gd name="T34" fmla="*/ 2 w 6"/>
                  <a:gd name="T35" fmla="*/ 4 h 6"/>
                  <a:gd name="T36" fmla="*/ 2 w 6"/>
                  <a:gd name="T37" fmla="*/ 4 h 6"/>
                  <a:gd name="T38" fmla="*/ 3 w 6"/>
                  <a:gd name="T39" fmla="*/ 3 h 6"/>
                  <a:gd name="T40" fmla="*/ 3 w 6"/>
                  <a:gd name="T41" fmla="*/ 3 h 6"/>
                  <a:gd name="T42" fmla="*/ 3 w 6"/>
                  <a:gd name="T43" fmla="*/ 3 h 6"/>
                  <a:gd name="T44" fmla="*/ 3 w 6"/>
                  <a:gd name="T45" fmla="*/ 3 h 6"/>
                  <a:gd name="T46" fmla="*/ 3 w 6"/>
                  <a:gd name="T47" fmla="*/ 3 h 6"/>
                  <a:gd name="T48" fmla="*/ 3 w 6"/>
                  <a:gd name="T49" fmla="*/ 3 h 6"/>
                  <a:gd name="T50" fmla="*/ 3 w 6"/>
                  <a:gd name="T51" fmla="*/ 3 h 6"/>
                  <a:gd name="T52" fmla="*/ 3 w 6"/>
                  <a:gd name="T53" fmla="*/ 3 h 6"/>
                  <a:gd name="T54" fmla="*/ 3 w 6"/>
                  <a:gd name="T55" fmla="*/ 2 h 6"/>
                  <a:gd name="T56" fmla="*/ 3 w 6"/>
                  <a:gd name="T57" fmla="*/ 3 h 6"/>
                  <a:gd name="T58" fmla="*/ 4 w 6"/>
                  <a:gd name="T59" fmla="*/ 2 h 6"/>
                  <a:gd name="T60" fmla="*/ 4 w 6"/>
                  <a:gd name="T61" fmla="*/ 2 h 6"/>
                  <a:gd name="T62" fmla="*/ 4 w 6"/>
                  <a:gd name="T63" fmla="*/ 2 h 6"/>
                  <a:gd name="T64" fmla="*/ 4 w 6"/>
                  <a:gd name="T65" fmla="*/ 2 h 6"/>
                  <a:gd name="T66" fmla="*/ 4 w 6"/>
                  <a:gd name="T67" fmla="*/ 1 h 6"/>
                  <a:gd name="T68" fmla="*/ 4 w 6"/>
                  <a:gd name="T69" fmla="*/ 1 h 6"/>
                  <a:gd name="T70" fmla="*/ 4 w 6"/>
                  <a:gd name="T71" fmla="*/ 2 h 6"/>
                  <a:gd name="T72" fmla="*/ 4 w 6"/>
                  <a:gd name="T73" fmla="*/ 2 h 6"/>
                  <a:gd name="T74" fmla="*/ 4 w 6"/>
                  <a:gd name="T75" fmla="*/ 1 h 6"/>
                  <a:gd name="T76" fmla="*/ 5 w 6"/>
                  <a:gd name="T77" fmla="*/ 1 h 6"/>
                  <a:gd name="T78" fmla="*/ 5 w 6"/>
                  <a:gd name="T79" fmla="*/ 1 h 6"/>
                  <a:gd name="T80" fmla="*/ 5 w 6"/>
                  <a:gd name="T81" fmla="*/ 2 h 6"/>
                  <a:gd name="T82" fmla="*/ 5 w 6"/>
                  <a:gd name="T83" fmla="*/ 2 h 6"/>
                  <a:gd name="T84" fmla="*/ 5 w 6"/>
                  <a:gd name="T85" fmla="*/ 2 h 6"/>
                  <a:gd name="T86" fmla="*/ 5 w 6"/>
                  <a:gd name="T87" fmla="*/ 1 h 6"/>
                  <a:gd name="T88" fmla="*/ 5 w 6"/>
                  <a:gd name="T89" fmla="*/ 1 h 6"/>
                  <a:gd name="T90" fmla="*/ 5 w 6"/>
                  <a:gd name="T91" fmla="*/ 1 h 6"/>
                  <a:gd name="T92" fmla="*/ 6 w 6"/>
                  <a:gd name="T93" fmla="*/ 0 h 6"/>
                  <a:gd name="T94" fmla="*/ 6 w 6"/>
                  <a:gd name="T95" fmla="*/ 0 h 6"/>
                  <a:gd name="T96" fmla="*/ 6 w 6"/>
                  <a:gd name="T97" fmla="*/ 0 h 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6"/>
                  <a:gd name="T149" fmla="*/ 6 w 6"/>
                  <a:gd name="T150" fmla="*/ 6 h 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6">
                    <a:moveTo>
                      <a:pt x="0" y="6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5" name="Freeform 2478"/>
              <p:cNvSpPr>
                <a:spLocks/>
              </p:cNvSpPr>
              <p:nvPr/>
            </p:nvSpPr>
            <p:spPr bwMode="auto">
              <a:xfrm>
                <a:off x="3146" y="3082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2 h 3"/>
                  <a:gd name="T14" fmla="*/ 1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2 h 3"/>
                  <a:gd name="T28" fmla="*/ 1 w 4"/>
                  <a:gd name="T29" fmla="*/ 1 h 3"/>
                  <a:gd name="T30" fmla="*/ 1 w 4"/>
                  <a:gd name="T31" fmla="*/ 0 h 3"/>
                  <a:gd name="T32" fmla="*/ 1 w 4"/>
                  <a:gd name="T33" fmla="*/ 0 h 3"/>
                  <a:gd name="T34" fmla="*/ 1 w 4"/>
                  <a:gd name="T35" fmla="*/ 1 h 3"/>
                  <a:gd name="T36" fmla="*/ 1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2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2 w 4"/>
                  <a:gd name="T59" fmla="*/ 2 h 3"/>
                  <a:gd name="T60" fmla="*/ 3 w 4"/>
                  <a:gd name="T61" fmla="*/ 1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2 h 3"/>
                  <a:gd name="T76" fmla="*/ 3 w 4"/>
                  <a:gd name="T77" fmla="*/ 2 h 3"/>
                  <a:gd name="T78" fmla="*/ 3 w 4"/>
                  <a:gd name="T79" fmla="*/ 2 h 3"/>
                  <a:gd name="T80" fmla="*/ 3 w 4"/>
                  <a:gd name="T81" fmla="*/ 1 h 3"/>
                  <a:gd name="T82" fmla="*/ 4 w 4"/>
                  <a:gd name="T83" fmla="*/ 2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1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6" name="Freeform 2479"/>
              <p:cNvSpPr>
                <a:spLocks/>
              </p:cNvSpPr>
              <p:nvPr/>
            </p:nvSpPr>
            <p:spPr bwMode="auto">
              <a:xfrm>
                <a:off x="3150" y="308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0 h 4"/>
                  <a:gd name="T10" fmla="*/ 1 w 4"/>
                  <a:gd name="T11" fmla="*/ 0 h 4"/>
                  <a:gd name="T12" fmla="*/ 1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0 h 4"/>
                  <a:gd name="T20" fmla="*/ 1 w 4"/>
                  <a:gd name="T21" fmla="*/ 0 h 4"/>
                  <a:gd name="T22" fmla="*/ 1 w 4"/>
                  <a:gd name="T23" fmla="*/ 0 h 4"/>
                  <a:gd name="T24" fmla="*/ 1 w 4"/>
                  <a:gd name="T25" fmla="*/ 0 h 4"/>
                  <a:gd name="T26" fmla="*/ 1 w 4"/>
                  <a:gd name="T27" fmla="*/ 1 h 4"/>
                  <a:gd name="T28" fmla="*/ 1 w 4"/>
                  <a:gd name="T29" fmla="*/ 0 h 4"/>
                  <a:gd name="T30" fmla="*/ 2 w 4"/>
                  <a:gd name="T31" fmla="*/ 1 h 4"/>
                  <a:gd name="T32" fmla="*/ 2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2 w 4"/>
                  <a:gd name="T41" fmla="*/ 1 h 4"/>
                  <a:gd name="T42" fmla="*/ 2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2 w 4"/>
                  <a:gd name="T49" fmla="*/ 1 h 4"/>
                  <a:gd name="T50" fmla="*/ 2 w 4"/>
                  <a:gd name="T51" fmla="*/ 1 h 4"/>
                  <a:gd name="T52" fmla="*/ 2 w 4"/>
                  <a:gd name="T53" fmla="*/ 1 h 4"/>
                  <a:gd name="T54" fmla="*/ 3 w 4"/>
                  <a:gd name="T55" fmla="*/ 2 h 4"/>
                  <a:gd name="T56" fmla="*/ 3 w 4"/>
                  <a:gd name="T57" fmla="*/ 2 h 4"/>
                  <a:gd name="T58" fmla="*/ 3 w 4"/>
                  <a:gd name="T59" fmla="*/ 2 h 4"/>
                  <a:gd name="T60" fmla="*/ 3 w 4"/>
                  <a:gd name="T61" fmla="*/ 2 h 4"/>
                  <a:gd name="T62" fmla="*/ 3 w 4"/>
                  <a:gd name="T63" fmla="*/ 3 h 4"/>
                  <a:gd name="T64" fmla="*/ 3 w 4"/>
                  <a:gd name="T65" fmla="*/ 3 h 4"/>
                  <a:gd name="T66" fmla="*/ 3 w 4"/>
                  <a:gd name="T67" fmla="*/ 2 h 4"/>
                  <a:gd name="T68" fmla="*/ 3 w 4"/>
                  <a:gd name="T69" fmla="*/ 3 h 4"/>
                  <a:gd name="T70" fmla="*/ 3 w 4"/>
                  <a:gd name="T71" fmla="*/ 3 h 4"/>
                  <a:gd name="T72" fmla="*/ 3 w 4"/>
                  <a:gd name="T73" fmla="*/ 3 h 4"/>
                  <a:gd name="T74" fmla="*/ 3 w 4"/>
                  <a:gd name="T75" fmla="*/ 3 h 4"/>
                  <a:gd name="T76" fmla="*/ 3 w 4"/>
                  <a:gd name="T77" fmla="*/ 3 h 4"/>
                  <a:gd name="T78" fmla="*/ 4 w 4"/>
                  <a:gd name="T79" fmla="*/ 3 h 4"/>
                  <a:gd name="T80" fmla="*/ 4 w 4"/>
                  <a:gd name="T81" fmla="*/ 3 h 4"/>
                  <a:gd name="T82" fmla="*/ 4 w 4"/>
                  <a:gd name="T83" fmla="*/ 3 h 4"/>
                  <a:gd name="T84" fmla="*/ 4 w 4"/>
                  <a:gd name="T85" fmla="*/ 3 h 4"/>
                  <a:gd name="T86" fmla="*/ 4 w 4"/>
                  <a:gd name="T87" fmla="*/ 3 h 4"/>
                  <a:gd name="T88" fmla="*/ 4 w 4"/>
                  <a:gd name="T89" fmla="*/ 3 h 4"/>
                  <a:gd name="T90" fmla="*/ 4 w 4"/>
                  <a:gd name="T91" fmla="*/ 3 h 4"/>
                  <a:gd name="T92" fmla="*/ 4 w 4"/>
                  <a:gd name="T93" fmla="*/ 4 h 4"/>
                  <a:gd name="T94" fmla="*/ 4 w 4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7" name="Freeform 2480"/>
              <p:cNvSpPr>
                <a:spLocks/>
              </p:cNvSpPr>
              <p:nvPr/>
            </p:nvSpPr>
            <p:spPr bwMode="auto">
              <a:xfrm>
                <a:off x="3154" y="3088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1 w 5"/>
                  <a:gd name="T5" fmla="*/ 1 h 3"/>
                  <a:gd name="T6" fmla="*/ 1 w 5"/>
                  <a:gd name="T7" fmla="*/ 0 h 3"/>
                  <a:gd name="T8" fmla="*/ 1 w 5"/>
                  <a:gd name="T9" fmla="*/ 0 h 3"/>
                  <a:gd name="T10" fmla="*/ 1 w 5"/>
                  <a:gd name="T11" fmla="*/ 1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2 h 3"/>
                  <a:gd name="T22" fmla="*/ 1 w 5"/>
                  <a:gd name="T23" fmla="*/ 1 h 3"/>
                  <a:gd name="T24" fmla="*/ 1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2 h 3"/>
                  <a:gd name="T34" fmla="*/ 2 w 5"/>
                  <a:gd name="T35" fmla="*/ 1 h 3"/>
                  <a:gd name="T36" fmla="*/ 2 w 5"/>
                  <a:gd name="T37" fmla="*/ 0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3 w 5"/>
                  <a:gd name="T45" fmla="*/ 0 h 3"/>
                  <a:gd name="T46" fmla="*/ 3 w 5"/>
                  <a:gd name="T47" fmla="*/ 0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2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3 h 3"/>
                  <a:gd name="T84" fmla="*/ 4 w 5"/>
                  <a:gd name="T85" fmla="*/ 3 h 3"/>
                  <a:gd name="T86" fmla="*/ 4 w 5"/>
                  <a:gd name="T87" fmla="*/ 3 h 3"/>
                  <a:gd name="T88" fmla="*/ 4 w 5"/>
                  <a:gd name="T89" fmla="*/ 3 h 3"/>
                  <a:gd name="T90" fmla="*/ 4 w 5"/>
                  <a:gd name="T91" fmla="*/ 3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8" name="Freeform 2481"/>
              <p:cNvSpPr>
                <a:spLocks/>
              </p:cNvSpPr>
              <p:nvPr/>
            </p:nvSpPr>
            <p:spPr bwMode="auto">
              <a:xfrm>
                <a:off x="3159" y="3090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1 h 3"/>
                  <a:gd name="T14" fmla="*/ 1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1 h 3"/>
                  <a:gd name="T28" fmla="*/ 1 w 4"/>
                  <a:gd name="T29" fmla="*/ 0 h 3"/>
                  <a:gd name="T30" fmla="*/ 1 w 4"/>
                  <a:gd name="T31" fmla="*/ 1 h 3"/>
                  <a:gd name="T32" fmla="*/ 1 w 4"/>
                  <a:gd name="T33" fmla="*/ 1 h 3"/>
                  <a:gd name="T34" fmla="*/ 2 w 4"/>
                  <a:gd name="T35" fmla="*/ 2 h 3"/>
                  <a:gd name="T36" fmla="*/ 2 w 4"/>
                  <a:gd name="T37" fmla="*/ 1 h 3"/>
                  <a:gd name="T38" fmla="*/ 2 w 4"/>
                  <a:gd name="T39" fmla="*/ 2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3 h 3"/>
                  <a:gd name="T48" fmla="*/ 2 w 4"/>
                  <a:gd name="T49" fmla="*/ 3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1 h 3"/>
                  <a:gd name="T58" fmla="*/ 3 w 4"/>
                  <a:gd name="T59" fmla="*/ 1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1 h 3"/>
                  <a:gd name="T74" fmla="*/ 3 w 4"/>
                  <a:gd name="T75" fmla="*/ 2 h 3"/>
                  <a:gd name="T76" fmla="*/ 3 w 4"/>
                  <a:gd name="T77" fmla="*/ 2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3 h 3"/>
                  <a:gd name="T96" fmla="*/ 4 w 4"/>
                  <a:gd name="T97" fmla="*/ 3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3"/>
                  <a:gd name="T149" fmla="*/ 4 w 4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19" name="Freeform 2482"/>
              <p:cNvSpPr>
                <a:spLocks/>
              </p:cNvSpPr>
              <p:nvPr/>
            </p:nvSpPr>
            <p:spPr bwMode="auto">
              <a:xfrm>
                <a:off x="3163" y="3089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1 w 5"/>
                  <a:gd name="T3" fmla="*/ 2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2 h 4"/>
                  <a:gd name="T10" fmla="*/ 1 w 5"/>
                  <a:gd name="T11" fmla="*/ 2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3 h 4"/>
                  <a:gd name="T18" fmla="*/ 1 w 5"/>
                  <a:gd name="T19" fmla="*/ 2 h 4"/>
                  <a:gd name="T20" fmla="*/ 1 w 5"/>
                  <a:gd name="T21" fmla="*/ 1 h 4"/>
                  <a:gd name="T22" fmla="*/ 1 w 5"/>
                  <a:gd name="T23" fmla="*/ 1 h 4"/>
                  <a:gd name="T24" fmla="*/ 2 w 5"/>
                  <a:gd name="T25" fmla="*/ 3 h 4"/>
                  <a:gd name="T26" fmla="*/ 2 w 5"/>
                  <a:gd name="T27" fmla="*/ 2 h 4"/>
                  <a:gd name="T28" fmla="*/ 2 w 5"/>
                  <a:gd name="T29" fmla="*/ 1 h 4"/>
                  <a:gd name="T30" fmla="*/ 2 w 5"/>
                  <a:gd name="T31" fmla="*/ 0 h 4"/>
                  <a:gd name="T32" fmla="*/ 2 w 5"/>
                  <a:gd name="T33" fmla="*/ 0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1 h 4"/>
                  <a:gd name="T40" fmla="*/ 2 w 5"/>
                  <a:gd name="T41" fmla="*/ 1 h 4"/>
                  <a:gd name="T42" fmla="*/ 2 w 5"/>
                  <a:gd name="T43" fmla="*/ 0 h 4"/>
                  <a:gd name="T44" fmla="*/ 3 w 5"/>
                  <a:gd name="T45" fmla="*/ 0 h 4"/>
                  <a:gd name="T46" fmla="*/ 3 w 5"/>
                  <a:gd name="T47" fmla="*/ 0 h 4"/>
                  <a:gd name="T48" fmla="*/ 3 w 5"/>
                  <a:gd name="T49" fmla="*/ 1 h 4"/>
                  <a:gd name="T50" fmla="*/ 3 w 5"/>
                  <a:gd name="T51" fmla="*/ 1 h 4"/>
                  <a:gd name="T52" fmla="*/ 3 w 5"/>
                  <a:gd name="T53" fmla="*/ 0 h 4"/>
                  <a:gd name="T54" fmla="*/ 3 w 5"/>
                  <a:gd name="T55" fmla="*/ 1 h 4"/>
                  <a:gd name="T56" fmla="*/ 3 w 5"/>
                  <a:gd name="T57" fmla="*/ 1 h 4"/>
                  <a:gd name="T58" fmla="*/ 3 w 5"/>
                  <a:gd name="T59" fmla="*/ 1 h 4"/>
                  <a:gd name="T60" fmla="*/ 3 w 5"/>
                  <a:gd name="T61" fmla="*/ 1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4 w 5"/>
                  <a:gd name="T69" fmla="*/ 2 h 4"/>
                  <a:gd name="T70" fmla="*/ 4 w 5"/>
                  <a:gd name="T71" fmla="*/ 1 h 4"/>
                  <a:gd name="T72" fmla="*/ 4 w 5"/>
                  <a:gd name="T73" fmla="*/ 1 h 4"/>
                  <a:gd name="T74" fmla="*/ 4 w 5"/>
                  <a:gd name="T75" fmla="*/ 0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1 h 4"/>
                  <a:gd name="T86" fmla="*/ 4 w 5"/>
                  <a:gd name="T87" fmla="*/ 2 h 4"/>
                  <a:gd name="T88" fmla="*/ 5 w 5"/>
                  <a:gd name="T89" fmla="*/ 1 h 4"/>
                  <a:gd name="T90" fmla="*/ 5 w 5"/>
                  <a:gd name="T91" fmla="*/ 1 h 4"/>
                  <a:gd name="T92" fmla="*/ 5 w 5"/>
                  <a:gd name="T93" fmla="*/ 1 h 4"/>
                  <a:gd name="T94" fmla="*/ 5 w 5"/>
                  <a:gd name="T95" fmla="*/ 1 h 4"/>
                  <a:gd name="T96" fmla="*/ 5 w 5"/>
                  <a:gd name="T97" fmla="*/ 1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4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0" name="Freeform 2483"/>
              <p:cNvSpPr>
                <a:spLocks/>
              </p:cNvSpPr>
              <p:nvPr/>
            </p:nvSpPr>
            <p:spPr bwMode="auto">
              <a:xfrm>
                <a:off x="3168" y="3087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4 h 5"/>
                  <a:gd name="T4" fmla="*/ 0 w 5"/>
                  <a:gd name="T5" fmla="*/ 4 h 5"/>
                  <a:gd name="T6" fmla="*/ 0 w 5"/>
                  <a:gd name="T7" fmla="*/ 4 h 5"/>
                  <a:gd name="T8" fmla="*/ 0 w 5"/>
                  <a:gd name="T9" fmla="*/ 5 h 5"/>
                  <a:gd name="T10" fmla="*/ 1 w 5"/>
                  <a:gd name="T11" fmla="*/ 4 h 5"/>
                  <a:gd name="T12" fmla="*/ 1 w 5"/>
                  <a:gd name="T13" fmla="*/ 4 h 5"/>
                  <a:gd name="T14" fmla="*/ 1 w 5"/>
                  <a:gd name="T15" fmla="*/ 4 h 5"/>
                  <a:gd name="T16" fmla="*/ 1 w 5"/>
                  <a:gd name="T17" fmla="*/ 4 h 5"/>
                  <a:gd name="T18" fmla="*/ 1 w 5"/>
                  <a:gd name="T19" fmla="*/ 4 h 5"/>
                  <a:gd name="T20" fmla="*/ 1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1 w 5"/>
                  <a:gd name="T27" fmla="*/ 3 h 5"/>
                  <a:gd name="T28" fmla="*/ 1 w 5"/>
                  <a:gd name="T29" fmla="*/ 3 h 5"/>
                  <a:gd name="T30" fmla="*/ 2 w 5"/>
                  <a:gd name="T31" fmla="*/ 1 h 5"/>
                  <a:gd name="T32" fmla="*/ 2 w 5"/>
                  <a:gd name="T33" fmla="*/ 2 h 5"/>
                  <a:gd name="T34" fmla="*/ 2 w 5"/>
                  <a:gd name="T35" fmla="*/ 2 h 5"/>
                  <a:gd name="T36" fmla="*/ 2 w 5"/>
                  <a:gd name="T37" fmla="*/ 1 h 5"/>
                  <a:gd name="T38" fmla="*/ 2 w 5"/>
                  <a:gd name="T39" fmla="*/ 1 h 5"/>
                  <a:gd name="T40" fmla="*/ 2 w 5"/>
                  <a:gd name="T41" fmla="*/ 1 h 5"/>
                  <a:gd name="T42" fmla="*/ 2 w 5"/>
                  <a:gd name="T43" fmla="*/ 2 h 5"/>
                  <a:gd name="T44" fmla="*/ 2 w 5"/>
                  <a:gd name="T45" fmla="*/ 1 h 5"/>
                  <a:gd name="T46" fmla="*/ 2 w 5"/>
                  <a:gd name="T47" fmla="*/ 0 h 5"/>
                  <a:gd name="T48" fmla="*/ 2 w 5"/>
                  <a:gd name="T49" fmla="*/ 0 h 5"/>
                  <a:gd name="T50" fmla="*/ 3 w 5"/>
                  <a:gd name="T51" fmla="*/ 1 h 5"/>
                  <a:gd name="T52" fmla="*/ 3 w 5"/>
                  <a:gd name="T53" fmla="*/ 1 h 5"/>
                  <a:gd name="T54" fmla="*/ 3 w 5"/>
                  <a:gd name="T55" fmla="*/ 1 h 5"/>
                  <a:gd name="T56" fmla="*/ 3 w 5"/>
                  <a:gd name="T57" fmla="*/ 1 h 5"/>
                  <a:gd name="T58" fmla="*/ 3 w 5"/>
                  <a:gd name="T59" fmla="*/ 1 h 5"/>
                  <a:gd name="T60" fmla="*/ 3 w 5"/>
                  <a:gd name="T61" fmla="*/ 1 h 5"/>
                  <a:gd name="T62" fmla="*/ 3 w 5"/>
                  <a:gd name="T63" fmla="*/ 1 h 5"/>
                  <a:gd name="T64" fmla="*/ 3 w 5"/>
                  <a:gd name="T65" fmla="*/ 2 h 5"/>
                  <a:gd name="T66" fmla="*/ 3 w 5"/>
                  <a:gd name="T67" fmla="*/ 1 h 5"/>
                  <a:gd name="T68" fmla="*/ 3 w 5"/>
                  <a:gd name="T69" fmla="*/ 1 h 5"/>
                  <a:gd name="T70" fmla="*/ 4 w 5"/>
                  <a:gd name="T71" fmla="*/ 2 h 5"/>
                  <a:gd name="T72" fmla="*/ 4 w 5"/>
                  <a:gd name="T73" fmla="*/ 0 h 5"/>
                  <a:gd name="T74" fmla="*/ 4 w 5"/>
                  <a:gd name="T75" fmla="*/ 0 h 5"/>
                  <a:gd name="T76" fmla="*/ 4 w 5"/>
                  <a:gd name="T77" fmla="*/ 1 h 5"/>
                  <a:gd name="T78" fmla="*/ 4 w 5"/>
                  <a:gd name="T79" fmla="*/ 1 h 5"/>
                  <a:gd name="T80" fmla="*/ 4 w 5"/>
                  <a:gd name="T81" fmla="*/ 0 h 5"/>
                  <a:gd name="T82" fmla="*/ 4 w 5"/>
                  <a:gd name="T83" fmla="*/ 0 h 5"/>
                  <a:gd name="T84" fmla="*/ 4 w 5"/>
                  <a:gd name="T85" fmla="*/ 0 h 5"/>
                  <a:gd name="T86" fmla="*/ 4 w 5"/>
                  <a:gd name="T87" fmla="*/ 0 h 5"/>
                  <a:gd name="T88" fmla="*/ 4 w 5"/>
                  <a:gd name="T89" fmla="*/ 1 h 5"/>
                  <a:gd name="T90" fmla="*/ 5 w 5"/>
                  <a:gd name="T91" fmla="*/ 0 h 5"/>
                  <a:gd name="T92" fmla="*/ 5 w 5"/>
                  <a:gd name="T93" fmla="*/ 0 h 5"/>
                  <a:gd name="T94" fmla="*/ 5 w 5"/>
                  <a:gd name="T95" fmla="*/ 0 h 5"/>
                  <a:gd name="T96" fmla="*/ 5 w 5"/>
                  <a:gd name="T97" fmla="*/ 0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3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1" name="Freeform 2484"/>
              <p:cNvSpPr>
                <a:spLocks/>
              </p:cNvSpPr>
              <p:nvPr/>
            </p:nvSpPr>
            <p:spPr bwMode="auto">
              <a:xfrm>
                <a:off x="3173" y="3084"/>
                <a:ext cx="4" cy="4"/>
              </a:xfrm>
              <a:custGeom>
                <a:avLst/>
                <a:gdLst>
                  <a:gd name="T0" fmla="*/ 0 w 4"/>
                  <a:gd name="T1" fmla="*/ 3 h 4"/>
                  <a:gd name="T2" fmla="*/ 0 w 4"/>
                  <a:gd name="T3" fmla="*/ 3 h 4"/>
                  <a:gd name="T4" fmla="*/ 0 w 4"/>
                  <a:gd name="T5" fmla="*/ 3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0 w 4"/>
                  <a:gd name="T13" fmla="*/ 4 h 4"/>
                  <a:gd name="T14" fmla="*/ 0 w 4"/>
                  <a:gd name="T15" fmla="*/ 4 h 4"/>
                  <a:gd name="T16" fmla="*/ 0 w 4"/>
                  <a:gd name="T17" fmla="*/ 4 h 4"/>
                  <a:gd name="T18" fmla="*/ 1 w 4"/>
                  <a:gd name="T19" fmla="*/ 4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2 h 4"/>
                  <a:gd name="T28" fmla="*/ 1 w 4"/>
                  <a:gd name="T29" fmla="*/ 3 h 4"/>
                  <a:gd name="T30" fmla="*/ 1 w 4"/>
                  <a:gd name="T31" fmla="*/ 2 h 4"/>
                  <a:gd name="T32" fmla="*/ 1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2 w 4"/>
                  <a:gd name="T39" fmla="*/ 2 h 4"/>
                  <a:gd name="T40" fmla="*/ 2 w 4"/>
                  <a:gd name="T41" fmla="*/ 1 h 4"/>
                  <a:gd name="T42" fmla="*/ 2 w 4"/>
                  <a:gd name="T43" fmla="*/ 1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1 h 4"/>
                  <a:gd name="T50" fmla="*/ 2 w 4"/>
                  <a:gd name="T51" fmla="*/ 1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3 w 4"/>
                  <a:gd name="T59" fmla="*/ 2 h 4"/>
                  <a:gd name="T60" fmla="*/ 3 w 4"/>
                  <a:gd name="T61" fmla="*/ 1 h 4"/>
                  <a:gd name="T62" fmla="*/ 3 w 4"/>
                  <a:gd name="T63" fmla="*/ 0 h 4"/>
                  <a:gd name="T64" fmla="*/ 3 w 4"/>
                  <a:gd name="T65" fmla="*/ 0 h 4"/>
                  <a:gd name="T66" fmla="*/ 3 w 4"/>
                  <a:gd name="T67" fmla="*/ 1 h 4"/>
                  <a:gd name="T68" fmla="*/ 3 w 4"/>
                  <a:gd name="T69" fmla="*/ 1 h 4"/>
                  <a:gd name="T70" fmla="*/ 3 w 4"/>
                  <a:gd name="T71" fmla="*/ 1 h 4"/>
                  <a:gd name="T72" fmla="*/ 3 w 4"/>
                  <a:gd name="T73" fmla="*/ 0 h 4"/>
                  <a:gd name="T74" fmla="*/ 3 w 4"/>
                  <a:gd name="T75" fmla="*/ 0 h 4"/>
                  <a:gd name="T76" fmla="*/ 4 w 4"/>
                  <a:gd name="T77" fmla="*/ 0 h 4"/>
                  <a:gd name="T78" fmla="*/ 4 w 4"/>
                  <a:gd name="T79" fmla="*/ 0 h 4"/>
                  <a:gd name="T80" fmla="*/ 4 w 4"/>
                  <a:gd name="T81" fmla="*/ 1 h 4"/>
                  <a:gd name="T82" fmla="*/ 4 w 4"/>
                  <a:gd name="T83" fmla="*/ 0 h 4"/>
                  <a:gd name="T84" fmla="*/ 4 w 4"/>
                  <a:gd name="T85" fmla="*/ 0 h 4"/>
                  <a:gd name="T86" fmla="*/ 4 w 4"/>
                  <a:gd name="T87" fmla="*/ 0 h 4"/>
                  <a:gd name="T88" fmla="*/ 4 w 4"/>
                  <a:gd name="T89" fmla="*/ 0 h 4"/>
                  <a:gd name="T90" fmla="*/ 4 w 4"/>
                  <a:gd name="T91" fmla="*/ 1 h 4"/>
                  <a:gd name="T92" fmla="*/ 4 w 4"/>
                  <a:gd name="T93" fmla="*/ 0 h 4"/>
                  <a:gd name="T94" fmla="*/ 4 w 4"/>
                  <a:gd name="T95" fmla="*/ 0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2" name="Freeform 2485"/>
              <p:cNvSpPr>
                <a:spLocks/>
              </p:cNvSpPr>
              <p:nvPr/>
            </p:nvSpPr>
            <p:spPr bwMode="auto">
              <a:xfrm>
                <a:off x="3177" y="3079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1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1 w 5"/>
                  <a:gd name="T11" fmla="*/ 3 h 5"/>
                  <a:gd name="T12" fmla="*/ 1 w 5"/>
                  <a:gd name="T13" fmla="*/ 3 h 5"/>
                  <a:gd name="T14" fmla="*/ 1 w 5"/>
                  <a:gd name="T15" fmla="*/ 3 h 5"/>
                  <a:gd name="T16" fmla="*/ 1 w 5"/>
                  <a:gd name="T17" fmla="*/ 3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3 h 5"/>
                  <a:gd name="T26" fmla="*/ 2 w 5"/>
                  <a:gd name="T27" fmla="*/ 3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3 h 5"/>
                  <a:gd name="T34" fmla="*/ 3 w 5"/>
                  <a:gd name="T35" fmla="*/ 2 h 5"/>
                  <a:gd name="T36" fmla="*/ 3 w 5"/>
                  <a:gd name="T37" fmla="*/ 2 h 5"/>
                  <a:gd name="T38" fmla="*/ 3 w 5"/>
                  <a:gd name="T39" fmla="*/ 2 h 5"/>
                  <a:gd name="T40" fmla="*/ 3 w 5"/>
                  <a:gd name="T41" fmla="*/ 2 h 5"/>
                  <a:gd name="T42" fmla="*/ 3 w 5"/>
                  <a:gd name="T43" fmla="*/ 3 h 5"/>
                  <a:gd name="T44" fmla="*/ 3 w 5"/>
                  <a:gd name="T45" fmla="*/ 3 h 5"/>
                  <a:gd name="T46" fmla="*/ 3 w 5"/>
                  <a:gd name="T47" fmla="*/ 3 h 5"/>
                  <a:gd name="T48" fmla="*/ 3 w 5"/>
                  <a:gd name="T49" fmla="*/ 3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3 h 5"/>
                  <a:gd name="T56" fmla="*/ 3 w 5"/>
                  <a:gd name="T57" fmla="*/ 3 h 5"/>
                  <a:gd name="T58" fmla="*/ 4 w 5"/>
                  <a:gd name="T59" fmla="*/ 2 h 5"/>
                  <a:gd name="T60" fmla="*/ 4 w 5"/>
                  <a:gd name="T61" fmla="*/ 1 h 5"/>
                  <a:gd name="T62" fmla="*/ 4 w 5"/>
                  <a:gd name="T63" fmla="*/ 2 h 5"/>
                  <a:gd name="T64" fmla="*/ 4 w 5"/>
                  <a:gd name="T65" fmla="*/ 2 h 5"/>
                  <a:gd name="T66" fmla="*/ 4 w 5"/>
                  <a:gd name="T67" fmla="*/ 3 h 5"/>
                  <a:gd name="T68" fmla="*/ 4 w 5"/>
                  <a:gd name="T69" fmla="*/ 3 h 5"/>
                  <a:gd name="T70" fmla="*/ 4 w 5"/>
                  <a:gd name="T71" fmla="*/ 3 h 5"/>
                  <a:gd name="T72" fmla="*/ 4 w 5"/>
                  <a:gd name="T73" fmla="*/ 3 h 5"/>
                  <a:gd name="T74" fmla="*/ 4 w 5"/>
                  <a:gd name="T75" fmla="*/ 3 h 5"/>
                  <a:gd name="T76" fmla="*/ 4 w 5"/>
                  <a:gd name="T77" fmla="*/ 3 h 5"/>
                  <a:gd name="T78" fmla="*/ 4 w 5"/>
                  <a:gd name="T79" fmla="*/ 3 h 5"/>
                  <a:gd name="T80" fmla="*/ 5 w 5"/>
                  <a:gd name="T81" fmla="*/ 3 h 5"/>
                  <a:gd name="T82" fmla="*/ 5 w 5"/>
                  <a:gd name="T83" fmla="*/ 3 h 5"/>
                  <a:gd name="T84" fmla="*/ 5 w 5"/>
                  <a:gd name="T85" fmla="*/ 4 h 5"/>
                  <a:gd name="T86" fmla="*/ 5 w 5"/>
                  <a:gd name="T87" fmla="*/ 2 h 5"/>
                  <a:gd name="T88" fmla="*/ 5 w 5"/>
                  <a:gd name="T89" fmla="*/ 1 h 5"/>
                  <a:gd name="T90" fmla="*/ 5 w 5"/>
                  <a:gd name="T91" fmla="*/ 1 h 5"/>
                  <a:gd name="T92" fmla="*/ 5 w 5"/>
                  <a:gd name="T93" fmla="*/ 2 h 5"/>
                  <a:gd name="T94" fmla="*/ 5 w 5"/>
                  <a:gd name="T95" fmla="*/ 0 h 5"/>
                  <a:gd name="T96" fmla="*/ 5 w 5"/>
                  <a:gd name="T97" fmla="*/ 0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3" name="Freeform 2486"/>
              <p:cNvSpPr>
                <a:spLocks/>
              </p:cNvSpPr>
              <p:nvPr/>
            </p:nvSpPr>
            <p:spPr bwMode="auto">
              <a:xfrm>
                <a:off x="3182" y="3079"/>
                <a:ext cx="5" cy="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1 w 5"/>
                  <a:gd name="T5" fmla="*/ 0 h 3"/>
                  <a:gd name="T6" fmla="*/ 1 w 5"/>
                  <a:gd name="T7" fmla="*/ 1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0 h 3"/>
                  <a:gd name="T22" fmla="*/ 2 w 5"/>
                  <a:gd name="T23" fmla="*/ 0 h 3"/>
                  <a:gd name="T24" fmla="*/ 2 w 5"/>
                  <a:gd name="T25" fmla="*/ 0 h 3"/>
                  <a:gd name="T26" fmla="*/ 2 w 5"/>
                  <a:gd name="T27" fmla="*/ 0 h 3"/>
                  <a:gd name="T28" fmla="*/ 2 w 5"/>
                  <a:gd name="T29" fmla="*/ 0 h 3"/>
                  <a:gd name="T30" fmla="*/ 2 w 5"/>
                  <a:gd name="T31" fmla="*/ 1 h 3"/>
                  <a:gd name="T32" fmla="*/ 2 w 5"/>
                  <a:gd name="T33" fmla="*/ 0 h 3"/>
                  <a:gd name="T34" fmla="*/ 2 w 5"/>
                  <a:gd name="T35" fmla="*/ 0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3 w 5"/>
                  <a:gd name="T43" fmla="*/ 1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0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1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3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1 h 3"/>
                  <a:gd name="T84" fmla="*/ 4 w 5"/>
                  <a:gd name="T85" fmla="*/ 1 h 3"/>
                  <a:gd name="T86" fmla="*/ 5 w 5"/>
                  <a:gd name="T87" fmla="*/ 2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2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4" name="Freeform 2487"/>
              <p:cNvSpPr>
                <a:spLocks/>
              </p:cNvSpPr>
              <p:nvPr/>
            </p:nvSpPr>
            <p:spPr bwMode="auto">
              <a:xfrm>
                <a:off x="3187" y="3077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0 w 5"/>
                  <a:gd name="T5" fmla="*/ 2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1 h 3"/>
                  <a:gd name="T12" fmla="*/ 1 w 5"/>
                  <a:gd name="T13" fmla="*/ 3 h 3"/>
                  <a:gd name="T14" fmla="*/ 1 w 5"/>
                  <a:gd name="T15" fmla="*/ 3 h 3"/>
                  <a:gd name="T16" fmla="*/ 1 w 5"/>
                  <a:gd name="T17" fmla="*/ 3 h 3"/>
                  <a:gd name="T18" fmla="*/ 1 w 5"/>
                  <a:gd name="T19" fmla="*/ 1 h 3"/>
                  <a:gd name="T20" fmla="*/ 2 w 5"/>
                  <a:gd name="T21" fmla="*/ 1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2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3 w 5"/>
                  <a:gd name="T47" fmla="*/ 2 h 3"/>
                  <a:gd name="T48" fmla="*/ 3 w 5"/>
                  <a:gd name="T49" fmla="*/ 1 h 3"/>
                  <a:gd name="T50" fmla="*/ 3 w 5"/>
                  <a:gd name="T51" fmla="*/ 0 h 3"/>
                  <a:gd name="T52" fmla="*/ 3 w 5"/>
                  <a:gd name="T53" fmla="*/ 0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3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3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3 h 3"/>
                  <a:gd name="T94" fmla="*/ 5 w 5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5" name="Freeform 2488"/>
              <p:cNvSpPr>
                <a:spLocks/>
              </p:cNvSpPr>
              <p:nvPr/>
            </p:nvSpPr>
            <p:spPr bwMode="auto">
              <a:xfrm>
                <a:off x="3192" y="3078"/>
                <a:ext cx="4" cy="4"/>
              </a:xfrm>
              <a:custGeom>
                <a:avLst/>
                <a:gdLst>
                  <a:gd name="T0" fmla="*/ 0 w 4"/>
                  <a:gd name="T1" fmla="*/ 3 h 4"/>
                  <a:gd name="T2" fmla="*/ 0 w 4"/>
                  <a:gd name="T3" fmla="*/ 1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1 h 4"/>
                  <a:gd name="T10" fmla="*/ 1 w 4"/>
                  <a:gd name="T11" fmla="*/ 1 h 4"/>
                  <a:gd name="T12" fmla="*/ 1 w 4"/>
                  <a:gd name="T13" fmla="*/ 1 h 4"/>
                  <a:gd name="T14" fmla="*/ 1 w 4"/>
                  <a:gd name="T15" fmla="*/ 1 h 4"/>
                  <a:gd name="T16" fmla="*/ 1 w 4"/>
                  <a:gd name="T17" fmla="*/ 1 h 4"/>
                  <a:gd name="T18" fmla="*/ 1 w 4"/>
                  <a:gd name="T19" fmla="*/ 0 h 4"/>
                  <a:gd name="T20" fmla="*/ 1 w 4"/>
                  <a:gd name="T21" fmla="*/ 0 h 4"/>
                  <a:gd name="T22" fmla="*/ 1 w 4"/>
                  <a:gd name="T23" fmla="*/ 0 h 4"/>
                  <a:gd name="T24" fmla="*/ 1 w 4"/>
                  <a:gd name="T25" fmla="*/ 1 h 4"/>
                  <a:gd name="T26" fmla="*/ 1 w 4"/>
                  <a:gd name="T27" fmla="*/ 1 h 4"/>
                  <a:gd name="T28" fmla="*/ 1 w 4"/>
                  <a:gd name="T29" fmla="*/ 1 h 4"/>
                  <a:gd name="T30" fmla="*/ 1 w 4"/>
                  <a:gd name="T31" fmla="*/ 1 h 4"/>
                  <a:gd name="T32" fmla="*/ 1 w 4"/>
                  <a:gd name="T33" fmla="*/ 1 h 4"/>
                  <a:gd name="T34" fmla="*/ 2 w 4"/>
                  <a:gd name="T35" fmla="*/ 0 h 4"/>
                  <a:gd name="T36" fmla="*/ 2 w 4"/>
                  <a:gd name="T37" fmla="*/ 1 h 4"/>
                  <a:gd name="T38" fmla="*/ 2 w 4"/>
                  <a:gd name="T39" fmla="*/ 1 h 4"/>
                  <a:gd name="T40" fmla="*/ 2 w 4"/>
                  <a:gd name="T41" fmla="*/ 1 h 4"/>
                  <a:gd name="T42" fmla="*/ 2 w 4"/>
                  <a:gd name="T43" fmla="*/ 1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2 h 4"/>
                  <a:gd name="T52" fmla="*/ 2 w 4"/>
                  <a:gd name="T53" fmla="*/ 2 h 4"/>
                  <a:gd name="T54" fmla="*/ 3 w 4"/>
                  <a:gd name="T55" fmla="*/ 2 h 4"/>
                  <a:gd name="T56" fmla="*/ 3 w 4"/>
                  <a:gd name="T57" fmla="*/ 2 h 4"/>
                  <a:gd name="T58" fmla="*/ 3 w 4"/>
                  <a:gd name="T59" fmla="*/ 3 h 4"/>
                  <a:gd name="T60" fmla="*/ 3 w 4"/>
                  <a:gd name="T61" fmla="*/ 3 h 4"/>
                  <a:gd name="T62" fmla="*/ 3 w 4"/>
                  <a:gd name="T63" fmla="*/ 3 h 4"/>
                  <a:gd name="T64" fmla="*/ 3 w 4"/>
                  <a:gd name="T65" fmla="*/ 2 h 4"/>
                  <a:gd name="T66" fmla="*/ 3 w 4"/>
                  <a:gd name="T67" fmla="*/ 2 h 4"/>
                  <a:gd name="T68" fmla="*/ 3 w 4"/>
                  <a:gd name="T69" fmla="*/ 3 h 4"/>
                  <a:gd name="T70" fmla="*/ 3 w 4"/>
                  <a:gd name="T71" fmla="*/ 2 h 4"/>
                  <a:gd name="T72" fmla="*/ 3 w 4"/>
                  <a:gd name="T73" fmla="*/ 2 h 4"/>
                  <a:gd name="T74" fmla="*/ 3 w 4"/>
                  <a:gd name="T75" fmla="*/ 3 h 4"/>
                  <a:gd name="T76" fmla="*/ 3 w 4"/>
                  <a:gd name="T77" fmla="*/ 2 h 4"/>
                  <a:gd name="T78" fmla="*/ 4 w 4"/>
                  <a:gd name="T79" fmla="*/ 2 h 4"/>
                  <a:gd name="T80" fmla="*/ 4 w 4"/>
                  <a:gd name="T81" fmla="*/ 2 h 4"/>
                  <a:gd name="T82" fmla="*/ 4 w 4"/>
                  <a:gd name="T83" fmla="*/ 2 h 4"/>
                  <a:gd name="T84" fmla="*/ 4 w 4"/>
                  <a:gd name="T85" fmla="*/ 1 h 4"/>
                  <a:gd name="T86" fmla="*/ 4 w 4"/>
                  <a:gd name="T87" fmla="*/ 2 h 4"/>
                  <a:gd name="T88" fmla="*/ 4 w 4"/>
                  <a:gd name="T89" fmla="*/ 2 h 4"/>
                  <a:gd name="T90" fmla="*/ 4 w 4"/>
                  <a:gd name="T91" fmla="*/ 2 h 4"/>
                  <a:gd name="T92" fmla="*/ 4 w 4"/>
                  <a:gd name="T93" fmla="*/ 2 h 4"/>
                  <a:gd name="T94" fmla="*/ 4 w 4"/>
                  <a:gd name="T95" fmla="*/ 3 h 4"/>
                  <a:gd name="T96" fmla="*/ 4 w 4"/>
                  <a:gd name="T97" fmla="*/ 3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4"/>
                  <a:gd name="T149" fmla="*/ 4 w 4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4">
                    <a:moveTo>
                      <a:pt x="0" y="2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6" name="Freeform 2489"/>
              <p:cNvSpPr>
                <a:spLocks/>
              </p:cNvSpPr>
              <p:nvPr/>
            </p:nvSpPr>
            <p:spPr bwMode="auto">
              <a:xfrm>
                <a:off x="3196" y="307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1 h 4"/>
                  <a:gd name="T4" fmla="*/ 1 w 5"/>
                  <a:gd name="T5" fmla="*/ 1 h 4"/>
                  <a:gd name="T6" fmla="*/ 1 w 5"/>
                  <a:gd name="T7" fmla="*/ 2 h 4"/>
                  <a:gd name="T8" fmla="*/ 1 w 5"/>
                  <a:gd name="T9" fmla="*/ 1 h 4"/>
                  <a:gd name="T10" fmla="*/ 1 w 5"/>
                  <a:gd name="T11" fmla="*/ 1 h 4"/>
                  <a:gd name="T12" fmla="*/ 1 w 5"/>
                  <a:gd name="T13" fmla="*/ 1 h 4"/>
                  <a:gd name="T14" fmla="*/ 1 w 5"/>
                  <a:gd name="T15" fmla="*/ 1 h 4"/>
                  <a:gd name="T16" fmla="*/ 1 w 5"/>
                  <a:gd name="T17" fmla="*/ 0 h 4"/>
                  <a:gd name="T18" fmla="*/ 1 w 5"/>
                  <a:gd name="T19" fmla="*/ 0 h 4"/>
                  <a:gd name="T20" fmla="*/ 2 w 5"/>
                  <a:gd name="T21" fmla="*/ 1 h 4"/>
                  <a:gd name="T22" fmla="*/ 2 w 5"/>
                  <a:gd name="T23" fmla="*/ 1 h 4"/>
                  <a:gd name="T24" fmla="*/ 2 w 5"/>
                  <a:gd name="T25" fmla="*/ 2 h 4"/>
                  <a:gd name="T26" fmla="*/ 2 w 5"/>
                  <a:gd name="T27" fmla="*/ 2 h 4"/>
                  <a:gd name="T28" fmla="*/ 2 w 5"/>
                  <a:gd name="T29" fmla="*/ 2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1 h 4"/>
                  <a:gd name="T36" fmla="*/ 2 w 5"/>
                  <a:gd name="T37" fmla="*/ 1 h 4"/>
                  <a:gd name="T38" fmla="*/ 3 w 5"/>
                  <a:gd name="T39" fmla="*/ 2 h 4"/>
                  <a:gd name="T40" fmla="*/ 3 w 5"/>
                  <a:gd name="T41" fmla="*/ 2 h 4"/>
                  <a:gd name="T42" fmla="*/ 3 w 5"/>
                  <a:gd name="T43" fmla="*/ 2 h 4"/>
                  <a:gd name="T44" fmla="*/ 3 w 5"/>
                  <a:gd name="T45" fmla="*/ 2 h 4"/>
                  <a:gd name="T46" fmla="*/ 3 w 5"/>
                  <a:gd name="T47" fmla="*/ 3 h 4"/>
                  <a:gd name="T48" fmla="*/ 3 w 5"/>
                  <a:gd name="T49" fmla="*/ 3 h 4"/>
                  <a:gd name="T50" fmla="*/ 3 w 5"/>
                  <a:gd name="T51" fmla="*/ 3 h 4"/>
                  <a:gd name="T52" fmla="*/ 3 w 5"/>
                  <a:gd name="T53" fmla="*/ 3 h 4"/>
                  <a:gd name="T54" fmla="*/ 3 w 5"/>
                  <a:gd name="T55" fmla="*/ 3 h 4"/>
                  <a:gd name="T56" fmla="*/ 3 w 5"/>
                  <a:gd name="T57" fmla="*/ 3 h 4"/>
                  <a:gd name="T58" fmla="*/ 4 w 5"/>
                  <a:gd name="T59" fmla="*/ 3 h 4"/>
                  <a:gd name="T60" fmla="*/ 4 w 5"/>
                  <a:gd name="T61" fmla="*/ 3 h 4"/>
                  <a:gd name="T62" fmla="*/ 4 w 5"/>
                  <a:gd name="T63" fmla="*/ 2 h 4"/>
                  <a:gd name="T64" fmla="*/ 4 w 5"/>
                  <a:gd name="T65" fmla="*/ 2 h 4"/>
                  <a:gd name="T66" fmla="*/ 4 w 5"/>
                  <a:gd name="T67" fmla="*/ 2 h 4"/>
                  <a:gd name="T68" fmla="*/ 4 w 5"/>
                  <a:gd name="T69" fmla="*/ 2 h 4"/>
                  <a:gd name="T70" fmla="*/ 4 w 5"/>
                  <a:gd name="T71" fmla="*/ 2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2 h 4"/>
                  <a:gd name="T78" fmla="*/ 5 w 5"/>
                  <a:gd name="T79" fmla="*/ 2 h 4"/>
                  <a:gd name="T80" fmla="*/ 5 w 5"/>
                  <a:gd name="T81" fmla="*/ 2 h 4"/>
                  <a:gd name="T82" fmla="*/ 5 w 5"/>
                  <a:gd name="T83" fmla="*/ 1 h 4"/>
                  <a:gd name="T84" fmla="*/ 5 w 5"/>
                  <a:gd name="T85" fmla="*/ 2 h 4"/>
                  <a:gd name="T86" fmla="*/ 5 w 5"/>
                  <a:gd name="T87" fmla="*/ 2 h 4"/>
                  <a:gd name="T88" fmla="*/ 5 w 5"/>
                  <a:gd name="T89" fmla="*/ 2 h 4"/>
                  <a:gd name="T90" fmla="*/ 5 w 5"/>
                  <a:gd name="T91" fmla="*/ 2 h 4"/>
                  <a:gd name="T92" fmla="*/ 5 w 5"/>
                  <a:gd name="T93" fmla="*/ 2 h 4"/>
                  <a:gd name="T94" fmla="*/ 5 w 5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7" name="Freeform 2490"/>
              <p:cNvSpPr>
                <a:spLocks/>
              </p:cNvSpPr>
              <p:nvPr/>
            </p:nvSpPr>
            <p:spPr bwMode="auto">
              <a:xfrm>
                <a:off x="3201" y="308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8" name="Freeform 2491"/>
              <p:cNvSpPr>
                <a:spLocks/>
              </p:cNvSpPr>
              <p:nvPr/>
            </p:nvSpPr>
            <p:spPr bwMode="auto">
              <a:xfrm>
                <a:off x="3206" y="3082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0 h 3"/>
                  <a:gd name="T6" fmla="*/ 0 w 4"/>
                  <a:gd name="T7" fmla="*/ 0 h 3"/>
                  <a:gd name="T8" fmla="*/ 0 w 4"/>
                  <a:gd name="T9" fmla="*/ 0 h 3"/>
                  <a:gd name="T10" fmla="*/ 0 w 4"/>
                  <a:gd name="T11" fmla="*/ 1 h 3"/>
                  <a:gd name="T12" fmla="*/ 0 w 4"/>
                  <a:gd name="T13" fmla="*/ 1 h 3"/>
                  <a:gd name="T14" fmla="*/ 1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1 h 3"/>
                  <a:gd name="T32" fmla="*/ 1 w 4"/>
                  <a:gd name="T33" fmla="*/ 1 h 3"/>
                  <a:gd name="T34" fmla="*/ 2 w 4"/>
                  <a:gd name="T35" fmla="*/ 1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0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1 h 3"/>
                  <a:gd name="T52" fmla="*/ 3 w 4"/>
                  <a:gd name="T53" fmla="*/ 2 h 3"/>
                  <a:gd name="T54" fmla="*/ 3 w 4"/>
                  <a:gd name="T55" fmla="*/ 2 h 3"/>
                  <a:gd name="T56" fmla="*/ 3 w 4"/>
                  <a:gd name="T57" fmla="*/ 1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3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3 h 3"/>
                  <a:gd name="T70" fmla="*/ 3 w 4"/>
                  <a:gd name="T71" fmla="*/ 2 h 3"/>
                  <a:gd name="T72" fmla="*/ 3 w 4"/>
                  <a:gd name="T73" fmla="*/ 2 h 3"/>
                  <a:gd name="T74" fmla="*/ 4 w 4"/>
                  <a:gd name="T75" fmla="*/ 2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29" name="Freeform 2492"/>
              <p:cNvSpPr>
                <a:spLocks/>
              </p:cNvSpPr>
              <p:nvPr/>
            </p:nvSpPr>
            <p:spPr bwMode="auto">
              <a:xfrm>
                <a:off x="3210" y="3083"/>
                <a:ext cx="5" cy="3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1 h 3"/>
                  <a:gd name="T4" fmla="*/ 1 w 5"/>
                  <a:gd name="T5" fmla="*/ 2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2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2 h 3"/>
                  <a:gd name="T18" fmla="*/ 1 w 5"/>
                  <a:gd name="T19" fmla="*/ 2 h 3"/>
                  <a:gd name="T20" fmla="*/ 2 w 5"/>
                  <a:gd name="T21" fmla="*/ 2 h 3"/>
                  <a:gd name="T22" fmla="*/ 2 w 5"/>
                  <a:gd name="T23" fmla="*/ 2 h 3"/>
                  <a:gd name="T24" fmla="*/ 2 w 5"/>
                  <a:gd name="T25" fmla="*/ 2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3 w 5"/>
                  <a:gd name="T43" fmla="*/ 3 h 3"/>
                  <a:gd name="T44" fmla="*/ 3 w 5"/>
                  <a:gd name="T45" fmla="*/ 2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0 h 3"/>
                  <a:gd name="T56" fmla="*/ 3 w 5"/>
                  <a:gd name="T57" fmla="*/ 0 h 3"/>
                  <a:gd name="T58" fmla="*/ 3 w 5"/>
                  <a:gd name="T59" fmla="*/ 1 h 3"/>
                  <a:gd name="T60" fmla="*/ 3 w 5"/>
                  <a:gd name="T61" fmla="*/ 1 h 3"/>
                  <a:gd name="T62" fmla="*/ 4 w 5"/>
                  <a:gd name="T63" fmla="*/ 0 h 3"/>
                  <a:gd name="T64" fmla="*/ 4 w 5"/>
                  <a:gd name="T65" fmla="*/ 0 h 3"/>
                  <a:gd name="T66" fmla="*/ 4 w 5"/>
                  <a:gd name="T67" fmla="*/ 0 h 3"/>
                  <a:gd name="T68" fmla="*/ 4 w 5"/>
                  <a:gd name="T69" fmla="*/ 0 h 3"/>
                  <a:gd name="T70" fmla="*/ 4 w 5"/>
                  <a:gd name="T71" fmla="*/ 0 h 3"/>
                  <a:gd name="T72" fmla="*/ 4 w 5"/>
                  <a:gd name="T73" fmla="*/ 0 h 3"/>
                  <a:gd name="T74" fmla="*/ 4 w 5"/>
                  <a:gd name="T75" fmla="*/ 1 h 3"/>
                  <a:gd name="T76" fmla="*/ 4 w 5"/>
                  <a:gd name="T77" fmla="*/ 0 h 3"/>
                  <a:gd name="T78" fmla="*/ 4 w 5"/>
                  <a:gd name="T79" fmla="*/ 0 h 3"/>
                  <a:gd name="T80" fmla="*/ 5 w 5"/>
                  <a:gd name="T81" fmla="*/ 1 h 3"/>
                  <a:gd name="T82" fmla="*/ 5 w 5"/>
                  <a:gd name="T83" fmla="*/ 1 h 3"/>
                  <a:gd name="T84" fmla="*/ 5 w 5"/>
                  <a:gd name="T85" fmla="*/ 0 h 3"/>
                  <a:gd name="T86" fmla="*/ 5 w 5"/>
                  <a:gd name="T87" fmla="*/ 0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0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0" name="Freeform 2493"/>
              <p:cNvSpPr>
                <a:spLocks/>
              </p:cNvSpPr>
              <p:nvPr/>
            </p:nvSpPr>
            <p:spPr bwMode="auto">
              <a:xfrm>
                <a:off x="3215" y="3082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3 h 3"/>
                  <a:gd name="T12" fmla="*/ 1 w 5"/>
                  <a:gd name="T13" fmla="*/ 3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3 w 5"/>
                  <a:gd name="T45" fmla="*/ 2 h 3"/>
                  <a:gd name="T46" fmla="*/ 3 w 5"/>
                  <a:gd name="T47" fmla="*/ 1 h 3"/>
                  <a:gd name="T48" fmla="*/ 3 w 5"/>
                  <a:gd name="T49" fmla="*/ 0 h 3"/>
                  <a:gd name="T50" fmla="*/ 3 w 5"/>
                  <a:gd name="T51" fmla="*/ 0 h 3"/>
                  <a:gd name="T52" fmla="*/ 3 w 5"/>
                  <a:gd name="T53" fmla="*/ 0 h 3"/>
                  <a:gd name="T54" fmla="*/ 3 w 5"/>
                  <a:gd name="T55" fmla="*/ 0 h 3"/>
                  <a:gd name="T56" fmla="*/ 3 w 5"/>
                  <a:gd name="T57" fmla="*/ 1 h 3"/>
                  <a:gd name="T58" fmla="*/ 3 w 5"/>
                  <a:gd name="T59" fmla="*/ 0 h 3"/>
                  <a:gd name="T60" fmla="*/ 3 w 5"/>
                  <a:gd name="T61" fmla="*/ 0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5 w 5"/>
                  <a:gd name="T83" fmla="*/ 2 h 3"/>
                  <a:gd name="T84" fmla="*/ 5 w 5"/>
                  <a:gd name="T85" fmla="*/ 1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1" name="Freeform 2494"/>
              <p:cNvSpPr>
                <a:spLocks/>
              </p:cNvSpPr>
              <p:nvPr/>
            </p:nvSpPr>
            <p:spPr bwMode="auto">
              <a:xfrm>
                <a:off x="3220" y="3082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2 h 3"/>
                  <a:gd name="T6" fmla="*/ 0 w 5"/>
                  <a:gd name="T7" fmla="*/ 1 h 3"/>
                  <a:gd name="T8" fmla="*/ 0 w 5"/>
                  <a:gd name="T9" fmla="*/ 1 h 3"/>
                  <a:gd name="T10" fmla="*/ 1 w 5"/>
                  <a:gd name="T11" fmla="*/ 1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0 h 3"/>
                  <a:gd name="T18" fmla="*/ 1 w 5"/>
                  <a:gd name="T19" fmla="*/ 1 h 3"/>
                  <a:gd name="T20" fmla="*/ 1 w 5"/>
                  <a:gd name="T21" fmla="*/ 0 h 3"/>
                  <a:gd name="T22" fmla="*/ 1 w 5"/>
                  <a:gd name="T23" fmla="*/ 0 h 3"/>
                  <a:gd name="T24" fmla="*/ 1 w 5"/>
                  <a:gd name="T25" fmla="*/ 1 h 3"/>
                  <a:gd name="T26" fmla="*/ 1 w 5"/>
                  <a:gd name="T27" fmla="*/ 0 h 3"/>
                  <a:gd name="T28" fmla="*/ 1 w 5"/>
                  <a:gd name="T29" fmla="*/ 0 h 3"/>
                  <a:gd name="T30" fmla="*/ 2 w 5"/>
                  <a:gd name="T31" fmla="*/ 0 h 3"/>
                  <a:gd name="T32" fmla="*/ 2 w 5"/>
                  <a:gd name="T33" fmla="*/ 0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2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2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1 h 3"/>
                  <a:gd name="T74" fmla="*/ 4 w 5"/>
                  <a:gd name="T75" fmla="*/ 0 h 3"/>
                  <a:gd name="T76" fmla="*/ 4 w 5"/>
                  <a:gd name="T77" fmla="*/ 0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1 h 3"/>
                  <a:gd name="T92" fmla="*/ 4 w 5"/>
                  <a:gd name="T93" fmla="*/ 1 h 3"/>
                  <a:gd name="T94" fmla="*/ 5 w 5"/>
                  <a:gd name="T95" fmla="*/ 2 h 3"/>
                  <a:gd name="T96" fmla="*/ 5 w 5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2" name="Freeform 2495"/>
              <p:cNvSpPr>
                <a:spLocks/>
              </p:cNvSpPr>
              <p:nvPr/>
            </p:nvSpPr>
            <p:spPr bwMode="auto">
              <a:xfrm>
                <a:off x="3225" y="3082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2 h 4"/>
                  <a:gd name="T4" fmla="*/ 0 w 4"/>
                  <a:gd name="T5" fmla="*/ 3 h 4"/>
                  <a:gd name="T6" fmla="*/ 0 w 4"/>
                  <a:gd name="T7" fmla="*/ 2 h 4"/>
                  <a:gd name="T8" fmla="*/ 0 w 4"/>
                  <a:gd name="T9" fmla="*/ 3 h 4"/>
                  <a:gd name="T10" fmla="*/ 0 w 4"/>
                  <a:gd name="T11" fmla="*/ 3 h 4"/>
                  <a:gd name="T12" fmla="*/ 0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  <a:gd name="T18" fmla="*/ 1 w 4"/>
                  <a:gd name="T19" fmla="*/ 2 h 4"/>
                  <a:gd name="T20" fmla="*/ 1 w 4"/>
                  <a:gd name="T21" fmla="*/ 1 h 4"/>
                  <a:gd name="T22" fmla="*/ 1 w 4"/>
                  <a:gd name="T23" fmla="*/ 2 h 4"/>
                  <a:gd name="T24" fmla="*/ 1 w 4"/>
                  <a:gd name="T25" fmla="*/ 1 h 4"/>
                  <a:gd name="T26" fmla="*/ 1 w 4"/>
                  <a:gd name="T27" fmla="*/ 1 h 4"/>
                  <a:gd name="T28" fmla="*/ 1 w 4"/>
                  <a:gd name="T29" fmla="*/ 1 h 4"/>
                  <a:gd name="T30" fmla="*/ 1 w 4"/>
                  <a:gd name="T31" fmla="*/ 1 h 4"/>
                  <a:gd name="T32" fmla="*/ 1 w 4"/>
                  <a:gd name="T33" fmla="*/ 2 h 4"/>
                  <a:gd name="T34" fmla="*/ 1 w 4"/>
                  <a:gd name="T35" fmla="*/ 2 h 4"/>
                  <a:gd name="T36" fmla="*/ 1 w 4"/>
                  <a:gd name="T37" fmla="*/ 2 h 4"/>
                  <a:gd name="T38" fmla="*/ 2 w 4"/>
                  <a:gd name="T39" fmla="*/ 1 h 4"/>
                  <a:gd name="T40" fmla="*/ 2 w 4"/>
                  <a:gd name="T41" fmla="*/ 1 h 4"/>
                  <a:gd name="T42" fmla="*/ 2 w 4"/>
                  <a:gd name="T43" fmla="*/ 1 h 4"/>
                  <a:gd name="T44" fmla="*/ 2 w 4"/>
                  <a:gd name="T45" fmla="*/ 1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1 h 4"/>
                  <a:gd name="T52" fmla="*/ 2 w 4"/>
                  <a:gd name="T53" fmla="*/ 1 h 4"/>
                  <a:gd name="T54" fmla="*/ 2 w 4"/>
                  <a:gd name="T55" fmla="*/ 1 h 4"/>
                  <a:gd name="T56" fmla="*/ 2 w 4"/>
                  <a:gd name="T57" fmla="*/ 0 h 4"/>
                  <a:gd name="T58" fmla="*/ 3 w 4"/>
                  <a:gd name="T59" fmla="*/ 1 h 4"/>
                  <a:gd name="T60" fmla="*/ 3 w 4"/>
                  <a:gd name="T61" fmla="*/ 1 h 4"/>
                  <a:gd name="T62" fmla="*/ 3 w 4"/>
                  <a:gd name="T63" fmla="*/ 0 h 4"/>
                  <a:gd name="T64" fmla="*/ 3 w 4"/>
                  <a:gd name="T65" fmla="*/ 1 h 4"/>
                  <a:gd name="T66" fmla="*/ 3 w 4"/>
                  <a:gd name="T67" fmla="*/ 1 h 4"/>
                  <a:gd name="T68" fmla="*/ 3 w 4"/>
                  <a:gd name="T69" fmla="*/ 0 h 4"/>
                  <a:gd name="T70" fmla="*/ 3 w 4"/>
                  <a:gd name="T71" fmla="*/ 1 h 4"/>
                  <a:gd name="T72" fmla="*/ 3 w 4"/>
                  <a:gd name="T73" fmla="*/ 1 h 4"/>
                  <a:gd name="T74" fmla="*/ 3 w 4"/>
                  <a:gd name="T75" fmla="*/ 2 h 4"/>
                  <a:gd name="T76" fmla="*/ 4 w 4"/>
                  <a:gd name="T77" fmla="*/ 1 h 4"/>
                  <a:gd name="T78" fmla="*/ 4 w 4"/>
                  <a:gd name="T79" fmla="*/ 1 h 4"/>
                  <a:gd name="T80" fmla="*/ 4 w 4"/>
                  <a:gd name="T81" fmla="*/ 2 h 4"/>
                  <a:gd name="T82" fmla="*/ 4 w 4"/>
                  <a:gd name="T83" fmla="*/ 2 h 4"/>
                  <a:gd name="T84" fmla="*/ 4 w 4"/>
                  <a:gd name="T85" fmla="*/ 1 h 4"/>
                  <a:gd name="T86" fmla="*/ 4 w 4"/>
                  <a:gd name="T87" fmla="*/ 2 h 4"/>
                  <a:gd name="T88" fmla="*/ 4 w 4"/>
                  <a:gd name="T89" fmla="*/ 2 h 4"/>
                  <a:gd name="T90" fmla="*/ 4 w 4"/>
                  <a:gd name="T91" fmla="*/ 2 h 4"/>
                  <a:gd name="T92" fmla="*/ 4 w 4"/>
                  <a:gd name="T93" fmla="*/ 1 h 4"/>
                  <a:gd name="T94" fmla="*/ 4 w 4"/>
                  <a:gd name="T95" fmla="*/ 1 h 4"/>
                  <a:gd name="T96" fmla="*/ 4 w 4"/>
                  <a:gd name="T97" fmla="*/ 1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4"/>
                  <a:gd name="T149" fmla="*/ 4 w 4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3" name="Freeform 2496"/>
              <p:cNvSpPr>
                <a:spLocks/>
              </p:cNvSpPr>
              <p:nvPr/>
            </p:nvSpPr>
            <p:spPr bwMode="auto">
              <a:xfrm>
                <a:off x="3229" y="3082"/>
                <a:ext cx="5" cy="3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1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1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3 h 3"/>
                  <a:gd name="T22" fmla="*/ 2 w 5"/>
                  <a:gd name="T23" fmla="*/ 1 h 3"/>
                  <a:gd name="T24" fmla="*/ 2 w 5"/>
                  <a:gd name="T25" fmla="*/ 0 h 3"/>
                  <a:gd name="T26" fmla="*/ 2 w 5"/>
                  <a:gd name="T27" fmla="*/ 0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3 w 5"/>
                  <a:gd name="T43" fmla="*/ 1 h 3"/>
                  <a:gd name="T44" fmla="*/ 3 w 5"/>
                  <a:gd name="T45" fmla="*/ 2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0 h 3"/>
                  <a:gd name="T58" fmla="*/ 3 w 5"/>
                  <a:gd name="T59" fmla="*/ 0 h 3"/>
                  <a:gd name="T60" fmla="*/ 4 w 5"/>
                  <a:gd name="T61" fmla="*/ 2 h 3"/>
                  <a:gd name="T62" fmla="*/ 4 w 5"/>
                  <a:gd name="T63" fmla="*/ 1 h 3"/>
                  <a:gd name="T64" fmla="*/ 4 w 5"/>
                  <a:gd name="T65" fmla="*/ 0 h 3"/>
                  <a:gd name="T66" fmla="*/ 4 w 5"/>
                  <a:gd name="T67" fmla="*/ 0 h 3"/>
                  <a:gd name="T68" fmla="*/ 4 w 5"/>
                  <a:gd name="T69" fmla="*/ 2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3 h 3"/>
                  <a:gd name="T80" fmla="*/ 5 w 5"/>
                  <a:gd name="T81" fmla="*/ 3 h 3"/>
                  <a:gd name="T82" fmla="*/ 5 w 5"/>
                  <a:gd name="T83" fmla="*/ 3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4" name="Freeform 2497"/>
              <p:cNvSpPr>
                <a:spLocks/>
              </p:cNvSpPr>
              <p:nvPr/>
            </p:nvSpPr>
            <p:spPr bwMode="auto">
              <a:xfrm>
                <a:off x="3234" y="3081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2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2 h 3"/>
                  <a:gd name="T20" fmla="*/ 2 w 5"/>
                  <a:gd name="T21" fmla="*/ 1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3 w 5"/>
                  <a:gd name="T45" fmla="*/ 2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4 w 5"/>
                  <a:gd name="T63" fmla="*/ 1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1 h 3"/>
                  <a:gd name="T74" fmla="*/ 4 w 5"/>
                  <a:gd name="T75" fmla="*/ 1 h 3"/>
                  <a:gd name="T76" fmla="*/ 5 w 5"/>
                  <a:gd name="T77" fmla="*/ 0 h 3"/>
                  <a:gd name="T78" fmla="*/ 5 w 5"/>
                  <a:gd name="T79" fmla="*/ 1 h 3"/>
                  <a:gd name="T80" fmla="*/ 5 w 5"/>
                  <a:gd name="T81" fmla="*/ 1 h 3"/>
                  <a:gd name="T82" fmla="*/ 5 w 5"/>
                  <a:gd name="T83" fmla="*/ 1 h 3"/>
                  <a:gd name="T84" fmla="*/ 5 w 5"/>
                  <a:gd name="T85" fmla="*/ 1 h 3"/>
                  <a:gd name="T86" fmla="*/ 5 w 5"/>
                  <a:gd name="T87" fmla="*/ 0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2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5" name="Freeform 2498"/>
              <p:cNvSpPr>
                <a:spLocks/>
              </p:cNvSpPr>
              <p:nvPr/>
            </p:nvSpPr>
            <p:spPr bwMode="auto">
              <a:xfrm>
                <a:off x="3239" y="3078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1 w 5"/>
                  <a:gd name="T3" fmla="*/ 4 h 4"/>
                  <a:gd name="T4" fmla="*/ 1 w 5"/>
                  <a:gd name="T5" fmla="*/ 3 h 4"/>
                  <a:gd name="T6" fmla="*/ 1 w 5"/>
                  <a:gd name="T7" fmla="*/ 3 h 4"/>
                  <a:gd name="T8" fmla="*/ 1 w 5"/>
                  <a:gd name="T9" fmla="*/ 4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2 w 5"/>
                  <a:gd name="T21" fmla="*/ 2 h 4"/>
                  <a:gd name="T22" fmla="*/ 2 w 5"/>
                  <a:gd name="T23" fmla="*/ 3 h 4"/>
                  <a:gd name="T24" fmla="*/ 2 w 5"/>
                  <a:gd name="T25" fmla="*/ 3 h 4"/>
                  <a:gd name="T26" fmla="*/ 2 w 5"/>
                  <a:gd name="T27" fmla="*/ 3 h 4"/>
                  <a:gd name="T28" fmla="*/ 2 w 5"/>
                  <a:gd name="T29" fmla="*/ 3 h 4"/>
                  <a:gd name="T30" fmla="*/ 2 w 5"/>
                  <a:gd name="T31" fmla="*/ 1 h 4"/>
                  <a:gd name="T32" fmla="*/ 2 w 5"/>
                  <a:gd name="T33" fmla="*/ 3 h 4"/>
                  <a:gd name="T34" fmla="*/ 2 w 5"/>
                  <a:gd name="T35" fmla="*/ 3 h 4"/>
                  <a:gd name="T36" fmla="*/ 2 w 5"/>
                  <a:gd name="T37" fmla="*/ 2 h 4"/>
                  <a:gd name="T38" fmla="*/ 2 w 5"/>
                  <a:gd name="T39" fmla="*/ 3 h 4"/>
                  <a:gd name="T40" fmla="*/ 2 w 5"/>
                  <a:gd name="T41" fmla="*/ 3 h 4"/>
                  <a:gd name="T42" fmla="*/ 3 w 5"/>
                  <a:gd name="T43" fmla="*/ 3 h 4"/>
                  <a:gd name="T44" fmla="*/ 3 w 5"/>
                  <a:gd name="T45" fmla="*/ 3 h 4"/>
                  <a:gd name="T46" fmla="*/ 3 w 5"/>
                  <a:gd name="T47" fmla="*/ 2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3 h 4"/>
                  <a:gd name="T60" fmla="*/ 3 w 5"/>
                  <a:gd name="T61" fmla="*/ 3 h 4"/>
                  <a:gd name="T62" fmla="*/ 4 w 5"/>
                  <a:gd name="T63" fmla="*/ 2 h 4"/>
                  <a:gd name="T64" fmla="*/ 4 w 5"/>
                  <a:gd name="T65" fmla="*/ 3 h 4"/>
                  <a:gd name="T66" fmla="*/ 4 w 5"/>
                  <a:gd name="T67" fmla="*/ 2 h 4"/>
                  <a:gd name="T68" fmla="*/ 4 w 5"/>
                  <a:gd name="T69" fmla="*/ 3 h 4"/>
                  <a:gd name="T70" fmla="*/ 4 w 5"/>
                  <a:gd name="T71" fmla="*/ 3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1 h 4"/>
                  <a:gd name="T78" fmla="*/ 4 w 5"/>
                  <a:gd name="T79" fmla="*/ 0 h 4"/>
                  <a:gd name="T80" fmla="*/ 5 w 5"/>
                  <a:gd name="T81" fmla="*/ 0 h 4"/>
                  <a:gd name="T82" fmla="*/ 5 w 5"/>
                  <a:gd name="T83" fmla="*/ 0 h 4"/>
                  <a:gd name="T84" fmla="*/ 5 w 5"/>
                  <a:gd name="T85" fmla="*/ 2 h 4"/>
                  <a:gd name="T86" fmla="*/ 5 w 5"/>
                  <a:gd name="T87" fmla="*/ 2 h 4"/>
                  <a:gd name="T88" fmla="*/ 5 w 5"/>
                  <a:gd name="T89" fmla="*/ 2 h 4"/>
                  <a:gd name="T90" fmla="*/ 5 w 5"/>
                  <a:gd name="T91" fmla="*/ 2 h 4"/>
                  <a:gd name="T92" fmla="*/ 5 w 5"/>
                  <a:gd name="T93" fmla="*/ 1 h 4"/>
                  <a:gd name="T94" fmla="*/ 5 w 5"/>
                  <a:gd name="T95" fmla="*/ 1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6" name="Freeform 2499"/>
              <p:cNvSpPr>
                <a:spLocks/>
              </p:cNvSpPr>
              <p:nvPr/>
            </p:nvSpPr>
            <p:spPr bwMode="auto">
              <a:xfrm>
                <a:off x="3244" y="307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2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1 h 2"/>
                  <a:gd name="T62" fmla="*/ 4 w 5"/>
                  <a:gd name="T63" fmla="*/ 0 h 2"/>
                  <a:gd name="T64" fmla="*/ 4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2 h 2"/>
                  <a:gd name="T84" fmla="*/ 5 w 5"/>
                  <a:gd name="T85" fmla="*/ 2 h 2"/>
                  <a:gd name="T86" fmla="*/ 5 w 5"/>
                  <a:gd name="T87" fmla="*/ 1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7" name="Freeform 2500"/>
              <p:cNvSpPr>
                <a:spLocks/>
              </p:cNvSpPr>
              <p:nvPr/>
            </p:nvSpPr>
            <p:spPr bwMode="auto">
              <a:xfrm>
                <a:off x="3249" y="3061"/>
                <a:ext cx="5" cy="21"/>
              </a:xfrm>
              <a:custGeom>
                <a:avLst/>
                <a:gdLst>
                  <a:gd name="T0" fmla="*/ 0 w 5"/>
                  <a:gd name="T1" fmla="*/ 18 h 21"/>
                  <a:gd name="T2" fmla="*/ 0 w 5"/>
                  <a:gd name="T3" fmla="*/ 18 h 21"/>
                  <a:gd name="T4" fmla="*/ 0 w 5"/>
                  <a:gd name="T5" fmla="*/ 19 h 21"/>
                  <a:gd name="T6" fmla="*/ 0 w 5"/>
                  <a:gd name="T7" fmla="*/ 19 h 21"/>
                  <a:gd name="T8" fmla="*/ 1 w 5"/>
                  <a:gd name="T9" fmla="*/ 20 h 21"/>
                  <a:gd name="T10" fmla="*/ 1 w 5"/>
                  <a:gd name="T11" fmla="*/ 19 h 21"/>
                  <a:gd name="T12" fmla="*/ 1 w 5"/>
                  <a:gd name="T13" fmla="*/ 19 h 21"/>
                  <a:gd name="T14" fmla="*/ 1 w 5"/>
                  <a:gd name="T15" fmla="*/ 19 h 21"/>
                  <a:gd name="T16" fmla="*/ 1 w 5"/>
                  <a:gd name="T17" fmla="*/ 19 h 21"/>
                  <a:gd name="T18" fmla="*/ 1 w 5"/>
                  <a:gd name="T19" fmla="*/ 19 h 21"/>
                  <a:gd name="T20" fmla="*/ 1 w 5"/>
                  <a:gd name="T21" fmla="*/ 20 h 21"/>
                  <a:gd name="T22" fmla="*/ 1 w 5"/>
                  <a:gd name="T23" fmla="*/ 20 h 21"/>
                  <a:gd name="T24" fmla="*/ 1 w 5"/>
                  <a:gd name="T25" fmla="*/ 20 h 21"/>
                  <a:gd name="T26" fmla="*/ 1 w 5"/>
                  <a:gd name="T27" fmla="*/ 18 h 21"/>
                  <a:gd name="T28" fmla="*/ 2 w 5"/>
                  <a:gd name="T29" fmla="*/ 8 h 21"/>
                  <a:gd name="T30" fmla="*/ 2 w 5"/>
                  <a:gd name="T31" fmla="*/ 0 h 21"/>
                  <a:gd name="T32" fmla="*/ 2 w 5"/>
                  <a:gd name="T33" fmla="*/ 0 h 21"/>
                  <a:gd name="T34" fmla="*/ 2 w 5"/>
                  <a:gd name="T35" fmla="*/ 11 h 21"/>
                  <a:gd name="T36" fmla="*/ 2 w 5"/>
                  <a:gd name="T37" fmla="*/ 11 h 21"/>
                  <a:gd name="T38" fmla="*/ 2 w 5"/>
                  <a:gd name="T39" fmla="*/ 20 h 21"/>
                  <a:gd name="T40" fmla="*/ 2 w 5"/>
                  <a:gd name="T41" fmla="*/ 20 h 21"/>
                  <a:gd name="T42" fmla="*/ 2 w 5"/>
                  <a:gd name="T43" fmla="*/ 19 h 21"/>
                  <a:gd name="T44" fmla="*/ 2 w 5"/>
                  <a:gd name="T45" fmla="*/ 19 h 21"/>
                  <a:gd name="T46" fmla="*/ 2 w 5"/>
                  <a:gd name="T47" fmla="*/ 20 h 21"/>
                  <a:gd name="T48" fmla="*/ 2 w 5"/>
                  <a:gd name="T49" fmla="*/ 20 h 21"/>
                  <a:gd name="T50" fmla="*/ 3 w 5"/>
                  <a:gd name="T51" fmla="*/ 19 h 21"/>
                  <a:gd name="T52" fmla="*/ 3 w 5"/>
                  <a:gd name="T53" fmla="*/ 19 h 21"/>
                  <a:gd name="T54" fmla="*/ 3 w 5"/>
                  <a:gd name="T55" fmla="*/ 20 h 21"/>
                  <a:gd name="T56" fmla="*/ 3 w 5"/>
                  <a:gd name="T57" fmla="*/ 20 h 21"/>
                  <a:gd name="T58" fmla="*/ 3 w 5"/>
                  <a:gd name="T59" fmla="*/ 19 h 21"/>
                  <a:gd name="T60" fmla="*/ 3 w 5"/>
                  <a:gd name="T61" fmla="*/ 20 h 21"/>
                  <a:gd name="T62" fmla="*/ 3 w 5"/>
                  <a:gd name="T63" fmla="*/ 20 h 21"/>
                  <a:gd name="T64" fmla="*/ 3 w 5"/>
                  <a:gd name="T65" fmla="*/ 19 h 21"/>
                  <a:gd name="T66" fmla="*/ 3 w 5"/>
                  <a:gd name="T67" fmla="*/ 20 h 21"/>
                  <a:gd name="T68" fmla="*/ 3 w 5"/>
                  <a:gd name="T69" fmla="*/ 20 h 21"/>
                  <a:gd name="T70" fmla="*/ 3 w 5"/>
                  <a:gd name="T71" fmla="*/ 20 h 21"/>
                  <a:gd name="T72" fmla="*/ 4 w 5"/>
                  <a:gd name="T73" fmla="*/ 19 h 21"/>
                  <a:gd name="T74" fmla="*/ 4 w 5"/>
                  <a:gd name="T75" fmla="*/ 19 h 21"/>
                  <a:gd name="T76" fmla="*/ 4 w 5"/>
                  <a:gd name="T77" fmla="*/ 19 h 21"/>
                  <a:gd name="T78" fmla="*/ 4 w 5"/>
                  <a:gd name="T79" fmla="*/ 19 h 21"/>
                  <a:gd name="T80" fmla="*/ 4 w 5"/>
                  <a:gd name="T81" fmla="*/ 19 h 21"/>
                  <a:gd name="T82" fmla="*/ 4 w 5"/>
                  <a:gd name="T83" fmla="*/ 19 h 21"/>
                  <a:gd name="T84" fmla="*/ 4 w 5"/>
                  <a:gd name="T85" fmla="*/ 19 h 21"/>
                  <a:gd name="T86" fmla="*/ 4 w 5"/>
                  <a:gd name="T87" fmla="*/ 19 h 21"/>
                  <a:gd name="T88" fmla="*/ 4 w 5"/>
                  <a:gd name="T89" fmla="*/ 18 h 21"/>
                  <a:gd name="T90" fmla="*/ 5 w 5"/>
                  <a:gd name="T91" fmla="*/ 19 h 21"/>
                  <a:gd name="T92" fmla="*/ 5 w 5"/>
                  <a:gd name="T93" fmla="*/ 19 h 21"/>
                  <a:gd name="T94" fmla="*/ 5 w 5"/>
                  <a:gd name="T95" fmla="*/ 19 h 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1"/>
                  <a:gd name="T146" fmla="*/ 5 w 5"/>
                  <a:gd name="T147" fmla="*/ 21 h 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1">
                    <a:moveTo>
                      <a:pt x="0" y="18"/>
                    </a:moveTo>
                    <a:lnTo>
                      <a:pt x="0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8"/>
                    </a:lnTo>
                    <a:lnTo>
                      <a:pt x="2" y="11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9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8" name="Freeform 2501"/>
              <p:cNvSpPr>
                <a:spLocks/>
              </p:cNvSpPr>
              <p:nvPr/>
            </p:nvSpPr>
            <p:spPr bwMode="auto">
              <a:xfrm>
                <a:off x="3254" y="3078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3 h 3"/>
                  <a:gd name="T8" fmla="*/ 0 w 4"/>
                  <a:gd name="T9" fmla="*/ 2 h 3"/>
                  <a:gd name="T10" fmla="*/ 1 w 4"/>
                  <a:gd name="T11" fmla="*/ 2 h 3"/>
                  <a:gd name="T12" fmla="*/ 1 w 4"/>
                  <a:gd name="T13" fmla="*/ 2 h 3"/>
                  <a:gd name="T14" fmla="*/ 1 w 4"/>
                  <a:gd name="T15" fmla="*/ 3 h 3"/>
                  <a:gd name="T16" fmla="*/ 1 w 4"/>
                  <a:gd name="T17" fmla="*/ 3 h 3"/>
                  <a:gd name="T18" fmla="*/ 1 w 4"/>
                  <a:gd name="T19" fmla="*/ 3 h 3"/>
                  <a:gd name="T20" fmla="*/ 1 w 4"/>
                  <a:gd name="T21" fmla="*/ 3 h 3"/>
                  <a:gd name="T22" fmla="*/ 1 w 4"/>
                  <a:gd name="T23" fmla="*/ 3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2 h 3"/>
                  <a:gd name="T36" fmla="*/ 2 w 4"/>
                  <a:gd name="T37" fmla="*/ 3 h 3"/>
                  <a:gd name="T38" fmla="*/ 2 w 4"/>
                  <a:gd name="T39" fmla="*/ 3 h 3"/>
                  <a:gd name="T40" fmla="*/ 2 w 4"/>
                  <a:gd name="T41" fmla="*/ 2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2 h 3"/>
                  <a:gd name="T52" fmla="*/ 2 w 4"/>
                  <a:gd name="T53" fmla="*/ 1 h 3"/>
                  <a:gd name="T54" fmla="*/ 2 w 4"/>
                  <a:gd name="T55" fmla="*/ 0 h 3"/>
                  <a:gd name="T56" fmla="*/ 3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0 h 3"/>
                  <a:gd name="T68" fmla="*/ 3 w 4"/>
                  <a:gd name="T69" fmla="*/ 1 h 3"/>
                  <a:gd name="T70" fmla="*/ 3 w 4"/>
                  <a:gd name="T71" fmla="*/ 1 h 3"/>
                  <a:gd name="T72" fmla="*/ 3 w 4"/>
                  <a:gd name="T73" fmla="*/ 0 h 3"/>
                  <a:gd name="T74" fmla="*/ 4 w 4"/>
                  <a:gd name="T75" fmla="*/ 1 h 3"/>
                  <a:gd name="T76" fmla="*/ 4 w 4"/>
                  <a:gd name="T77" fmla="*/ 1 h 3"/>
                  <a:gd name="T78" fmla="*/ 4 w 4"/>
                  <a:gd name="T79" fmla="*/ 1 h 3"/>
                  <a:gd name="T80" fmla="*/ 4 w 4"/>
                  <a:gd name="T81" fmla="*/ 1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39" name="Freeform 2502"/>
              <p:cNvSpPr>
                <a:spLocks/>
              </p:cNvSpPr>
              <p:nvPr/>
            </p:nvSpPr>
            <p:spPr bwMode="auto">
              <a:xfrm>
                <a:off x="3258" y="3078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1 w 5"/>
                  <a:gd name="T3" fmla="*/ 0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0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0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0" name="Freeform 2503"/>
              <p:cNvSpPr>
                <a:spLocks/>
              </p:cNvSpPr>
              <p:nvPr/>
            </p:nvSpPr>
            <p:spPr bwMode="auto">
              <a:xfrm>
                <a:off x="3263" y="3076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3 h 4"/>
                  <a:gd name="T6" fmla="*/ 1 w 5"/>
                  <a:gd name="T7" fmla="*/ 2 h 4"/>
                  <a:gd name="T8" fmla="*/ 1 w 5"/>
                  <a:gd name="T9" fmla="*/ 2 h 4"/>
                  <a:gd name="T10" fmla="*/ 1 w 5"/>
                  <a:gd name="T11" fmla="*/ 3 h 4"/>
                  <a:gd name="T12" fmla="*/ 1 w 5"/>
                  <a:gd name="T13" fmla="*/ 2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2 h 4"/>
                  <a:gd name="T20" fmla="*/ 1 w 5"/>
                  <a:gd name="T21" fmla="*/ 1 h 4"/>
                  <a:gd name="T22" fmla="*/ 1 w 5"/>
                  <a:gd name="T23" fmla="*/ 0 h 4"/>
                  <a:gd name="T24" fmla="*/ 1 w 5"/>
                  <a:gd name="T25" fmla="*/ 0 h 4"/>
                  <a:gd name="T26" fmla="*/ 2 w 5"/>
                  <a:gd name="T27" fmla="*/ 1 h 4"/>
                  <a:gd name="T28" fmla="*/ 2 w 5"/>
                  <a:gd name="T29" fmla="*/ 1 h 4"/>
                  <a:gd name="T30" fmla="*/ 2 w 5"/>
                  <a:gd name="T31" fmla="*/ 2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3 h 4"/>
                  <a:gd name="T42" fmla="*/ 2 w 5"/>
                  <a:gd name="T43" fmla="*/ 3 h 4"/>
                  <a:gd name="T44" fmla="*/ 2 w 5"/>
                  <a:gd name="T45" fmla="*/ 3 h 4"/>
                  <a:gd name="T46" fmla="*/ 2 w 5"/>
                  <a:gd name="T47" fmla="*/ 3 h 4"/>
                  <a:gd name="T48" fmla="*/ 3 w 5"/>
                  <a:gd name="T49" fmla="*/ 4 h 4"/>
                  <a:gd name="T50" fmla="*/ 3 w 5"/>
                  <a:gd name="T51" fmla="*/ 4 h 4"/>
                  <a:gd name="T52" fmla="*/ 3 w 5"/>
                  <a:gd name="T53" fmla="*/ 3 h 4"/>
                  <a:gd name="T54" fmla="*/ 3 w 5"/>
                  <a:gd name="T55" fmla="*/ 3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4 w 5"/>
                  <a:gd name="T71" fmla="*/ 3 h 4"/>
                  <a:gd name="T72" fmla="*/ 4 w 5"/>
                  <a:gd name="T73" fmla="*/ 3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2 h 4"/>
                  <a:gd name="T86" fmla="*/ 4 w 5"/>
                  <a:gd name="T87" fmla="*/ 2 h 4"/>
                  <a:gd name="T88" fmla="*/ 4 w 5"/>
                  <a:gd name="T89" fmla="*/ 2 h 4"/>
                  <a:gd name="T90" fmla="*/ 5 w 5"/>
                  <a:gd name="T91" fmla="*/ 2 h 4"/>
                  <a:gd name="T92" fmla="*/ 5 w 5"/>
                  <a:gd name="T93" fmla="*/ 2 h 4"/>
                  <a:gd name="T94" fmla="*/ 5 w 5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1" name="Freeform 2504"/>
              <p:cNvSpPr>
                <a:spLocks/>
              </p:cNvSpPr>
              <p:nvPr/>
            </p:nvSpPr>
            <p:spPr bwMode="auto">
              <a:xfrm>
                <a:off x="3268" y="3078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1 h 4"/>
                  <a:gd name="T10" fmla="*/ 0 w 4"/>
                  <a:gd name="T11" fmla="*/ 1 h 4"/>
                  <a:gd name="T12" fmla="*/ 0 w 4"/>
                  <a:gd name="T13" fmla="*/ 1 h 4"/>
                  <a:gd name="T14" fmla="*/ 1 w 4"/>
                  <a:gd name="T15" fmla="*/ 2 h 4"/>
                  <a:gd name="T16" fmla="*/ 1 w 4"/>
                  <a:gd name="T17" fmla="*/ 2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2 h 4"/>
                  <a:gd name="T26" fmla="*/ 1 w 4"/>
                  <a:gd name="T27" fmla="*/ 2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1 h 4"/>
                  <a:gd name="T34" fmla="*/ 1 w 4"/>
                  <a:gd name="T35" fmla="*/ 1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3 h 4"/>
                  <a:gd name="T42" fmla="*/ 2 w 4"/>
                  <a:gd name="T43" fmla="*/ 3 h 4"/>
                  <a:gd name="T44" fmla="*/ 2 w 4"/>
                  <a:gd name="T45" fmla="*/ 3 h 4"/>
                  <a:gd name="T46" fmla="*/ 2 w 4"/>
                  <a:gd name="T47" fmla="*/ 3 h 4"/>
                  <a:gd name="T48" fmla="*/ 2 w 4"/>
                  <a:gd name="T49" fmla="*/ 4 h 4"/>
                  <a:gd name="T50" fmla="*/ 2 w 4"/>
                  <a:gd name="T51" fmla="*/ 4 h 4"/>
                  <a:gd name="T52" fmla="*/ 2 w 4"/>
                  <a:gd name="T53" fmla="*/ 4 h 4"/>
                  <a:gd name="T54" fmla="*/ 2 w 4"/>
                  <a:gd name="T55" fmla="*/ 2 h 4"/>
                  <a:gd name="T56" fmla="*/ 3 w 4"/>
                  <a:gd name="T57" fmla="*/ 0 h 4"/>
                  <a:gd name="T58" fmla="*/ 3 w 4"/>
                  <a:gd name="T59" fmla="*/ 0 h 4"/>
                  <a:gd name="T60" fmla="*/ 3 w 4"/>
                  <a:gd name="T61" fmla="*/ 1 h 4"/>
                  <a:gd name="T62" fmla="*/ 3 w 4"/>
                  <a:gd name="T63" fmla="*/ 0 h 4"/>
                  <a:gd name="T64" fmla="*/ 3 w 4"/>
                  <a:gd name="T65" fmla="*/ 0 h 4"/>
                  <a:gd name="T66" fmla="*/ 3 w 4"/>
                  <a:gd name="T67" fmla="*/ 0 h 4"/>
                  <a:gd name="T68" fmla="*/ 3 w 4"/>
                  <a:gd name="T69" fmla="*/ 0 h 4"/>
                  <a:gd name="T70" fmla="*/ 3 w 4"/>
                  <a:gd name="T71" fmla="*/ 0 h 4"/>
                  <a:gd name="T72" fmla="*/ 3 w 4"/>
                  <a:gd name="T73" fmla="*/ 0 h 4"/>
                  <a:gd name="T74" fmla="*/ 3 w 4"/>
                  <a:gd name="T75" fmla="*/ 0 h 4"/>
                  <a:gd name="T76" fmla="*/ 4 w 4"/>
                  <a:gd name="T77" fmla="*/ 0 h 4"/>
                  <a:gd name="T78" fmla="*/ 4 w 4"/>
                  <a:gd name="T79" fmla="*/ 0 h 4"/>
                  <a:gd name="T80" fmla="*/ 4 w 4"/>
                  <a:gd name="T81" fmla="*/ 1 h 4"/>
                  <a:gd name="T82" fmla="*/ 4 w 4"/>
                  <a:gd name="T83" fmla="*/ 1 h 4"/>
                  <a:gd name="T84" fmla="*/ 4 w 4"/>
                  <a:gd name="T85" fmla="*/ 2 h 4"/>
                  <a:gd name="T86" fmla="*/ 4 w 4"/>
                  <a:gd name="T87" fmla="*/ 2 h 4"/>
                  <a:gd name="T88" fmla="*/ 4 w 4"/>
                  <a:gd name="T89" fmla="*/ 2 h 4"/>
                  <a:gd name="T90" fmla="*/ 4 w 4"/>
                  <a:gd name="T91" fmla="*/ 2 h 4"/>
                  <a:gd name="T92" fmla="*/ 4 w 4"/>
                  <a:gd name="T93" fmla="*/ 2 h 4"/>
                  <a:gd name="T94" fmla="*/ 4 w 4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2" name="Freeform 2505"/>
              <p:cNvSpPr>
                <a:spLocks/>
              </p:cNvSpPr>
              <p:nvPr/>
            </p:nvSpPr>
            <p:spPr bwMode="auto">
              <a:xfrm>
                <a:off x="3272" y="3078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1 h 3"/>
                  <a:gd name="T4" fmla="*/ 0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0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1 h 3"/>
                  <a:gd name="T38" fmla="*/ 2 w 5"/>
                  <a:gd name="T39" fmla="*/ 0 h 3"/>
                  <a:gd name="T40" fmla="*/ 2 w 5"/>
                  <a:gd name="T41" fmla="*/ 2 h 3"/>
                  <a:gd name="T42" fmla="*/ 2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3 h 3"/>
                  <a:gd name="T52" fmla="*/ 3 w 5"/>
                  <a:gd name="T53" fmla="*/ 3 h 3"/>
                  <a:gd name="T54" fmla="*/ 3 w 5"/>
                  <a:gd name="T55" fmla="*/ 3 h 3"/>
                  <a:gd name="T56" fmla="*/ 3 w 5"/>
                  <a:gd name="T57" fmla="*/ 2 h 3"/>
                  <a:gd name="T58" fmla="*/ 3 w 5"/>
                  <a:gd name="T59" fmla="*/ 3 h 3"/>
                  <a:gd name="T60" fmla="*/ 3 w 5"/>
                  <a:gd name="T61" fmla="*/ 3 h 3"/>
                  <a:gd name="T62" fmla="*/ 3 w 5"/>
                  <a:gd name="T63" fmla="*/ 3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3 h 3"/>
                  <a:gd name="T70" fmla="*/ 4 w 5"/>
                  <a:gd name="T71" fmla="*/ 3 h 3"/>
                  <a:gd name="T72" fmla="*/ 4 w 5"/>
                  <a:gd name="T73" fmla="*/ 3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3 h 3"/>
                  <a:gd name="T80" fmla="*/ 4 w 5"/>
                  <a:gd name="T81" fmla="*/ 3 h 3"/>
                  <a:gd name="T82" fmla="*/ 4 w 5"/>
                  <a:gd name="T83" fmla="*/ 2 h 3"/>
                  <a:gd name="T84" fmla="*/ 5 w 5"/>
                  <a:gd name="T85" fmla="*/ 1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3" name="Freeform 2506"/>
              <p:cNvSpPr>
                <a:spLocks/>
              </p:cNvSpPr>
              <p:nvPr/>
            </p:nvSpPr>
            <p:spPr bwMode="auto">
              <a:xfrm>
                <a:off x="3277" y="308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1 w 4"/>
                  <a:gd name="T7" fmla="*/ 0 h 2"/>
                  <a:gd name="T8" fmla="*/ 1 w 4"/>
                  <a:gd name="T9" fmla="*/ 0 h 2"/>
                  <a:gd name="T10" fmla="*/ 1 w 4"/>
                  <a:gd name="T11" fmla="*/ 0 h 2"/>
                  <a:gd name="T12" fmla="*/ 1 w 4"/>
                  <a:gd name="T13" fmla="*/ 0 h 2"/>
                  <a:gd name="T14" fmla="*/ 1 w 4"/>
                  <a:gd name="T15" fmla="*/ 1 h 2"/>
                  <a:gd name="T16" fmla="*/ 1 w 4"/>
                  <a:gd name="T17" fmla="*/ 0 h 2"/>
                  <a:gd name="T18" fmla="*/ 1 w 4"/>
                  <a:gd name="T19" fmla="*/ 0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2 h 2"/>
                  <a:gd name="T26" fmla="*/ 1 w 4"/>
                  <a:gd name="T27" fmla="*/ 1 h 2"/>
                  <a:gd name="T28" fmla="*/ 1 w 4"/>
                  <a:gd name="T29" fmla="*/ 1 h 2"/>
                  <a:gd name="T30" fmla="*/ 2 w 4"/>
                  <a:gd name="T31" fmla="*/ 1 h 2"/>
                  <a:gd name="T32" fmla="*/ 2 w 4"/>
                  <a:gd name="T33" fmla="*/ 1 h 2"/>
                  <a:gd name="T34" fmla="*/ 2 w 4"/>
                  <a:gd name="T35" fmla="*/ 0 h 2"/>
                  <a:gd name="T36" fmla="*/ 2 w 4"/>
                  <a:gd name="T37" fmla="*/ 0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0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2 h 2"/>
                  <a:gd name="T54" fmla="*/ 2 w 4"/>
                  <a:gd name="T55" fmla="*/ 2 h 2"/>
                  <a:gd name="T56" fmla="*/ 3 w 4"/>
                  <a:gd name="T57" fmla="*/ 2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0 h 2"/>
                  <a:gd name="T64" fmla="*/ 3 w 4"/>
                  <a:gd name="T65" fmla="*/ 1 h 2"/>
                  <a:gd name="T66" fmla="*/ 3 w 4"/>
                  <a:gd name="T67" fmla="*/ 0 h 2"/>
                  <a:gd name="T68" fmla="*/ 3 w 4"/>
                  <a:gd name="T69" fmla="*/ 0 h 2"/>
                  <a:gd name="T70" fmla="*/ 3 w 4"/>
                  <a:gd name="T71" fmla="*/ 1 h 2"/>
                  <a:gd name="T72" fmla="*/ 3 w 4"/>
                  <a:gd name="T73" fmla="*/ 1 h 2"/>
                  <a:gd name="T74" fmla="*/ 4 w 4"/>
                  <a:gd name="T75" fmla="*/ 2 h 2"/>
                  <a:gd name="T76" fmla="*/ 4 w 4"/>
                  <a:gd name="T77" fmla="*/ 2 h 2"/>
                  <a:gd name="T78" fmla="*/ 4 w 4"/>
                  <a:gd name="T79" fmla="*/ 2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2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2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4" name="Freeform 2507"/>
              <p:cNvSpPr>
                <a:spLocks/>
              </p:cNvSpPr>
              <p:nvPr/>
            </p:nvSpPr>
            <p:spPr bwMode="auto">
              <a:xfrm>
                <a:off x="3281" y="3080"/>
                <a:ext cx="5" cy="4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1 h 4"/>
                  <a:gd name="T4" fmla="*/ 1 w 5"/>
                  <a:gd name="T5" fmla="*/ 2 h 4"/>
                  <a:gd name="T6" fmla="*/ 1 w 5"/>
                  <a:gd name="T7" fmla="*/ 1 h 4"/>
                  <a:gd name="T8" fmla="*/ 1 w 5"/>
                  <a:gd name="T9" fmla="*/ 0 h 4"/>
                  <a:gd name="T10" fmla="*/ 1 w 5"/>
                  <a:gd name="T11" fmla="*/ 2 h 4"/>
                  <a:gd name="T12" fmla="*/ 1 w 5"/>
                  <a:gd name="T13" fmla="*/ 1 h 4"/>
                  <a:gd name="T14" fmla="*/ 1 w 5"/>
                  <a:gd name="T15" fmla="*/ 2 h 4"/>
                  <a:gd name="T16" fmla="*/ 1 w 5"/>
                  <a:gd name="T17" fmla="*/ 2 h 4"/>
                  <a:gd name="T18" fmla="*/ 1 w 5"/>
                  <a:gd name="T19" fmla="*/ 3 h 4"/>
                  <a:gd name="T20" fmla="*/ 1 w 5"/>
                  <a:gd name="T21" fmla="*/ 3 h 4"/>
                  <a:gd name="T22" fmla="*/ 2 w 5"/>
                  <a:gd name="T23" fmla="*/ 3 h 4"/>
                  <a:gd name="T24" fmla="*/ 2 w 5"/>
                  <a:gd name="T25" fmla="*/ 3 h 4"/>
                  <a:gd name="T26" fmla="*/ 2 w 5"/>
                  <a:gd name="T27" fmla="*/ 3 h 4"/>
                  <a:gd name="T28" fmla="*/ 2 w 5"/>
                  <a:gd name="T29" fmla="*/ 4 h 4"/>
                  <a:gd name="T30" fmla="*/ 2 w 5"/>
                  <a:gd name="T31" fmla="*/ 4 h 4"/>
                  <a:gd name="T32" fmla="*/ 2 w 5"/>
                  <a:gd name="T33" fmla="*/ 4 h 4"/>
                  <a:gd name="T34" fmla="*/ 2 w 5"/>
                  <a:gd name="T35" fmla="*/ 4 h 4"/>
                  <a:gd name="T36" fmla="*/ 2 w 5"/>
                  <a:gd name="T37" fmla="*/ 4 h 4"/>
                  <a:gd name="T38" fmla="*/ 2 w 5"/>
                  <a:gd name="T39" fmla="*/ 4 h 4"/>
                  <a:gd name="T40" fmla="*/ 2 w 5"/>
                  <a:gd name="T41" fmla="*/ 3 h 4"/>
                  <a:gd name="T42" fmla="*/ 3 w 5"/>
                  <a:gd name="T43" fmla="*/ 2 h 4"/>
                  <a:gd name="T44" fmla="*/ 3 w 5"/>
                  <a:gd name="T45" fmla="*/ 2 h 4"/>
                  <a:gd name="T46" fmla="*/ 3 w 5"/>
                  <a:gd name="T47" fmla="*/ 2 h 4"/>
                  <a:gd name="T48" fmla="*/ 3 w 5"/>
                  <a:gd name="T49" fmla="*/ 2 h 4"/>
                  <a:gd name="T50" fmla="*/ 3 w 5"/>
                  <a:gd name="T51" fmla="*/ 3 h 4"/>
                  <a:gd name="T52" fmla="*/ 3 w 5"/>
                  <a:gd name="T53" fmla="*/ 3 h 4"/>
                  <a:gd name="T54" fmla="*/ 3 w 5"/>
                  <a:gd name="T55" fmla="*/ 3 h 4"/>
                  <a:gd name="T56" fmla="*/ 3 w 5"/>
                  <a:gd name="T57" fmla="*/ 3 h 4"/>
                  <a:gd name="T58" fmla="*/ 3 w 5"/>
                  <a:gd name="T59" fmla="*/ 3 h 4"/>
                  <a:gd name="T60" fmla="*/ 3 w 5"/>
                  <a:gd name="T61" fmla="*/ 2 h 4"/>
                  <a:gd name="T62" fmla="*/ 3 w 5"/>
                  <a:gd name="T63" fmla="*/ 2 h 4"/>
                  <a:gd name="T64" fmla="*/ 4 w 5"/>
                  <a:gd name="T65" fmla="*/ 2 h 4"/>
                  <a:gd name="T66" fmla="*/ 4 w 5"/>
                  <a:gd name="T67" fmla="*/ 2 h 4"/>
                  <a:gd name="T68" fmla="*/ 4 w 5"/>
                  <a:gd name="T69" fmla="*/ 3 h 4"/>
                  <a:gd name="T70" fmla="*/ 4 w 5"/>
                  <a:gd name="T71" fmla="*/ 2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2 h 4"/>
                  <a:gd name="T82" fmla="*/ 4 w 5"/>
                  <a:gd name="T83" fmla="*/ 2 h 4"/>
                  <a:gd name="T84" fmla="*/ 5 w 5"/>
                  <a:gd name="T85" fmla="*/ 2 h 4"/>
                  <a:gd name="T86" fmla="*/ 5 w 5"/>
                  <a:gd name="T87" fmla="*/ 2 h 4"/>
                  <a:gd name="T88" fmla="*/ 5 w 5"/>
                  <a:gd name="T89" fmla="*/ 2 h 4"/>
                  <a:gd name="T90" fmla="*/ 5 w 5"/>
                  <a:gd name="T91" fmla="*/ 2 h 4"/>
                  <a:gd name="T92" fmla="*/ 5 w 5"/>
                  <a:gd name="T93" fmla="*/ 2 h 4"/>
                  <a:gd name="T94" fmla="*/ 5 w 5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5" name="Freeform 2508"/>
              <p:cNvSpPr>
                <a:spLocks/>
              </p:cNvSpPr>
              <p:nvPr/>
            </p:nvSpPr>
            <p:spPr bwMode="auto">
              <a:xfrm>
                <a:off x="3286" y="3081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3 h 3"/>
                  <a:gd name="T20" fmla="*/ 1 w 5"/>
                  <a:gd name="T21" fmla="*/ 2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2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2 h 3"/>
                  <a:gd name="T66" fmla="*/ 3 w 5"/>
                  <a:gd name="T67" fmla="*/ 2 h 3"/>
                  <a:gd name="T68" fmla="*/ 4 w 5"/>
                  <a:gd name="T69" fmla="*/ 2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2 h 3"/>
                  <a:gd name="T86" fmla="*/ 4 w 5"/>
                  <a:gd name="T87" fmla="*/ 1 h 3"/>
                  <a:gd name="T88" fmla="*/ 4 w 5"/>
                  <a:gd name="T89" fmla="*/ 1 h 3"/>
                  <a:gd name="T90" fmla="*/ 5 w 5"/>
                  <a:gd name="T91" fmla="*/ 1 h 3"/>
                  <a:gd name="T92" fmla="*/ 5 w 5"/>
                  <a:gd name="T93" fmla="*/ 0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6" name="Freeform 2509"/>
              <p:cNvSpPr>
                <a:spLocks/>
              </p:cNvSpPr>
              <p:nvPr/>
            </p:nvSpPr>
            <p:spPr bwMode="auto">
              <a:xfrm>
                <a:off x="3291" y="3080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1 h 3"/>
                  <a:gd name="T8" fmla="*/ 0 w 5"/>
                  <a:gd name="T9" fmla="*/ 2 h 3"/>
                  <a:gd name="T10" fmla="*/ 0 w 5"/>
                  <a:gd name="T11" fmla="*/ 2 h 3"/>
                  <a:gd name="T12" fmla="*/ 0 w 5"/>
                  <a:gd name="T13" fmla="*/ 3 h 3"/>
                  <a:gd name="T14" fmla="*/ 0 w 5"/>
                  <a:gd name="T15" fmla="*/ 3 h 3"/>
                  <a:gd name="T16" fmla="*/ 1 w 5"/>
                  <a:gd name="T17" fmla="*/ 3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1 h 3"/>
                  <a:gd name="T24" fmla="*/ 1 w 5"/>
                  <a:gd name="T25" fmla="*/ 2 h 3"/>
                  <a:gd name="T26" fmla="*/ 1 w 5"/>
                  <a:gd name="T27" fmla="*/ 1 h 3"/>
                  <a:gd name="T28" fmla="*/ 1 w 5"/>
                  <a:gd name="T29" fmla="*/ 2 h 3"/>
                  <a:gd name="T30" fmla="*/ 1 w 5"/>
                  <a:gd name="T31" fmla="*/ 2 h 3"/>
                  <a:gd name="T32" fmla="*/ 1 w 5"/>
                  <a:gd name="T33" fmla="*/ 3 h 3"/>
                  <a:gd name="T34" fmla="*/ 1 w 5"/>
                  <a:gd name="T35" fmla="*/ 3 h 3"/>
                  <a:gd name="T36" fmla="*/ 2 w 5"/>
                  <a:gd name="T37" fmla="*/ 3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1 h 3"/>
                  <a:gd name="T50" fmla="*/ 2 w 5"/>
                  <a:gd name="T51" fmla="*/ 1 h 3"/>
                  <a:gd name="T52" fmla="*/ 2 w 5"/>
                  <a:gd name="T53" fmla="*/ 1 h 3"/>
                  <a:gd name="T54" fmla="*/ 3 w 5"/>
                  <a:gd name="T55" fmla="*/ 0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0 h 3"/>
                  <a:gd name="T70" fmla="*/ 3 w 5"/>
                  <a:gd name="T71" fmla="*/ 0 h 3"/>
                  <a:gd name="T72" fmla="*/ 4 w 5"/>
                  <a:gd name="T73" fmla="*/ 0 h 3"/>
                  <a:gd name="T74" fmla="*/ 4 w 5"/>
                  <a:gd name="T75" fmla="*/ 0 h 3"/>
                  <a:gd name="T76" fmla="*/ 4 w 5"/>
                  <a:gd name="T77" fmla="*/ 0 h 3"/>
                  <a:gd name="T78" fmla="*/ 4 w 5"/>
                  <a:gd name="T79" fmla="*/ 1 h 3"/>
                  <a:gd name="T80" fmla="*/ 4 w 5"/>
                  <a:gd name="T81" fmla="*/ 0 h 3"/>
                  <a:gd name="T82" fmla="*/ 4 w 5"/>
                  <a:gd name="T83" fmla="*/ 0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0 h 3"/>
                  <a:gd name="T92" fmla="*/ 4 w 5"/>
                  <a:gd name="T93" fmla="*/ 0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7" name="Freeform 2510"/>
              <p:cNvSpPr>
                <a:spLocks/>
              </p:cNvSpPr>
              <p:nvPr/>
            </p:nvSpPr>
            <p:spPr bwMode="auto">
              <a:xfrm>
                <a:off x="3296" y="307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2 h 2"/>
                  <a:gd name="T34" fmla="*/ 1 w 4"/>
                  <a:gd name="T35" fmla="*/ 2 h 2"/>
                  <a:gd name="T36" fmla="*/ 1 w 4"/>
                  <a:gd name="T37" fmla="*/ 1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0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2 h 2"/>
                  <a:gd name="T58" fmla="*/ 2 w 4"/>
                  <a:gd name="T59" fmla="*/ 2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2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2 h 2"/>
                  <a:gd name="T80" fmla="*/ 3 w 4"/>
                  <a:gd name="T81" fmla="*/ 1 h 2"/>
                  <a:gd name="T82" fmla="*/ 4 w 4"/>
                  <a:gd name="T83" fmla="*/ 1 h 2"/>
                  <a:gd name="T84" fmla="*/ 4 w 4"/>
                  <a:gd name="T85" fmla="*/ 0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8" name="Freeform 2511"/>
              <p:cNvSpPr>
                <a:spLocks/>
              </p:cNvSpPr>
              <p:nvPr/>
            </p:nvSpPr>
            <p:spPr bwMode="auto">
              <a:xfrm>
                <a:off x="3300" y="3075"/>
                <a:ext cx="6" cy="5"/>
              </a:xfrm>
              <a:custGeom>
                <a:avLst/>
                <a:gdLst>
                  <a:gd name="T0" fmla="*/ 1 w 6"/>
                  <a:gd name="T1" fmla="*/ 5 h 5"/>
                  <a:gd name="T2" fmla="*/ 1 w 6"/>
                  <a:gd name="T3" fmla="*/ 4 h 5"/>
                  <a:gd name="T4" fmla="*/ 1 w 6"/>
                  <a:gd name="T5" fmla="*/ 4 h 5"/>
                  <a:gd name="T6" fmla="*/ 1 w 6"/>
                  <a:gd name="T7" fmla="*/ 3 h 5"/>
                  <a:gd name="T8" fmla="*/ 1 w 6"/>
                  <a:gd name="T9" fmla="*/ 3 h 5"/>
                  <a:gd name="T10" fmla="*/ 1 w 6"/>
                  <a:gd name="T11" fmla="*/ 4 h 5"/>
                  <a:gd name="T12" fmla="*/ 1 w 6"/>
                  <a:gd name="T13" fmla="*/ 3 h 5"/>
                  <a:gd name="T14" fmla="*/ 1 w 6"/>
                  <a:gd name="T15" fmla="*/ 3 h 5"/>
                  <a:gd name="T16" fmla="*/ 1 w 6"/>
                  <a:gd name="T17" fmla="*/ 3 h 5"/>
                  <a:gd name="T18" fmla="*/ 2 w 6"/>
                  <a:gd name="T19" fmla="*/ 3 h 5"/>
                  <a:gd name="T20" fmla="*/ 2 w 6"/>
                  <a:gd name="T21" fmla="*/ 3 h 5"/>
                  <a:gd name="T22" fmla="*/ 2 w 6"/>
                  <a:gd name="T23" fmla="*/ 3 h 5"/>
                  <a:gd name="T24" fmla="*/ 2 w 6"/>
                  <a:gd name="T25" fmla="*/ 3 h 5"/>
                  <a:gd name="T26" fmla="*/ 2 w 6"/>
                  <a:gd name="T27" fmla="*/ 3 h 5"/>
                  <a:gd name="T28" fmla="*/ 2 w 6"/>
                  <a:gd name="T29" fmla="*/ 4 h 5"/>
                  <a:gd name="T30" fmla="*/ 2 w 6"/>
                  <a:gd name="T31" fmla="*/ 3 h 5"/>
                  <a:gd name="T32" fmla="*/ 2 w 6"/>
                  <a:gd name="T33" fmla="*/ 3 h 5"/>
                  <a:gd name="T34" fmla="*/ 2 w 6"/>
                  <a:gd name="T35" fmla="*/ 4 h 5"/>
                  <a:gd name="T36" fmla="*/ 2 w 6"/>
                  <a:gd name="T37" fmla="*/ 4 h 5"/>
                  <a:gd name="T38" fmla="*/ 2 w 6"/>
                  <a:gd name="T39" fmla="*/ 4 h 5"/>
                  <a:gd name="T40" fmla="*/ 2 w 6"/>
                  <a:gd name="T41" fmla="*/ 4 h 5"/>
                  <a:gd name="T42" fmla="*/ 3 w 6"/>
                  <a:gd name="T43" fmla="*/ 5 h 5"/>
                  <a:gd name="T44" fmla="*/ 3 w 6"/>
                  <a:gd name="T45" fmla="*/ 5 h 5"/>
                  <a:gd name="T46" fmla="*/ 3 w 6"/>
                  <a:gd name="T47" fmla="*/ 4 h 5"/>
                  <a:gd name="T48" fmla="*/ 3 w 6"/>
                  <a:gd name="T49" fmla="*/ 3 h 5"/>
                  <a:gd name="T50" fmla="*/ 3 w 6"/>
                  <a:gd name="T51" fmla="*/ 3 h 5"/>
                  <a:gd name="T52" fmla="*/ 3 w 6"/>
                  <a:gd name="T53" fmla="*/ 2 h 5"/>
                  <a:gd name="T54" fmla="*/ 3 w 6"/>
                  <a:gd name="T55" fmla="*/ 3 h 5"/>
                  <a:gd name="T56" fmla="*/ 3 w 6"/>
                  <a:gd name="T57" fmla="*/ 3 h 5"/>
                  <a:gd name="T58" fmla="*/ 4 w 6"/>
                  <a:gd name="T59" fmla="*/ 3 h 5"/>
                  <a:gd name="T60" fmla="*/ 4 w 6"/>
                  <a:gd name="T61" fmla="*/ 3 h 5"/>
                  <a:gd name="T62" fmla="*/ 4 w 6"/>
                  <a:gd name="T63" fmla="*/ 2 h 5"/>
                  <a:gd name="T64" fmla="*/ 4 w 6"/>
                  <a:gd name="T65" fmla="*/ 2 h 5"/>
                  <a:gd name="T66" fmla="*/ 4 w 6"/>
                  <a:gd name="T67" fmla="*/ 3 h 5"/>
                  <a:gd name="T68" fmla="*/ 4 w 6"/>
                  <a:gd name="T69" fmla="*/ 3 h 5"/>
                  <a:gd name="T70" fmla="*/ 4 w 6"/>
                  <a:gd name="T71" fmla="*/ 4 h 5"/>
                  <a:gd name="T72" fmla="*/ 4 w 6"/>
                  <a:gd name="T73" fmla="*/ 2 h 5"/>
                  <a:gd name="T74" fmla="*/ 4 w 6"/>
                  <a:gd name="T75" fmla="*/ 2 h 5"/>
                  <a:gd name="T76" fmla="*/ 5 w 6"/>
                  <a:gd name="T77" fmla="*/ 2 h 5"/>
                  <a:gd name="T78" fmla="*/ 5 w 6"/>
                  <a:gd name="T79" fmla="*/ 2 h 5"/>
                  <a:gd name="T80" fmla="*/ 5 w 6"/>
                  <a:gd name="T81" fmla="*/ 3 h 5"/>
                  <a:gd name="T82" fmla="*/ 5 w 6"/>
                  <a:gd name="T83" fmla="*/ 2 h 5"/>
                  <a:gd name="T84" fmla="*/ 5 w 6"/>
                  <a:gd name="T85" fmla="*/ 2 h 5"/>
                  <a:gd name="T86" fmla="*/ 5 w 6"/>
                  <a:gd name="T87" fmla="*/ 2 h 5"/>
                  <a:gd name="T88" fmla="*/ 5 w 6"/>
                  <a:gd name="T89" fmla="*/ 2 h 5"/>
                  <a:gd name="T90" fmla="*/ 5 w 6"/>
                  <a:gd name="T91" fmla="*/ 1 h 5"/>
                  <a:gd name="T92" fmla="*/ 6 w 6"/>
                  <a:gd name="T93" fmla="*/ 1 h 5"/>
                  <a:gd name="T94" fmla="*/ 6 w 6"/>
                  <a:gd name="T95" fmla="*/ 0 h 5"/>
                  <a:gd name="T96" fmla="*/ 6 w 6"/>
                  <a:gd name="T97" fmla="*/ 0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5"/>
                  <a:gd name="T149" fmla="*/ 6 w 6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5">
                    <a:moveTo>
                      <a:pt x="0" y="4"/>
                    </a:move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49" name="Freeform 2512"/>
              <p:cNvSpPr>
                <a:spLocks/>
              </p:cNvSpPr>
              <p:nvPr/>
            </p:nvSpPr>
            <p:spPr bwMode="auto">
              <a:xfrm>
                <a:off x="3306" y="3073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2 h 4"/>
                  <a:gd name="T4" fmla="*/ 0 w 5"/>
                  <a:gd name="T5" fmla="*/ 2 h 4"/>
                  <a:gd name="T6" fmla="*/ 0 w 5"/>
                  <a:gd name="T7" fmla="*/ 4 h 4"/>
                  <a:gd name="T8" fmla="*/ 0 w 5"/>
                  <a:gd name="T9" fmla="*/ 3 h 4"/>
                  <a:gd name="T10" fmla="*/ 0 w 5"/>
                  <a:gd name="T11" fmla="*/ 2 h 4"/>
                  <a:gd name="T12" fmla="*/ 0 w 5"/>
                  <a:gd name="T13" fmla="*/ 3 h 4"/>
                  <a:gd name="T14" fmla="*/ 0 w 5"/>
                  <a:gd name="T15" fmla="*/ 3 h 4"/>
                  <a:gd name="T16" fmla="*/ 1 w 5"/>
                  <a:gd name="T17" fmla="*/ 2 h 4"/>
                  <a:gd name="T18" fmla="*/ 1 w 5"/>
                  <a:gd name="T19" fmla="*/ 3 h 4"/>
                  <a:gd name="T20" fmla="*/ 1 w 5"/>
                  <a:gd name="T21" fmla="*/ 2 h 4"/>
                  <a:gd name="T22" fmla="*/ 1 w 5"/>
                  <a:gd name="T23" fmla="*/ 1 h 4"/>
                  <a:gd name="T24" fmla="*/ 1 w 5"/>
                  <a:gd name="T25" fmla="*/ 1 h 4"/>
                  <a:gd name="T26" fmla="*/ 1 w 5"/>
                  <a:gd name="T27" fmla="*/ 1 h 4"/>
                  <a:gd name="T28" fmla="*/ 1 w 5"/>
                  <a:gd name="T29" fmla="*/ 1 h 4"/>
                  <a:gd name="T30" fmla="*/ 1 w 5"/>
                  <a:gd name="T31" fmla="*/ 1 h 4"/>
                  <a:gd name="T32" fmla="*/ 2 w 5"/>
                  <a:gd name="T33" fmla="*/ 1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1 h 4"/>
                  <a:gd name="T40" fmla="*/ 2 w 5"/>
                  <a:gd name="T41" fmla="*/ 1 h 4"/>
                  <a:gd name="T42" fmla="*/ 2 w 5"/>
                  <a:gd name="T43" fmla="*/ 0 h 4"/>
                  <a:gd name="T44" fmla="*/ 2 w 5"/>
                  <a:gd name="T45" fmla="*/ 0 h 4"/>
                  <a:gd name="T46" fmla="*/ 2 w 5"/>
                  <a:gd name="T47" fmla="*/ 2 h 4"/>
                  <a:gd name="T48" fmla="*/ 2 w 5"/>
                  <a:gd name="T49" fmla="*/ 1 h 4"/>
                  <a:gd name="T50" fmla="*/ 3 w 5"/>
                  <a:gd name="T51" fmla="*/ 1 h 4"/>
                  <a:gd name="T52" fmla="*/ 3 w 5"/>
                  <a:gd name="T53" fmla="*/ 1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0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3 h 4"/>
                  <a:gd name="T68" fmla="*/ 3 w 5"/>
                  <a:gd name="T69" fmla="*/ 2 h 4"/>
                  <a:gd name="T70" fmla="*/ 4 w 5"/>
                  <a:gd name="T71" fmla="*/ 1 h 4"/>
                  <a:gd name="T72" fmla="*/ 4 w 5"/>
                  <a:gd name="T73" fmla="*/ 1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0 h 4"/>
                  <a:gd name="T84" fmla="*/ 4 w 5"/>
                  <a:gd name="T85" fmla="*/ 0 h 4"/>
                  <a:gd name="T86" fmla="*/ 4 w 5"/>
                  <a:gd name="T87" fmla="*/ 0 h 4"/>
                  <a:gd name="T88" fmla="*/ 4 w 5"/>
                  <a:gd name="T89" fmla="*/ 0 h 4"/>
                  <a:gd name="T90" fmla="*/ 5 w 5"/>
                  <a:gd name="T91" fmla="*/ 0 h 4"/>
                  <a:gd name="T92" fmla="*/ 5 w 5"/>
                  <a:gd name="T93" fmla="*/ 0 h 4"/>
                  <a:gd name="T94" fmla="*/ 5 w 5"/>
                  <a:gd name="T95" fmla="*/ 0 h 4"/>
                  <a:gd name="T96" fmla="*/ 5 w 5"/>
                  <a:gd name="T97" fmla="*/ 0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0" name="Freeform 2513"/>
              <p:cNvSpPr>
                <a:spLocks/>
              </p:cNvSpPr>
              <p:nvPr/>
            </p:nvSpPr>
            <p:spPr bwMode="auto">
              <a:xfrm>
                <a:off x="3311" y="3066"/>
                <a:ext cx="5" cy="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6 h 7"/>
                  <a:gd name="T4" fmla="*/ 0 w 5"/>
                  <a:gd name="T5" fmla="*/ 6 h 7"/>
                  <a:gd name="T6" fmla="*/ 0 w 5"/>
                  <a:gd name="T7" fmla="*/ 7 h 7"/>
                  <a:gd name="T8" fmla="*/ 1 w 5"/>
                  <a:gd name="T9" fmla="*/ 6 h 7"/>
                  <a:gd name="T10" fmla="*/ 1 w 5"/>
                  <a:gd name="T11" fmla="*/ 5 h 7"/>
                  <a:gd name="T12" fmla="*/ 1 w 5"/>
                  <a:gd name="T13" fmla="*/ 5 h 7"/>
                  <a:gd name="T14" fmla="*/ 1 w 5"/>
                  <a:gd name="T15" fmla="*/ 6 h 7"/>
                  <a:gd name="T16" fmla="*/ 1 w 5"/>
                  <a:gd name="T17" fmla="*/ 5 h 7"/>
                  <a:gd name="T18" fmla="*/ 1 w 5"/>
                  <a:gd name="T19" fmla="*/ 5 h 7"/>
                  <a:gd name="T20" fmla="*/ 1 w 5"/>
                  <a:gd name="T21" fmla="*/ 5 h 7"/>
                  <a:gd name="T22" fmla="*/ 1 w 5"/>
                  <a:gd name="T23" fmla="*/ 4 h 7"/>
                  <a:gd name="T24" fmla="*/ 1 w 5"/>
                  <a:gd name="T25" fmla="*/ 3 h 7"/>
                  <a:gd name="T26" fmla="*/ 2 w 5"/>
                  <a:gd name="T27" fmla="*/ 4 h 7"/>
                  <a:gd name="T28" fmla="*/ 2 w 5"/>
                  <a:gd name="T29" fmla="*/ 4 h 7"/>
                  <a:gd name="T30" fmla="*/ 2 w 5"/>
                  <a:gd name="T31" fmla="*/ 4 h 7"/>
                  <a:gd name="T32" fmla="*/ 2 w 5"/>
                  <a:gd name="T33" fmla="*/ 4 h 7"/>
                  <a:gd name="T34" fmla="*/ 2 w 5"/>
                  <a:gd name="T35" fmla="*/ 2 h 7"/>
                  <a:gd name="T36" fmla="*/ 2 w 5"/>
                  <a:gd name="T37" fmla="*/ 2 h 7"/>
                  <a:gd name="T38" fmla="*/ 2 w 5"/>
                  <a:gd name="T39" fmla="*/ 3 h 7"/>
                  <a:gd name="T40" fmla="*/ 2 w 5"/>
                  <a:gd name="T41" fmla="*/ 3 h 7"/>
                  <a:gd name="T42" fmla="*/ 2 w 5"/>
                  <a:gd name="T43" fmla="*/ 3 h 7"/>
                  <a:gd name="T44" fmla="*/ 3 w 5"/>
                  <a:gd name="T45" fmla="*/ 3 h 7"/>
                  <a:gd name="T46" fmla="*/ 3 w 5"/>
                  <a:gd name="T47" fmla="*/ 3 h 7"/>
                  <a:gd name="T48" fmla="*/ 3 w 5"/>
                  <a:gd name="T49" fmla="*/ 4 h 7"/>
                  <a:gd name="T50" fmla="*/ 3 w 5"/>
                  <a:gd name="T51" fmla="*/ 2 h 7"/>
                  <a:gd name="T52" fmla="*/ 3 w 5"/>
                  <a:gd name="T53" fmla="*/ 2 h 7"/>
                  <a:gd name="T54" fmla="*/ 3 w 5"/>
                  <a:gd name="T55" fmla="*/ 1 h 7"/>
                  <a:gd name="T56" fmla="*/ 3 w 5"/>
                  <a:gd name="T57" fmla="*/ 2 h 7"/>
                  <a:gd name="T58" fmla="*/ 3 w 5"/>
                  <a:gd name="T59" fmla="*/ 2 h 7"/>
                  <a:gd name="T60" fmla="*/ 3 w 5"/>
                  <a:gd name="T61" fmla="*/ 2 h 7"/>
                  <a:gd name="T62" fmla="*/ 4 w 5"/>
                  <a:gd name="T63" fmla="*/ 2 h 7"/>
                  <a:gd name="T64" fmla="*/ 4 w 5"/>
                  <a:gd name="T65" fmla="*/ 2 h 7"/>
                  <a:gd name="T66" fmla="*/ 4 w 5"/>
                  <a:gd name="T67" fmla="*/ 1 h 7"/>
                  <a:gd name="T68" fmla="*/ 4 w 5"/>
                  <a:gd name="T69" fmla="*/ 1 h 7"/>
                  <a:gd name="T70" fmla="*/ 4 w 5"/>
                  <a:gd name="T71" fmla="*/ 1 h 7"/>
                  <a:gd name="T72" fmla="*/ 4 w 5"/>
                  <a:gd name="T73" fmla="*/ 1 h 7"/>
                  <a:gd name="T74" fmla="*/ 4 w 5"/>
                  <a:gd name="T75" fmla="*/ 1 h 7"/>
                  <a:gd name="T76" fmla="*/ 4 w 5"/>
                  <a:gd name="T77" fmla="*/ 1 h 7"/>
                  <a:gd name="T78" fmla="*/ 4 w 5"/>
                  <a:gd name="T79" fmla="*/ 2 h 7"/>
                  <a:gd name="T80" fmla="*/ 4 w 5"/>
                  <a:gd name="T81" fmla="*/ 1 h 7"/>
                  <a:gd name="T82" fmla="*/ 4 w 5"/>
                  <a:gd name="T83" fmla="*/ 1 h 7"/>
                  <a:gd name="T84" fmla="*/ 5 w 5"/>
                  <a:gd name="T85" fmla="*/ 2 h 7"/>
                  <a:gd name="T86" fmla="*/ 5 w 5"/>
                  <a:gd name="T87" fmla="*/ 1 h 7"/>
                  <a:gd name="T88" fmla="*/ 5 w 5"/>
                  <a:gd name="T89" fmla="*/ 1 h 7"/>
                  <a:gd name="T90" fmla="*/ 5 w 5"/>
                  <a:gd name="T91" fmla="*/ 1 h 7"/>
                  <a:gd name="T92" fmla="*/ 5 w 5"/>
                  <a:gd name="T93" fmla="*/ 1 h 7"/>
                  <a:gd name="T94" fmla="*/ 5 w 5"/>
                  <a:gd name="T95" fmla="*/ 1 h 7"/>
                  <a:gd name="T96" fmla="*/ 5 w 5"/>
                  <a:gd name="T97" fmla="*/ 1 h 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7"/>
                  <a:gd name="T149" fmla="*/ 5 w 5"/>
                  <a:gd name="T150" fmla="*/ 7 h 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7">
                    <a:moveTo>
                      <a:pt x="0" y="7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1" name="Freeform 2514"/>
              <p:cNvSpPr>
                <a:spLocks/>
              </p:cNvSpPr>
              <p:nvPr/>
            </p:nvSpPr>
            <p:spPr bwMode="auto">
              <a:xfrm>
                <a:off x="3316" y="3063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3 h 4"/>
                  <a:gd name="T4" fmla="*/ 1 w 5"/>
                  <a:gd name="T5" fmla="*/ 3 h 4"/>
                  <a:gd name="T6" fmla="*/ 1 w 5"/>
                  <a:gd name="T7" fmla="*/ 2 h 4"/>
                  <a:gd name="T8" fmla="*/ 1 w 5"/>
                  <a:gd name="T9" fmla="*/ 2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4 h 4"/>
                  <a:gd name="T24" fmla="*/ 2 w 5"/>
                  <a:gd name="T25" fmla="*/ 3 h 4"/>
                  <a:gd name="T26" fmla="*/ 2 w 5"/>
                  <a:gd name="T27" fmla="*/ 2 h 4"/>
                  <a:gd name="T28" fmla="*/ 2 w 5"/>
                  <a:gd name="T29" fmla="*/ 2 h 4"/>
                  <a:gd name="T30" fmla="*/ 2 w 5"/>
                  <a:gd name="T31" fmla="*/ 1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2 h 4"/>
                  <a:gd name="T42" fmla="*/ 2 w 5"/>
                  <a:gd name="T43" fmla="*/ 0 h 4"/>
                  <a:gd name="T44" fmla="*/ 3 w 5"/>
                  <a:gd name="T45" fmla="*/ 1 h 4"/>
                  <a:gd name="T46" fmla="*/ 3 w 5"/>
                  <a:gd name="T47" fmla="*/ 1 h 4"/>
                  <a:gd name="T48" fmla="*/ 3 w 5"/>
                  <a:gd name="T49" fmla="*/ 1 h 4"/>
                  <a:gd name="T50" fmla="*/ 3 w 5"/>
                  <a:gd name="T51" fmla="*/ 1 h 4"/>
                  <a:gd name="T52" fmla="*/ 3 w 5"/>
                  <a:gd name="T53" fmla="*/ 1 h 4"/>
                  <a:gd name="T54" fmla="*/ 3 w 5"/>
                  <a:gd name="T55" fmla="*/ 1 h 4"/>
                  <a:gd name="T56" fmla="*/ 3 w 5"/>
                  <a:gd name="T57" fmla="*/ 1 h 4"/>
                  <a:gd name="T58" fmla="*/ 3 w 5"/>
                  <a:gd name="T59" fmla="*/ 2 h 4"/>
                  <a:gd name="T60" fmla="*/ 3 w 5"/>
                  <a:gd name="T61" fmla="*/ 1 h 4"/>
                  <a:gd name="T62" fmla="*/ 3 w 5"/>
                  <a:gd name="T63" fmla="*/ 1 h 4"/>
                  <a:gd name="T64" fmla="*/ 3 w 5"/>
                  <a:gd name="T65" fmla="*/ 1 h 4"/>
                  <a:gd name="T66" fmla="*/ 4 w 5"/>
                  <a:gd name="T67" fmla="*/ 1 h 4"/>
                  <a:gd name="T68" fmla="*/ 4 w 5"/>
                  <a:gd name="T69" fmla="*/ 0 h 4"/>
                  <a:gd name="T70" fmla="*/ 4 w 5"/>
                  <a:gd name="T71" fmla="*/ 0 h 4"/>
                  <a:gd name="T72" fmla="*/ 4 w 5"/>
                  <a:gd name="T73" fmla="*/ 1 h 4"/>
                  <a:gd name="T74" fmla="*/ 4 w 5"/>
                  <a:gd name="T75" fmla="*/ 1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2 h 4"/>
                  <a:gd name="T82" fmla="*/ 4 w 5"/>
                  <a:gd name="T83" fmla="*/ 2 h 4"/>
                  <a:gd name="T84" fmla="*/ 4 w 5"/>
                  <a:gd name="T85" fmla="*/ 3 h 4"/>
                  <a:gd name="T86" fmla="*/ 5 w 5"/>
                  <a:gd name="T87" fmla="*/ 3 h 4"/>
                  <a:gd name="T88" fmla="*/ 5 w 5"/>
                  <a:gd name="T89" fmla="*/ 2 h 4"/>
                  <a:gd name="T90" fmla="*/ 5 w 5"/>
                  <a:gd name="T91" fmla="*/ 2 h 4"/>
                  <a:gd name="T92" fmla="*/ 5 w 5"/>
                  <a:gd name="T93" fmla="*/ 3 h 4"/>
                  <a:gd name="T94" fmla="*/ 5 w 5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2" name="Freeform 2515"/>
              <p:cNvSpPr>
                <a:spLocks/>
              </p:cNvSpPr>
              <p:nvPr/>
            </p:nvSpPr>
            <p:spPr bwMode="auto">
              <a:xfrm>
                <a:off x="3321" y="3059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5 h 6"/>
                  <a:gd name="T4" fmla="*/ 0 w 5"/>
                  <a:gd name="T5" fmla="*/ 3 h 6"/>
                  <a:gd name="T6" fmla="*/ 0 w 5"/>
                  <a:gd name="T7" fmla="*/ 3 h 6"/>
                  <a:gd name="T8" fmla="*/ 1 w 5"/>
                  <a:gd name="T9" fmla="*/ 4 h 6"/>
                  <a:gd name="T10" fmla="*/ 1 w 5"/>
                  <a:gd name="T11" fmla="*/ 4 h 6"/>
                  <a:gd name="T12" fmla="*/ 1 w 5"/>
                  <a:gd name="T13" fmla="*/ 4 h 6"/>
                  <a:gd name="T14" fmla="*/ 1 w 5"/>
                  <a:gd name="T15" fmla="*/ 4 h 6"/>
                  <a:gd name="T16" fmla="*/ 1 w 5"/>
                  <a:gd name="T17" fmla="*/ 3 h 6"/>
                  <a:gd name="T18" fmla="*/ 1 w 5"/>
                  <a:gd name="T19" fmla="*/ 3 h 6"/>
                  <a:gd name="T20" fmla="*/ 1 w 5"/>
                  <a:gd name="T21" fmla="*/ 3 h 6"/>
                  <a:gd name="T22" fmla="*/ 1 w 5"/>
                  <a:gd name="T23" fmla="*/ 4 h 6"/>
                  <a:gd name="T24" fmla="*/ 1 w 5"/>
                  <a:gd name="T25" fmla="*/ 3 h 6"/>
                  <a:gd name="T26" fmla="*/ 1 w 5"/>
                  <a:gd name="T27" fmla="*/ 3 h 6"/>
                  <a:gd name="T28" fmla="*/ 1 w 5"/>
                  <a:gd name="T29" fmla="*/ 3 h 6"/>
                  <a:gd name="T30" fmla="*/ 2 w 5"/>
                  <a:gd name="T31" fmla="*/ 3 h 6"/>
                  <a:gd name="T32" fmla="*/ 2 w 5"/>
                  <a:gd name="T33" fmla="*/ 2 h 6"/>
                  <a:gd name="T34" fmla="*/ 2 w 5"/>
                  <a:gd name="T35" fmla="*/ 2 h 6"/>
                  <a:gd name="T36" fmla="*/ 2 w 5"/>
                  <a:gd name="T37" fmla="*/ 1 h 6"/>
                  <a:gd name="T38" fmla="*/ 2 w 5"/>
                  <a:gd name="T39" fmla="*/ 2 h 6"/>
                  <a:gd name="T40" fmla="*/ 2 w 5"/>
                  <a:gd name="T41" fmla="*/ 2 h 6"/>
                  <a:gd name="T42" fmla="*/ 2 w 5"/>
                  <a:gd name="T43" fmla="*/ 1 h 6"/>
                  <a:gd name="T44" fmla="*/ 2 w 5"/>
                  <a:gd name="T45" fmla="*/ 2 h 6"/>
                  <a:gd name="T46" fmla="*/ 2 w 5"/>
                  <a:gd name="T47" fmla="*/ 2 h 6"/>
                  <a:gd name="T48" fmla="*/ 3 w 5"/>
                  <a:gd name="T49" fmla="*/ 2 h 6"/>
                  <a:gd name="T50" fmla="*/ 3 w 5"/>
                  <a:gd name="T51" fmla="*/ 2 h 6"/>
                  <a:gd name="T52" fmla="*/ 3 w 5"/>
                  <a:gd name="T53" fmla="*/ 2 h 6"/>
                  <a:gd name="T54" fmla="*/ 3 w 5"/>
                  <a:gd name="T55" fmla="*/ 1 h 6"/>
                  <a:gd name="T56" fmla="*/ 3 w 5"/>
                  <a:gd name="T57" fmla="*/ 2 h 6"/>
                  <a:gd name="T58" fmla="*/ 3 w 5"/>
                  <a:gd name="T59" fmla="*/ 2 h 6"/>
                  <a:gd name="T60" fmla="*/ 3 w 5"/>
                  <a:gd name="T61" fmla="*/ 2 h 6"/>
                  <a:gd name="T62" fmla="*/ 3 w 5"/>
                  <a:gd name="T63" fmla="*/ 2 h 6"/>
                  <a:gd name="T64" fmla="*/ 3 w 5"/>
                  <a:gd name="T65" fmla="*/ 2 h 6"/>
                  <a:gd name="T66" fmla="*/ 3 w 5"/>
                  <a:gd name="T67" fmla="*/ 2 h 6"/>
                  <a:gd name="T68" fmla="*/ 3 w 5"/>
                  <a:gd name="T69" fmla="*/ 1 h 6"/>
                  <a:gd name="T70" fmla="*/ 4 w 5"/>
                  <a:gd name="T71" fmla="*/ 0 h 6"/>
                  <a:gd name="T72" fmla="*/ 4 w 5"/>
                  <a:gd name="T73" fmla="*/ 1 h 6"/>
                  <a:gd name="T74" fmla="*/ 4 w 5"/>
                  <a:gd name="T75" fmla="*/ 1 h 6"/>
                  <a:gd name="T76" fmla="*/ 4 w 5"/>
                  <a:gd name="T77" fmla="*/ 2 h 6"/>
                  <a:gd name="T78" fmla="*/ 4 w 5"/>
                  <a:gd name="T79" fmla="*/ 2 h 6"/>
                  <a:gd name="T80" fmla="*/ 4 w 5"/>
                  <a:gd name="T81" fmla="*/ 2 h 6"/>
                  <a:gd name="T82" fmla="*/ 4 w 5"/>
                  <a:gd name="T83" fmla="*/ 3 h 6"/>
                  <a:gd name="T84" fmla="*/ 4 w 5"/>
                  <a:gd name="T85" fmla="*/ 2 h 6"/>
                  <a:gd name="T86" fmla="*/ 4 w 5"/>
                  <a:gd name="T87" fmla="*/ 2 h 6"/>
                  <a:gd name="T88" fmla="*/ 5 w 5"/>
                  <a:gd name="T89" fmla="*/ 3 h 6"/>
                  <a:gd name="T90" fmla="*/ 5 w 5"/>
                  <a:gd name="T91" fmla="*/ 2 h 6"/>
                  <a:gd name="T92" fmla="*/ 5 w 5"/>
                  <a:gd name="T93" fmla="*/ 2 h 6"/>
                  <a:gd name="T94" fmla="*/ 5 w 5"/>
                  <a:gd name="T95" fmla="*/ 2 h 6"/>
                  <a:gd name="T96" fmla="*/ 5 w 5"/>
                  <a:gd name="T97" fmla="*/ 2 h 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6"/>
                  <a:gd name="T149" fmla="*/ 5 w 5"/>
                  <a:gd name="T150" fmla="*/ 6 h 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3" name="Freeform 2516"/>
              <p:cNvSpPr>
                <a:spLocks/>
              </p:cNvSpPr>
              <p:nvPr/>
            </p:nvSpPr>
            <p:spPr bwMode="auto">
              <a:xfrm>
                <a:off x="3326" y="3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3 h 4"/>
                  <a:gd name="T6" fmla="*/ 0 w 5"/>
                  <a:gd name="T7" fmla="*/ 3 h 4"/>
                  <a:gd name="T8" fmla="*/ 0 w 5"/>
                  <a:gd name="T9" fmla="*/ 3 h 4"/>
                  <a:gd name="T10" fmla="*/ 0 w 5"/>
                  <a:gd name="T11" fmla="*/ 3 h 4"/>
                  <a:gd name="T12" fmla="*/ 0 w 5"/>
                  <a:gd name="T13" fmla="*/ 2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2 h 4"/>
                  <a:gd name="T28" fmla="*/ 1 w 5"/>
                  <a:gd name="T29" fmla="*/ 1 h 4"/>
                  <a:gd name="T30" fmla="*/ 1 w 5"/>
                  <a:gd name="T31" fmla="*/ 2 h 4"/>
                  <a:gd name="T32" fmla="*/ 1 w 5"/>
                  <a:gd name="T33" fmla="*/ 2 h 4"/>
                  <a:gd name="T34" fmla="*/ 2 w 5"/>
                  <a:gd name="T35" fmla="*/ 0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1 h 4"/>
                  <a:gd name="T42" fmla="*/ 2 w 5"/>
                  <a:gd name="T43" fmla="*/ 1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0 h 4"/>
                  <a:gd name="T50" fmla="*/ 3 w 5"/>
                  <a:gd name="T51" fmla="*/ 0 h 4"/>
                  <a:gd name="T52" fmla="*/ 3 w 5"/>
                  <a:gd name="T53" fmla="*/ 1 h 4"/>
                  <a:gd name="T54" fmla="*/ 3 w 5"/>
                  <a:gd name="T55" fmla="*/ 1 h 4"/>
                  <a:gd name="T56" fmla="*/ 3 w 5"/>
                  <a:gd name="T57" fmla="*/ 1 h 4"/>
                  <a:gd name="T58" fmla="*/ 3 w 5"/>
                  <a:gd name="T59" fmla="*/ 1 h 4"/>
                  <a:gd name="T60" fmla="*/ 3 w 5"/>
                  <a:gd name="T61" fmla="*/ 1 h 4"/>
                  <a:gd name="T62" fmla="*/ 3 w 5"/>
                  <a:gd name="T63" fmla="*/ 1 h 4"/>
                  <a:gd name="T64" fmla="*/ 3 w 5"/>
                  <a:gd name="T65" fmla="*/ 1 h 4"/>
                  <a:gd name="T66" fmla="*/ 3 w 5"/>
                  <a:gd name="T67" fmla="*/ 0 h 4"/>
                  <a:gd name="T68" fmla="*/ 3 w 5"/>
                  <a:gd name="T69" fmla="*/ 0 h 4"/>
                  <a:gd name="T70" fmla="*/ 3 w 5"/>
                  <a:gd name="T71" fmla="*/ 1 h 4"/>
                  <a:gd name="T72" fmla="*/ 4 w 5"/>
                  <a:gd name="T73" fmla="*/ 0 h 4"/>
                  <a:gd name="T74" fmla="*/ 4 w 5"/>
                  <a:gd name="T75" fmla="*/ 0 h 4"/>
                  <a:gd name="T76" fmla="*/ 4 w 5"/>
                  <a:gd name="T77" fmla="*/ 1 h 4"/>
                  <a:gd name="T78" fmla="*/ 4 w 5"/>
                  <a:gd name="T79" fmla="*/ 0 h 4"/>
                  <a:gd name="T80" fmla="*/ 4 w 5"/>
                  <a:gd name="T81" fmla="*/ 0 h 4"/>
                  <a:gd name="T82" fmla="*/ 4 w 5"/>
                  <a:gd name="T83" fmla="*/ 0 h 4"/>
                  <a:gd name="T84" fmla="*/ 4 w 5"/>
                  <a:gd name="T85" fmla="*/ 0 h 4"/>
                  <a:gd name="T86" fmla="*/ 4 w 5"/>
                  <a:gd name="T87" fmla="*/ 0 h 4"/>
                  <a:gd name="T88" fmla="*/ 4 w 5"/>
                  <a:gd name="T89" fmla="*/ 0 h 4"/>
                  <a:gd name="T90" fmla="*/ 4 w 5"/>
                  <a:gd name="T91" fmla="*/ 1 h 4"/>
                  <a:gd name="T92" fmla="*/ 4 w 5"/>
                  <a:gd name="T93" fmla="*/ 0 h 4"/>
                  <a:gd name="T94" fmla="*/ 5 w 5"/>
                  <a:gd name="T95" fmla="*/ 0 h 4"/>
                  <a:gd name="T96" fmla="*/ 5 w 5"/>
                  <a:gd name="T97" fmla="*/ 0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4" name="Freeform 2517"/>
              <p:cNvSpPr>
                <a:spLocks/>
              </p:cNvSpPr>
              <p:nvPr/>
            </p:nvSpPr>
            <p:spPr bwMode="auto">
              <a:xfrm>
                <a:off x="3331" y="3058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2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2 h 3"/>
                  <a:gd name="T14" fmla="*/ 0 w 4"/>
                  <a:gd name="T15" fmla="*/ 2 h 3"/>
                  <a:gd name="T16" fmla="*/ 1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3 h 3"/>
                  <a:gd name="T28" fmla="*/ 1 w 4"/>
                  <a:gd name="T29" fmla="*/ 3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2 h 3"/>
                  <a:gd name="T36" fmla="*/ 1 w 4"/>
                  <a:gd name="T37" fmla="*/ 3 h 3"/>
                  <a:gd name="T38" fmla="*/ 2 w 4"/>
                  <a:gd name="T39" fmla="*/ 2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2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1 h 3"/>
                  <a:gd name="T56" fmla="*/ 2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0 h 3"/>
                  <a:gd name="T64" fmla="*/ 3 w 4"/>
                  <a:gd name="T65" fmla="*/ 0 h 3"/>
                  <a:gd name="T66" fmla="*/ 3 w 4"/>
                  <a:gd name="T67" fmla="*/ 0 h 3"/>
                  <a:gd name="T68" fmla="*/ 3 w 4"/>
                  <a:gd name="T69" fmla="*/ 0 h 3"/>
                  <a:gd name="T70" fmla="*/ 3 w 4"/>
                  <a:gd name="T71" fmla="*/ 1 h 3"/>
                  <a:gd name="T72" fmla="*/ 3 w 4"/>
                  <a:gd name="T73" fmla="*/ 0 h 3"/>
                  <a:gd name="T74" fmla="*/ 3 w 4"/>
                  <a:gd name="T75" fmla="*/ 0 h 3"/>
                  <a:gd name="T76" fmla="*/ 4 w 4"/>
                  <a:gd name="T77" fmla="*/ 1 h 3"/>
                  <a:gd name="T78" fmla="*/ 4 w 4"/>
                  <a:gd name="T79" fmla="*/ 1 h 3"/>
                  <a:gd name="T80" fmla="*/ 4 w 4"/>
                  <a:gd name="T81" fmla="*/ 0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1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5" name="Freeform 2518"/>
              <p:cNvSpPr>
                <a:spLocks/>
              </p:cNvSpPr>
              <p:nvPr/>
            </p:nvSpPr>
            <p:spPr bwMode="auto">
              <a:xfrm>
                <a:off x="3335" y="3057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2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3 h 3"/>
                  <a:gd name="T20" fmla="*/ 2 w 5"/>
                  <a:gd name="T21" fmla="*/ 2 h 3"/>
                  <a:gd name="T22" fmla="*/ 2 w 5"/>
                  <a:gd name="T23" fmla="*/ 2 h 3"/>
                  <a:gd name="T24" fmla="*/ 2 w 5"/>
                  <a:gd name="T25" fmla="*/ 3 h 3"/>
                  <a:gd name="T26" fmla="*/ 2 w 5"/>
                  <a:gd name="T27" fmla="*/ 3 h 3"/>
                  <a:gd name="T28" fmla="*/ 2 w 5"/>
                  <a:gd name="T29" fmla="*/ 3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3 h 3"/>
                  <a:gd name="T36" fmla="*/ 2 w 5"/>
                  <a:gd name="T37" fmla="*/ 2 h 3"/>
                  <a:gd name="T38" fmla="*/ 3 w 5"/>
                  <a:gd name="T39" fmla="*/ 2 h 3"/>
                  <a:gd name="T40" fmla="*/ 3 w 5"/>
                  <a:gd name="T41" fmla="*/ 2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3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4 w 5"/>
                  <a:gd name="T61" fmla="*/ 2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3 h 3"/>
                  <a:gd name="T68" fmla="*/ 4 w 5"/>
                  <a:gd name="T69" fmla="*/ 3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5 w 5"/>
                  <a:gd name="T81" fmla="*/ 2 h 3"/>
                  <a:gd name="T82" fmla="*/ 5 w 5"/>
                  <a:gd name="T83" fmla="*/ 2 h 3"/>
                  <a:gd name="T84" fmla="*/ 5 w 5"/>
                  <a:gd name="T85" fmla="*/ 1 h 3"/>
                  <a:gd name="T86" fmla="*/ 5 w 5"/>
                  <a:gd name="T87" fmla="*/ 1 h 3"/>
                  <a:gd name="T88" fmla="*/ 5 w 5"/>
                  <a:gd name="T89" fmla="*/ 0 h 3"/>
                  <a:gd name="T90" fmla="*/ 5 w 5"/>
                  <a:gd name="T91" fmla="*/ 0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6" name="Freeform 2519"/>
              <p:cNvSpPr>
                <a:spLocks/>
              </p:cNvSpPr>
              <p:nvPr/>
            </p:nvSpPr>
            <p:spPr bwMode="auto">
              <a:xfrm>
                <a:off x="3340" y="3055"/>
                <a:ext cx="5" cy="4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3 h 4"/>
                  <a:gd name="T4" fmla="*/ 1 w 5"/>
                  <a:gd name="T5" fmla="*/ 3 h 4"/>
                  <a:gd name="T6" fmla="*/ 1 w 5"/>
                  <a:gd name="T7" fmla="*/ 3 h 4"/>
                  <a:gd name="T8" fmla="*/ 1 w 5"/>
                  <a:gd name="T9" fmla="*/ 3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2 w 5"/>
                  <a:gd name="T21" fmla="*/ 2 h 4"/>
                  <a:gd name="T22" fmla="*/ 2 w 5"/>
                  <a:gd name="T23" fmla="*/ 2 h 4"/>
                  <a:gd name="T24" fmla="*/ 2 w 5"/>
                  <a:gd name="T25" fmla="*/ 4 h 4"/>
                  <a:gd name="T26" fmla="*/ 2 w 5"/>
                  <a:gd name="T27" fmla="*/ 4 h 4"/>
                  <a:gd name="T28" fmla="*/ 2 w 5"/>
                  <a:gd name="T29" fmla="*/ 4 h 4"/>
                  <a:gd name="T30" fmla="*/ 2 w 5"/>
                  <a:gd name="T31" fmla="*/ 4 h 4"/>
                  <a:gd name="T32" fmla="*/ 2 w 5"/>
                  <a:gd name="T33" fmla="*/ 3 h 4"/>
                  <a:gd name="T34" fmla="*/ 2 w 5"/>
                  <a:gd name="T35" fmla="*/ 3 h 4"/>
                  <a:gd name="T36" fmla="*/ 2 w 5"/>
                  <a:gd name="T37" fmla="*/ 2 h 4"/>
                  <a:gd name="T38" fmla="*/ 2 w 5"/>
                  <a:gd name="T39" fmla="*/ 3 h 4"/>
                  <a:gd name="T40" fmla="*/ 2 w 5"/>
                  <a:gd name="T41" fmla="*/ 2 h 4"/>
                  <a:gd name="T42" fmla="*/ 3 w 5"/>
                  <a:gd name="T43" fmla="*/ 3 h 4"/>
                  <a:gd name="T44" fmla="*/ 3 w 5"/>
                  <a:gd name="T45" fmla="*/ 3 h 4"/>
                  <a:gd name="T46" fmla="*/ 3 w 5"/>
                  <a:gd name="T47" fmla="*/ 3 h 4"/>
                  <a:gd name="T48" fmla="*/ 3 w 5"/>
                  <a:gd name="T49" fmla="*/ 4 h 4"/>
                  <a:gd name="T50" fmla="*/ 3 w 5"/>
                  <a:gd name="T51" fmla="*/ 4 h 4"/>
                  <a:gd name="T52" fmla="*/ 3 w 5"/>
                  <a:gd name="T53" fmla="*/ 3 h 4"/>
                  <a:gd name="T54" fmla="*/ 3 w 5"/>
                  <a:gd name="T55" fmla="*/ 2 h 4"/>
                  <a:gd name="T56" fmla="*/ 3 w 5"/>
                  <a:gd name="T57" fmla="*/ 1 h 4"/>
                  <a:gd name="T58" fmla="*/ 4 w 5"/>
                  <a:gd name="T59" fmla="*/ 1 h 4"/>
                  <a:gd name="T60" fmla="*/ 4 w 5"/>
                  <a:gd name="T61" fmla="*/ 2 h 4"/>
                  <a:gd name="T62" fmla="*/ 4 w 5"/>
                  <a:gd name="T63" fmla="*/ 2 h 4"/>
                  <a:gd name="T64" fmla="*/ 4 w 5"/>
                  <a:gd name="T65" fmla="*/ 2 h 4"/>
                  <a:gd name="T66" fmla="*/ 4 w 5"/>
                  <a:gd name="T67" fmla="*/ 2 h 4"/>
                  <a:gd name="T68" fmla="*/ 4 w 5"/>
                  <a:gd name="T69" fmla="*/ 1 h 4"/>
                  <a:gd name="T70" fmla="*/ 4 w 5"/>
                  <a:gd name="T71" fmla="*/ 1 h 4"/>
                  <a:gd name="T72" fmla="*/ 4 w 5"/>
                  <a:gd name="T73" fmla="*/ 2 h 4"/>
                  <a:gd name="T74" fmla="*/ 4 w 5"/>
                  <a:gd name="T75" fmla="*/ 2 h 4"/>
                  <a:gd name="T76" fmla="*/ 5 w 5"/>
                  <a:gd name="T77" fmla="*/ 1 h 4"/>
                  <a:gd name="T78" fmla="*/ 5 w 5"/>
                  <a:gd name="T79" fmla="*/ 1 h 4"/>
                  <a:gd name="T80" fmla="*/ 5 w 5"/>
                  <a:gd name="T81" fmla="*/ 2 h 4"/>
                  <a:gd name="T82" fmla="*/ 5 w 5"/>
                  <a:gd name="T83" fmla="*/ 2 h 4"/>
                  <a:gd name="T84" fmla="*/ 5 w 5"/>
                  <a:gd name="T85" fmla="*/ 2 h 4"/>
                  <a:gd name="T86" fmla="*/ 5 w 5"/>
                  <a:gd name="T87" fmla="*/ 1 h 4"/>
                  <a:gd name="T88" fmla="*/ 5 w 5"/>
                  <a:gd name="T89" fmla="*/ 1 h 4"/>
                  <a:gd name="T90" fmla="*/ 5 w 5"/>
                  <a:gd name="T91" fmla="*/ 1 h 4"/>
                  <a:gd name="T92" fmla="*/ 5 w 5"/>
                  <a:gd name="T93" fmla="*/ 2 h 4"/>
                  <a:gd name="T94" fmla="*/ 5 w 5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3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7" name="Freeform 2520"/>
              <p:cNvSpPr>
                <a:spLocks/>
              </p:cNvSpPr>
              <p:nvPr/>
            </p:nvSpPr>
            <p:spPr bwMode="auto">
              <a:xfrm>
                <a:off x="3345" y="3054"/>
                <a:ext cx="5" cy="5"/>
              </a:xfrm>
              <a:custGeom>
                <a:avLst/>
                <a:gdLst>
                  <a:gd name="T0" fmla="*/ 1 w 5"/>
                  <a:gd name="T1" fmla="*/ 3 h 5"/>
                  <a:gd name="T2" fmla="*/ 1 w 5"/>
                  <a:gd name="T3" fmla="*/ 2 h 5"/>
                  <a:gd name="T4" fmla="*/ 1 w 5"/>
                  <a:gd name="T5" fmla="*/ 2 h 5"/>
                  <a:gd name="T6" fmla="*/ 1 w 5"/>
                  <a:gd name="T7" fmla="*/ 3 h 5"/>
                  <a:gd name="T8" fmla="*/ 1 w 5"/>
                  <a:gd name="T9" fmla="*/ 3 h 5"/>
                  <a:gd name="T10" fmla="*/ 1 w 5"/>
                  <a:gd name="T11" fmla="*/ 2 h 5"/>
                  <a:gd name="T12" fmla="*/ 1 w 5"/>
                  <a:gd name="T13" fmla="*/ 2 h 5"/>
                  <a:gd name="T14" fmla="*/ 1 w 5"/>
                  <a:gd name="T15" fmla="*/ 3 h 5"/>
                  <a:gd name="T16" fmla="*/ 1 w 5"/>
                  <a:gd name="T17" fmla="*/ 3 h 5"/>
                  <a:gd name="T18" fmla="*/ 1 w 5"/>
                  <a:gd name="T19" fmla="*/ 2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3 h 5"/>
                  <a:gd name="T26" fmla="*/ 2 w 5"/>
                  <a:gd name="T27" fmla="*/ 3 h 5"/>
                  <a:gd name="T28" fmla="*/ 2 w 5"/>
                  <a:gd name="T29" fmla="*/ 4 h 5"/>
                  <a:gd name="T30" fmla="*/ 2 w 5"/>
                  <a:gd name="T31" fmla="*/ 4 h 5"/>
                  <a:gd name="T32" fmla="*/ 2 w 5"/>
                  <a:gd name="T33" fmla="*/ 5 h 5"/>
                  <a:gd name="T34" fmla="*/ 2 w 5"/>
                  <a:gd name="T35" fmla="*/ 4 h 5"/>
                  <a:gd name="T36" fmla="*/ 2 w 5"/>
                  <a:gd name="T37" fmla="*/ 4 h 5"/>
                  <a:gd name="T38" fmla="*/ 2 w 5"/>
                  <a:gd name="T39" fmla="*/ 4 h 5"/>
                  <a:gd name="T40" fmla="*/ 2 w 5"/>
                  <a:gd name="T41" fmla="*/ 4 h 5"/>
                  <a:gd name="T42" fmla="*/ 3 w 5"/>
                  <a:gd name="T43" fmla="*/ 4 h 5"/>
                  <a:gd name="T44" fmla="*/ 3 w 5"/>
                  <a:gd name="T45" fmla="*/ 3 h 5"/>
                  <a:gd name="T46" fmla="*/ 3 w 5"/>
                  <a:gd name="T47" fmla="*/ 3 h 5"/>
                  <a:gd name="T48" fmla="*/ 3 w 5"/>
                  <a:gd name="T49" fmla="*/ 2 h 5"/>
                  <a:gd name="T50" fmla="*/ 3 w 5"/>
                  <a:gd name="T51" fmla="*/ 2 h 5"/>
                  <a:gd name="T52" fmla="*/ 3 w 5"/>
                  <a:gd name="T53" fmla="*/ 2 h 5"/>
                  <a:gd name="T54" fmla="*/ 3 w 5"/>
                  <a:gd name="T55" fmla="*/ 2 h 5"/>
                  <a:gd name="T56" fmla="*/ 3 w 5"/>
                  <a:gd name="T57" fmla="*/ 2 h 5"/>
                  <a:gd name="T58" fmla="*/ 4 w 5"/>
                  <a:gd name="T59" fmla="*/ 2 h 5"/>
                  <a:gd name="T60" fmla="*/ 4 w 5"/>
                  <a:gd name="T61" fmla="*/ 2 h 5"/>
                  <a:gd name="T62" fmla="*/ 4 w 5"/>
                  <a:gd name="T63" fmla="*/ 1 h 5"/>
                  <a:gd name="T64" fmla="*/ 4 w 5"/>
                  <a:gd name="T65" fmla="*/ 2 h 5"/>
                  <a:gd name="T66" fmla="*/ 4 w 5"/>
                  <a:gd name="T67" fmla="*/ 2 h 5"/>
                  <a:gd name="T68" fmla="*/ 4 w 5"/>
                  <a:gd name="T69" fmla="*/ 2 h 5"/>
                  <a:gd name="T70" fmla="*/ 4 w 5"/>
                  <a:gd name="T71" fmla="*/ 2 h 5"/>
                  <a:gd name="T72" fmla="*/ 4 w 5"/>
                  <a:gd name="T73" fmla="*/ 1 h 5"/>
                  <a:gd name="T74" fmla="*/ 4 w 5"/>
                  <a:gd name="T75" fmla="*/ 1 h 5"/>
                  <a:gd name="T76" fmla="*/ 4 w 5"/>
                  <a:gd name="T77" fmla="*/ 1 h 5"/>
                  <a:gd name="T78" fmla="*/ 4 w 5"/>
                  <a:gd name="T79" fmla="*/ 2 h 5"/>
                  <a:gd name="T80" fmla="*/ 4 w 5"/>
                  <a:gd name="T81" fmla="*/ 2 h 5"/>
                  <a:gd name="T82" fmla="*/ 5 w 5"/>
                  <a:gd name="T83" fmla="*/ 1 h 5"/>
                  <a:gd name="T84" fmla="*/ 5 w 5"/>
                  <a:gd name="T85" fmla="*/ 1 h 5"/>
                  <a:gd name="T86" fmla="*/ 5 w 5"/>
                  <a:gd name="T87" fmla="*/ 1 h 5"/>
                  <a:gd name="T88" fmla="*/ 5 w 5"/>
                  <a:gd name="T89" fmla="*/ 0 h 5"/>
                  <a:gd name="T90" fmla="*/ 5 w 5"/>
                  <a:gd name="T91" fmla="*/ 0 h 5"/>
                  <a:gd name="T92" fmla="*/ 5 w 5"/>
                  <a:gd name="T93" fmla="*/ 0 h 5"/>
                  <a:gd name="T94" fmla="*/ 5 w 5"/>
                  <a:gd name="T95" fmla="*/ 1 h 5"/>
                  <a:gd name="T96" fmla="*/ 5 w 5"/>
                  <a:gd name="T97" fmla="*/ 1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8" name="Freeform 2521"/>
              <p:cNvSpPr>
                <a:spLocks/>
              </p:cNvSpPr>
              <p:nvPr/>
            </p:nvSpPr>
            <p:spPr bwMode="auto">
              <a:xfrm>
                <a:off x="3350" y="3051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3 h 4"/>
                  <a:gd name="T8" fmla="*/ 1 w 5"/>
                  <a:gd name="T9" fmla="*/ 2 h 4"/>
                  <a:gd name="T10" fmla="*/ 1 w 5"/>
                  <a:gd name="T11" fmla="*/ 2 h 4"/>
                  <a:gd name="T12" fmla="*/ 1 w 5"/>
                  <a:gd name="T13" fmla="*/ 4 h 4"/>
                  <a:gd name="T14" fmla="*/ 1 w 5"/>
                  <a:gd name="T15" fmla="*/ 4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4 h 4"/>
                  <a:gd name="T24" fmla="*/ 2 w 5"/>
                  <a:gd name="T25" fmla="*/ 2 h 4"/>
                  <a:gd name="T26" fmla="*/ 2 w 5"/>
                  <a:gd name="T27" fmla="*/ 2 h 4"/>
                  <a:gd name="T28" fmla="*/ 2 w 5"/>
                  <a:gd name="T29" fmla="*/ 2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1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3 h 4"/>
                  <a:gd name="T46" fmla="*/ 2 w 5"/>
                  <a:gd name="T47" fmla="*/ 3 h 4"/>
                  <a:gd name="T48" fmla="*/ 3 w 5"/>
                  <a:gd name="T49" fmla="*/ 3 h 4"/>
                  <a:gd name="T50" fmla="*/ 3 w 5"/>
                  <a:gd name="T51" fmla="*/ 3 h 4"/>
                  <a:gd name="T52" fmla="*/ 3 w 5"/>
                  <a:gd name="T53" fmla="*/ 3 h 4"/>
                  <a:gd name="T54" fmla="*/ 3 w 5"/>
                  <a:gd name="T55" fmla="*/ 3 h 4"/>
                  <a:gd name="T56" fmla="*/ 3 w 5"/>
                  <a:gd name="T57" fmla="*/ 3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3 h 4"/>
                  <a:gd name="T64" fmla="*/ 3 w 5"/>
                  <a:gd name="T65" fmla="*/ 3 h 4"/>
                  <a:gd name="T66" fmla="*/ 3 w 5"/>
                  <a:gd name="T67" fmla="*/ 3 h 4"/>
                  <a:gd name="T68" fmla="*/ 4 w 5"/>
                  <a:gd name="T69" fmla="*/ 2 h 4"/>
                  <a:gd name="T70" fmla="*/ 4 w 5"/>
                  <a:gd name="T71" fmla="*/ 3 h 4"/>
                  <a:gd name="T72" fmla="*/ 4 w 5"/>
                  <a:gd name="T73" fmla="*/ 3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3 h 4"/>
                  <a:gd name="T80" fmla="*/ 4 w 5"/>
                  <a:gd name="T81" fmla="*/ 3 h 4"/>
                  <a:gd name="T82" fmla="*/ 4 w 5"/>
                  <a:gd name="T83" fmla="*/ 1 h 4"/>
                  <a:gd name="T84" fmla="*/ 5 w 5"/>
                  <a:gd name="T85" fmla="*/ 1 h 4"/>
                  <a:gd name="T86" fmla="*/ 5 w 5"/>
                  <a:gd name="T87" fmla="*/ 1 h 4"/>
                  <a:gd name="T88" fmla="*/ 5 w 5"/>
                  <a:gd name="T89" fmla="*/ 1 h 4"/>
                  <a:gd name="T90" fmla="*/ 5 w 5"/>
                  <a:gd name="T91" fmla="*/ 1 h 4"/>
                  <a:gd name="T92" fmla="*/ 5 w 5"/>
                  <a:gd name="T93" fmla="*/ 2 h 4"/>
                  <a:gd name="T94" fmla="*/ 5 w 5"/>
                  <a:gd name="T95" fmla="*/ 1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59" name="Freeform 2522"/>
              <p:cNvSpPr>
                <a:spLocks/>
              </p:cNvSpPr>
              <p:nvPr/>
            </p:nvSpPr>
            <p:spPr bwMode="auto">
              <a:xfrm>
                <a:off x="3355" y="304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4 h 5"/>
                  <a:gd name="T4" fmla="*/ 0 w 5"/>
                  <a:gd name="T5" fmla="*/ 4 h 5"/>
                  <a:gd name="T6" fmla="*/ 0 w 5"/>
                  <a:gd name="T7" fmla="*/ 4 h 5"/>
                  <a:gd name="T8" fmla="*/ 0 w 5"/>
                  <a:gd name="T9" fmla="*/ 5 h 5"/>
                  <a:gd name="T10" fmla="*/ 1 w 5"/>
                  <a:gd name="T11" fmla="*/ 4 h 5"/>
                  <a:gd name="T12" fmla="*/ 1 w 5"/>
                  <a:gd name="T13" fmla="*/ 4 h 5"/>
                  <a:gd name="T14" fmla="*/ 1 w 5"/>
                  <a:gd name="T15" fmla="*/ 3 h 5"/>
                  <a:gd name="T16" fmla="*/ 1 w 5"/>
                  <a:gd name="T17" fmla="*/ 3 h 5"/>
                  <a:gd name="T18" fmla="*/ 1 w 5"/>
                  <a:gd name="T19" fmla="*/ 3 h 5"/>
                  <a:gd name="T20" fmla="*/ 1 w 5"/>
                  <a:gd name="T21" fmla="*/ 3 h 5"/>
                  <a:gd name="T22" fmla="*/ 1 w 5"/>
                  <a:gd name="T23" fmla="*/ 3 h 5"/>
                  <a:gd name="T24" fmla="*/ 1 w 5"/>
                  <a:gd name="T25" fmla="*/ 3 h 5"/>
                  <a:gd name="T26" fmla="*/ 1 w 5"/>
                  <a:gd name="T27" fmla="*/ 3 h 5"/>
                  <a:gd name="T28" fmla="*/ 1 w 5"/>
                  <a:gd name="T29" fmla="*/ 2 h 5"/>
                  <a:gd name="T30" fmla="*/ 2 w 5"/>
                  <a:gd name="T31" fmla="*/ 1 h 5"/>
                  <a:gd name="T32" fmla="*/ 2 w 5"/>
                  <a:gd name="T33" fmla="*/ 1 h 5"/>
                  <a:gd name="T34" fmla="*/ 2 w 5"/>
                  <a:gd name="T35" fmla="*/ 1 h 5"/>
                  <a:gd name="T36" fmla="*/ 2 w 5"/>
                  <a:gd name="T37" fmla="*/ 2 h 5"/>
                  <a:gd name="T38" fmla="*/ 2 w 5"/>
                  <a:gd name="T39" fmla="*/ 2 h 5"/>
                  <a:gd name="T40" fmla="*/ 2 w 5"/>
                  <a:gd name="T41" fmla="*/ 2 h 5"/>
                  <a:gd name="T42" fmla="*/ 2 w 5"/>
                  <a:gd name="T43" fmla="*/ 3 h 5"/>
                  <a:gd name="T44" fmla="*/ 2 w 5"/>
                  <a:gd name="T45" fmla="*/ 3 h 5"/>
                  <a:gd name="T46" fmla="*/ 2 w 5"/>
                  <a:gd name="T47" fmla="*/ 4 h 5"/>
                  <a:gd name="T48" fmla="*/ 3 w 5"/>
                  <a:gd name="T49" fmla="*/ 3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1 h 5"/>
                  <a:gd name="T56" fmla="*/ 3 w 5"/>
                  <a:gd name="T57" fmla="*/ 1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2 h 5"/>
                  <a:gd name="T64" fmla="*/ 3 w 5"/>
                  <a:gd name="T65" fmla="*/ 2 h 5"/>
                  <a:gd name="T66" fmla="*/ 3 w 5"/>
                  <a:gd name="T67" fmla="*/ 2 h 5"/>
                  <a:gd name="T68" fmla="*/ 3 w 5"/>
                  <a:gd name="T69" fmla="*/ 2 h 5"/>
                  <a:gd name="T70" fmla="*/ 3 w 5"/>
                  <a:gd name="T71" fmla="*/ 2 h 5"/>
                  <a:gd name="T72" fmla="*/ 4 w 5"/>
                  <a:gd name="T73" fmla="*/ 0 h 5"/>
                  <a:gd name="T74" fmla="*/ 4 w 5"/>
                  <a:gd name="T75" fmla="*/ 0 h 5"/>
                  <a:gd name="T76" fmla="*/ 4 w 5"/>
                  <a:gd name="T77" fmla="*/ 0 h 5"/>
                  <a:gd name="T78" fmla="*/ 4 w 5"/>
                  <a:gd name="T79" fmla="*/ 0 h 5"/>
                  <a:gd name="T80" fmla="*/ 4 w 5"/>
                  <a:gd name="T81" fmla="*/ 1 h 5"/>
                  <a:gd name="T82" fmla="*/ 4 w 5"/>
                  <a:gd name="T83" fmla="*/ 1 h 5"/>
                  <a:gd name="T84" fmla="*/ 4 w 5"/>
                  <a:gd name="T85" fmla="*/ 2 h 5"/>
                  <a:gd name="T86" fmla="*/ 4 w 5"/>
                  <a:gd name="T87" fmla="*/ 2 h 5"/>
                  <a:gd name="T88" fmla="*/ 4 w 5"/>
                  <a:gd name="T89" fmla="*/ 1 h 5"/>
                  <a:gd name="T90" fmla="*/ 4 w 5"/>
                  <a:gd name="T91" fmla="*/ 2 h 5"/>
                  <a:gd name="T92" fmla="*/ 4 w 5"/>
                  <a:gd name="T93" fmla="*/ 2 h 5"/>
                  <a:gd name="T94" fmla="*/ 5 w 5"/>
                  <a:gd name="T95" fmla="*/ 1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3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0" name="Freeform 2523"/>
              <p:cNvSpPr>
                <a:spLocks/>
              </p:cNvSpPr>
              <p:nvPr/>
            </p:nvSpPr>
            <p:spPr bwMode="auto">
              <a:xfrm>
                <a:off x="3360" y="3046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0 w 5"/>
                  <a:gd name="T11" fmla="*/ 3 h 4"/>
                  <a:gd name="T12" fmla="*/ 0 w 5"/>
                  <a:gd name="T13" fmla="*/ 3 h 4"/>
                  <a:gd name="T14" fmla="*/ 1 w 5"/>
                  <a:gd name="T15" fmla="*/ 2 h 4"/>
                  <a:gd name="T16" fmla="*/ 1 w 5"/>
                  <a:gd name="T17" fmla="*/ 2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3 h 4"/>
                  <a:gd name="T26" fmla="*/ 1 w 5"/>
                  <a:gd name="T27" fmla="*/ 2 h 4"/>
                  <a:gd name="T28" fmla="*/ 1 w 5"/>
                  <a:gd name="T29" fmla="*/ 2 h 4"/>
                  <a:gd name="T30" fmla="*/ 1 w 5"/>
                  <a:gd name="T31" fmla="*/ 3 h 4"/>
                  <a:gd name="T32" fmla="*/ 1 w 5"/>
                  <a:gd name="T33" fmla="*/ 3 h 4"/>
                  <a:gd name="T34" fmla="*/ 1 w 5"/>
                  <a:gd name="T35" fmla="*/ 3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3 h 4"/>
                  <a:gd name="T42" fmla="*/ 2 w 5"/>
                  <a:gd name="T43" fmla="*/ 2 h 4"/>
                  <a:gd name="T44" fmla="*/ 2 w 5"/>
                  <a:gd name="T45" fmla="*/ 1 h 4"/>
                  <a:gd name="T46" fmla="*/ 2 w 5"/>
                  <a:gd name="T47" fmla="*/ 1 h 4"/>
                  <a:gd name="T48" fmla="*/ 2 w 5"/>
                  <a:gd name="T49" fmla="*/ 2 h 4"/>
                  <a:gd name="T50" fmla="*/ 2 w 5"/>
                  <a:gd name="T51" fmla="*/ 2 h 4"/>
                  <a:gd name="T52" fmla="*/ 2 w 5"/>
                  <a:gd name="T53" fmla="*/ 3 h 4"/>
                  <a:gd name="T54" fmla="*/ 2 w 5"/>
                  <a:gd name="T55" fmla="*/ 3 h 4"/>
                  <a:gd name="T56" fmla="*/ 2 w 5"/>
                  <a:gd name="T57" fmla="*/ 3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3 h 4"/>
                  <a:gd name="T64" fmla="*/ 3 w 5"/>
                  <a:gd name="T65" fmla="*/ 3 h 4"/>
                  <a:gd name="T66" fmla="*/ 3 w 5"/>
                  <a:gd name="T67" fmla="*/ 3 h 4"/>
                  <a:gd name="T68" fmla="*/ 3 w 5"/>
                  <a:gd name="T69" fmla="*/ 3 h 4"/>
                  <a:gd name="T70" fmla="*/ 3 w 5"/>
                  <a:gd name="T71" fmla="*/ 2 h 4"/>
                  <a:gd name="T72" fmla="*/ 3 w 5"/>
                  <a:gd name="T73" fmla="*/ 2 h 4"/>
                  <a:gd name="T74" fmla="*/ 4 w 5"/>
                  <a:gd name="T75" fmla="*/ 1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1 h 4"/>
                  <a:gd name="T82" fmla="*/ 4 w 5"/>
                  <a:gd name="T83" fmla="*/ 2 h 4"/>
                  <a:gd name="T84" fmla="*/ 4 w 5"/>
                  <a:gd name="T85" fmla="*/ 2 h 4"/>
                  <a:gd name="T86" fmla="*/ 4 w 5"/>
                  <a:gd name="T87" fmla="*/ 1 h 4"/>
                  <a:gd name="T88" fmla="*/ 4 w 5"/>
                  <a:gd name="T89" fmla="*/ 1 h 4"/>
                  <a:gd name="T90" fmla="*/ 4 w 5"/>
                  <a:gd name="T91" fmla="*/ 1 h 4"/>
                  <a:gd name="T92" fmla="*/ 5 w 5"/>
                  <a:gd name="T93" fmla="*/ 0 h 4"/>
                  <a:gd name="T94" fmla="*/ 5 w 5"/>
                  <a:gd name="T95" fmla="*/ 0 h 4"/>
                  <a:gd name="T96" fmla="*/ 5 w 5"/>
                  <a:gd name="T97" fmla="*/ 0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1" name="Freeform 2524"/>
              <p:cNvSpPr>
                <a:spLocks/>
              </p:cNvSpPr>
              <p:nvPr/>
            </p:nvSpPr>
            <p:spPr bwMode="auto">
              <a:xfrm>
                <a:off x="3365" y="3044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0 w 4"/>
                  <a:gd name="T5" fmla="*/ 3 h 3"/>
                  <a:gd name="T6" fmla="*/ 0 w 4"/>
                  <a:gd name="T7" fmla="*/ 3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0 w 4"/>
                  <a:gd name="T15" fmla="*/ 3 h 3"/>
                  <a:gd name="T16" fmla="*/ 1 w 4"/>
                  <a:gd name="T17" fmla="*/ 3 h 3"/>
                  <a:gd name="T18" fmla="*/ 1 w 4"/>
                  <a:gd name="T19" fmla="*/ 3 h 3"/>
                  <a:gd name="T20" fmla="*/ 1 w 4"/>
                  <a:gd name="T21" fmla="*/ 3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2 h 3"/>
                  <a:gd name="T34" fmla="*/ 2 w 4"/>
                  <a:gd name="T35" fmla="*/ 3 h 3"/>
                  <a:gd name="T36" fmla="*/ 2 w 4"/>
                  <a:gd name="T37" fmla="*/ 3 h 3"/>
                  <a:gd name="T38" fmla="*/ 2 w 4"/>
                  <a:gd name="T39" fmla="*/ 3 h 3"/>
                  <a:gd name="T40" fmla="*/ 2 w 4"/>
                  <a:gd name="T41" fmla="*/ 3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3 w 4"/>
                  <a:gd name="T57" fmla="*/ 2 h 3"/>
                  <a:gd name="T58" fmla="*/ 3 w 4"/>
                  <a:gd name="T59" fmla="*/ 1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1 h 3"/>
                  <a:gd name="T70" fmla="*/ 3 w 4"/>
                  <a:gd name="T71" fmla="*/ 0 h 3"/>
                  <a:gd name="T72" fmla="*/ 3 w 4"/>
                  <a:gd name="T73" fmla="*/ 1 h 3"/>
                  <a:gd name="T74" fmla="*/ 4 w 4"/>
                  <a:gd name="T75" fmla="*/ 0 h 3"/>
                  <a:gd name="T76" fmla="*/ 4 w 4"/>
                  <a:gd name="T77" fmla="*/ 0 h 3"/>
                  <a:gd name="T78" fmla="*/ 4 w 4"/>
                  <a:gd name="T79" fmla="*/ 1 h 3"/>
                  <a:gd name="T80" fmla="*/ 4 w 4"/>
                  <a:gd name="T81" fmla="*/ 0 h 3"/>
                  <a:gd name="T82" fmla="*/ 4 w 4"/>
                  <a:gd name="T83" fmla="*/ 0 h 3"/>
                  <a:gd name="T84" fmla="*/ 4 w 4"/>
                  <a:gd name="T85" fmla="*/ 1 h 3"/>
                  <a:gd name="T86" fmla="*/ 4 w 4"/>
                  <a:gd name="T87" fmla="*/ 0 h 3"/>
                  <a:gd name="T88" fmla="*/ 4 w 4"/>
                  <a:gd name="T89" fmla="*/ 0 h 3"/>
                  <a:gd name="T90" fmla="*/ 4 w 4"/>
                  <a:gd name="T91" fmla="*/ 0 h 3"/>
                  <a:gd name="T92" fmla="*/ 4 w 4"/>
                  <a:gd name="T93" fmla="*/ 0 h 3"/>
                  <a:gd name="T94" fmla="*/ 4 w 4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2" name="Freeform 2525"/>
              <p:cNvSpPr>
                <a:spLocks/>
              </p:cNvSpPr>
              <p:nvPr/>
            </p:nvSpPr>
            <p:spPr bwMode="auto">
              <a:xfrm>
                <a:off x="3369" y="3039"/>
                <a:ext cx="6" cy="5"/>
              </a:xfrm>
              <a:custGeom>
                <a:avLst/>
                <a:gdLst>
                  <a:gd name="T0" fmla="*/ 1 w 6"/>
                  <a:gd name="T1" fmla="*/ 5 h 5"/>
                  <a:gd name="T2" fmla="*/ 1 w 6"/>
                  <a:gd name="T3" fmla="*/ 5 h 5"/>
                  <a:gd name="T4" fmla="*/ 1 w 6"/>
                  <a:gd name="T5" fmla="*/ 5 h 5"/>
                  <a:gd name="T6" fmla="*/ 1 w 6"/>
                  <a:gd name="T7" fmla="*/ 5 h 5"/>
                  <a:gd name="T8" fmla="*/ 1 w 6"/>
                  <a:gd name="T9" fmla="*/ 4 h 5"/>
                  <a:gd name="T10" fmla="*/ 1 w 6"/>
                  <a:gd name="T11" fmla="*/ 4 h 5"/>
                  <a:gd name="T12" fmla="*/ 1 w 6"/>
                  <a:gd name="T13" fmla="*/ 4 h 5"/>
                  <a:gd name="T14" fmla="*/ 1 w 6"/>
                  <a:gd name="T15" fmla="*/ 4 h 5"/>
                  <a:gd name="T16" fmla="*/ 1 w 6"/>
                  <a:gd name="T17" fmla="*/ 4 h 5"/>
                  <a:gd name="T18" fmla="*/ 1 w 6"/>
                  <a:gd name="T19" fmla="*/ 5 h 5"/>
                  <a:gd name="T20" fmla="*/ 1 w 6"/>
                  <a:gd name="T21" fmla="*/ 5 h 5"/>
                  <a:gd name="T22" fmla="*/ 2 w 6"/>
                  <a:gd name="T23" fmla="*/ 5 h 5"/>
                  <a:gd name="T24" fmla="*/ 2 w 6"/>
                  <a:gd name="T25" fmla="*/ 4 h 5"/>
                  <a:gd name="T26" fmla="*/ 2 w 6"/>
                  <a:gd name="T27" fmla="*/ 3 h 5"/>
                  <a:gd name="T28" fmla="*/ 2 w 6"/>
                  <a:gd name="T29" fmla="*/ 3 h 5"/>
                  <a:gd name="T30" fmla="*/ 2 w 6"/>
                  <a:gd name="T31" fmla="*/ 3 h 5"/>
                  <a:gd name="T32" fmla="*/ 2 w 6"/>
                  <a:gd name="T33" fmla="*/ 3 h 5"/>
                  <a:gd name="T34" fmla="*/ 2 w 6"/>
                  <a:gd name="T35" fmla="*/ 3 h 5"/>
                  <a:gd name="T36" fmla="*/ 2 w 6"/>
                  <a:gd name="T37" fmla="*/ 4 h 5"/>
                  <a:gd name="T38" fmla="*/ 2 w 6"/>
                  <a:gd name="T39" fmla="*/ 4 h 5"/>
                  <a:gd name="T40" fmla="*/ 3 w 6"/>
                  <a:gd name="T41" fmla="*/ 3 h 5"/>
                  <a:gd name="T42" fmla="*/ 3 w 6"/>
                  <a:gd name="T43" fmla="*/ 3 h 5"/>
                  <a:gd name="T44" fmla="*/ 3 w 6"/>
                  <a:gd name="T45" fmla="*/ 3 h 5"/>
                  <a:gd name="T46" fmla="*/ 3 w 6"/>
                  <a:gd name="T47" fmla="*/ 3 h 5"/>
                  <a:gd name="T48" fmla="*/ 3 w 6"/>
                  <a:gd name="T49" fmla="*/ 3 h 5"/>
                  <a:gd name="T50" fmla="*/ 3 w 6"/>
                  <a:gd name="T51" fmla="*/ 3 h 5"/>
                  <a:gd name="T52" fmla="*/ 3 w 6"/>
                  <a:gd name="T53" fmla="*/ 2 h 5"/>
                  <a:gd name="T54" fmla="*/ 3 w 6"/>
                  <a:gd name="T55" fmla="*/ 2 h 5"/>
                  <a:gd name="T56" fmla="*/ 3 w 6"/>
                  <a:gd name="T57" fmla="*/ 2 h 5"/>
                  <a:gd name="T58" fmla="*/ 4 w 6"/>
                  <a:gd name="T59" fmla="*/ 2 h 5"/>
                  <a:gd name="T60" fmla="*/ 4 w 6"/>
                  <a:gd name="T61" fmla="*/ 2 h 5"/>
                  <a:gd name="T62" fmla="*/ 4 w 6"/>
                  <a:gd name="T63" fmla="*/ 3 h 5"/>
                  <a:gd name="T64" fmla="*/ 4 w 6"/>
                  <a:gd name="T65" fmla="*/ 2 h 5"/>
                  <a:gd name="T66" fmla="*/ 4 w 6"/>
                  <a:gd name="T67" fmla="*/ 2 h 5"/>
                  <a:gd name="T68" fmla="*/ 4 w 6"/>
                  <a:gd name="T69" fmla="*/ 1 h 5"/>
                  <a:gd name="T70" fmla="*/ 4 w 6"/>
                  <a:gd name="T71" fmla="*/ 1 h 5"/>
                  <a:gd name="T72" fmla="*/ 4 w 6"/>
                  <a:gd name="T73" fmla="*/ 1 h 5"/>
                  <a:gd name="T74" fmla="*/ 4 w 6"/>
                  <a:gd name="T75" fmla="*/ 2 h 5"/>
                  <a:gd name="T76" fmla="*/ 4 w 6"/>
                  <a:gd name="T77" fmla="*/ 2 h 5"/>
                  <a:gd name="T78" fmla="*/ 5 w 6"/>
                  <a:gd name="T79" fmla="*/ 2 h 5"/>
                  <a:gd name="T80" fmla="*/ 5 w 6"/>
                  <a:gd name="T81" fmla="*/ 1 h 5"/>
                  <a:gd name="T82" fmla="*/ 5 w 6"/>
                  <a:gd name="T83" fmla="*/ 2 h 5"/>
                  <a:gd name="T84" fmla="*/ 5 w 6"/>
                  <a:gd name="T85" fmla="*/ 2 h 5"/>
                  <a:gd name="T86" fmla="*/ 5 w 6"/>
                  <a:gd name="T87" fmla="*/ 1 h 5"/>
                  <a:gd name="T88" fmla="*/ 5 w 6"/>
                  <a:gd name="T89" fmla="*/ 2 h 5"/>
                  <a:gd name="T90" fmla="*/ 5 w 6"/>
                  <a:gd name="T91" fmla="*/ 2 h 5"/>
                  <a:gd name="T92" fmla="*/ 5 w 6"/>
                  <a:gd name="T93" fmla="*/ 2 h 5"/>
                  <a:gd name="T94" fmla="*/ 6 w 6"/>
                  <a:gd name="T95" fmla="*/ 1 h 5"/>
                  <a:gd name="T96" fmla="*/ 6 w 6"/>
                  <a:gd name="T97" fmla="*/ 0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5"/>
                  <a:gd name="T149" fmla="*/ 6 w 6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5">
                    <a:moveTo>
                      <a:pt x="0" y="5"/>
                    </a:move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3" name="Freeform 2526"/>
              <p:cNvSpPr>
                <a:spLocks/>
              </p:cNvSpPr>
              <p:nvPr/>
            </p:nvSpPr>
            <p:spPr bwMode="auto">
              <a:xfrm>
                <a:off x="3375" y="3033"/>
                <a:ext cx="4" cy="8"/>
              </a:xfrm>
              <a:custGeom>
                <a:avLst/>
                <a:gdLst>
                  <a:gd name="T0" fmla="*/ 0 w 4"/>
                  <a:gd name="T1" fmla="*/ 7 h 8"/>
                  <a:gd name="T2" fmla="*/ 0 w 4"/>
                  <a:gd name="T3" fmla="*/ 7 h 8"/>
                  <a:gd name="T4" fmla="*/ 0 w 4"/>
                  <a:gd name="T5" fmla="*/ 7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0 w 4"/>
                  <a:gd name="T13" fmla="*/ 7 h 8"/>
                  <a:gd name="T14" fmla="*/ 0 w 4"/>
                  <a:gd name="T15" fmla="*/ 7 h 8"/>
                  <a:gd name="T16" fmla="*/ 0 w 4"/>
                  <a:gd name="T17" fmla="*/ 7 h 8"/>
                  <a:gd name="T18" fmla="*/ 0 w 4"/>
                  <a:gd name="T19" fmla="*/ 7 h 8"/>
                  <a:gd name="T20" fmla="*/ 0 w 4"/>
                  <a:gd name="T21" fmla="*/ 7 h 8"/>
                  <a:gd name="T22" fmla="*/ 1 w 4"/>
                  <a:gd name="T23" fmla="*/ 6 h 8"/>
                  <a:gd name="T24" fmla="*/ 1 w 4"/>
                  <a:gd name="T25" fmla="*/ 5 h 8"/>
                  <a:gd name="T26" fmla="*/ 1 w 4"/>
                  <a:gd name="T27" fmla="*/ 5 h 8"/>
                  <a:gd name="T28" fmla="*/ 1 w 4"/>
                  <a:gd name="T29" fmla="*/ 5 h 8"/>
                  <a:gd name="T30" fmla="*/ 1 w 4"/>
                  <a:gd name="T31" fmla="*/ 7 h 8"/>
                  <a:gd name="T32" fmla="*/ 1 w 4"/>
                  <a:gd name="T33" fmla="*/ 7 h 8"/>
                  <a:gd name="T34" fmla="*/ 1 w 4"/>
                  <a:gd name="T35" fmla="*/ 6 h 8"/>
                  <a:gd name="T36" fmla="*/ 1 w 4"/>
                  <a:gd name="T37" fmla="*/ 6 h 8"/>
                  <a:gd name="T38" fmla="*/ 1 w 4"/>
                  <a:gd name="T39" fmla="*/ 6 h 8"/>
                  <a:gd name="T40" fmla="*/ 1 w 4"/>
                  <a:gd name="T41" fmla="*/ 5 h 8"/>
                  <a:gd name="T42" fmla="*/ 2 w 4"/>
                  <a:gd name="T43" fmla="*/ 7 h 8"/>
                  <a:gd name="T44" fmla="*/ 2 w 4"/>
                  <a:gd name="T45" fmla="*/ 7 h 8"/>
                  <a:gd name="T46" fmla="*/ 2 w 4"/>
                  <a:gd name="T47" fmla="*/ 7 h 8"/>
                  <a:gd name="T48" fmla="*/ 2 w 4"/>
                  <a:gd name="T49" fmla="*/ 7 h 8"/>
                  <a:gd name="T50" fmla="*/ 2 w 4"/>
                  <a:gd name="T51" fmla="*/ 6 h 8"/>
                  <a:gd name="T52" fmla="*/ 2 w 4"/>
                  <a:gd name="T53" fmla="*/ 5 h 8"/>
                  <a:gd name="T54" fmla="*/ 2 w 4"/>
                  <a:gd name="T55" fmla="*/ 5 h 8"/>
                  <a:gd name="T56" fmla="*/ 2 w 4"/>
                  <a:gd name="T57" fmla="*/ 5 h 8"/>
                  <a:gd name="T58" fmla="*/ 2 w 4"/>
                  <a:gd name="T59" fmla="*/ 5 h 8"/>
                  <a:gd name="T60" fmla="*/ 3 w 4"/>
                  <a:gd name="T61" fmla="*/ 5 h 8"/>
                  <a:gd name="T62" fmla="*/ 3 w 4"/>
                  <a:gd name="T63" fmla="*/ 5 h 8"/>
                  <a:gd name="T64" fmla="*/ 3 w 4"/>
                  <a:gd name="T65" fmla="*/ 4 h 8"/>
                  <a:gd name="T66" fmla="*/ 3 w 4"/>
                  <a:gd name="T67" fmla="*/ 6 h 8"/>
                  <a:gd name="T68" fmla="*/ 3 w 4"/>
                  <a:gd name="T69" fmla="*/ 6 h 8"/>
                  <a:gd name="T70" fmla="*/ 3 w 4"/>
                  <a:gd name="T71" fmla="*/ 5 h 8"/>
                  <a:gd name="T72" fmla="*/ 3 w 4"/>
                  <a:gd name="T73" fmla="*/ 4 h 8"/>
                  <a:gd name="T74" fmla="*/ 3 w 4"/>
                  <a:gd name="T75" fmla="*/ 3 h 8"/>
                  <a:gd name="T76" fmla="*/ 3 w 4"/>
                  <a:gd name="T77" fmla="*/ 3 h 8"/>
                  <a:gd name="T78" fmla="*/ 3 w 4"/>
                  <a:gd name="T79" fmla="*/ 3 h 8"/>
                  <a:gd name="T80" fmla="*/ 4 w 4"/>
                  <a:gd name="T81" fmla="*/ 4 h 8"/>
                  <a:gd name="T82" fmla="*/ 4 w 4"/>
                  <a:gd name="T83" fmla="*/ 3 h 8"/>
                  <a:gd name="T84" fmla="*/ 4 w 4"/>
                  <a:gd name="T85" fmla="*/ 0 h 8"/>
                  <a:gd name="T86" fmla="*/ 4 w 4"/>
                  <a:gd name="T87" fmla="*/ 0 h 8"/>
                  <a:gd name="T88" fmla="*/ 4 w 4"/>
                  <a:gd name="T89" fmla="*/ 2 h 8"/>
                  <a:gd name="T90" fmla="*/ 4 w 4"/>
                  <a:gd name="T91" fmla="*/ 2 h 8"/>
                  <a:gd name="T92" fmla="*/ 4 w 4"/>
                  <a:gd name="T93" fmla="*/ 3 h 8"/>
                  <a:gd name="T94" fmla="*/ 4 w 4"/>
                  <a:gd name="T95" fmla="*/ 3 h 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8"/>
                  <a:gd name="T146" fmla="*/ 4 w 4"/>
                  <a:gd name="T147" fmla="*/ 8 h 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8">
                    <a:moveTo>
                      <a:pt x="0" y="6"/>
                    </a:move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4" name="Freeform 2527"/>
              <p:cNvSpPr>
                <a:spLocks/>
              </p:cNvSpPr>
              <p:nvPr/>
            </p:nvSpPr>
            <p:spPr bwMode="auto">
              <a:xfrm>
                <a:off x="3379" y="3032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4 h 5"/>
                  <a:gd name="T4" fmla="*/ 0 w 5"/>
                  <a:gd name="T5" fmla="*/ 4 h 5"/>
                  <a:gd name="T6" fmla="*/ 0 w 5"/>
                  <a:gd name="T7" fmla="*/ 4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4 h 5"/>
                  <a:gd name="T14" fmla="*/ 1 w 5"/>
                  <a:gd name="T15" fmla="*/ 5 h 5"/>
                  <a:gd name="T16" fmla="*/ 1 w 5"/>
                  <a:gd name="T17" fmla="*/ 2 h 5"/>
                  <a:gd name="T18" fmla="*/ 1 w 5"/>
                  <a:gd name="T19" fmla="*/ 2 h 5"/>
                  <a:gd name="T20" fmla="*/ 1 w 5"/>
                  <a:gd name="T21" fmla="*/ 4 h 5"/>
                  <a:gd name="T22" fmla="*/ 1 w 5"/>
                  <a:gd name="T23" fmla="*/ 4 h 5"/>
                  <a:gd name="T24" fmla="*/ 1 w 5"/>
                  <a:gd name="T25" fmla="*/ 4 h 5"/>
                  <a:gd name="T26" fmla="*/ 2 w 5"/>
                  <a:gd name="T27" fmla="*/ 3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3 h 5"/>
                  <a:gd name="T34" fmla="*/ 2 w 5"/>
                  <a:gd name="T35" fmla="*/ 3 h 5"/>
                  <a:gd name="T36" fmla="*/ 2 w 5"/>
                  <a:gd name="T37" fmla="*/ 3 h 5"/>
                  <a:gd name="T38" fmla="*/ 2 w 5"/>
                  <a:gd name="T39" fmla="*/ 4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3 h 5"/>
                  <a:gd name="T46" fmla="*/ 2 w 5"/>
                  <a:gd name="T47" fmla="*/ 2 h 5"/>
                  <a:gd name="T48" fmla="*/ 2 w 5"/>
                  <a:gd name="T49" fmla="*/ 2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2 h 5"/>
                  <a:gd name="T62" fmla="*/ 3 w 5"/>
                  <a:gd name="T63" fmla="*/ 2 h 5"/>
                  <a:gd name="T64" fmla="*/ 3 w 5"/>
                  <a:gd name="T65" fmla="*/ 2 h 5"/>
                  <a:gd name="T66" fmla="*/ 3 w 5"/>
                  <a:gd name="T67" fmla="*/ 2 h 5"/>
                  <a:gd name="T68" fmla="*/ 3 w 5"/>
                  <a:gd name="T69" fmla="*/ 2 h 5"/>
                  <a:gd name="T70" fmla="*/ 4 w 5"/>
                  <a:gd name="T71" fmla="*/ 2 h 5"/>
                  <a:gd name="T72" fmla="*/ 4 w 5"/>
                  <a:gd name="T73" fmla="*/ 2 h 5"/>
                  <a:gd name="T74" fmla="*/ 4 w 5"/>
                  <a:gd name="T75" fmla="*/ 1 h 5"/>
                  <a:gd name="T76" fmla="*/ 4 w 5"/>
                  <a:gd name="T77" fmla="*/ 1 h 5"/>
                  <a:gd name="T78" fmla="*/ 4 w 5"/>
                  <a:gd name="T79" fmla="*/ 1 h 5"/>
                  <a:gd name="T80" fmla="*/ 4 w 5"/>
                  <a:gd name="T81" fmla="*/ 1 h 5"/>
                  <a:gd name="T82" fmla="*/ 4 w 5"/>
                  <a:gd name="T83" fmla="*/ 2 h 5"/>
                  <a:gd name="T84" fmla="*/ 4 w 5"/>
                  <a:gd name="T85" fmla="*/ 2 h 5"/>
                  <a:gd name="T86" fmla="*/ 4 w 5"/>
                  <a:gd name="T87" fmla="*/ 2 h 5"/>
                  <a:gd name="T88" fmla="*/ 5 w 5"/>
                  <a:gd name="T89" fmla="*/ 1 h 5"/>
                  <a:gd name="T90" fmla="*/ 5 w 5"/>
                  <a:gd name="T91" fmla="*/ 1 h 5"/>
                  <a:gd name="T92" fmla="*/ 5 w 5"/>
                  <a:gd name="T93" fmla="*/ 2 h 5"/>
                  <a:gd name="T94" fmla="*/ 5 w 5"/>
                  <a:gd name="T95" fmla="*/ 0 h 5"/>
                  <a:gd name="T96" fmla="*/ 5 w 5"/>
                  <a:gd name="T97" fmla="*/ 0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4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5" name="Freeform 2528"/>
              <p:cNvSpPr>
                <a:spLocks/>
              </p:cNvSpPr>
              <p:nvPr/>
            </p:nvSpPr>
            <p:spPr bwMode="auto">
              <a:xfrm>
                <a:off x="3384" y="3029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0 w 5"/>
                  <a:gd name="T7" fmla="*/ 3 h 4"/>
                  <a:gd name="T8" fmla="*/ 0 w 5"/>
                  <a:gd name="T9" fmla="*/ 3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4 h 4"/>
                  <a:gd name="T22" fmla="*/ 1 w 5"/>
                  <a:gd name="T23" fmla="*/ 3 h 4"/>
                  <a:gd name="T24" fmla="*/ 1 w 5"/>
                  <a:gd name="T25" fmla="*/ 4 h 4"/>
                  <a:gd name="T26" fmla="*/ 1 w 5"/>
                  <a:gd name="T27" fmla="*/ 4 h 4"/>
                  <a:gd name="T28" fmla="*/ 1 w 5"/>
                  <a:gd name="T29" fmla="*/ 4 h 4"/>
                  <a:gd name="T30" fmla="*/ 1 w 5"/>
                  <a:gd name="T31" fmla="*/ 4 h 4"/>
                  <a:gd name="T32" fmla="*/ 1 w 5"/>
                  <a:gd name="T33" fmla="*/ 4 h 4"/>
                  <a:gd name="T34" fmla="*/ 2 w 5"/>
                  <a:gd name="T35" fmla="*/ 3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3 h 4"/>
                  <a:gd name="T42" fmla="*/ 2 w 5"/>
                  <a:gd name="T43" fmla="*/ 3 h 4"/>
                  <a:gd name="T44" fmla="*/ 2 w 5"/>
                  <a:gd name="T45" fmla="*/ 3 h 4"/>
                  <a:gd name="T46" fmla="*/ 2 w 5"/>
                  <a:gd name="T47" fmla="*/ 3 h 4"/>
                  <a:gd name="T48" fmla="*/ 2 w 5"/>
                  <a:gd name="T49" fmla="*/ 3 h 4"/>
                  <a:gd name="T50" fmla="*/ 2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1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1 h 4"/>
                  <a:gd name="T68" fmla="*/ 3 w 5"/>
                  <a:gd name="T69" fmla="*/ 1 h 4"/>
                  <a:gd name="T70" fmla="*/ 3 w 5"/>
                  <a:gd name="T71" fmla="*/ 1 h 4"/>
                  <a:gd name="T72" fmla="*/ 4 w 5"/>
                  <a:gd name="T73" fmla="*/ 2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1 h 4"/>
                  <a:gd name="T86" fmla="*/ 4 w 5"/>
                  <a:gd name="T87" fmla="*/ 1 h 4"/>
                  <a:gd name="T88" fmla="*/ 4 w 5"/>
                  <a:gd name="T89" fmla="*/ 1 h 4"/>
                  <a:gd name="T90" fmla="*/ 4 w 5"/>
                  <a:gd name="T91" fmla="*/ 0 h 4"/>
                  <a:gd name="T92" fmla="*/ 4 w 5"/>
                  <a:gd name="T93" fmla="*/ 0 h 4"/>
                  <a:gd name="T94" fmla="*/ 5 w 5"/>
                  <a:gd name="T95" fmla="*/ 0 h 4"/>
                  <a:gd name="T96" fmla="*/ 5 w 5"/>
                  <a:gd name="T97" fmla="*/ 0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3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6" name="Freeform 2529"/>
              <p:cNvSpPr>
                <a:spLocks/>
              </p:cNvSpPr>
              <p:nvPr/>
            </p:nvSpPr>
            <p:spPr bwMode="auto">
              <a:xfrm>
                <a:off x="3389" y="3025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5 h 6"/>
                  <a:gd name="T4" fmla="*/ 0 w 5"/>
                  <a:gd name="T5" fmla="*/ 4 h 6"/>
                  <a:gd name="T6" fmla="*/ 0 w 5"/>
                  <a:gd name="T7" fmla="*/ 5 h 6"/>
                  <a:gd name="T8" fmla="*/ 0 w 5"/>
                  <a:gd name="T9" fmla="*/ 4 h 6"/>
                  <a:gd name="T10" fmla="*/ 0 w 5"/>
                  <a:gd name="T11" fmla="*/ 4 h 6"/>
                  <a:gd name="T12" fmla="*/ 0 w 5"/>
                  <a:gd name="T13" fmla="*/ 5 h 6"/>
                  <a:gd name="T14" fmla="*/ 0 w 5"/>
                  <a:gd name="T15" fmla="*/ 5 h 6"/>
                  <a:gd name="T16" fmla="*/ 1 w 5"/>
                  <a:gd name="T17" fmla="*/ 5 h 6"/>
                  <a:gd name="T18" fmla="*/ 1 w 5"/>
                  <a:gd name="T19" fmla="*/ 5 h 6"/>
                  <a:gd name="T20" fmla="*/ 1 w 5"/>
                  <a:gd name="T21" fmla="*/ 5 h 6"/>
                  <a:gd name="T22" fmla="*/ 1 w 5"/>
                  <a:gd name="T23" fmla="*/ 4 h 6"/>
                  <a:gd name="T24" fmla="*/ 1 w 5"/>
                  <a:gd name="T25" fmla="*/ 4 h 6"/>
                  <a:gd name="T26" fmla="*/ 1 w 5"/>
                  <a:gd name="T27" fmla="*/ 4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4 h 6"/>
                  <a:gd name="T34" fmla="*/ 1 w 5"/>
                  <a:gd name="T35" fmla="*/ 4 h 6"/>
                  <a:gd name="T36" fmla="*/ 1 w 5"/>
                  <a:gd name="T37" fmla="*/ 4 h 6"/>
                  <a:gd name="T38" fmla="*/ 2 w 5"/>
                  <a:gd name="T39" fmla="*/ 4 h 6"/>
                  <a:gd name="T40" fmla="*/ 2 w 5"/>
                  <a:gd name="T41" fmla="*/ 4 h 6"/>
                  <a:gd name="T42" fmla="*/ 2 w 5"/>
                  <a:gd name="T43" fmla="*/ 4 h 6"/>
                  <a:gd name="T44" fmla="*/ 2 w 5"/>
                  <a:gd name="T45" fmla="*/ 4 h 6"/>
                  <a:gd name="T46" fmla="*/ 2 w 5"/>
                  <a:gd name="T47" fmla="*/ 4 h 6"/>
                  <a:gd name="T48" fmla="*/ 2 w 5"/>
                  <a:gd name="T49" fmla="*/ 4 h 6"/>
                  <a:gd name="T50" fmla="*/ 2 w 5"/>
                  <a:gd name="T51" fmla="*/ 4 h 6"/>
                  <a:gd name="T52" fmla="*/ 2 w 5"/>
                  <a:gd name="T53" fmla="*/ 4 h 6"/>
                  <a:gd name="T54" fmla="*/ 2 w 5"/>
                  <a:gd name="T55" fmla="*/ 4 h 6"/>
                  <a:gd name="T56" fmla="*/ 3 w 5"/>
                  <a:gd name="T57" fmla="*/ 3 h 6"/>
                  <a:gd name="T58" fmla="*/ 3 w 5"/>
                  <a:gd name="T59" fmla="*/ 3 h 6"/>
                  <a:gd name="T60" fmla="*/ 3 w 5"/>
                  <a:gd name="T61" fmla="*/ 3 h 6"/>
                  <a:gd name="T62" fmla="*/ 3 w 5"/>
                  <a:gd name="T63" fmla="*/ 3 h 6"/>
                  <a:gd name="T64" fmla="*/ 3 w 5"/>
                  <a:gd name="T65" fmla="*/ 3 h 6"/>
                  <a:gd name="T66" fmla="*/ 3 w 5"/>
                  <a:gd name="T67" fmla="*/ 2 h 6"/>
                  <a:gd name="T68" fmla="*/ 3 w 5"/>
                  <a:gd name="T69" fmla="*/ 2 h 6"/>
                  <a:gd name="T70" fmla="*/ 3 w 5"/>
                  <a:gd name="T71" fmla="*/ 1 h 6"/>
                  <a:gd name="T72" fmla="*/ 4 w 5"/>
                  <a:gd name="T73" fmla="*/ 2 h 6"/>
                  <a:gd name="T74" fmla="*/ 4 w 5"/>
                  <a:gd name="T75" fmla="*/ 1 h 6"/>
                  <a:gd name="T76" fmla="*/ 4 w 5"/>
                  <a:gd name="T77" fmla="*/ 2 h 6"/>
                  <a:gd name="T78" fmla="*/ 4 w 5"/>
                  <a:gd name="T79" fmla="*/ 2 h 6"/>
                  <a:gd name="T80" fmla="*/ 4 w 5"/>
                  <a:gd name="T81" fmla="*/ 2 h 6"/>
                  <a:gd name="T82" fmla="*/ 4 w 5"/>
                  <a:gd name="T83" fmla="*/ 2 h 6"/>
                  <a:gd name="T84" fmla="*/ 4 w 5"/>
                  <a:gd name="T85" fmla="*/ 2 h 6"/>
                  <a:gd name="T86" fmla="*/ 4 w 5"/>
                  <a:gd name="T87" fmla="*/ 1 h 6"/>
                  <a:gd name="T88" fmla="*/ 4 w 5"/>
                  <a:gd name="T89" fmla="*/ 0 h 6"/>
                  <a:gd name="T90" fmla="*/ 4 w 5"/>
                  <a:gd name="T91" fmla="*/ 0 h 6"/>
                  <a:gd name="T92" fmla="*/ 4 w 5"/>
                  <a:gd name="T93" fmla="*/ 0 h 6"/>
                  <a:gd name="T94" fmla="*/ 5 w 5"/>
                  <a:gd name="T95" fmla="*/ 1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7" name="Freeform 2530"/>
              <p:cNvSpPr>
                <a:spLocks/>
              </p:cNvSpPr>
              <p:nvPr/>
            </p:nvSpPr>
            <p:spPr bwMode="auto">
              <a:xfrm>
                <a:off x="3394" y="3019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6 h 7"/>
                  <a:gd name="T4" fmla="*/ 0 w 5"/>
                  <a:gd name="T5" fmla="*/ 6 h 7"/>
                  <a:gd name="T6" fmla="*/ 0 w 5"/>
                  <a:gd name="T7" fmla="*/ 7 h 7"/>
                  <a:gd name="T8" fmla="*/ 0 w 5"/>
                  <a:gd name="T9" fmla="*/ 6 h 7"/>
                  <a:gd name="T10" fmla="*/ 0 w 5"/>
                  <a:gd name="T11" fmla="*/ 6 h 7"/>
                  <a:gd name="T12" fmla="*/ 0 w 5"/>
                  <a:gd name="T13" fmla="*/ 7 h 7"/>
                  <a:gd name="T14" fmla="*/ 0 w 5"/>
                  <a:gd name="T15" fmla="*/ 7 h 7"/>
                  <a:gd name="T16" fmla="*/ 1 w 5"/>
                  <a:gd name="T17" fmla="*/ 7 h 7"/>
                  <a:gd name="T18" fmla="*/ 1 w 5"/>
                  <a:gd name="T19" fmla="*/ 7 h 7"/>
                  <a:gd name="T20" fmla="*/ 1 w 5"/>
                  <a:gd name="T21" fmla="*/ 6 h 7"/>
                  <a:gd name="T22" fmla="*/ 1 w 5"/>
                  <a:gd name="T23" fmla="*/ 6 h 7"/>
                  <a:gd name="T24" fmla="*/ 1 w 5"/>
                  <a:gd name="T25" fmla="*/ 6 h 7"/>
                  <a:gd name="T26" fmla="*/ 1 w 5"/>
                  <a:gd name="T27" fmla="*/ 5 h 7"/>
                  <a:gd name="T28" fmla="*/ 1 w 5"/>
                  <a:gd name="T29" fmla="*/ 4 h 7"/>
                  <a:gd name="T30" fmla="*/ 1 w 5"/>
                  <a:gd name="T31" fmla="*/ 4 h 7"/>
                  <a:gd name="T32" fmla="*/ 1 w 5"/>
                  <a:gd name="T33" fmla="*/ 4 h 7"/>
                  <a:gd name="T34" fmla="*/ 2 w 5"/>
                  <a:gd name="T35" fmla="*/ 4 h 7"/>
                  <a:gd name="T36" fmla="*/ 2 w 5"/>
                  <a:gd name="T37" fmla="*/ 4 h 7"/>
                  <a:gd name="T38" fmla="*/ 2 w 5"/>
                  <a:gd name="T39" fmla="*/ 5 h 7"/>
                  <a:gd name="T40" fmla="*/ 2 w 5"/>
                  <a:gd name="T41" fmla="*/ 4 h 7"/>
                  <a:gd name="T42" fmla="*/ 2 w 5"/>
                  <a:gd name="T43" fmla="*/ 4 h 7"/>
                  <a:gd name="T44" fmla="*/ 2 w 5"/>
                  <a:gd name="T45" fmla="*/ 5 h 7"/>
                  <a:gd name="T46" fmla="*/ 2 w 5"/>
                  <a:gd name="T47" fmla="*/ 5 h 7"/>
                  <a:gd name="T48" fmla="*/ 2 w 5"/>
                  <a:gd name="T49" fmla="*/ 4 h 7"/>
                  <a:gd name="T50" fmla="*/ 2 w 5"/>
                  <a:gd name="T51" fmla="*/ 4 h 7"/>
                  <a:gd name="T52" fmla="*/ 2 w 5"/>
                  <a:gd name="T53" fmla="*/ 4 h 7"/>
                  <a:gd name="T54" fmla="*/ 3 w 5"/>
                  <a:gd name="T55" fmla="*/ 3 h 7"/>
                  <a:gd name="T56" fmla="*/ 3 w 5"/>
                  <a:gd name="T57" fmla="*/ 3 h 7"/>
                  <a:gd name="T58" fmla="*/ 3 w 5"/>
                  <a:gd name="T59" fmla="*/ 4 h 7"/>
                  <a:gd name="T60" fmla="*/ 3 w 5"/>
                  <a:gd name="T61" fmla="*/ 3 h 7"/>
                  <a:gd name="T62" fmla="*/ 3 w 5"/>
                  <a:gd name="T63" fmla="*/ 2 h 7"/>
                  <a:gd name="T64" fmla="*/ 3 w 5"/>
                  <a:gd name="T65" fmla="*/ 2 h 7"/>
                  <a:gd name="T66" fmla="*/ 3 w 5"/>
                  <a:gd name="T67" fmla="*/ 3 h 7"/>
                  <a:gd name="T68" fmla="*/ 3 w 5"/>
                  <a:gd name="T69" fmla="*/ 3 h 7"/>
                  <a:gd name="T70" fmla="*/ 3 w 5"/>
                  <a:gd name="T71" fmla="*/ 3 h 7"/>
                  <a:gd name="T72" fmla="*/ 4 w 5"/>
                  <a:gd name="T73" fmla="*/ 3 h 7"/>
                  <a:gd name="T74" fmla="*/ 4 w 5"/>
                  <a:gd name="T75" fmla="*/ 2 h 7"/>
                  <a:gd name="T76" fmla="*/ 4 w 5"/>
                  <a:gd name="T77" fmla="*/ 1 h 7"/>
                  <a:gd name="T78" fmla="*/ 4 w 5"/>
                  <a:gd name="T79" fmla="*/ 1 h 7"/>
                  <a:gd name="T80" fmla="*/ 4 w 5"/>
                  <a:gd name="T81" fmla="*/ 1 h 7"/>
                  <a:gd name="T82" fmla="*/ 4 w 5"/>
                  <a:gd name="T83" fmla="*/ 1 h 7"/>
                  <a:gd name="T84" fmla="*/ 4 w 5"/>
                  <a:gd name="T85" fmla="*/ 1 h 7"/>
                  <a:gd name="T86" fmla="*/ 4 w 5"/>
                  <a:gd name="T87" fmla="*/ 0 h 7"/>
                  <a:gd name="T88" fmla="*/ 4 w 5"/>
                  <a:gd name="T89" fmla="*/ 1 h 7"/>
                  <a:gd name="T90" fmla="*/ 4 w 5"/>
                  <a:gd name="T91" fmla="*/ 1 h 7"/>
                  <a:gd name="T92" fmla="*/ 5 w 5"/>
                  <a:gd name="T93" fmla="*/ 0 h 7"/>
                  <a:gd name="T94" fmla="*/ 5 w 5"/>
                  <a:gd name="T95" fmla="*/ 1 h 7"/>
                  <a:gd name="T96" fmla="*/ 5 w 5"/>
                  <a:gd name="T97" fmla="*/ 1 h 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7"/>
                  <a:gd name="T149" fmla="*/ 5 w 5"/>
                  <a:gd name="T150" fmla="*/ 7 h 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8" name="Freeform 2531"/>
              <p:cNvSpPr>
                <a:spLocks/>
              </p:cNvSpPr>
              <p:nvPr/>
            </p:nvSpPr>
            <p:spPr bwMode="auto">
              <a:xfrm>
                <a:off x="3399" y="3015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4 h 5"/>
                  <a:gd name="T4" fmla="*/ 0 w 5"/>
                  <a:gd name="T5" fmla="*/ 5 h 5"/>
                  <a:gd name="T6" fmla="*/ 0 w 5"/>
                  <a:gd name="T7" fmla="*/ 5 h 5"/>
                  <a:gd name="T8" fmla="*/ 0 w 5"/>
                  <a:gd name="T9" fmla="*/ 5 h 5"/>
                  <a:gd name="T10" fmla="*/ 0 w 5"/>
                  <a:gd name="T11" fmla="*/ 4 h 5"/>
                  <a:gd name="T12" fmla="*/ 0 w 5"/>
                  <a:gd name="T13" fmla="*/ 4 h 5"/>
                  <a:gd name="T14" fmla="*/ 0 w 5"/>
                  <a:gd name="T15" fmla="*/ 4 h 5"/>
                  <a:gd name="T16" fmla="*/ 1 w 5"/>
                  <a:gd name="T17" fmla="*/ 5 h 5"/>
                  <a:gd name="T18" fmla="*/ 1 w 5"/>
                  <a:gd name="T19" fmla="*/ 4 h 5"/>
                  <a:gd name="T20" fmla="*/ 1 w 5"/>
                  <a:gd name="T21" fmla="*/ 4 h 5"/>
                  <a:gd name="T22" fmla="*/ 1 w 5"/>
                  <a:gd name="T23" fmla="*/ 4 h 5"/>
                  <a:gd name="T24" fmla="*/ 1 w 5"/>
                  <a:gd name="T25" fmla="*/ 4 h 5"/>
                  <a:gd name="T26" fmla="*/ 1 w 5"/>
                  <a:gd name="T27" fmla="*/ 3 h 5"/>
                  <a:gd name="T28" fmla="*/ 1 w 5"/>
                  <a:gd name="T29" fmla="*/ 3 h 5"/>
                  <a:gd name="T30" fmla="*/ 1 w 5"/>
                  <a:gd name="T31" fmla="*/ 3 h 5"/>
                  <a:gd name="T32" fmla="*/ 2 w 5"/>
                  <a:gd name="T33" fmla="*/ 3 h 5"/>
                  <a:gd name="T34" fmla="*/ 2 w 5"/>
                  <a:gd name="T35" fmla="*/ 4 h 5"/>
                  <a:gd name="T36" fmla="*/ 2 w 5"/>
                  <a:gd name="T37" fmla="*/ 4 h 5"/>
                  <a:gd name="T38" fmla="*/ 2 w 5"/>
                  <a:gd name="T39" fmla="*/ 3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4 h 5"/>
                  <a:gd name="T46" fmla="*/ 2 w 5"/>
                  <a:gd name="T47" fmla="*/ 3 h 5"/>
                  <a:gd name="T48" fmla="*/ 2 w 5"/>
                  <a:gd name="T49" fmla="*/ 2 h 5"/>
                  <a:gd name="T50" fmla="*/ 2 w 5"/>
                  <a:gd name="T51" fmla="*/ 2 h 5"/>
                  <a:gd name="T52" fmla="*/ 3 w 5"/>
                  <a:gd name="T53" fmla="*/ 3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1 h 5"/>
                  <a:gd name="T62" fmla="*/ 3 w 5"/>
                  <a:gd name="T63" fmla="*/ 0 h 5"/>
                  <a:gd name="T64" fmla="*/ 3 w 5"/>
                  <a:gd name="T65" fmla="*/ 0 h 5"/>
                  <a:gd name="T66" fmla="*/ 3 w 5"/>
                  <a:gd name="T67" fmla="*/ 1 h 5"/>
                  <a:gd name="T68" fmla="*/ 3 w 5"/>
                  <a:gd name="T69" fmla="*/ 1 h 5"/>
                  <a:gd name="T70" fmla="*/ 3 w 5"/>
                  <a:gd name="T71" fmla="*/ 1 h 5"/>
                  <a:gd name="T72" fmla="*/ 4 w 5"/>
                  <a:gd name="T73" fmla="*/ 1 h 5"/>
                  <a:gd name="T74" fmla="*/ 4 w 5"/>
                  <a:gd name="T75" fmla="*/ 1 h 5"/>
                  <a:gd name="T76" fmla="*/ 4 w 5"/>
                  <a:gd name="T77" fmla="*/ 1 h 5"/>
                  <a:gd name="T78" fmla="*/ 4 w 5"/>
                  <a:gd name="T79" fmla="*/ 1 h 5"/>
                  <a:gd name="T80" fmla="*/ 4 w 5"/>
                  <a:gd name="T81" fmla="*/ 0 h 5"/>
                  <a:gd name="T82" fmla="*/ 4 w 5"/>
                  <a:gd name="T83" fmla="*/ 0 h 5"/>
                  <a:gd name="T84" fmla="*/ 4 w 5"/>
                  <a:gd name="T85" fmla="*/ 1 h 5"/>
                  <a:gd name="T86" fmla="*/ 4 w 5"/>
                  <a:gd name="T87" fmla="*/ 1 h 5"/>
                  <a:gd name="T88" fmla="*/ 4 w 5"/>
                  <a:gd name="T89" fmla="*/ 1 h 5"/>
                  <a:gd name="T90" fmla="*/ 5 w 5"/>
                  <a:gd name="T91" fmla="*/ 1 h 5"/>
                  <a:gd name="T92" fmla="*/ 5 w 5"/>
                  <a:gd name="T93" fmla="*/ 0 h 5"/>
                  <a:gd name="T94" fmla="*/ 5 w 5"/>
                  <a:gd name="T95" fmla="*/ 0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5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69" name="Freeform 2532"/>
              <p:cNvSpPr>
                <a:spLocks/>
              </p:cNvSpPr>
              <p:nvPr/>
            </p:nvSpPr>
            <p:spPr bwMode="auto">
              <a:xfrm>
                <a:off x="3404" y="3011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0 w 5"/>
                  <a:gd name="T7" fmla="*/ 3 h 4"/>
                  <a:gd name="T8" fmla="*/ 0 w 5"/>
                  <a:gd name="T9" fmla="*/ 3 h 4"/>
                  <a:gd name="T10" fmla="*/ 0 w 5"/>
                  <a:gd name="T11" fmla="*/ 4 h 4"/>
                  <a:gd name="T12" fmla="*/ 0 w 5"/>
                  <a:gd name="T13" fmla="*/ 4 h 4"/>
                  <a:gd name="T14" fmla="*/ 1 w 5"/>
                  <a:gd name="T15" fmla="*/ 4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3 h 4"/>
                  <a:gd name="T26" fmla="*/ 1 w 5"/>
                  <a:gd name="T27" fmla="*/ 2 h 4"/>
                  <a:gd name="T28" fmla="*/ 1 w 5"/>
                  <a:gd name="T29" fmla="*/ 2 h 4"/>
                  <a:gd name="T30" fmla="*/ 1 w 5"/>
                  <a:gd name="T31" fmla="*/ 2 h 4"/>
                  <a:gd name="T32" fmla="*/ 2 w 5"/>
                  <a:gd name="T33" fmla="*/ 2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3 h 4"/>
                  <a:gd name="T50" fmla="*/ 2 w 5"/>
                  <a:gd name="T51" fmla="*/ 3 h 4"/>
                  <a:gd name="T52" fmla="*/ 3 w 5"/>
                  <a:gd name="T53" fmla="*/ 3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1 h 4"/>
                  <a:gd name="T66" fmla="*/ 3 w 5"/>
                  <a:gd name="T67" fmla="*/ 1 h 4"/>
                  <a:gd name="T68" fmla="*/ 3 w 5"/>
                  <a:gd name="T69" fmla="*/ 2 h 4"/>
                  <a:gd name="T70" fmla="*/ 3 w 5"/>
                  <a:gd name="T71" fmla="*/ 0 h 4"/>
                  <a:gd name="T72" fmla="*/ 3 w 5"/>
                  <a:gd name="T73" fmla="*/ 0 h 4"/>
                  <a:gd name="T74" fmla="*/ 4 w 5"/>
                  <a:gd name="T75" fmla="*/ 1 h 4"/>
                  <a:gd name="T76" fmla="*/ 4 w 5"/>
                  <a:gd name="T77" fmla="*/ 0 h 4"/>
                  <a:gd name="T78" fmla="*/ 4 w 5"/>
                  <a:gd name="T79" fmla="*/ 0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1 h 4"/>
                  <a:gd name="T86" fmla="*/ 4 w 5"/>
                  <a:gd name="T87" fmla="*/ 1 h 4"/>
                  <a:gd name="T88" fmla="*/ 4 w 5"/>
                  <a:gd name="T89" fmla="*/ 1 h 4"/>
                  <a:gd name="T90" fmla="*/ 4 w 5"/>
                  <a:gd name="T91" fmla="*/ 1 h 4"/>
                  <a:gd name="T92" fmla="*/ 4 w 5"/>
                  <a:gd name="T93" fmla="*/ 0 h 4"/>
                  <a:gd name="T94" fmla="*/ 5 w 5"/>
                  <a:gd name="T95" fmla="*/ 0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0" name="Freeform 2533"/>
              <p:cNvSpPr>
                <a:spLocks/>
              </p:cNvSpPr>
              <p:nvPr/>
            </p:nvSpPr>
            <p:spPr bwMode="auto">
              <a:xfrm>
                <a:off x="3409" y="3004"/>
                <a:ext cx="4" cy="8"/>
              </a:xfrm>
              <a:custGeom>
                <a:avLst/>
                <a:gdLst>
                  <a:gd name="T0" fmla="*/ 0 w 4"/>
                  <a:gd name="T1" fmla="*/ 6 h 8"/>
                  <a:gd name="T2" fmla="*/ 0 w 4"/>
                  <a:gd name="T3" fmla="*/ 5 h 8"/>
                  <a:gd name="T4" fmla="*/ 0 w 4"/>
                  <a:gd name="T5" fmla="*/ 5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8 h 8"/>
                  <a:gd name="T12" fmla="*/ 0 w 4"/>
                  <a:gd name="T13" fmla="*/ 6 h 8"/>
                  <a:gd name="T14" fmla="*/ 0 w 4"/>
                  <a:gd name="T15" fmla="*/ 6 h 8"/>
                  <a:gd name="T16" fmla="*/ 1 w 4"/>
                  <a:gd name="T17" fmla="*/ 6 h 8"/>
                  <a:gd name="T18" fmla="*/ 1 w 4"/>
                  <a:gd name="T19" fmla="*/ 6 h 8"/>
                  <a:gd name="T20" fmla="*/ 1 w 4"/>
                  <a:gd name="T21" fmla="*/ 8 h 8"/>
                  <a:gd name="T22" fmla="*/ 1 w 4"/>
                  <a:gd name="T23" fmla="*/ 7 h 8"/>
                  <a:gd name="T24" fmla="*/ 1 w 4"/>
                  <a:gd name="T25" fmla="*/ 6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6 h 8"/>
                  <a:gd name="T32" fmla="*/ 1 w 4"/>
                  <a:gd name="T33" fmla="*/ 6 h 8"/>
                  <a:gd name="T34" fmla="*/ 1 w 4"/>
                  <a:gd name="T35" fmla="*/ 6 h 8"/>
                  <a:gd name="T36" fmla="*/ 2 w 4"/>
                  <a:gd name="T37" fmla="*/ 4 h 8"/>
                  <a:gd name="T38" fmla="*/ 2 w 4"/>
                  <a:gd name="T39" fmla="*/ 4 h 8"/>
                  <a:gd name="T40" fmla="*/ 2 w 4"/>
                  <a:gd name="T41" fmla="*/ 4 h 8"/>
                  <a:gd name="T42" fmla="*/ 2 w 4"/>
                  <a:gd name="T43" fmla="*/ 4 h 8"/>
                  <a:gd name="T44" fmla="*/ 2 w 4"/>
                  <a:gd name="T45" fmla="*/ 4 h 8"/>
                  <a:gd name="T46" fmla="*/ 2 w 4"/>
                  <a:gd name="T47" fmla="*/ 4 h 8"/>
                  <a:gd name="T48" fmla="*/ 2 w 4"/>
                  <a:gd name="T49" fmla="*/ 5 h 8"/>
                  <a:gd name="T50" fmla="*/ 2 w 4"/>
                  <a:gd name="T51" fmla="*/ 5 h 8"/>
                  <a:gd name="T52" fmla="*/ 2 w 4"/>
                  <a:gd name="T53" fmla="*/ 4 h 8"/>
                  <a:gd name="T54" fmla="*/ 3 w 4"/>
                  <a:gd name="T55" fmla="*/ 4 h 8"/>
                  <a:gd name="T56" fmla="*/ 3 w 4"/>
                  <a:gd name="T57" fmla="*/ 4 h 8"/>
                  <a:gd name="T58" fmla="*/ 3 w 4"/>
                  <a:gd name="T59" fmla="*/ 3 h 8"/>
                  <a:gd name="T60" fmla="*/ 3 w 4"/>
                  <a:gd name="T61" fmla="*/ 2 h 8"/>
                  <a:gd name="T62" fmla="*/ 3 w 4"/>
                  <a:gd name="T63" fmla="*/ 1 h 8"/>
                  <a:gd name="T64" fmla="*/ 3 w 4"/>
                  <a:gd name="T65" fmla="*/ 2 h 8"/>
                  <a:gd name="T66" fmla="*/ 3 w 4"/>
                  <a:gd name="T67" fmla="*/ 2 h 8"/>
                  <a:gd name="T68" fmla="*/ 3 w 4"/>
                  <a:gd name="T69" fmla="*/ 3 h 8"/>
                  <a:gd name="T70" fmla="*/ 3 w 4"/>
                  <a:gd name="T71" fmla="*/ 3 h 8"/>
                  <a:gd name="T72" fmla="*/ 3 w 4"/>
                  <a:gd name="T73" fmla="*/ 2 h 8"/>
                  <a:gd name="T74" fmla="*/ 4 w 4"/>
                  <a:gd name="T75" fmla="*/ 2 h 8"/>
                  <a:gd name="T76" fmla="*/ 4 w 4"/>
                  <a:gd name="T77" fmla="*/ 0 h 8"/>
                  <a:gd name="T78" fmla="*/ 4 w 4"/>
                  <a:gd name="T79" fmla="*/ 0 h 8"/>
                  <a:gd name="T80" fmla="*/ 4 w 4"/>
                  <a:gd name="T81" fmla="*/ 1 h 8"/>
                  <a:gd name="T82" fmla="*/ 4 w 4"/>
                  <a:gd name="T83" fmla="*/ 1 h 8"/>
                  <a:gd name="T84" fmla="*/ 4 w 4"/>
                  <a:gd name="T85" fmla="*/ 1 h 8"/>
                  <a:gd name="T86" fmla="*/ 4 w 4"/>
                  <a:gd name="T87" fmla="*/ 1 h 8"/>
                  <a:gd name="T88" fmla="*/ 4 w 4"/>
                  <a:gd name="T89" fmla="*/ 0 h 8"/>
                  <a:gd name="T90" fmla="*/ 4 w 4"/>
                  <a:gd name="T91" fmla="*/ 1 h 8"/>
                  <a:gd name="T92" fmla="*/ 4 w 4"/>
                  <a:gd name="T93" fmla="*/ 1 h 8"/>
                  <a:gd name="T94" fmla="*/ 4 w 4"/>
                  <a:gd name="T95" fmla="*/ 1 h 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8"/>
                  <a:gd name="T146" fmla="*/ 4 w 4"/>
                  <a:gd name="T147" fmla="*/ 8 h 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8">
                    <a:moveTo>
                      <a:pt x="0" y="7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1" name="Freeform 2534"/>
              <p:cNvSpPr>
                <a:spLocks/>
              </p:cNvSpPr>
              <p:nvPr/>
            </p:nvSpPr>
            <p:spPr bwMode="auto">
              <a:xfrm>
                <a:off x="3413" y="2999"/>
                <a:ext cx="5" cy="6"/>
              </a:xfrm>
              <a:custGeom>
                <a:avLst/>
                <a:gdLst>
                  <a:gd name="T0" fmla="*/ 1 w 5"/>
                  <a:gd name="T1" fmla="*/ 6 h 6"/>
                  <a:gd name="T2" fmla="*/ 1 w 5"/>
                  <a:gd name="T3" fmla="*/ 5 h 6"/>
                  <a:gd name="T4" fmla="*/ 1 w 5"/>
                  <a:gd name="T5" fmla="*/ 5 h 6"/>
                  <a:gd name="T6" fmla="*/ 1 w 5"/>
                  <a:gd name="T7" fmla="*/ 6 h 6"/>
                  <a:gd name="T8" fmla="*/ 1 w 5"/>
                  <a:gd name="T9" fmla="*/ 6 h 6"/>
                  <a:gd name="T10" fmla="*/ 1 w 5"/>
                  <a:gd name="T11" fmla="*/ 4 h 6"/>
                  <a:gd name="T12" fmla="*/ 1 w 5"/>
                  <a:gd name="T13" fmla="*/ 4 h 6"/>
                  <a:gd name="T14" fmla="*/ 1 w 5"/>
                  <a:gd name="T15" fmla="*/ 4 h 6"/>
                  <a:gd name="T16" fmla="*/ 1 w 5"/>
                  <a:gd name="T17" fmla="*/ 5 h 6"/>
                  <a:gd name="T18" fmla="*/ 1 w 5"/>
                  <a:gd name="T19" fmla="*/ 5 h 6"/>
                  <a:gd name="T20" fmla="*/ 2 w 5"/>
                  <a:gd name="T21" fmla="*/ 5 h 6"/>
                  <a:gd name="T22" fmla="*/ 2 w 5"/>
                  <a:gd name="T23" fmla="*/ 5 h 6"/>
                  <a:gd name="T24" fmla="*/ 2 w 5"/>
                  <a:gd name="T25" fmla="*/ 4 h 6"/>
                  <a:gd name="T26" fmla="*/ 2 w 5"/>
                  <a:gd name="T27" fmla="*/ 3 h 6"/>
                  <a:gd name="T28" fmla="*/ 2 w 5"/>
                  <a:gd name="T29" fmla="*/ 3 h 6"/>
                  <a:gd name="T30" fmla="*/ 2 w 5"/>
                  <a:gd name="T31" fmla="*/ 3 h 6"/>
                  <a:gd name="T32" fmla="*/ 2 w 5"/>
                  <a:gd name="T33" fmla="*/ 3 h 6"/>
                  <a:gd name="T34" fmla="*/ 2 w 5"/>
                  <a:gd name="T35" fmla="*/ 3 h 6"/>
                  <a:gd name="T36" fmla="*/ 3 w 5"/>
                  <a:gd name="T37" fmla="*/ 3 h 6"/>
                  <a:gd name="T38" fmla="*/ 3 w 5"/>
                  <a:gd name="T39" fmla="*/ 3 h 6"/>
                  <a:gd name="T40" fmla="*/ 3 w 5"/>
                  <a:gd name="T41" fmla="*/ 4 h 6"/>
                  <a:gd name="T42" fmla="*/ 3 w 5"/>
                  <a:gd name="T43" fmla="*/ 4 h 6"/>
                  <a:gd name="T44" fmla="*/ 3 w 5"/>
                  <a:gd name="T45" fmla="*/ 4 h 6"/>
                  <a:gd name="T46" fmla="*/ 3 w 5"/>
                  <a:gd name="T47" fmla="*/ 3 h 6"/>
                  <a:gd name="T48" fmla="*/ 3 w 5"/>
                  <a:gd name="T49" fmla="*/ 3 h 6"/>
                  <a:gd name="T50" fmla="*/ 3 w 5"/>
                  <a:gd name="T51" fmla="*/ 4 h 6"/>
                  <a:gd name="T52" fmla="*/ 3 w 5"/>
                  <a:gd name="T53" fmla="*/ 4 h 6"/>
                  <a:gd name="T54" fmla="*/ 3 w 5"/>
                  <a:gd name="T55" fmla="*/ 4 h 6"/>
                  <a:gd name="T56" fmla="*/ 3 w 5"/>
                  <a:gd name="T57" fmla="*/ 4 h 6"/>
                  <a:gd name="T58" fmla="*/ 3 w 5"/>
                  <a:gd name="T59" fmla="*/ 4 h 6"/>
                  <a:gd name="T60" fmla="*/ 3 w 5"/>
                  <a:gd name="T61" fmla="*/ 4 h 6"/>
                  <a:gd name="T62" fmla="*/ 4 w 5"/>
                  <a:gd name="T63" fmla="*/ 4 h 6"/>
                  <a:gd name="T64" fmla="*/ 4 w 5"/>
                  <a:gd name="T65" fmla="*/ 4 h 6"/>
                  <a:gd name="T66" fmla="*/ 4 w 5"/>
                  <a:gd name="T67" fmla="*/ 4 h 6"/>
                  <a:gd name="T68" fmla="*/ 4 w 5"/>
                  <a:gd name="T69" fmla="*/ 3 h 6"/>
                  <a:gd name="T70" fmla="*/ 4 w 5"/>
                  <a:gd name="T71" fmla="*/ 3 h 6"/>
                  <a:gd name="T72" fmla="*/ 4 w 5"/>
                  <a:gd name="T73" fmla="*/ 3 h 6"/>
                  <a:gd name="T74" fmla="*/ 4 w 5"/>
                  <a:gd name="T75" fmla="*/ 3 h 6"/>
                  <a:gd name="T76" fmla="*/ 4 w 5"/>
                  <a:gd name="T77" fmla="*/ 2 h 6"/>
                  <a:gd name="T78" fmla="*/ 5 w 5"/>
                  <a:gd name="T79" fmla="*/ 2 h 6"/>
                  <a:gd name="T80" fmla="*/ 5 w 5"/>
                  <a:gd name="T81" fmla="*/ 2 h 6"/>
                  <a:gd name="T82" fmla="*/ 5 w 5"/>
                  <a:gd name="T83" fmla="*/ 1 h 6"/>
                  <a:gd name="T84" fmla="*/ 5 w 5"/>
                  <a:gd name="T85" fmla="*/ 1 h 6"/>
                  <a:gd name="T86" fmla="*/ 5 w 5"/>
                  <a:gd name="T87" fmla="*/ 2 h 6"/>
                  <a:gd name="T88" fmla="*/ 5 w 5"/>
                  <a:gd name="T89" fmla="*/ 1 h 6"/>
                  <a:gd name="T90" fmla="*/ 5 w 5"/>
                  <a:gd name="T91" fmla="*/ 0 h 6"/>
                  <a:gd name="T92" fmla="*/ 5 w 5"/>
                  <a:gd name="T93" fmla="*/ 0 h 6"/>
                  <a:gd name="T94" fmla="*/ 5 w 5"/>
                  <a:gd name="T95" fmla="*/ 1 h 6"/>
                  <a:gd name="T96" fmla="*/ 5 w 5"/>
                  <a:gd name="T97" fmla="*/ 0 h 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6"/>
                  <a:gd name="T149" fmla="*/ 5 w 5"/>
                  <a:gd name="T150" fmla="*/ 6 h 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6">
                    <a:moveTo>
                      <a:pt x="0" y="6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2" name="Freeform 2535"/>
              <p:cNvSpPr>
                <a:spLocks/>
              </p:cNvSpPr>
              <p:nvPr/>
            </p:nvSpPr>
            <p:spPr bwMode="auto">
              <a:xfrm>
                <a:off x="3418" y="2989"/>
                <a:ext cx="5" cy="11"/>
              </a:xfrm>
              <a:custGeom>
                <a:avLst/>
                <a:gdLst>
                  <a:gd name="T0" fmla="*/ 1 w 5"/>
                  <a:gd name="T1" fmla="*/ 10 h 11"/>
                  <a:gd name="T2" fmla="*/ 1 w 5"/>
                  <a:gd name="T3" fmla="*/ 10 h 11"/>
                  <a:gd name="T4" fmla="*/ 1 w 5"/>
                  <a:gd name="T5" fmla="*/ 10 h 11"/>
                  <a:gd name="T6" fmla="*/ 1 w 5"/>
                  <a:gd name="T7" fmla="*/ 11 h 11"/>
                  <a:gd name="T8" fmla="*/ 1 w 5"/>
                  <a:gd name="T9" fmla="*/ 11 h 11"/>
                  <a:gd name="T10" fmla="*/ 1 w 5"/>
                  <a:gd name="T11" fmla="*/ 11 h 11"/>
                  <a:gd name="T12" fmla="*/ 1 w 5"/>
                  <a:gd name="T13" fmla="*/ 9 h 11"/>
                  <a:gd name="T14" fmla="*/ 1 w 5"/>
                  <a:gd name="T15" fmla="*/ 9 h 11"/>
                  <a:gd name="T16" fmla="*/ 1 w 5"/>
                  <a:gd name="T17" fmla="*/ 8 h 11"/>
                  <a:gd name="T18" fmla="*/ 1 w 5"/>
                  <a:gd name="T19" fmla="*/ 8 h 11"/>
                  <a:gd name="T20" fmla="*/ 1 w 5"/>
                  <a:gd name="T21" fmla="*/ 8 h 11"/>
                  <a:gd name="T22" fmla="*/ 2 w 5"/>
                  <a:gd name="T23" fmla="*/ 9 h 11"/>
                  <a:gd name="T24" fmla="*/ 2 w 5"/>
                  <a:gd name="T25" fmla="*/ 9 h 11"/>
                  <a:gd name="T26" fmla="*/ 2 w 5"/>
                  <a:gd name="T27" fmla="*/ 8 h 11"/>
                  <a:gd name="T28" fmla="*/ 2 w 5"/>
                  <a:gd name="T29" fmla="*/ 8 h 11"/>
                  <a:gd name="T30" fmla="*/ 2 w 5"/>
                  <a:gd name="T31" fmla="*/ 7 h 11"/>
                  <a:gd name="T32" fmla="*/ 2 w 5"/>
                  <a:gd name="T33" fmla="*/ 6 h 11"/>
                  <a:gd name="T34" fmla="*/ 2 w 5"/>
                  <a:gd name="T35" fmla="*/ 6 h 11"/>
                  <a:gd name="T36" fmla="*/ 2 w 5"/>
                  <a:gd name="T37" fmla="*/ 5 h 11"/>
                  <a:gd name="T38" fmla="*/ 3 w 5"/>
                  <a:gd name="T39" fmla="*/ 5 h 11"/>
                  <a:gd name="T40" fmla="*/ 3 w 5"/>
                  <a:gd name="T41" fmla="*/ 6 h 11"/>
                  <a:gd name="T42" fmla="*/ 3 w 5"/>
                  <a:gd name="T43" fmla="*/ 6 h 11"/>
                  <a:gd name="T44" fmla="*/ 3 w 5"/>
                  <a:gd name="T45" fmla="*/ 6 h 11"/>
                  <a:gd name="T46" fmla="*/ 3 w 5"/>
                  <a:gd name="T47" fmla="*/ 6 h 11"/>
                  <a:gd name="T48" fmla="*/ 3 w 5"/>
                  <a:gd name="T49" fmla="*/ 4 h 11"/>
                  <a:gd name="T50" fmla="*/ 3 w 5"/>
                  <a:gd name="T51" fmla="*/ 5 h 11"/>
                  <a:gd name="T52" fmla="*/ 3 w 5"/>
                  <a:gd name="T53" fmla="*/ 5 h 11"/>
                  <a:gd name="T54" fmla="*/ 3 w 5"/>
                  <a:gd name="T55" fmla="*/ 5 h 11"/>
                  <a:gd name="T56" fmla="*/ 3 w 5"/>
                  <a:gd name="T57" fmla="*/ 5 h 11"/>
                  <a:gd name="T58" fmla="*/ 4 w 5"/>
                  <a:gd name="T59" fmla="*/ 3 h 11"/>
                  <a:gd name="T60" fmla="*/ 4 w 5"/>
                  <a:gd name="T61" fmla="*/ 3 h 11"/>
                  <a:gd name="T62" fmla="*/ 4 w 5"/>
                  <a:gd name="T63" fmla="*/ 4 h 11"/>
                  <a:gd name="T64" fmla="*/ 4 w 5"/>
                  <a:gd name="T65" fmla="*/ 4 h 11"/>
                  <a:gd name="T66" fmla="*/ 4 w 5"/>
                  <a:gd name="T67" fmla="*/ 4 h 11"/>
                  <a:gd name="T68" fmla="*/ 4 w 5"/>
                  <a:gd name="T69" fmla="*/ 2 h 11"/>
                  <a:gd name="T70" fmla="*/ 4 w 5"/>
                  <a:gd name="T71" fmla="*/ 2 h 11"/>
                  <a:gd name="T72" fmla="*/ 4 w 5"/>
                  <a:gd name="T73" fmla="*/ 2 h 11"/>
                  <a:gd name="T74" fmla="*/ 4 w 5"/>
                  <a:gd name="T75" fmla="*/ 3 h 11"/>
                  <a:gd name="T76" fmla="*/ 4 w 5"/>
                  <a:gd name="T77" fmla="*/ 2 h 11"/>
                  <a:gd name="T78" fmla="*/ 4 w 5"/>
                  <a:gd name="T79" fmla="*/ 2 h 11"/>
                  <a:gd name="T80" fmla="*/ 5 w 5"/>
                  <a:gd name="T81" fmla="*/ 2 h 11"/>
                  <a:gd name="T82" fmla="*/ 5 w 5"/>
                  <a:gd name="T83" fmla="*/ 2 h 11"/>
                  <a:gd name="T84" fmla="*/ 5 w 5"/>
                  <a:gd name="T85" fmla="*/ 2 h 11"/>
                  <a:gd name="T86" fmla="*/ 5 w 5"/>
                  <a:gd name="T87" fmla="*/ 2 h 11"/>
                  <a:gd name="T88" fmla="*/ 5 w 5"/>
                  <a:gd name="T89" fmla="*/ 2 h 11"/>
                  <a:gd name="T90" fmla="*/ 5 w 5"/>
                  <a:gd name="T91" fmla="*/ 1 h 11"/>
                  <a:gd name="T92" fmla="*/ 5 w 5"/>
                  <a:gd name="T93" fmla="*/ 1 h 11"/>
                  <a:gd name="T94" fmla="*/ 5 w 5"/>
                  <a:gd name="T95" fmla="*/ 0 h 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1"/>
                  <a:gd name="T146" fmla="*/ 5 w 5"/>
                  <a:gd name="T147" fmla="*/ 11 h 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1">
                    <a:moveTo>
                      <a:pt x="0" y="10"/>
                    </a:move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3" name="Freeform 2536"/>
              <p:cNvSpPr>
                <a:spLocks/>
              </p:cNvSpPr>
              <p:nvPr/>
            </p:nvSpPr>
            <p:spPr bwMode="auto">
              <a:xfrm>
                <a:off x="3423" y="2982"/>
                <a:ext cx="5" cy="8"/>
              </a:xfrm>
              <a:custGeom>
                <a:avLst/>
                <a:gdLst>
                  <a:gd name="T0" fmla="*/ 1 w 5"/>
                  <a:gd name="T1" fmla="*/ 8 h 8"/>
                  <a:gd name="T2" fmla="*/ 1 w 5"/>
                  <a:gd name="T3" fmla="*/ 8 h 8"/>
                  <a:gd name="T4" fmla="*/ 1 w 5"/>
                  <a:gd name="T5" fmla="*/ 8 h 8"/>
                  <a:gd name="T6" fmla="*/ 1 w 5"/>
                  <a:gd name="T7" fmla="*/ 8 h 8"/>
                  <a:gd name="T8" fmla="*/ 1 w 5"/>
                  <a:gd name="T9" fmla="*/ 7 h 8"/>
                  <a:gd name="T10" fmla="*/ 1 w 5"/>
                  <a:gd name="T11" fmla="*/ 6 h 8"/>
                  <a:gd name="T12" fmla="*/ 1 w 5"/>
                  <a:gd name="T13" fmla="*/ 6 h 8"/>
                  <a:gd name="T14" fmla="*/ 1 w 5"/>
                  <a:gd name="T15" fmla="*/ 6 h 8"/>
                  <a:gd name="T16" fmla="*/ 1 w 5"/>
                  <a:gd name="T17" fmla="*/ 7 h 8"/>
                  <a:gd name="T18" fmla="*/ 1 w 5"/>
                  <a:gd name="T19" fmla="*/ 7 h 8"/>
                  <a:gd name="T20" fmla="*/ 1 w 5"/>
                  <a:gd name="T21" fmla="*/ 8 h 8"/>
                  <a:gd name="T22" fmla="*/ 1 w 5"/>
                  <a:gd name="T23" fmla="*/ 8 h 8"/>
                  <a:gd name="T24" fmla="*/ 2 w 5"/>
                  <a:gd name="T25" fmla="*/ 7 h 8"/>
                  <a:gd name="T26" fmla="*/ 2 w 5"/>
                  <a:gd name="T27" fmla="*/ 5 h 8"/>
                  <a:gd name="T28" fmla="*/ 2 w 5"/>
                  <a:gd name="T29" fmla="*/ 4 h 8"/>
                  <a:gd name="T30" fmla="*/ 2 w 5"/>
                  <a:gd name="T31" fmla="*/ 7 h 8"/>
                  <a:gd name="T32" fmla="*/ 2 w 5"/>
                  <a:gd name="T33" fmla="*/ 7 h 8"/>
                  <a:gd name="T34" fmla="*/ 2 w 5"/>
                  <a:gd name="T35" fmla="*/ 5 h 8"/>
                  <a:gd name="T36" fmla="*/ 2 w 5"/>
                  <a:gd name="T37" fmla="*/ 4 h 8"/>
                  <a:gd name="T38" fmla="*/ 2 w 5"/>
                  <a:gd name="T39" fmla="*/ 5 h 8"/>
                  <a:gd name="T40" fmla="*/ 2 w 5"/>
                  <a:gd name="T41" fmla="*/ 5 h 8"/>
                  <a:gd name="T42" fmla="*/ 3 w 5"/>
                  <a:gd name="T43" fmla="*/ 4 h 8"/>
                  <a:gd name="T44" fmla="*/ 3 w 5"/>
                  <a:gd name="T45" fmla="*/ 5 h 8"/>
                  <a:gd name="T46" fmla="*/ 3 w 5"/>
                  <a:gd name="T47" fmla="*/ 5 h 8"/>
                  <a:gd name="T48" fmla="*/ 3 w 5"/>
                  <a:gd name="T49" fmla="*/ 4 h 8"/>
                  <a:gd name="T50" fmla="*/ 3 w 5"/>
                  <a:gd name="T51" fmla="*/ 5 h 8"/>
                  <a:gd name="T52" fmla="*/ 3 w 5"/>
                  <a:gd name="T53" fmla="*/ 5 h 8"/>
                  <a:gd name="T54" fmla="*/ 3 w 5"/>
                  <a:gd name="T55" fmla="*/ 5 h 8"/>
                  <a:gd name="T56" fmla="*/ 3 w 5"/>
                  <a:gd name="T57" fmla="*/ 3 h 8"/>
                  <a:gd name="T58" fmla="*/ 4 w 5"/>
                  <a:gd name="T59" fmla="*/ 3 h 8"/>
                  <a:gd name="T60" fmla="*/ 4 w 5"/>
                  <a:gd name="T61" fmla="*/ 3 h 8"/>
                  <a:gd name="T62" fmla="*/ 4 w 5"/>
                  <a:gd name="T63" fmla="*/ 3 h 8"/>
                  <a:gd name="T64" fmla="*/ 4 w 5"/>
                  <a:gd name="T65" fmla="*/ 3 h 8"/>
                  <a:gd name="T66" fmla="*/ 4 w 5"/>
                  <a:gd name="T67" fmla="*/ 2 h 8"/>
                  <a:gd name="T68" fmla="*/ 4 w 5"/>
                  <a:gd name="T69" fmla="*/ 2 h 8"/>
                  <a:gd name="T70" fmla="*/ 4 w 5"/>
                  <a:gd name="T71" fmla="*/ 2 h 8"/>
                  <a:gd name="T72" fmla="*/ 4 w 5"/>
                  <a:gd name="T73" fmla="*/ 1 h 8"/>
                  <a:gd name="T74" fmla="*/ 4 w 5"/>
                  <a:gd name="T75" fmla="*/ 1 h 8"/>
                  <a:gd name="T76" fmla="*/ 5 w 5"/>
                  <a:gd name="T77" fmla="*/ 2 h 8"/>
                  <a:gd name="T78" fmla="*/ 5 w 5"/>
                  <a:gd name="T79" fmla="*/ 2 h 8"/>
                  <a:gd name="T80" fmla="*/ 5 w 5"/>
                  <a:gd name="T81" fmla="*/ 2 h 8"/>
                  <a:gd name="T82" fmla="*/ 5 w 5"/>
                  <a:gd name="T83" fmla="*/ 2 h 8"/>
                  <a:gd name="T84" fmla="*/ 5 w 5"/>
                  <a:gd name="T85" fmla="*/ 0 h 8"/>
                  <a:gd name="T86" fmla="*/ 5 w 5"/>
                  <a:gd name="T87" fmla="*/ 0 h 8"/>
                  <a:gd name="T88" fmla="*/ 5 w 5"/>
                  <a:gd name="T89" fmla="*/ 0 h 8"/>
                  <a:gd name="T90" fmla="*/ 5 w 5"/>
                  <a:gd name="T91" fmla="*/ 0 h 8"/>
                  <a:gd name="T92" fmla="*/ 5 w 5"/>
                  <a:gd name="T93" fmla="*/ 1 h 8"/>
                  <a:gd name="T94" fmla="*/ 5 w 5"/>
                  <a:gd name="T95" fmla="*/ 1 h 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8"/>
                  <a:gd name="T146" fmla="*/ 5 w 5"/>
                  <a:gd name="T147" fmla="*/ 8 h 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8">
                    <a:moveTo>
                      <a:pt x="0" y="7"/>
                    </a:move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4" name="Freeform 2537"/>
              <p:cNvSpPr>
                <a:spLocks/>
              </p:cNvSpPr>
              <p:nvPr/>
            </p:nvSpPr>
            <p:spPr bwMode="auto">
              <a:xfrm>
                <a:off x="3428" y="2972"/>
                <a:ext cx="5" cy="11"/>
              </a:xfrm>
              <a:custGeom>
                <a:avLst/>
                <a:gdLst>
                  <a:gd name="T0" fmla="*/ 0 w 5"/>
                  <a:gd name="T1" fmla="*/ 10 h 11"/>
                  <a:gd name="T2" fmla="*/ 1 w 5"/>
                  <a:gd name="T3" fmla="*/ 10 h 11"/>
                  <a:gd name="T4" fmla="*/ 1 w 5"/>
                  <a:gd name="T5" fmla="*/ 10 h 11"/>
                  <a:gd name="T6" fmla="*/ 1 w 5"/>
                  <a:gd name="T7" fmla="*/ 11 h 11"/>
                  <a:gd name="T8" fmla="*/ 1 w 5"/>
                  <a:gd name="T9" fmla="*/ 10 h 11"/>
                  <a:gd name="T10" fmla="*/ 1 w 5"/>
                  <a:gd name="T11" fmla="*/ 10 h 11"/>
                  <a:gd name="T12" fmla="*/ 1 w 5"/>
                  <a:gd name="T13" fmla="*/ 10 h 11"/>
                  <a:gd name="T14" fmla="*/ 1 w 5"/>
                  <a:gd name="T15" fmla="*/ 10 h 11"/>
                  <a:gd name="T16" fmla="*/ 1 w 5"/>
                  <a:gd name="T17" fmla="*/ 10 h 11"/>
                  <a:gd name="T18" fmla="*/ 1 w 5"/>
                  <a:gd name="T19" fmla="*/ 10 h 11"/>
                  <a:gd name="T20" fmla="*/ 2 w 5"/>
                  <a:gd name="T21" fmla="*/ 10 h 11"/>
                  <a:gd name="T22" fmla="*/ 2 w 5"/>
                  <a:gd name="T23" fmla="*/ 10 h 11"/>
                  <a:gd name="T24" fmla="*/ 2 w 5"/>
                  <a:gd name="T25" fmla="*/ 8 h 11"/>
                  <a:gd name="T26" fmla="*/ 2 w 5"/>
                  <a:gd name="T27" fmla="*/ 9 h 11"/>
                  <a:gd name="T28" fmla="*/ 2 w 5"/>
                  <a:gd name="T29" fmla="*/ 9 h 11"/>
                  <a:gd name="T30" fmla="*/ 2 w 5"/>
                  <a:gd name="T31" fmla="*/ 10 h 11"/>
                  <a:gd name="T32" fmla="*/ 2 w 5"/>
                  <a:gd name="T33" fmla="*/ 10 h 11"/>
                  <a:gd name="T34" fmla="*/ 2 w 5"/>
                  <a:gd name="T35" fmla="*/ 10 h 11"/>
                  <a:gd name="T36" fmla="*/ 2 w 5"/>
                  <a:gd name="T37" fmla="*/ 10 h 11"/>
                  <a:gd name="T38" fmla="*/ 2 w 5"/>
                  <a:gd name="T39" fmla="*/ 8 h 11"/>
                  <a:gd name="T40" fmla="*/ 2 w 5"/>
                  <a:gd name="T41" fmla="*/ 6 h 11"/>
                  <a:gd name="T42" fmla="*/ 3 w 5"/>
                  <a:gd name="T43" fmla="*/ 6 h 11"/>
                  <a:gd name="T44" fmla="*/ 3 w 5"/>
                  <a:gd name="T45" fmla="*/ 5 h 11"/>
                  <a:gd name="T46" fmla="*/ 3 w 5"/>
                  <a:gd name="T47" fmla="*/ 5 h 11"/>
                  <a:gd name="T48" fmla="*/ 3 w 5"/>
                  <a:gd name="T49" fmla="*/ 5 h 11"/>
                  <a:gd name="T50" fmla="*/ 3 w 5"/>
                  <a:gd name="T51" fmla="*/ 6 h 11"/>
                  <a:gd name="T52" fmla="*/ 3 w 5"/>
                  <a:gd name="T53" fmla="*/ 5 h 11"/>
                  <a:gd name="T54" fmla="*/ 3 w 5"/>
                  <a:gd name="T55" fmla="*/ 5 h 11"/>
                  <a:gd name="T56" fmla="*/ 3 w 5"/>
                  <a:gd name="T57" fmla="*/ 5 h 11"/>
                  <a:gd name="T58" fmla="*/ 4 w 5"/>
                  <a:gd name="T59" fmla="*/ 4 h 11"/>
                  <a:gd name="T60" fmla="*/ 4 w 5"/>
                  <a:gd name="T61" fmla="*/ 3 h 11"/>
                  <a:gd name="T62" fmla="*/ 4 w 5"/>
                  <a:gd name="T63" fmla="*/ 3 h 11"/>
                  <a:gd name="T64" fmla="*/ 4 w 5"/>
                  <a:gd name="T65" fmla="*/ 2 h 11"/>
                  <a:gd name="T66" fmla="*/ 4 w 5"/>
                  <a:gd name="T67" fmla="*/ 3 h 11"/>
                  <a:gd name="T68" fmla="*/ 4 w 5"/>
                  <a:gd name="T69" fmla="*/ 3 h 11"/>
                  <a:gd name="T70" fmla="*/ 4 w 5"/>
                  <a:gd name="T71" fmla="*/ 2 h 11"/>
                  <a:gd name="T72" fmla="*/ 4 w 5"/>
                  <a:gd name="T73" fmla="*/ 2 h 11"/>
                  <a:gd name="T74" fmla="*/ 4 w 5"/>
                  <a:gd name="T75" fmla="*/ 2 h 11"/>
                  <a:gd name="T76" fmla="*/ 5 w 5"/>
                  <a:gd name="T77" fmla="*/ 3 h 11"/>
                  <a:gd name="T78" fmla="*/ 5 w 5"/>
                  <a:gd name="T79" fmla="*/ 2 h 11"/>
                  <a:gd name="T80" fmla="*/ 5 w 5"/>
                  <a:gd name="T81" fmla="*/ 2 h 11"/>
                  <a:gd name="T82" fmla="*/ 5 w 5"/>
                  <a:gd name="T83" fmla="*/ 1 h 11"/>
                  <a:gd name="T84" fmla="*/ 5 w 5"/>
                  <a:gd name="T85" fmla="*/ 0 h 11"/>
                  <a:gd name="T86" fmla="*/ 5 w 5"/>
                  <a:gd name="T87" fmla="*/ 1 h 11"/>
                  <a:gd name="T88" fmla="*/ 5 w 5"/>
                  <a:gd name="T89" fmla="*/ 1 h 11"/>
                  <a:gd name="T90" fmla="*/ 5 w 5"/>
                  <a:gd name="T91" fmla="*/ 1 h 11"/>
                  <a:gd name="T92" fmla="*/ 5 w 5"/>
                  <a:gd name="T93" fmla="*/ 1 h 11"/>
                  <a:gd name="T94" fmla="*/ 5 w 5"/>
                  <a:gd name="T95" fmla="*/ 1 h 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1"/>
                  <a:gd name="T146" fmla="*/ 5 w 5"/>
                  <a:gd name="T147" fmla="*/ 11 h 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1">
                    <a:moveTo>
                      <a:pt x="0" y="11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5" name="Freeform 2538"/>
              <p:cNvSpPr>
                <a:spLocks/>
              </p:cNvSpPr>
              <p:nvPr/>
            </p:nvSpPr>
            <p:spPr bwMode="auto">
              <a:xfrm>
                <a:off x="3433" y="2960"/>
                <a:ext cx="6" cy="13"/>
              </a:xfrm>
              <a:custGeom>
                <a:avLst/>
                <a:gdLst>
                  <a:gd name="T0" fmla="*/ 1 w 6"/>
                  <a:gd name="T1" fmla="*/ 12 h 13"/>
                  <a:gd name="T2" fmla="*/ 1 w 6"/>
                  <a:gd name="T3" fmla="*/ 11 h 13"/>
                  <a:gd name="T4" fmla="*/ 1 w 6"/>
                  <a:gd name="T5" fmla="*/ 11 h 13"/>
                  <a:gd name="T6" fmla="*/ 1 w 6"/>
                  <a:gd name="T7" fmla="*/ 11 h 13"/>
                  <a:gd name="T8" fmla="*/ 1 w 6"/>
                  <a:gd name="T9" fmla="*/ 11 h 13"/>
                  <a:gd name="T10" fmla="*/ 1 w 6"/>
                  <a:gd name="T11" fmla="*/ 11 h 13"/>
                  <a:gd name="T12" fmla="*/ 1 w 6"/>
                  <a:gd name="T13" fmla="*/ 11 h 13"/>
                  <a:gd name="T14" fmla="*/ 1 w 6"/>
                  <a:gd name="T15" fmla="*/ 10 h 13"/>
                  <a:gd name="T16" fmla="*/ 1 w 6"/>
                  <a:gd name="T17" fmla="*/ 10 h 13"/>
                  <a:gd name="T18" fmla="*/ 2 w 6"/>
                  <a:gd name="T19" fmla="*/ 9 h 13"/>
                  <a:gd name="T20" fmla="*/ 2 w 6"/>
                  <a:gd name="T21" fmla="*/ 9 h 13"/>
                  <a:gd name="T22" fmla="*/ 2 w 6"/>
                  <a:gd name="T23" fmla="*/ 9 h 13"/>
                  <a:gd name="T24" fmla="*/ 2 w 6"/>
                  <a:gd name="T25" fmla="*/ 8 h 13"/>
                  <a:gd name="T26" fmla="*/ 2 w 6"/>
                  <a:gd name="T27" fmla="*/ 8 h 13"/>
                  <a:gd name="T28" fmla="*/ 2 w 6"/>
                  <a:gd name="T29" fmla="*/ 9 h 13"/>
                  <a:gd name="T30" fmla="*/ 2 w 6"/>
                  <a:gd name="T31" fmla="*/ 8 h 13"/>
                  <a:gd name="T32" fmla="*/ 2 w 6"/>
                  <a:gd name="T33" fmla="*/ 7 h 13"/>
                  <a:gd name="T34" fmla="*/ 2 w 6"/>
                  <a:gd name="T35" fmla="*/ 7 h 13"/>
                  <a:gd name="T36" fmla="*/ 3 w 6"/>
                  <a:gd name="T37" fmla="*/ 8 h 13"/>
                  <a:gd name="T38" fmla="*/ 3 w 6"/>
                  <a:gd name="T39" fmla="*/ 8 h 13"/>
                  <a:gd name="T40" fmla="*/ 3 w 6"/>
                  <a:gd name="T41" fmla="*/ 8 h 13"/>
                  <a:gd name="T42" fmla="*/ 3 w 6"/>
                  <a:gd name="T43" fmla="*/ 8 h 13"/>
                  <a:gd name="T44" fmla="*/ 3 w 6"/>
                  <a:gd name="T45" fmla="*/ 7 h 13"/>
                  <a:gd name="T46" fmla="*/ 3 w 6"/>
                  <a:gd name="T47" fmla="*/ 6 h 13"/>
                  <a:gd name="T48" fmla="*/ 3 w 6"/>
                  <a:gd name="T49" fmla="*/ 5 h 13"/>
                  <a:gd name="T50" fmla="*/ 3 w 6"/>
                  <a:gd name="T51" fmla="*/ 7 h 13"/>
                  <a:gd name="T52" fmla="*/ 3 w 6"/>
                  <a:gd name="T53" fmla="*/ 7 h 13"/>
                  <a:gd name="T54" fmla="*/ 3 w 6"/>
                  <a:gd name="T55" fmla="*/ 5 h 13"/>
                  <a:gd name="T56" fmla="*/ 4 w 6"/>
                  <a:gd name="T57" fmla="*/ 6 h 13"/>
                  <a:gd name="T58" fmla="*/ 4 w 6"/>
                  <a:gd name="T59" fmla="*/ 6 h 13"/>
                  <a:gd name="T60" fmla="*/ 4 w 6"/>
                  <a:gd name="T61" fmla="*/ 5 h 13"/>
                  <a:gd name="T62" fmla="*/ 4 w 6"/>
                  <a:gd name="T63" fmla="*/ 5 h 13"/>
                  <a:gd name="T64" fmla="*/ 4 w 6"/>
                  <a:gd name="T65" fmla="*/ 5 h 13"/>
                  <a:gd name="T66" fmla="*/ 4 w 6"/>
                  <a:gd name="T67" fmla="*/ 5 h 13"/>
                  <a:gd name="T68" fmla="*/ 4 w 6"/>
                  <a:gd name="T69" fmla="*/ 4 h 13"/>
                  <a:gd name="T70" fmla="*/ 4 w 6"/>
                  <a:gd name="T71" fmla="*/ 5 h 13"/>
                  <a:gd name="T72" fmla="*/ 4 w 6"/>
                  <a:gd name="T73" fmla="*/ 5 h 13"/>
                  <a:gd name="T74" fmla="*/ 5 w 6"/>
                  <a:gd name="T75" fmla="*/ 4 h 13"/>
                  <a:gd name="T76" fmla="*/ 5 w 6"/>
                  <a:gd name="T77" fmla="*/ 3 h 13"/>
                  <a:gd name="T78" fmla="*/ 5 w 6"/>
                  <a:gd name="T79" fmla="*/ 2 h 13"/>
                  <a:gd name="T80" fmla="*/ 5 w 6"/>
                  <a:gd name="T81" fmla="*/ 3 h 13"/>
                  <a:gd name="T82" fmla="*/ 5 w 6"/>
                  <a:gd name="T83" fmla="*/ 1 h 13"/>
                  <a:gd name="T84" fmla="*/ 5 w 6"/>
                  <a:gd name="T85" fmla="*/ 0 h 13"/>
                  <a:gd name="T86" fmla="*/ 5 w 6"/>
                  <a:gd name="T87" fmla="*/ 0 h 13"/>
                  <a:gd name="T88" fmla="*/ 5 w 6"/>
                  <a:gd name="T89" fmla="*/ 1 h 13"/>
                  <a:gd name="T90" fmla="*/ 6 w 6"/>
                  <a:gd name="T91" fmla="*/ 0 h 13"/>
                  <a:gd name="T92" fmla="*/ 6 w 6"/>
                  <a:gd name="T93" fmla="*/ 0 h 13"/>
                  <a:gd name="T94" fmla="*/ 6 w 6"/>
                  <a:gd name="T95" fmla="*/ 1 h 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13"/>
                  <a:gd name="T146" fmla="*/ 6 w 6"/>
                  <a:gd name="T147" fmla="*/ 13 h 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13">
                    <a:moveTo>
                      <a:pt x="0" y="13"/>
                    </a:move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6" name="Freeform 2539"/>
              <p:cNvSpPr>
                <a:spLocks/>
              </p:cNvSpPr>
              <p:nvPr/>
            </p:nvSpPr>
            <p:spPr bwMode="auto">
              <a:xfrm>
                <a:off x="3439" y="2943"/>
                <a:ext cx="5" cy="18"/>
              </a:xfrm>
              <a:custGeom>
                <a:avLst/>
                <a:gdLst>
                  <a:gd name="T0" fmla="*/ 0 w 5"/>
                  <a:gd name="T1" fmla="*/ 17 h 18"/>
                  <a:gd name="T2" fmla="*/ 0 w 5"/>
                  <a:gd name="T3" fmla="*/ 17 h 18"/>
                  <a:gd name="T4" fmla="*/ 0 w 5"/>
                  <a:gd name="T5" fmla="*/ 17 h 18"/>
                  <a:gd name="T6" fmla="*/ 0 w 5"/>
                  <a:gd name="T7" fmla="*/ 17 h 18"/>
                  <a:gd name="T8" fmla="*/ 0 w 5"/>
                  <a:gd name="T9" fmla="*/ 17 h 18"/>
                  <a:gd name="T10" fmla="*/ 0 w 5"/>
                  <a:gd name="T11" fmla="*/ 16 h 18"/>
                  <a:gd name="T12" fmla="*/ 1 w 5"/>
                  <a:gd name="T13" fmla="*/ 15 h 18"/>
                  <a:gd name="T14" fmla="*/ 1 w 5"/>
                  <a:gd name="T15" fmla="*/ 15 h 18"/>
                  <a:gd name="T16" fmla="*/ 1 w 5"/>
                  <a:gd name="T17" fmla="*/ 14 h 18"/>
                  <a:gd name="T18" fmla="*/ 1 w 5"/>
                  <a:gd name="T19" fmla="*/ 14 h 18"/>
                  <a:gd name="T20" fmla="*/ 1 w 5"/>
                  <a:gd name="T21" fmla="*/ 14 h 18"/>
                  <a:gd name="T22" fmla="*/ 1 w 5"/>
                  <a:gd name="T23" fmla="*/ 13 h 18"/>
                  <a:gd name="T24" fmla="*/ 1 w 5"/>
                  <a:gd name="T25" fmla="*/ 13 h 18"/>
                  <a:gd name="T26" fmla="*/ 1 w 5"/>
                  <a:gd name="T27" fmla="*/ 13 h 18"/>
                  <a:gd name="T28" fmla="*/ 2 w 5"/>
                  <a:gd name="T29" fmla="*/ 13 h 18"/>
                  <a:gd name="T30" fmla="*/ 2 w 5"/>
                  <a:gd name="T31" fmla="*/ 13 h 18"/>
                  <a:gd name="T32" fmla="*/ 2 w 5"/>
                  <a:gd name="T33" fmla="*/ 13 h 18"/>
                  <a:gd name="T34" fmla="*/ 2 w 5"/>
                  <a:gd name="T35" fmla="*/ 12 h 18"/>
                  <a:gd name="T36" fmla="*/ 2 w 5"/>
                  <a:gd name="T37" fmla="*/ 11 h 18"/>
                  <a:gd name="T38" fmla="*/ 2 w 5"/>
                  <a:gd name="T39" fmla="*/ 11 h 18"/>
                  <a:gd name="T40" fmla="*/ 2 w 5"/>
                  <a:gd name="T41" fmla="*/ 11 h 18"/>
                  <a:gd name="T42" fmla="*/ 2 w 5"/>
                  <a:gd name="T43" fmla="*/ 11 h 18"/>
                  <a:gd name="T44" fmla="*/ 2 w 5"/>
                  <a:gd name="T45" fmla="*/ 10 h 18"/>
                  <a:gd name="T46" fmla="*/ 3 w 5"/>
                  <a:gd name="T47" fmla="*/ 10 h 18"/>
                  <a:gd name="T48" fmla="*/ 3 w 5"/>
                  <a:gd name="T49" fmla="*/ 10 h 18"/>
                  <a:gd name="T50" fmla="*/ 3 w 5"/>
                  <a:gd name="T51" fmla="*/ 10 h 18"/>
                  <a:gd name="T52" fmla="*/ 3 w 5"/>
                  <a:gd name="T53" fmla="*/ 9 h 18"/>
                  <a:gd name="T54" fmla="*/ 3 w 5"/>
                  <a:gd name="T55" fmla="*/ 9 h 18"/>
                  <a:gd name="T56" fmla="*/ 3 w 5"/>
                  <a:gd name="T57" fmla="*/ 8 h 18"/>
                  <a:gd name="T58" fmla="*/ 3 w 5"/>
                  <a:gd name="T59" fmla="*/ 8 h 18"/>
                  <a:gd name="T60" fmla="*/ 3 w 5"/>
                  <a:gd name="T61" fmla="*/ 8 h 18"/>
                  <a:gd name="T62" fmla="*/ 3 w 5"/>
                  <a:gd name="T63" fmla="*/ 9 h 18"/>
                  <a:gd name="T64" fmla="*/ 3 w 5"/>
                  <a:gd name="T65" fmla="*/ 8 h 18"/>
                  <a:gd name="T66" fmla="*/ 4 w 5"/>
                  <a:gd name="T67" fmla="*/ 8 h 18"/>
                  <a:gd name="T68" fmla="*/ 4 w 5"/>
                  <a:gd name="T69" fmla="*/ 6 h 18"/>
                  <a:gd name="T70" fmla="*/ 4 w 5"/>
                  <a:gd name="T71" fmla="*/ 5 h 18"/>
                  <a:gd name="T72" fmla="*/ 4 w 5"/>
                  <a:gd name="T73" fmla="*/ 5 h 18"/>
                  <a:gd name="T74" fmla="*/ 4 w 5"/>
                  <a:gd name="T75" fmla="*/ 5 h 18"/>
                  <a:gd name="T76" fmla="*/ 4 w 5"/>
                  <a:gd name="T77" fmla="*/ 6 h 18"/>
                  <a:gd name="T78" fmla="*/ 4 w 5"/>
                  <a:gd name="T79" fmla="*/ 5 h 18"/>
                  <a:gd name="T80" fmla="*/ 5 w 5"/>
                  <a:gd name="T81" fmla="*/ 4 h 18"/>
                  <a:gd name="T82" fmla="*/ 5 w 5"/>
                  <a:gd name="T83" fmla="*/ 4 h 18"/>
                  <a:gd name="T84" fmla="*/ 5 w 5"/>
                  <a:gd name="T85" fmla="*/ 4 h 18"/>
                  <a:gd name="T86" fmla="*/ 5 w 5"/>
                  <a:gd name="T87" fmla="*/ 3 h 18"/>
                  <a:gd name="T88" fmla="*/ 5 w 5"/>
                  <a:gd name="T89" fmla="*/ 2 h 18"/>
                  <a:gd name="T90" fmla="*/ 5 w 5"/>
                  <a:gd name="T91" fmla="*/ 2 h 18"/>
                  <a:gd name="T92" fmla="*/ 5 w 5"/>
                  <a:gd name="T93" fmla="*/ 1 h 18"/>
                  <a:gd name="T94" fmla="*/ 5 w 5"/>
                  <a:gd name="T95" fmla="*/ 1 h 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8"/>
                  <a:gd name="T146" fmla="*/ 5 w 5"/>
                  <a:gd name="T147" fmla="*/ 18 h 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8">
                    <a:moveTo>
                      <a:pt x="0" y="18"/>
                    </a:moveTo>
                    <a:lnTo>
                      <a:pt x="0" y="17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7" name="Freeform 2540"/>
              <p:cNvSpPr>
                <a:spLocks/>
              </p:cNvSpPr>
              <p:nvPr/>
            </p:nvSpPr>
            <p:spPr bwMode="auto">
              <a:xfrm>
                <a:off x="3444" y="2928"/>
                <a:ext cx="5" cy="15"/>
              </a:xfrm>
              <a:custGeom>
                <a:avLst/>
                <a:gdLst>
                  <a:gd name="T0" fmla="*/ 0 w 5"/>
                  <a:gd name="T1" fmla="*/ 15 h 15"/>
                  <a:gd name="T2" fmla="*/ 1 w 5"/>
                  <a:gd name="T3" fmla="*/ 14 h 15"/>
                  <a:gd name="T4" fmla="*/ 1 w 5"/>
                  <a:gd name="T5" fmla="*/ 14 h 15"/>
                  <a:gd name="T6" fmla="*/ 1 w 5"/>
                  <a:gd name="T7" fmla="*/ 15 h 15"/>
                  <a:gd name="T8" fmla="*/ 1 w 5"/>
                  <a:gd name="T9" fmla="*/ 15 h 15"/>
                  <a:gd name="T10" fmla="*/ 1 w 5"/>
                  <a:gd name="T11" fmla="*/ 12 h 15"/>
                  <a:gd name="T12" fmla="*/ 1 w 5"/>
                  <a:gd name="T13" fmla="*/ 13 h 15"/>
                  <a:gd name="T14" fmla="*/ 1 w 5"/>
                  <a:gd name="T15" fmla="*/ 13 h 15"/>
                  <a:gd name="T16" fmla="*/ 1 w 5"/>
                  <a:gd name="T17" fmla="*/ 12 h 15"/>
                  <a:gd name="T18" fmla="*/ 1 w 5"/>
                  <a:gd name="T19" fmla="*/ 13 h 15"/>
                  <a:gd name="T20" fmla="*/ 1 w 5"/>
                  <a:gd name="T21" fmla="*/ 12 h 15"/>
                  <a:gd name="T22" fmla="*/ 1 w 5"/>
                  <a:gd name="T23" fmla="*/ 11 h 15"/>
                  <a:gd name="T24" fmla="*/ 2 w 5"/>
                  <a:gd name="T25" fmla="*/ 12 h 15"/>
                  <a:gd name="T26" fmla="*/ 2 w 5"/>
                  <a:gd name="T27" fmla="*/ 12 h 15"/>
                  <a:gd name="T28" fmla="*/ 2 w 5"/>
                  <a:gd name="T29" fmla="*/ 11 h 15"/>
                  <a:gd name="T30" fmla="*/ 2 w 5"/>
                  <a:gd name="T31" fmla="*/ 11 h 15"/>
                  <a:gd name="T32" fmla="*/ 2 w 5"/>
                  <a:gd name="T33" fmla="*/ 10 h 15"/>
                  <a:gd name="T34" fmla="*/ 2 w 5"/>
                  <a:gd name="T35" fmla="*/ 9 h 15"/>
                  <a:gd name="T36" fmla="*/ 2 w 5"/>
                  <a:gd name="T37" fmla="*/ 9 h 15"/>
                  <a:gd name="T38" fmla="*/ 2 w 5"/>
                  <a:gd name="T39" fmla="*/ 9 h 15"/>
                  <a:gd name="T40" fmla="*/ 2 w 5"/>
                  <a:gd name="T41" fmla="*/ 9 h 15"/>
                  <a:gd name="T42" fmla="*/ 3 w 5"/>
                  <a:gd name="T43" fmla="*/ 10 h 15"/>
                  <a:gd name="T44" fmla="*/ 3 w 5"/>
                  <a:gd name="T45" fmla="*/ 10 h 15"/>
                  <a:gd name="T46" fmla="*/ 3 w 5"/>
                  <a:gd name="T47" fmla="*/ 10 h 15"/>
                  <a:gd name="T48" fmla="*/ 3 w 5"/>
                  <a:gd name="T49" fmla="*/ 8 h 15"/>
                  <a:gd name="T50" fmla="*/ 3 w 5"/>
                  <a:gd name="T51" fmla="*/ 8 h 15"/>
                  <a:gd name="T52" fmla="*/ 3 w 5"/>
                  <a:gd name="T53" fmla="*/ 8 h 15"/>
                  <a:gd name="T54" fmla="*/ 3 w 5"/>
                  <a:gd name="T55" fmla="*/ 7 h 15"/>
                  <a:gd name="T56" fmla="*/ 3 w 5"/>
                  <a:gd name="T57" fmla="*/ 6 h 15"/>
                  <a:gd name="T58" fmla="*/ 3 w 5"/>
                  <a:gd name="T59" fmla="*/ 5 h 15"/>
                  <a:gd name="T60" fmla="*/ 4 w 5"/>
                  <a:gd name="T61" fmla="*/ 5 h 15"/>
                  <a:gd name="T62" fmla="*/ 4 w 5"/>
                  <a:gd name="T63" fmla="*/ 4 h 15"/>
                  <a:gd name="T64" fmla="*/ 4 w 5"/>
                  <a:gd name="T65" fmla="*/ 4 h 15"/>
                  <a:gd name="T66" fmla="*/ 4 w 5"/>
                  <a:gd name="T67" fmla="*/ 5 h 15"/>
                  <a:gd name="T68" fmla="*/ 4 w 5"/>
                  <a:gd name="T69" fmla="*/ 3 h 15"/>
                  <a:gd name="T70" fmla="*/ 4 w 5"/>
                  <a:gd name="T71" fmla="*/ 3 h 15"/>
                  <a:gd name="T72" fmla="*/ 4 w 5"/>
                  <a:gd name="T73" fmla="*/ 4 h 15"/>
                  <a:gd name="T74" fmla="*/ 4 w 5"/>
                  <a:gd name="T75" fmla="*/ 3 h 15"/>
                  <a:gd name="T76" fmla="*/ 4 w 5"/>
                  <a:gd name="T77" fmla="*/ 2 h 15"/>
                  <a:gd name="T78" fmla="*/ 4 w 5"/>
                  <a:gd name="T79" fmla="*/ 2 h 15"/>
                  <a:gd name="T80" fmla="*/ 4 w 5"/>
                  <a:gd name="T81" fmla="*/ 2 h 15"/>
                  <a:gd name="T82" fmla="*/ 5 w 5"/>
                  <a:gd name="T83" fmla="*/ 0 h 15"/>
                  <a:gd name="T84" fmla="*/ 5 w 5"/>
                  <a:gd name="T85" fmla="*/ 2 h 15"/>
                  <a:gd name="T86" fmla="*/ 5 w 5"/>
                  <a:gd name="T87" fmla="*/ 2 h 15"/>
                  <a:gd name="T88" fmla="*/ 5 w 5"/>
                  <a:gd name="T89" fmla="*/ 3 h 15"/>
                  <a:gd name="T90" fmla="*/ 5 w 5"/>
                  <a:gd name="T91" fmla="*/ 2 h 15"/>
                  <a:gd name="T92" fmla="*/ 5 w 5"/>
                  <a:gd name="T93" fmla="*/ 1 h 15"/>
                  <a:gd name="T94" fmla="*/ 5 w 5"/>
                  <a:gd name="T95" fmla="*/ 2 h 15"/>
                  <a:gd name="T96" fmla="*/ 5 w 5"/>
                  <a:gd name="T97" fmla="*/ 2 h 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5"/>
                  <a:gd name="T149" fmla="*/ 5 w 5"/>
                  <a:gd name="T150" fmla="*/ 15 h 1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5">
                    <a:moveTo>
                      <a:pt x="0" y="15"/>
                    </a:moveTo>
                    <a:lnTo>
                      <a:pt x="0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8" name="Freeform 2541"/>
              <p:cNvSpPr>
                <a:spLocks/>
              </p:cNvSpPr>
              <p:nvPr/>
            </p:nvSpPr>
            <p:spPr bwMode="auto">
              <a:xfrm>
                <a:off x="3449" y="2909"/>
                <a:ext cx="6" cy="21"/>
              </a:xfrm>
              <a:custGeom>
                <a:avLst/>
                <a:gdLst>
                  <a:gd name="T0" fmla="*/ 0 w 6"/>
                  <a:gd name="T1" fmla="*/ 20 h 21"/>
                  <a:gd name="T2" fmla="*/ 1 w 6"/>
                  <a:gd name="T3" fmla="*/ 19 h 21"/>
                  <a:gd name="T4" fmla="*/ 1 w 6"/>
                  <a:gd name="T5" fmla="*/ 19 h 21"/>
                  <a:gd name="T6" fmla="*/ 1 w 6"/>
                  <a:gd name="T7" fmla="*/ 19 h 21"/>
                  <a:gd name="T8" fmla="*/ 1 w 6"/>
                  <a:gd name="T9" fmla="*/ 17 h 21"/>
                  <a:gd name="T10" fmla="*/ 1 w 6"/>
                  <a:gd name="T11" fmla="*/ 16 h 21"/>
                  <a:gd name="T12" fmla="*/ 1 w 6"/>
                  <a:gd name="T13" fmla="*/ 16 h 21"/>
                  <a:gd name="T14" fmla="*/ 1 w 6"/>
                  <a:gd name="T15" fmla="*/ 17 h 21"/>
                  <a:gd name="T16" fmla="*/ 1 w 6"/>
                  <a:gd name="T17" fmla="*/ 17 h 21"/>
                  <a:gd name="T18" fmla="*/ 1 w 6"/>
                  <a:gd name="T19" fmla="*/ 17 h 21"/>
                  <a:gd name="T20" fmla="*/ 1 w 6"/>
                  <a:gd name="T21" fmla="*/ 16 h 21"/>
                  <a:gd name="T22" fmla="*/ 2 w 6"/>
                  <a:gd name="T23" fmla="*/ 15 h 21"/>
                  <a:gd name="T24" fmla="*/ 2 w 6"/>
                  <a:gd name="T25" fmla="*/ 15 h 21"/>
                  <a:gd name="T26" fmla="*/ 2 w 6"/>
                  <a:gd name="T27" fmla="*/ 16 h 21"/>
                  <a:gd name="T28" fmla="*/ 2 w 6"/>
                  <a:gd name="T29" fmla="*/ 16 h 21"/>
                  <a:gd name="T30" fmla="*/ 2 w 6"/>
                  <a:gd name="T31" fmla="*/ 15 h 21"/>
                  <a:gd name="T32" fmla="*/ 2 w 6"/>
                  <a:gd name="T33" fmla="*/ 15 h 21"/>
                  <a:gd name="T34" fmla="*/ 2 w 6"/>
                  <a:gd name="T35" fmla="*/ 15 h 21"/>
                  <a:gd name="T36" fmla="*/ 2 w 6"/>
                  <a:gd name="T37" fmla="*/ 15 h 21"/>
                  <a:gd name="T38" fmla="*/ 2 w 6"/>
                  <a:gd name="T39" fmla="*/ 14 h 21"/>
                  <a:gd name="T40" fmla="*/ 2 w 6"/>
                  <a:gd name="T41" fmla="*/ 13 h 21"/>
                  <a:gd name="T42" fmla="*/ 3 w 6"/>
                  <a:gd name="T43" fmla="*/ 12 h 21"/>
                  <a:gd name="T44" fmla="*/ 3 w 6"/>
                  <a:gd name="T45" fmla="*/ 11 h 21"/>
                  <a:gd name="T46" fmla="*/ 3 w 6"/>
                  <a:gd name="T47" fmla="*/ 11 h 21"/>
                  <a:gd name="T48" fmla="*/ 3 w 6"/>
                  <a:gd name="T49" fmla="*/ 10 h 21"/>
                  <a:gd name="T50" fmla="*/ 3 w 6"/>
                  <a:gd name="T51" fmla="*/ 11 h 21"/>
                  <a:gd name="T52" fmla="*/ 3 w 6"/>
                  <a:gd name="T53" fmla="*/ 11 h 21"/>
                  <a:gd name="T54" fmla="*/ 3 w 6"/>
                  <a:gd name="T55" fmla="*/ 10 h 21"/>
                  <a:gd name="T56" fmla="*/ 4 w 6"/>
                  <a:gd name="T57" fmla="*/ 9 h 21"/>
                  <a:gd name="T58" fmla="*/ 4 w 6"/>
                  <a:gd name="T59" fmla="*/ 9 h 21"/>
                  <a:gd name="T60" fmla="*/ 4 w 6"/>
                  <a:gd name="T61" fmla="*/ 7 h 21"/>
                  <a:gd name="T62" fmla="*/ 4 w 6"/>
                  <a:gd name="T63" fmla="*/ 7 h 21"/>
                  <a:gd name="T64" fmla="*/ 4 w 6"/>
                  <a:gd name="T65" fmla="*/ 6 h 21"/>
                  <a:gd name="T66" fmla="*/ 4 w 6"/>
                  <a:gd name="T67" fmla="*/ 6 h 21"/>
                  <a:gd name="T68" fmla="*/ 4 w 6"/>
                  <a:gd name="T69" fmla="*/ 5 h 21"/>
                  <a:gd name="T70" fmla="*/ 4 w 6"/>
                  <a:gd name="T71" fmla="*/ 5 h 21"/>
                  <a:gd name="T72" fmla="*/ 5 w 6"/>
                  <a:gd name="T73" fmla="*/ 5 h 21"/>
                  <a:gd name="T74" fmla="*/ 5 w 6"/>
                  <a:gd name="T75" fmla="*/ 3 h 21"/>
                  <a:gd name="T76" fmla="*/ 5 w 6"/>
                  <a:gd name="T77" fmla="*/ 3 h 21"/>
                  <a:gd name="T78" fmla="*/ 5 w 6"/>
                  <a:gd name="T79" fmla="*/ 3 h 21"/>
                  <a:gd name="T80" fmla="*/ 5 w 6"/>
                  <a:gd name="T81" fmla="*/ 3 h 21"/>
                  <a:gd name="T82" fmla="*/ 5 w 6"/>
                  <a:gd name="T83" fmla="*/ 4 h 21"/>
                  <a:gd name="T84" fmla="*/ 5 w 6"/>
                  <a:gd name="T85" fmla="*/ 4 h 21"/>
                  <a:gd name="T86" fmla="*/ 5 w 6"/>
                  <a:gd name="T87" fmla="*/ 1 h 21"/>
                  <a:gd name="T88" fmla="*/ 5 w 6"/>
                  <a:gd name="T89" fmla="*/ 2 h 21"/>
                  <a:gd name="T90" fmla="*/ 5 w 6"/>
                  <a:gd name="T91" fmla="*/ 2 h 21"/>
                  <a:gd name="T92" fmla="*/ 6 w 6"/>
                  <a:gd name="T93" fmla="*/ 1 h 21"/>
                  <a:gd name="T94" fmla="*/ 6 w 6"/>
                  <a:gd name="T95" fmla="*/ 0 h 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21"/>
                  <a:gd name="T146" fmla="*/ 6 w 6"/>
                  <a:gd name="T147" fmla="*/ 21 h 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21">
                    <a:moveTo>
                      <a:pt x="0" y="21"/>
                    </a:moveTo>
                    <a:lnTo>
                      <a:pt x="0" y="20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79" name="Freeform 2542"/>
              <p:cNvSpPr>
                <a:spLocks/>
              </p:cNvSpPr>
              <p:nvPr/>
            </p:nvSpPr>
            <p:spPr bwMode="auto">
              <a:xfrm>
                <a:off x="3455" y="2885"/>
                <a:ext cx="5" cy="24"/>
              </a:xfrm>
              <a:custGeom>
                <a:avLst/>
                <a:gdLst>
                  <a:gd name="T0" fmla="*/ 0 w 5"/>
                  <a:gd name="T1" fmla="*/ 24 h 24"/>
                  <a:gd name="T2" fmla="*/ 0 w 5"/>
                  <a:gd name="T3" fmla="*/ 24 h 24"/>
                  <a:gd name="T4" fmla="*/ 0 w 5"/>
                  <a:gd name="T5" fmla="*/ 24 h 24"/>
                  <a:gd name="T6" fmla="*/ 0 w 5"/>
                  <a:gd name="T7" fmla="*/ 24 h 24"/>
                  <a:gd name="T8" fmla="*/ 0 w 5"/>
                  <a:gd name="T9" fmla="*/ 23 h 24"/>
                  <a:gd name="T10" fmla="*/ 0 w 5"/>
                  <a:gd name="T11" fmla="*/ 21 h 24"/>
                  <a:gd name="T12" fmla="*/ 0 w 5"/>
                  <a:gd name="T13" fmla="*/ 22 h 24"/>
                  <a:gd name="T14" fmla="*/ 0 w 5"/>
                  <a:gd name="T15" fmla="*/ 22 h 24"/>
                  <a:gd name="T16" fmla="*/ 1 w 5"/>
                  <a:gd name="T17" fmla="*/ 20 h 24"/>
                  <a:gd name="T18" fmla="*/ 1 w 5"/>
                  <a:gd name="T19" fmla="*/ 19 h 24"/>
                  <a:gd name="T20" fmla="*/ 1 w 5"/>
                  <a:gd name="T21" fmla="*/ 20 h 24"/>
                  <a:gd name="T22" fmla="*/ 1 w 5"/>
                  <a:gd name="T23" fmla="*/ 20 h 24"/>
                  <a:gd name="T24" fmla="*/ 1 w 5"/>
                  <a:gd name="T25" fmla="*/ 19 h 24"/>
                  <a:gd name="T26" fmla="*/ 1 w 5"/>
                  <a:gd name="T27" fmla="*/ 19 h 24"/>
                  <a:gd name="T28" fmla="*/ 1 w 5"/>
                  <a:gd name="T29" fmla="*/ 18 h 24"/>
                  <a:gd name="T30" fmla="*/ 1 w 5"/>
                  <a:gd name="T31" fmla="*/ 17 h 24"/>
                  <a:gd name="T32" fmla="*/ 1 w 5"/>
                  <a:gd name="T33" fmla="*/ 18 h 24"/>
                  <a:gd name="T34" fmla="*/ 1 w 5"/>
                  <a:gd name="T35" fmla="*/ 18 h 24"/>
                  <a:gd name="T36" fmla="*/ 2 w 5"/>
                  <a:gd name="T37" fmla="*/ 16 h 24"/>
                  <a:gd name="T38" fmla="*/ 2 w 5"/>
                  <a:gd name="T39" fmla="*/ 16 h 24"/>
                  <a:gd name="T40" fmla="*/ 2 w 5"/>
                  <a:gd name="T41" fmla="*/ 16 h 24"/>
                  <a:gd name="T42" fmla="*/ 2 w 5"/>
                  <a:gd name="T43" fmla="*/ 15 h 24"/>
                  <a:gd name="T44" fmla="*/ 2 w 5"/>
                  <a:gd name="T45" fmla="*/ 14 h 24"/>
                  <a:gd name="T46" fmla="*/ 2 w 5"/>
                  <a:gd name="T47" fmla="*/ 13 h 24"/>
                  <a:gd name="T48" fmla="*/ 2 w 5"/>
                  <a:gd name="T49" fmla="*/ 12 h 24"/>
                  <a:gd name="T50" fmla="*/ 3 w 5"/>
                  <a:gd name="T51" fmla="*/ 12 h 24"/>
                  <a:gd name="T52" fmla="*/ 3 w 5"/>
                  <a:gd name="T53" fmla="*/ 11 h 24"/>
                  <a:gd name="T54" fmla="*/ 3 w 5"/>
                  <a:gd name="T55" fmla="*/ 11 h 24"/>
                  <a:gd name="T56" fmla="*/ 3 w 5"/>
                  <a:gd name="T57" fmla="*/ 11 h 24"/>
                  <a:gd name="T58" fmla="*/ 3 w 5"/>
                  <a:gd name="T59" fmla="*/ 10 h 24"/>
                  <a:gd name="T60" fmla="*/ 3 w 5"/>
                  <a:gd name="T61" fmla="*/ 9 h 24"/>
                  <a:gd name="T62" fmla="*/ 3 w 5"/>
                  <a:gd name="T63" fmla="*/ 9 h 24"/>
                  <a:gd name="T64" fmla="*/ 3 w 5"/>
                  <a:gd name="T65" fmla="*/ 8 h 24"/>
                  <a:gd name="T66" fmla="*/ 3 w 5"/>
                  <a:gd name="T67" fmla="*/ 7 h 24"/>
                  <a:gd name="T68" fmla="*/ 4 w 5"/>
                  <a:gd name="T69" fmla="*/ 6 h 24"/>
                  <a:gd name="T70" fmla="*/ 4 w 5"/>
                  <a:gd name="T71" fmla="*/ 6 h 24"/>
                  <a:gd name="T72" fmla="*/ 4 w 5"/>
                  <a:gd name="T73" fmla="*/ 7 h 24"/>
                  <a:gd name="T74" fmla="*/ 4 w 5"/>
                  <a:gd name="T75" fmla="*/ 5 h 24"/>
                  <a:gd name="T76" fmla="*/ 4 w 5"/>
                  <a:gd name="T77" fmla="*/ 5 h 24"/>
                  <a:gd name="T78" fmla="*/ 4 w 5"/>
                  <a:gd name="T79" fmla="*/ 5 h 24"/>
                  <a:gd name="T80" fmla="*/ 4 w 5"/>
                  <a:gd name="T81" fmla="*/ 4 h 24"/>
                  <a:gd name="T82" fmla="*/ 4 w 5"/>
                  <a:gd name="T83" fmla="*/ 3 h 24"/>
                  <a:gd name="T84" fmla="*/ 4 w 5"/>
                  <a:gd name="T85" fmla="*/ 3 h 24"/>
                  <a:gd name="T86" fmla="*/ 4 w 5"/>
                  <a:gd name="T87" fmla="*/ 3 h 24"/>
                  <a:gd name="T88" fmla="*/ 5 w 5"/>
                  <a:gd name="T89" fmla="*/ 2 h 24"/>
                  <a:gd name="T90" fmla="*/ 5 w 5"/>
                  <a:gd name="T91" fmla="*/ 2 h 24"/>
                  <a:gd name="T92" fmla="*/ 5 w 5"/>
                  <a:gd name="T93" fmla="*/ 1 h 24"/>
                  <a:gd name="T94" fmla="*/ 5 w 5"/>
                  <a:gd name="T95" fmla="*/ 0 h 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4"/>
                  <a:gd name="T146" fmla="*/ 5 w 5"/>
                  <a:gd name="T147" fmla="*/ 24 h 2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4">
                    <a:moveTo>
                      <a:pt x="0" y="24"/>
                    </a:moveTo>
                    <a:lnTo>
                      <a:pt x="0" y="24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0" name="Freeform 2543"/>
              <p:cNvSpPr>
                <a:spLocks/>
              </p:cNvSpPr>
              <p:nvPr/>
            </p:nvSpPr>
            <p:spPr bwMode="auto">
              <a:xfrm>
                <a:off x="3460" y="2859"/>
                <a:ext cx="5" cy="26"/>
              </a:xfrm>
              <a:custGeom>
                <a:avLst/>
                <a:gdLst>
                  <a:gd name="T0" fmla="*/ 0 w 5"/>
                  <a:gd name="T1" fmla="*/ 25 h 26"/>
                  <a:gd name="T2" fmla="*/ 0 w 5"/>
                  <a:gd name="T3" fmla="*/ 24 h 26"/>
                  <a:gd name="T4" fmla="*/ 0 w 5"/>
                  <a:gd name="T5" fmla="*/ 23 h 26"/>
                  <a:gd name="T6" fmla="*/ 1 w 5"/>
                  <a:gd name="T7" fmla="*/ 22 h 26"/>
                  <a:gd name="T8" fmla="*/ 1 w 5"/>
                  <a:gd name="T9" fmla="*/ 20 h 26"/>
                  <a:gd name="T10" fmla="*/ 1 w 5"/>
                  <a:gd name="T11" fmla="*/ 20 h 26"/>
                  <a:gd name="T12" fmla="*/ 1 w 5"/>
                  <a:gd name="T13" fmla="*/ 19 h 26"/>
                  <a:gd name="T14" fmla="*/ 1 w 5"/>
                  <a:gd name="T15" fmla="*/ 17 h 26"/>
                  <a:gd name="T16" fmla="*/ 1 w 5"/>
                  <a:gd name="T17" fmla="*/ 17 h 26"/>
                  <a:gd name="T18" fmla="*/ 1 w 5"/>
                  <a:gd name="T19" fmla="*/ 18 h 26"/>
                  <a:gd name="T20" fmla="*/ 1 w 5"/>
                  <a:gd name="T21" fmla="*/ 18 h 26"/>
                  <a:gd name="T22" fmla="*/ 1 w 5"/>
                  <a:gd name="T23" fmla="*/ 18 h 26"/>
                  <a:gd name="T24" fmla="*/ 1 w 5"/>
                  <a:gd name="T25" fmla="*/ 18 h 26"/>
                  <a:gd name="T26" fmla="*/ 2 w 5"/>
                  <a:gd name="T27" fmla="*/ 16 h 26"/>
                  <a:gd name="T28" fmla="*/ 2 w 5"/>
                  <a:gd name="T29" fmla="*/ 17 h 26"/>
                  <a:gd name="T30" fmla="*/ 2 w 5"/>
                  <a:gd name="T31" fmla="*/ 17 h 26"/>
                  <a:gd name="T32" fmla="*/ 2 w 5"/>
                  <a:gd name="T33" fmla="*/ 16 h 26"/>
                  <a:gd name="T34" fmla="*/ 2 w 5"/>
                  <a:gd name="T35" fmla="*/ 17 h 26"/>
                  <a:gd name="T36" fmla="*/ 2 w 5"/>
                  <a:gd name="T37" fmla="*/ 17 h 26"/>
                  <a:gd name="T38" fmla="*/ 2 w 5"/>
                  <a:gd name="T39" fmla="*/ 15 h 26"/>
                  <a:gd name="T40" fmla="*/ 2 w 5"/>
                  <a:gd name="T41" fmla="*/ 14 h 26"/>
                  <a:gd name="T42" fmla="*/ 2 w 5"/>
                  <a:gd name="T43" fmla="*/ 13 h 26"/>
                  <a:gd name="T44" fmla="*/ 3 w 5"/>
                  <a:gd name="T45" fmla="*/ 10 h 26"/>
                  <a:gd name="T46" fmla="*/ 3 w 5"/>
                  <a:gd name="T47" fmla="*/ 11 h 26"/>
                  <a:gd name="T48" fmla="*/ 3 w 5"/>
                  <a:gd name="T49" fmla="*/ 11 h 26"/>
                  <a:gd name="T50" fmla="*/ 3 w 5"/>
                  <a:gd name="T51" fmla="*/ 9 h 26"/>
                  <a:gd name="T52" fmla="*/ 3 w 5"/>
                  <a:gd name="T53" fmla="*/ 8 h 26"/>
                  <a:gd name="T54" fmla="*/ 3 w 5"/>
                  <a:gd name="T55" fmla="*/ 10 h 26"/>
                  <a:gd name="T56" fmla="*/ 3 w 5"/>
                  <a:gd name="T57" fmla="*/ 10 h 26"/>
                  <a:gd name="T58" fmla="*/ 3 w 5"/>
                  <a:gd name="T59" fmla="*/ 10 h 26"/>
                  <a:gd name="T60" fmla="*/ 4 w 5"/>
                  <a:gd name="T61" fmla="*/ 9 h 26"/>
                  <a:gd name="T62" fmla="*/ 4 w 5"/>
                  <a:gd name="T63" fmla="*/ 8 h 26"/>
                  <a:gd name="T64" fmla="*/ 4 w 5"/>
                  <a:gd name="T65" fmla="*/ 7 h 26"/>
                  <a:gd name="T66" fmla="*/ 4 w 5"/>
                  <a:gd name="T67" fmla="*/ 7 h 26"/>
                  <a:gd name="T68" fmla="*/ 4 w 5"/>
                  <a:gd name="T69" fmla="*/ 7 h 26"/>
                  <a:gd name="T70" fmla="*/ 4 w 5"/>
                  <a:gd name="T71" fmla="*/ 6 h 26"/>
                  <a:gd name="T72" fmla="*/ 4 w 5"/>
                  <a:gd name="T73" fmla="*/ 6 h 26"/>
                  <a:gd name="T74" fmla="*/ 4 w 5"/>
                  <a:gd name="T75" fmla="*/ 6 h 26"/>
                  <a:gd name="T76" fmla="*/ 4 w 5"/>
                  <a:gd name="T77" fmla="*/ 6 h 26"/>
                  <a:gd name="T78" fmla="*/ 5 w 5"/>
                  <a:gd name="T79" fmla="*/ 5 h 26"/>
                  <a:gd name="T80" fmla="*/ 5 w 5"/>
                  <a:gd name="T81" fmla="*/ 3 h 26"/>
                  <a:gd name="T82" fmla="*/ 5 w 5"/>
                  <a:gd name="T83" fmla="*/ 3 h 26"/>
                  <a:gd name="T84" fmla="*/ 5 w 5"/>
                  <a:gd name="T85" fmla="*/ 4 h 26"/>
                  <a:gd name="T86" fmla="*/ 5 w 5"/>
                  <a:gd name="T87" fmla="*/ 2 h 26"/>
                  <a:gd name="T88" fmla="*/ 5 w 5"/>
                  <a:gd name="T89" fmla="*/ 2 h 26"/>
                  <a:gd name="T90" fmla="*/ 5 w 5"/>
                  <a:gd name="T91" fmla="*/ 1 h 26"/>
                  <a:gd name="T92" fmla="*/ 5 w 5"/>
                  <a:gd name="T93" fmla="*/ 0 h 26"/>
                  <a:gd name="T94" fmla="*/ 5 w 5"/>
                  <a:gd name="T95" fmla="*/ 0 h 2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6"/>
                  <a:gd name="T146" fmla="*/ 5 w 5"/>
                  <a:gd name="T147" fmla="*/ 26 h 2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6">
                    <a:moveTo>
                      <a:pt x="0" y="26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1" name="Freeform 2544"/>
              <p:cNvSpPr>
                <a:spLocks/>
              </p:cNvSpPr>
              <p:nvPr/>
            </p:nvSpPr>
            <p:spPr bwMode="auto">
              <a:xfrm>
                <a:off x="3465" y="2819"/>
                <a:ext cx="6" cy="40"/>
              </a:xfrm>
              <a:custGeom>
                <a:avLst/>
                <a:gdLst>
                  <a:gd name="T0" fmla="*/ 1 w 6"/>
                  <a:gd name="T1" fmla="*/ 40 h 40"/>
                  <a:gd name="T2" fmla="*/ 1 w 6"/>
                  <a:gd name="T3" fmla="*/ 38 h 40"/>
                  <a:gd name="T4" fmla="*/ 1 w 6"/>
                  <a:gd name="T5" fmla="*/ 38 h 40"/>
                  <a:gd name="T6" fmla="*/ 1 w 6"/>
                  <a:gd name="T7" fmla="*/ 36 h 40"/>
                  <a:gd name="T8" fmla="*/ 1 w 6"/>
                  <a:gd name="T9" fmla="*/ 36 h 40"/>
                  <a:gd name="T10" fmla="*/ 1 w 6"/>
                  <a:gd name="T11" fmla="*/ 34 h 40"/>
                  <a:gd name="T12" fmla="*/ 1 w 6"/>
                  <a:gd name="T13" fmla="*/ 34 h 40"/>
                  <a:gd name="T14" fmla="*/ 1 w 6"/>
                  <a:gd name="T15" fmla="*/ 34 h 40"/>
                  <a:gd name="T16" fmla="*/ 2 w 6"/>
                  <a:gd name="T17" fmla="*/ 33 h 40"/>
                  <a:gd name="T18" fmla="*/ 2 w 6"/>
                  <a:gd name="T19" fmla="*/ 34 h 40"/>
                  <a:gd name="T20" fmla="*/ 2 w 6"/>
                  <a:gd name="T21" fmla="*/ 34 h 40"/>
                  <a:gd name="T22" fmla="*/ 2 w 6"/>
                  <a:gd name="T23" fmla="*/ 33 h 40"/>
                  <a:gd name="T24" fmla="*/ 2 w 6"/>
                  <a:gd name="T25" fmla="*/ 32 h 40"/>
                  <a:gd name="T26" fmla="*/ 2 w 6"/>
                  <a:gd name="T27" fmla="*/ 30 h 40"/>
                  <a:gd name="T28" fmla="*/ 2 w 6"/>
                  <a:gd name="T29" fmla="*/ 31 h 40"/>
                  <a:gd name="T30" fmla="*/ 2 w 6"/>
                  <a:gd name="T31" fmla="*/ 30 h 40"/>
                  <a:gd name="T32" fmla="*/ 2 w 6"/>
                  <a:gd name="T33" fmla="*/ 27 h 40"/>
                  <a:gd name="T34" fmla="*/ 3 w 6"/>
                  <a:gd name="T35" fmla="*/ 28 h 40"/>
                  <a:gd name="T36" fmla="*/ 3 w 6"/>
                  <a:gd name="T37" fmla="*/ 27 h 40"/>
                  <a:gd name="T38" fmla="*/ 3 w 6"/>
                  <a:gd name="T39" fmla="*/ 27 h 40"/>
                  <a:gd name="T40" fmla="*/ 3 w 6"/>
                  <a:gd name="T41" fmla="*/ 27 h 40"/>
                  <a:gd name="T42" fmla="*/ 3 w 6"/>
                  <a:gd name="T43" fmla="*/ 27 h 40"/>
                  <a:gd name="T44" fmla="*/ 3 w 6"/>
                  <a:gd name="T45" fmla="*/ 24 h 40"/>
                  <a:gd name="T46" fmla="*/ 3 w 6"/>
                  <a:gd name="T47" fmla="*/ 23 h 40"/>
                  <a:gd name="T48" fmla="*/ 3 w 6"/>
                  <a:gd name="T49" fmla="*/ 22 h 40"/>
                  <a:gd name="T50" fmla="*/ 4 w 6"/>
                  <a:gd name="T51" fmla="*/ 20 h 40"/>
                  <a:gd name="T52" fmla="*/ 4 w 6"/>
                  <a:gd name="T53" fmla="*/ 18 h 40"/>
                  <a:gd name="T54" fmla="*/ 4 w 6"/>
                  <a:gd name="T55" fmla="*/ 17 h 40"/>
                  <a:gd name="T56" fmla="*/ 4 w 6"/>
                  <a:gd name="T57" fmla="*/ 16 h 40"/>
                  <a:gd name="T58" fmla="*/ 4 w 6"/>
                  <a:gd name="T59" fmla="*/ 15 h 40"/>
                  <a:gd name="T60" fmla="*/ 4 w 6"/>
                  <a:gd name="T61" fmla="*/ 15 h 40"/>
                  <a:gd name="T62" fmla="*/ 4 w 6"/>
                  <a:gd name="T63" fmla="*/ 15 h 40"/>
                  <a:gd name="T64" fmla="*/ 5 w 6"/>
                  <a:gd name="T65" fmla="*/ 13 h 40"/>
                  <a:gd name="T66" fmla="*/ 5 w 6"/>
                  <a:gd name="T67" fmla="*/ 13 h 40"/>
                  <a:gd name="T68" fmla="*/ 5 w 6"/>
                  <a:gd name="T69" fmla="*/ 14 h 40"/>
                  <a:gd name="T70" fmla="*/ 5 w 6"/>
                  <a:gd name="T71" fmla="*/ 12 h 40"/>
                  <a:gd name="T72" fmla="*/ 5 w 6"/>
                  <a:gd name="T73" fmla="*/ 12 h 40"/>
                  <a:gd name="T74" fmla="*/ 5 w 6"/>
                  <a:gd name="T75" fmla="*/ 10 h 40"/>
                  <a:gd name="T76" fmla="*/ 5 w 6"/>
                  <a:gd name="T77" fmla="*/ 8 h 40"/>
                  <a:gd name="T78" fmla="*/ 5 w 6"/>
                  <a:gd name="T79" fmla="*/ 7 h 40"/>
                  <a:gd name="T80" fmla="*/ 5 w 6"/>
                  <a:gd name="T81" fmla="*/ 7 h 40"/>
                  <a:gd name="T82" fmla="*/ 6 w 6"/>
                  <a:gd name="T83" fmla="*/ 6 h 40"/>
                  <a:gd name="T84" fmla="*/ 6 w 6"/>
                  <a:gd name="T85" fmla="*/ 5 h 40"/>
                  <a:gd name="T86" fmla="*/ 6 w 6"/>
                  <a:gd name="T87" fmla="*/ 5 h 40"/>
                  <a:gd name="T88" fmla="*/ 6 w 6"/>
                  <a:gd name="T89" fmla="*/ 5 h 40"/>
                  <a:gd name="T90" fmla="*/ 6 w 6"/>
                  <a:gd name="T91" fmla="*/ 3 h 40"/>
                  <a:gd name="T92" fmla="*/ 6 w 6"/>
                  <a:gd name="T93" fmla="*/ 2 h 40"/>
                  <a:gd name="T94" fmla="*/ 6 w 6"/>
                  <a:gd name="T95" fmla="*/ 2 h 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40"/>
                  <a:gd name="T146" fmla="*/ 6 w 6"/>
                  <a:gd name="T147" fmla="*/ 40 h 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40">
                    <a:moveTo>
                      <a:pt x="0" y="40"/>
                    </a:moveTo>
                    <a:lnTo>
                      <a:pt x="1" y="40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6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2" name="Freeform 2545"/>
              <p:cNvSpPr>
                <a:spLocks/>
              </p:cNvSpPr>
              <p:nvPr/>
            </p:nvSpPr>
            <p:spPr bwMode="auto">
              <a:xfrm>
                <a:off x="3471" y="2779"/>
                <a:ext cx="6" cy="41"/>
              </a:xfrm>
              <a:custGeom>
                <a:avLst/>
                <a:gdLst>
                  <a:gd name="T0" fmla="*/ 0 w 6"/>
                  <a:gd name="T1" fmla="*/ 40 h 41"/>
                  <a:gd name="T2" fmla="*/ 0 w 6"/>
                  <a:gd name="T3" fmla="*/ 40 h 41"/>
                  <a:gd name="T4" fmla="*/ 1 w 6"/>
                  <a:gd name="T5" fmla="*/ 41 h 41"/>
                  <a:gd name="T6" fmla="*/ 1 w 6"/>
                  <a:gd name="T7" fmla="*/ 40 h 41"/>
                  <a:gd name="T8" fmla="*/ 1 w 6"/>
                  <a:gd name="T9" fmla="*/ 39 h 41"/>
                  <a:gd name="T10" fmla="*/ 1 w 6"/>
                  <a:gd name="T11" fmla="*/ 37 h 41"/>
                  <a:gd name="T12" fmla="*/ 1 w 6"/>
                  <a:gd name="T13" fmla="*/ 36 h 41"/>
                  <a:gd name="T14" fmla="*/ 1 w 6"/>
                  <a:gd name="T15" fmla="*/ 36 h 41"/>
                  <a:gd name="T16" fmla="*/ 1 w 6"/>
                  <a:gd name="T17" fmla="*/ 36 h 41"/>
                  <a:gd name="T18" fmla="*/ 2 w 6"/>
                  <a:gd name="T19" fmla="*/ 34 h 41"/>
                  <a:gd name="T20" fmla="*/ 2 w 6"/>
                  <a:gd name="T21" fmla="*/ 34 h 41"/>
                  <a:gd name="T22" fmla="*/ 2 w 6"/>
                  <a:gd name="T23" fmla="*/ 34 h 41"/>
                  <a:gd name="T24" fmla="*/ 2 w 6"/>
                  <a:gd name="T25" fmla="*/ 34 h 41"/>
                  <a:gd name="T26" fmla="*/ 2 w 6"/>
                  <a:gd name="T27" fmla="*/ 32 h 41"/>
                  <a:gd name="T28" fmla="*/ 2 w 6"/>
                  <a:gd name="T29" fmla="*/ 33 h 41"/>
                  <a:gd name="T30" fmla="*/ 2 w 6"/>
                  <a:gd name="T31" fmla="*/ 31 h 41"/>
                  <a:gd name="T32" fmla="*/ 2 w 6"/>
                  <a:gd name="T33" fmla="*/ 30 h 41"/>
                  <a:gd name="T34" fmla="*/ 2 w 6"/>
                  <a:gd name="T35" fmla="*/ 29 h 41"/>
                  <a:gd name="T36" fmla="*/ 3 w 6"/>
                  <a:gd name="T37" fmla="*/ 28 h 41"/>
                  <a:gd name="T38" fmla="*/ 3 w 6"/>
                  <a:gd name="T39" fmla="*/ 27 h 41"/>
                  <a:gd name="T40" fmla="*/ 3 w 6"/>
                  <a:gd name="T41" fmla="*/ 27 h 41"/>
                  <a:gd name="T42" fmla="*/ 3 w 6"/>
                  <a:gd name="T43" fmla="*/ 26 h 41"/>
                  <a:gd name="T44" fmla="*/ 3 w 6"/>
                  <a:gd name="T45" fmla="*/ 24 h 41"/>
                  <a:gd name="T46" fmla="*/ 3 w 6"/>
                  <a:gd name="T47" fmla="*/ 22 h 41"/>
                  <a:gd name="T48" fmla="*/ 3 w 6"/>
                  <a:gd name="T49" fmla="*/ 22 h 41"/>
                  <a:gd name="T50" fmla="*/ 4 w 6"/>
                  <a:gd name="T51" fmla="*/ 22 h 41"/>
                  <a:gd name="T52" fmla="*/ 4 w 6"/>
                  <a:gd name="T53" fmla="*/ 20 h 41"/>
                  <a:gd name="T54" fmla="*/ 4 w 6"/>
                  <a:gd name="T55" fmla="*/ 19 h 41"/>
                  <a:gd name="T56" fmla="*/ 4 w 6"/>
                  <a:gd name="T57" fmla="*/ 18 h 41"/>
                  <a:gd name="T58" fmla="*/ 4 w 6"/>
                  <a:gd name="T59" fmla="*/ 15 h 41"/>
                  <a:gd name="T60" fmla="*/ 4 w 6"/>
                  <a:gd name="T61" fmla="*/ 13 h 41"/>
                  <a:gd name="T62" fmla="*/ 4 w 6"/>
                  <a:gd name="T63" fmla="*/ 13 h 41"/>
                  <a:gd name="T64" fmla="*/ 4 w 6"/>
                  <a:gd name="T65" fmla="*/ 12 h 41"/>
                  <a:gd name="T66" fmla="*/ 5 w 6"/>
                  <a:gd name="T67" fmla="*/ 10 h 41"/>
                  <a:gd name="T68" fmla="*/ 5 w 6"/>
                  <a:gd name="T69" fmla="*/ 10 h 41"/>
                  <a:gd name="T70" fmla="*/ 5 w 6"/>
                  <a:gd name="T71" fmla="*/ 10 h 41"/>
                  <a:gd name="T72" fmla="*/ 5 w 6"/>
                  <a:gd name="T73" fmla="*/ 10 h 41"/>
                  <a:gd name="T74" fmla="*/ 5 w 6"/>
                  <a:gd name="T75" fmla="*/ 9 h 41"/>
                  <a:gd name="T76" fmla="*/ 5 w 6"/>
                  <a:gd name="T77" fmla="*/ 8 h 41"/>
                  <a:gd name="T78" fmla="*/ 5 w 6"/>
                  <a:gd name="T79" fmla="*/ 7 h 41"/>
                  <a:gd name="T80" fmla="*/ 5 w 6"/>
                  <a:gd name="T81" fmla="*/ 6 h 41"/>
                  <a:gd name="T82" fmla="*/ 6 w 6"/>
                  <a:gd name="T83" fmla="*/ 5 h 41"/>
                  <a:gd name="T84" fmla="*/ 6 w 6"/>
                  <a:gd name="T85" fmla="*/ 5 h 41"/>
                  <a:gd name="T86" fmla="*/ 6 w 6"/>
                  <a:gd name="T87" fmla="*/ 5 h 41"/>
                  <a:gd name="T88" fmla="*/ 6 w 6"/>
                  <a:gd name="T89" fmla="*/ 2 h 41"/>
                  <a:gd name="T90" fmla="*/ 6 w 6"/>
                  <a:gd name="T91" fmla="*/ 0 h 41"/>
                  <a:gd name="T92" fmla="*/ 6 w 6"/>
                  <a:gd name="T93" fmla="*/ 1 h 41"/>
                  <a:gd name="T94" fmla="*/ 6 w 6"/>
                  <a:gd name="T95" fmla="*/ 1 h 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41"/>
                  <a:gd name="T146" fmla="*/ 6 w 6"/>
                  <a:gd name="T147" fmla="*/ 41 h 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41">
                    <a:moveTo>
                      <a:pt x="0" y="40"/>
                    </a:moveTo>
                    <a:lnTo>
                      <a:pt x="0" y="40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3" name="Freeform 2546"/>
              <p:cNvSpPr>
                <a:spLocks/>
              </p:cNvSpPr>
              <p:nvPr/>
            </p:nvSpPr>
            <p:spPr bwMode="auto">
              <a:xfrm>
                <a:off x="3477" y="2724"/>
                <a:ext cx="6" cy="56"/>
              </a:xfrm>
              <a:custGeom>
                <a:avLst/>
                <a:gdLst>
                  <a:gd name="T0" fmla="*/ 0 w 6"/>
                  <a:gd name="T1" fmla="*/ 56 h 56"/>
                  <a:gd name="T2" fmla="*/ 1 w 6"/>
                  <a:gd name="T3" fmla="*/ 53 h 56"/>
                  <a:gd name="T4" fmla="*/ 1 w 6"/>
                  <a:gd name="T5" fmla="*/ 52 h 56"/>
                  <a:gd name="T6" fmla="*/ 1 w 6"/>
                  <a:gd name="T7" fmla="*/ 52 h 56"/>
                  <a:gd name="T8" fmla="*/ 1 w 6"/>
                  <a:gd name="T9" fmla="*/ 50 h 56"/>
                  <a:gd name="T10" fmla="*/ 1 w 6"/>
                  <a:gd name="T11" fmla="*/ 50 h 56"/>
                  <a:gd name="T12" fmla="*/ 1 w 6"/>
                  <a:gd name="T13" fmla="*/ 48 h 56"/>
                  <a:gd name="T14" fmla="*/ 1 w 6"/>
                  <a:gd name="T15" fmla="*/ 46 h 56"/>
                  <a:gd name="T16" fmla="*/ 2 w 6"/>
                  <a:gd name="T17" fmla="*/ 46 h 56"/>
                  <a:gd name="T18" fmla="*/ 2 w 6"/>
                  <a:gd name="T19" fmla="*/ 43 h 56"/>
                  <a:gd name="T20" fmla="*/ 2 w 6"/>
                  <a:gd name="T21" fmla="*/ 43 h 56"/>
                  <a:gd name="T22" fmla="*/ 2 w 6"/>
                  <a:gd name="T23" fmla="*/ 43 h 56"/>
                  <a:gd name="T24" fmla="*/ 2 w 6"/>
                  <a:gd name="T25" fmla="*/ 41 h 56"/>
                  <a:gd name="T26" fmla="*/ 2 w 6"/>
                  <a:gd name="T27" fmla="*/ 39 h 56"/>
                  <a:gd name="T28" fmla="*/ 2 w 6"/>
                  <a:gd name="T29" fmla="*/ 37 h 56"/>
                  <a:gd name="T30" fmla="*/ 2 w 6"/>
                  <a:gd name="T31" fmla="*/ 36 h 56"/>
                  <a:gd name="T32" fmla="*/ 2 w 6"/>
                  <a:gd name="T33" fmla="*/ 35 h 56"/>
                  <a:gd name="T34" fmla="*/ 3 w 6"/>
                  <a:gd name="T35" fmla="*/ 34 h 56"/>
                  <a:gd name="T36" fmla="*/ 3 w 6"/>
                  <a:gd name="T37" fmla="*/ 33 h 56"/>
                  <a:gd name="T38" fmla="*/ 3 w 6"/>
                  <a:gd name="T39" fmla="*/ 33 h 56"/>
                  <a:gd name="T40" fmla="*/ 3 w 6"/>
                  <a:gd name="T41" fmla="*/ 31 h 56"/>
                  <a:gd name="T42" fmla="*/ 3 w 6"/>
                  <a:gd name="T43" fmla="*/ 30 h 56"/>
                  <a:gd name="T44" fmla="*/ 3 w 6"/>
                  <a:gd name="T45" fmla="*/ 31 h 56"/>
                  <a:gd name="T46" fmla="*/ 3 w 6"/>
                  <a:gd name="T47" fmla="*/ 29 h 56"/>
                  <a:gd name="T48" fmla="*/ 3 w 6"/>
                  <a:gd name="T49" fmla="*/ 29 h 56"/>
                  <a:gd name="T50" fmla="*/ 4 w 6"/>
                  <a:gd name="T51" fmla="*/ 29 h 56"/>
                  <a:gd name="T52" fmla="*/ 4 w 6"/>
                  <a:gd name="T53" fmla="*/ 27 h 56"/>
                  <a:gd name="T54" fmla="*/ 4 w 6"/>
                  <a:gd name="T55" fmla="*/ 24 h 56"/>
                  <a:gd name="T56" fmla="*/ 4 w 6"/>
                  <a:gd name="T57" fmla="*/ 23 h 56"/>
                  <a:gd name="T58" fmla="*/ 4 w 6"/>
                  <a:gd name="T59" fmla="*/ 22 h 56"/>
                  <a:gd name="T60" fmla="*/ 4 w 6"/>
                  <a:gd name="T61" fmla="*/ 20 h 56"/>
                  <a:gd name="T62" fmla="*/ 4 w 6"/>
                  <a:gd name="T63" fmla="*/ 21 h 56"/>
                  <a:gd name="T64" fmla="*/ 4 w 6"/>
                  <a:gd name="T65" fmla="*/ 21 h 56"/>
                  <a:gd name="T66" fmla="*/ 4 w 6"/>
                  <a:gd name="T67" fmla="*/ 21 h 56"/>
                  <a:gd name="T68" fmla="*/ 5 w 6"/>
                  <a:gd name="T69" fmla="*/ 19 h 56"/>
                  <a:gd name="T70" fmla="*/ 5 w 6"/>
                  <a:gd name="T71" fmla="*/ 17 h 56"/>
                  <a:gd name="T72" fmla="*/ 5 w 6"/>
                  <a:gd name="T73" fmla="*/ 17 h 56"/>
                  <a:gd name="T74" fmla="*/ 5 w 6"/>
                  <a:gd name="T75" fmla="*/ 16 h 56"/>
                  <a:gd name="T76" fmla="*/ 5 w 6"/>
                  <a:gd name="T77" fmla="*/ 12 h 56"/>
                  <a:gd name="T78" fmla="*/ 5 w 6"/>
                  <a:gd name="T79" fmla="*/ 12 h 56"/>
                  <a:gd name="T80" fmla="*/ 5 w 6"/>
                  <a:gd name="T81" fmla="*/ 10 h 56"/>
                  <a:gd name="T82" fmla="*/ 5 w 6"/>
                  <a:gd name="T83" fmla="*/ 8 h 56"/>
                  <a:gd name="T84" fmla="*/ 6 w 6"/>
                  <a:gd name="T85" fmla="*/ 9 h 56"/>
                  <a:gd name="T86" fmla="*/ 6 w 6"/>
                  <a:gd name="T87" fmla="*/ 7 h 56"/>
                  <a:gd name="T88" fmla="*/ 6 w 6"/>
                  <a:gd name="T89" fmla="*/ 6 h 56"/>
                  <a:gd name="T90" fmla="*/ 6 w 6"/>
                  <a:gd name="T91" fmla="*/ 3 h 56"/>
                  <a:gd name="T92" fmla="*/ 6 w 6"/>
                  <a:gd name="T93" fmla="*/ 2 h 56"/>
                  <a:gd name="T94" fmla="*/ 6 w 6"/>
                  <a:gd name="T95" fmla="*/ 1 h 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56"/>
                  <a:gd name="T146" fmla="*/ 6 w 6"/>
                  <a:gd name="T147" fmla="*/ 56 h 5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56">
                    <a:moveTo>
                      <a:pt x="0" y="56"/>
                    </a:moveTo>
                    <a:lnTo>
                      <a:pt x="0" y="56"/>
                    </a:lnTo>
                    <a:lnTo>
                      <a:pt x="0" y="54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4" name="Freeform 2547"/>
              <p:cNvSpPr>
                <a:spLocks/>
              </p:cNvSpPr>
              <p:nvPr/>
            </p:nvSpPr>
            <p:spPr bwMode="auto">
              <a:xfrm>
                <a:off x="3483" y="2667"/>
                <a:ext cx="7" cy="57"/>
              </a:xfrm>
              <a:custGeom>
                <a:avLst/>
                <a:gdLst>
                  <a:gd name="T0" fmla="*/ 1 w 7"/>
                  <a:gd name="T1" fmla="*/ 56 h 57"/>
                  <a:gd name="T2" fmla="*/ 1 w 7"/>
                  <a:gd name="T3" fmla="*/ 55 h 57"/>
                  <a:gd name="T4" fmla="*/ 1 w 7"/>
                  <a:gd name="T5" fmla="*/ 54 h 57"/>
                  <a:gd name="T6" fmla="*/ 1 w 7"/>
                  <a:gd name="T7" fmla="*/ 53 h 57"/>
                  <a:gd name="T8" fmla="*/ 1 w 7"/>
                  <a:gd name="T9" fmla="*/ 51 h 57"/>
                  <a:gd name="T10" fmla="*/ 1 w 7"/>
                  <a:gd name="T11" fmla="*/ 50 h 57"/>
                  <a:gd name="T12" fmla="*/ 1 w 7"/>
                  <a:gd name="T13" fmla="*/ 49 h 57"/>
                  <a:gd name="T14" fmla="*/ 1 w 7"/>
                  <a:gd name="T15" fmla="*/ 49 h 57"/>
                  <a:gd name="T16" fmla="*/ 2 w 7"/>
                  <a:gd name="T17" fmla="*/ 47 h 57"/>
                  <a:gd name="T18" fmla="*/ 2 w 7"/>
                  <a:gd name="T19" fmla="*/ 44 h 57"/>
                  <a:gd name="T20" fmla="*/ 2 w 7"/>
                  <a:gd name="T21" fmla="*/ 43 h 57"/>
                  <a:gd name="T22" fmla="*/ 2 w 7"/>
                  <a:gd name="T23" fmla="*/ 43 h 57"/>
                  <a:gd name="T24" fmla="*/ 2 w 7"/>
                  <a:gd name="T25" fmla="*/ 43 h 57"/>
                  <a:gd name="T26" fmla="*/ 2 w 7"/>
                  <a:gd name="T27" fmla="*/ 41 h 57"/>
                  <a:gd name="T28" fmla="*/ 2 w 7"/>
                  <a:gd name="T29" fmla="*/ 40 h 57"/>
                  <a:gd name="T30" fmla="*/ 2 w 7"/>
                  <a:gd name="T31" fmla="*/ 38 h 57"/>
                  <a:gd name="T32" fmla="*/ 3 w 7"/>
                  <a:gd name="T33" fmla="*/ 37 h 57"/>
                  <a:gd name="T34" fmla="*/ 3 w 7"/>
                  <a:gd name="T35" fmla="*/ 37 h 57"/>
                  <a:gd name="T36" fmla="*/ 3 w 7"/>
                  <a:gd name="T37" fmla="*/ 35 h 57"/>
                  <a:gd name="T38" fmla="*/ 3 w 7"/>
                  <a:gd name="T39" fmla="*/ 34 h 57"/>
                  <a:gd name="T40" fmla="*/ 3 w 7"/>
                  <a:gd name="T41" fmla="*/ 32 h 57"/>
                  <a:gd name="T42" fmla="*/ 3 w 7"/>
                  <a:gd name="T43" fmla="*/ 31 h 57"/>
                  <a:gd name="T44" fmla="*/ 4 w 7"/>
                  <a:gd name="T45" fmla="*/ 30 h 57"/>
                  <a:gd name="T46" fmla="*/ 4 w 7"/>
                  <a:gd name="T47" fmla="*/ 29 h 57"/>
                  <a:gd name="T48" fmla="*/ 4 w 7"/>
                  <a:gd name="T49" fmla="*/ 27 h 57"/>
                  <a:gd name="T50" fmla="*/ 4 w 7"/>
                  <a:gd name="T51" fmla="*/ 25 h 57"/>
                  <a:gd name="T52" fmla="*/ 4 w 7"/>
                  <a:gd name="T53" fmla="*/ 24 h 57"/>
                  <a:gd name="T54" fmla="*/ 4 w 7"/>
                  <a:gd name="T55" fmla="*/ 23 h 57"/>
                  <a:gd name="T56" fmla="*/ 4 w 7"/>
                  <a:gd name="T57" fmla="*/ 23 h 57"/>
                  <a:gd name="T58" fmla="*/ 5 w 7"/>
                  <a:gd name="T59" fmla="*/ 21 h 57"/>
                  <a:gd name="T60" fmla="*/ 5 w 7"/>
                  <a:gd name="T61" fmla="*/ 19 h 57"/>
                  <a:gd name="T62" fmla="*/ 5 w 7"/>
                  <a:gd name="T63" fmla="*/ 18 h 57"/>
                  <a:gd name="T64" fmla="*/ 5 w 7"/>
                  <a:gd name="T65" fmla="*/ 16 h 57"/>
                  <a:gd name="T66" fmla="*/ 5 w 7"/>
                  <a:gd name="T67" fmla="*/ 15 h 57"/>
                  <a:gd name="T68" fmla="*/ 5 w 7"/>
                  <a:gd name="T69" fmla="*/ 13 h 57"/>
                  <a:gd name="T70" fmla="*/ 5 w 7"/>
                  <a:gd name="T71" fmla="*/ 12 h 57"/>
                  <a:gd name="T72" fmla="*/ 5 w 7"/>
                  <a:gd name="T73" fmla="*/ 11 h 57"/>
                  <a:gd name="T74" fmla="*/ 6 w 7"/>
                  <a:gd name="T75" fmla="*/ 11 h 57"/>
                  <a:gd name="T76" fmla="*/ 6 w 7"/>
                  <a:gd name="T77" fmla="*/ 11 h 57"/>
                  <a:gd name="T78" fmla="*/ 6 w 7"/>
                  <a:gd name="T79" fmla="*/ 10 h 57"/>
                  <a:gd name="T80" fmla="*/ 6 w 7"/>
                  <a:gd name="T81" fmla="*/ 8 h 57"/>
                  <a:gd name="T82" fmla="*/ 6 w 7"/>
                  <a:gd name="T83" fmla="*/ 8 h 57"/>
                  <a:gd name="T84" fmla="*/ 6 w 7"/>
                  <a:gd name="T85" fmla="*/ 8 h 57"/>
                  <a:gd name="T86" fmla="*/ 6 w 7"/>
                  <a:gd name="T87" fmla="*/ 6 h 57"/>
                  <a:gd name="T88" fmla="*/ 6 w 7"/>
                  <a:gd name="T89" fmla="*/ 4 h 57"/>
                  <a:gd name="T90" fmla="*/ 7 w 7"/>
                  <a:gd name="T91" fmla="*/ 2 h 57"/>
                  <a:gd name="T92" fmla="*/ 7 w 7"/>
                  <a:gd name="T93" fmla="*/ 1 h 57"/>
                  <a:gd name="T94" fmla="*/ 7 w 7"/>
                  <a:gd name="T95" fmla="*/ 0 h 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57"/>
                  <a:gd name="T146" fmla="*/ 7 w 7"/>
                  <a:gd name="T147" fmla="*/ 57 h 5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57">
                    <a:moveTo>
                      <a:pt x="0" y="57"/>
                    </a:moveTo>
                    <a:lnTo>
                      <a:pt x="1" y="56"/>
                    </a:lnTo>
                    <a:lnTo>
                      <a:pt x="1" y="55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5" name="Freeform 2548"/>
              <p:cNvSpPr>
                <a:spLocks/>
              </p:cNvSpPr>
              <p:nvPr/>
            </p:nvSpPr>
            <p:spPr bwMode="auto">
              <a:xfrm>
                <a:off x="3490" y="2592"/>
                <a:ext cx="6" cy="75"/>
              </a:xfrm>
              <a:custGeom>
                <a:avLst/>
                <a:gdLst>
                  <a:gd name="T0" fmla="*/ 0 w 6"/>
                  <a:gd name="T1" fmla="*/ 75 h 75"/>
                  <a:gd name="T2" fmla="*/ 0 w 6"/>
                  <a:gd name="T3" fmla="*/ 75 h 75"/>
                  <a:gd name="T4" fmla="*/ 0 w 6"/>
                  <a:gd name="T5" fmla="*/ 73 h 75"/>
                  <a:gd name="T6" fmla="*/ 0 w 6"/>
                  <a:gd name="T7" fmla="*/ 71 h 75"/>
                  <a:gd name="T8" fmla="*/ 0 w 6"/>
                  <a:gd name="T9" fmla="*/ 70 h 75"/>
                  <a:gd name="T10" fmla="*/ 1 w 6"/>
                  <a:gd name="T11" fmla="*/ 70 h 75"/>
                  <a:gd name="T12" fmla="*/ 1 w 6"/>
                  <a:gd name="T13" fmla="*/ 68 h 75"/>
                  <a:gd name="T14" fmla="*/ 1 w 6"/>
                  <a:gd name="T15" fmla="*/ 66 h 75"/>
                  <a:gd name="T16" fmla="*/ 1 w 6"/>
                  <a:gd name="T17" fmla="*/ 64 h 75"/>
                  <a:gd name="T18" fmla="*/ 1 w 6"/>
                  <a:gd name="T19" fmla="*/ 63 h 75"/>
                  <a:gd name="T20" fmla="*/ 1 w 6"/>
                  <a:gd name="T21" fmla="*/ 61 h 75"/>
                  <a:gd name="T22" fmla="*/ 1 w 6"/>
                  <a:gd name="T23" fmla="*/ 60 h 75"/>
                  <a:gd name="T24" fmla="*/ 1 w 6"/>
                  <a:gd name="T25" fmla="*/ 58 h 75"/>
                  <a:gd name="T26" fmla="*/ 2 w 6"/>
                  <a:gd name="T27" fmla="*/ 58 h 75"/>
                  <a:gd name="T28" fmla="*/ 2 w 6"/>
                  <a:gd name="T29" fmla="*/ 56 h 75"/>
                  <a:gd name="T30" fmla="*/ 2 w 6"/>
                  <a:gd name="T31" fmla="*/ 53 h 75"/>
                  <a:gd name="T32" fmla="*/ 2 w 6"/>
                  <a:gd name="T33" fmla="*/ 51 h 75"/>
                  <a:gd name="T34" fmla="*/ 2 w 6"/>
                  <a:gd name="T35" fmla="*/ 48 h 75"/>
                  <a:gd name="T36" fmla="*/ 2 w 6"/>
                  <a:gd name="T37" fmla="*/ 47 h 75"/>
                  <a:gd name="T38" fmla="*/ 3 w 6"/>
                  <a:gd name="T39" fmla="*/ 47 h 75"/>
                  <a:gd name="T40" fmla="*/ 3 w 6"/>
                  <a:gd name="T41" fmla="*/ 46 h 75"/>
                  <a:gd name="T42" fmla="*/ 3 w 6"/>
                  <a:gd name="T43" fmla="*/ 43 h 75"/>
                  <a:gd name="T44" fmla="*/ 3 w 6"/>
                  <a:gd name="T45" fmla="*/ 41 h 75"/>
                  <a:gd name="T46" fmla="*/ 3 w 6"/>
                  <a:gd name="T47" fmla="*/ 39 h 75"/>
                  <a:gd name="T48" fmla="*/ 3 w 6"/>
                  <a:gd name="T49" fmla="*/ 36 h 75"/>
                  <a:gd name="T50" fmla="*/ 3 w 6"/>
                  <a:gd name="T51" fmla="*/ 35 h 75"/>
                  <a:gd name="T52" fmla="*/ 4 w 6"/>
                  <a:gd name="T53" fmla="*/ 34 h 75"/>
                  <a:gd name="T54" fmla="*/ 4 w 6"/>
                  <a:gd name="T55" fmla="*/ 32 h 75"/>
                  <a:gd name="T56" fmla="*/ 4 w 6"/>
                  <a:gd name="T57" fmla="*/ 31 h 75"/>
                  <a:gd name="T58" fmla="*/ 4 w 6"/>
                  <a:gd name="T59" fmla="*/ 30 h 75"/>
                  <a:gd name="T60" fmla="*/ 4 w 6"/>
                  <a:gd name="T61" fmla="*/ 27 h 75"/>
                  <a:gd name="T62" fmla="*/ 4 w 6"/>
                  <a:gd name="T63" fmla="*/ 26 h 75"/>
                  <a:gd name="T64" fmla="*/ 4 w 6"/>
                  <a:gd name="T65" fmla="*/ 23 h 75"/>
                  <a:gd name="T66" fmla="*/ 5 w 6"/>
                  <a:gd name="T67" fmla="*/ 19 h 75"/>
                  <a:gd name="T68" fmla="*/ 5 w 6"/>
                  <a:gd name="T69" fmla="*/ 19 h 75"/>
                  <a:gd name="T70" fmla="*/ 5 w 6"/>
                  <a:gd name="T71" fmla="*/ 16 h 75"/>
                  <a:gd name="T72" fmla="*/ 5 w 6"/>
                  <a:gd name="T73" fmla="*/ 14 h 75"/>
                  <a:gd name="T74" fmla="*/ 5 w 6"/>
                  <a:gd name="T75" fmla="*/ 12 h 75"/>
                  <a:gd name="T76" fmla="*/ 5 w 6"/>
                  <a:gd name="T77" fmla="*/ 12 h 75"/>
                  <a:gd name="T78" fmla="*/ 5 w 6"/>
                  <a:gd name="T79" fmla="*/ 10 h 75"/>
                  <a:gd name="T80" fmla="*/ 6 w 6"/>
                  <a:gd name="T81" fmla="*/ 8 h 75"/>
                  <a:gd name="T82" fmla="*/ 6 w 6"/>
                  <a:gd name="T83" fmla="*/ 6 h 75"/>
                  <a:gd name="T84" fmla="*/ 6 w 6"/>
                  <a:gd name="T85" fmla="*/ 5 h 75"/>
                  <a:gd name="T86" fmla="*/ 6 w 6"/>
                  <a:gd name="T87" fmla="*/ 2 h 75"/>
                  <a:gd name="T88" fmla="*/ 6 w 6"/>
                  <a:gd name="T89" fmla="*/ 1 h 75"/>
                  <a:gd name="T90" fmla="*/ 6 w 6"/>
                  <a:gd name="T91" fmla="*/ 3 h 75"/>
                  <a:gd name="T92" fmla="*/ 6 w 6"/>
                  <a:gd name="T93" fmla="*/ 3 h 75"/>
                  <a:gd name="T94" fmla="*/ 6 w 6"/>
                  <a:gd name="T95" fmla="*/ 0 h 7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75"/>
                  <a:gd name="T146" fmla="*/ 6 w 6"/>
                  <a:gd name="T147" fmla="*/ 75 h 7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75">
                    <a:moveTo>
                      <a:pt x="0" y="75"/>
                    </a:moveTo>
                    <a:lnTo>
                      <a:pt x="0" y="75"/>
                    </a:lnTo>
                    <a:lnTo>
                      <a:pt x="0" y="74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1" y="68"/>
                    </a:lnTo>
                    <a:lnTo>
                      <a:pt x="1" y="66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1" y="63"/>
                    </a:lnTo>
                    <a:lnTo>
                      <a:pt x="1" y="61"/>
                    </a:lnTo>
                    <a:lnTo>
                      <a:pt x="1" y="60"/>
                    </a:lnTo>
                    <a:lnTo>
                      <a:pt x="1" y="59"/>
                    </a:lnTo>
                    <a:lnTo>
                      <a:pt x="1" y="58"/>
                    </a:lnTo>
                    <a:lnTo>
                      <a:pt x="2" y="58"/>
                    </a:lnTo>
                    <a:lnTo>
                      <a:pt x="2" y="57"/>
                    </a:lnTo>
                    <a:lnTo>
                      <a:pt x="2" y="56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3" y="47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1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9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6" name="Freeform 2549"/>
              <p:cNvSpPr>
                <a:spLocks/>
              </p:cNvSpPr>
              <p:nvPr/>
            </p:nvSpPr>
            <p:spPr bwMode="auto">
              <a:xfrm>
                <a:off x="3496" y="2482"/>
                <a:ext cx="7" cy="110"/>
              </a:xfrm>
              <a:custGeom>
                <a:avLst/>
                <a:gdLst>
                  <a:gd name="T0" fmla="*/ 0 w 7"/>
                  <a:gd name="T1" fmla="*/ 110 h 110"/>
                  <a:gd name="T2" fmla="*/ 1 w 7"/>
                  <a:gd name="T3" fmla="*/ 108 h 110"/>
                  <a:gd name="T4" fmla="*/ 1 w 7"/>
                  <a:gd name="T5" fmla="*/ 105 h 110"/>
                  <a:gd name="T6" fmla="*/ 1 w 7"/>
                  <a:gd name="T7" fmla="*/ 103 h 110"/>
                  <a:gd name="T8" fmla="*/ 1 w 7"/>
                  <a:gd name="T9" fmla="*/ 100 h 110"/>
                  <a:gd name="T10" fmla="*/ 1 w 7"/>
                  <a:gd name="T11" fmla="*/ 97 h 110"/>
                  <a:gd name="T12" fmla="*/ 1 w 7"/>
                  <a:gd name="T13" fmla="*/ 95 h 110"/>
                  <a:gd name="T14" fmla="*/ 1 w 7"/>
                  <a:gd name="T15" fmla="*/ 94 h 110"/>
                  <a:gd name="T16" fmla="*/ 2 w 7"/>
                  <a:gd name="T17" fmla="*/ 93 h 110"/>
                  <a:gd name="T18" fmla="*/ 2 w 7"/>
                  <a:gd name="T19" fmla="*/ 92 h 110"/>
                  <a:gd name="T20" fmla="*/ 2 w 7"/>
                  <a:gd name="T21" fmla="*/ 90 h 110"/>
                  <a:gd name="T22" fmla="*/ 2 w 7"/>
                  <a:gd name="T23" fmla="*/ 86 h 110"/>
                  <a:gd name="T24" fmla="*/ 2 w 7"/>
                  <a:gd name="T25" fmla="*/ 84 h 110"/>
                  <a:gd name="T26" fmla="*/ 2 w 7"/>
                  <a:gd name="T27" fmla="*/ 83 h 110"/>
                  <a:gd name="T28" fmla="*/ 2 w 7"/>
                  <a:gd name="T29" fmla="*/ 81 h 110"/>
                  <a:gd name="T30" fmla="*/ 2 w 7"/>
                  <a:gd name="T31" fmla="*/ 79 h 110"/>
                  <a:gd name="T32" fmla="*/ 3 w 7"/>
                  <a:gd name="T33" fmla="*/ 75 h 110"/>
                  <a:gd name="T34" fmla="*/ 3 w 7"/>
                  <a:gd name="T35" fmla="*/ 74 h 110"/>
                  <a:gd name="T36" fmla="*/ 3 w 7"/>
                  <a:gd name="T37" fmla="*/ 73 h 110"/>
                  <a:gd name="T38" fmla="*/ 3 w 7"/>
                  <a:gd name="T39" fmla="*/ 70 h 110"/>
                  <a:gd name="T40" fmla="*/ 3 w 7"/>
                  <a:gd name="T41" fmla="*/ 67 h 110"/>
                  <a:gd name="T42" fmla="*/ 3 w 7"/>
                  <a:gd name="T43" fmla="*/ 65 h 110"/>
                  <a:gd name="T44" fmla="*/ 3 w 7"/>
                  <a:gd name="T45" fmla="*/ 61 h 110"/>
                  <a:gd name="T46" fmla="*/ 4 w 7"/>
                  <a:gd name="T47" fmla="*/ 60 h 110"/>
                  <a:gd name="T48" fmla="*/ 4 w 7"/>
                  <a:gd name="T49" fmla="*/ 58 h 110"/>
                  <a:gd name="T50" fmla="*/ 4 w 7"/>
                  <a:gd name="T51" fmla="*/ 54 h 110"/>
                  <a:gd name="T52" fmla="*/ 4 w 7"/>
                  <a:gd name="T53" fmla="*/ 53 h 110"/>
                  <a:gd name="T54" fmla="*/ 4 w 7"/>
                  <a:gd name="T55" fmla="*/ 50 h 110"/>
                  <a:gd name="T56" fmla="*/ 4 w 7"/>
                  <a:gd name="T57" fmla="*/ 47 h 110"/>
                  <a:gd name="T58" fmla="*/ 5 w 7"/>
                  <a:gd name="T59" fmla="*/ 43 h 110"/>
                  <a:gd name="T60" fmla="*/ 5 w 7"/>
                  <a:gd name="T61" fmla="*/ 44 h 110"/>
                  <a:gd name="T62" fmla="*/ 5 w 7"/>
                  <a:gd name="T63" fmla="*/ 44 h 110"/>
                  <a:gd name="T64" fmla="*/ 5 w 7"/>
                  <a:gd name="T65" fmla="*/ 40 h 110"/>
                  <a:gd name="T66" fmla="*/ 5 w 7"/>
                  <a:gd name="T67" fmla="*/ 39 h 110"/>
                  <a:gd name="T68" fmla="*/ 5 w 7"/>
                  <a:gd name="T69" fmla="*/ 36 h 110"/>
                  <a:gd name="T70" fmla="*/ 5 w 7"/>
                  <a:gd name="T71" fmla="*/ 34 h 110"/>
                  <a:gd name="T72" fmla="*/ 5 w 7"/>
                  <a:gd name="T73" fmla="*/ 31 h 110"/>
                  <a:gd name="T74" fmla="*/ 6 w 7"/>
                  <a:gd name="T75" fmla="*/ 30 h 110"/>
                  <a:gd name="T76" fmla="*/ 6 w 7"/>
                  <a:gd name="T77" fmla="*/ 28 h 110"/>
                  <a:gd name="T78" fmla="*/ 6 w 7"/>
                  <a:gd name="T79" fmla="*/ 24 h 110"/>
                  <a:gd name="T80" fmla="*/ 6 w 7"/>
                  <a:gd name="T81" fmla="*/ 21 h 110"/>
                  <a:gd name="T82" fmla="*/ 6 w 7"/>
                  <a:gd name="T83" fmla="*/ 18 h 110"/>
                  <a:gd name="T84" fmla="*/ 6 w 7"/>
                  <a:gd name="T85" fmla="*/ 16 h 110"/>
                  <a:gd name="T86" fmla="*/ 6 w 7"/>
                  <a:gd name="T87" fmla="*/ 13 h 110"/>
                  <a:gd name="T88" fmla="*/ 7 w 7"/>
                  <a:gd name="T89" fmla="*/ 9 h 110"/>
                  <a:gd name="T90" fmla="*/ 7 w 7"/>
                  <a:gd name="T91" fmla="*/ 7 h 110"/>
                  <a:gd name="T92" fmla="*/ 7 w 7"/>
                  <a:gd name="T93" fmla="*/ 3 h 110"/>
                  <a:gd name="T94" fmla="*/ 7 w 7"/>
                  <a:gd name="T95" fmla="*/ 0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110"/>
                  <a:gd name="T146" fmla="*/ 7 w 7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110">
                    <a:moveTo>
                      <a:pt x="0" y="110"/>
                    </a:moveTo>
                    <a:lnTo>
                      <a:pt x="0" y="110"/>
                    </a:lnTo>
                    <a:lnTo>
                      <a:pt x="0" y="109"/>
                    </a:lnTo>
                    <a:lnTo>
                      <a:pt x="1" y="108"/>
                    </a:lnTo>
                    <a:lnTo>
                      <a:pt x="1" y="105"/>
                    </a:lnTo>
                    <a:lnTo>
                      <a:pt x="1" y="104"/>
                    </a:lnTo>
                    <a:lnTo>
                      <a:pt x="1" y="103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1" y="99"/>
                    </a:lnTo>
                    <a:lnTo>
                      <a:pt x="1" y="97"/>
                    </a:lnTo>
                    <a:lnTo>
                      <a:pt x="1" y="95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2" y="93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7"/>
                    </a:lnTo>
                    <a:lnTo>
                      <a:pt x="2" y="86"/>
                    </a:lnTo>
                    <a:lnTo>
                      <a:pt x="2" y="85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3" y="78"/>
                    </a:lnTo>
                    <a:lnTo>
                      <a:pt x="3" y="75"/>
                    </a:lnTo>
                    <a:lnTo>
                      <a:pt x="3" y="74"/>
                    </a:lnTo>
                    <a:lnTo>
                      <a:pt x="3" y="73"/>
                    </a:lnTo>
                    <a:lnTo>
                      <a:pt x="3" y="70"/>
                    </a:lnTo>
                    <a:lnTo>
                      <a:pt x="3" y="69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64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7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5" y="46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6" y="31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7" name="Freeform 2550"/>
              <p:cNvSpPr>
                <a:spLocks/>
              </p:cNvSpPr>
              <p:nvPr/>
            </p:nvSpPr>
            <p:spPr bwMode="auto">
              <a:xfrm>
                <a:off x="3503" y="2346"/>
                <a:ext cx="7" cy="136"/>
              </a:xfrm>
              <a:custGeom>
                <a:avLst/>
                <a:gdLst>
                  <a:gd name="T0" fmla="*/ 0 w 7"/>
                  <a:gd name="T1" fmla="*/ 136 h 136"/>
                  <a:gd name="T2" fmla="*/ 0 w 7"/>
                  <a:gd name="T3" fmla="*/ 132 h 136"/>
                  <a:gd name="T4" fmla="*/ 1 w 7"/>
                  <a:gd name="T5" fmla="*/ 129 h 136"/>
                  <a:gd name="T6" fmla="*/ 1 w 7"/>
                  <a:gd name="T7" fmla="*/ 127 h 136"/>
                  <a:gd name="T8" fmla="*/ 1 w 7"/>
                  <a:gd name="T9" fmla="*/ 125 h 136"/>
                  <a:gd name="T10" fmla="*/ 1 w 7"/>
                  <a:gd name="T11" fmla="*/ 121 h 136"/>
                  <a:gd name="T12" fmla="*/ 1 w 7"/>
                  <a:gd name="T13" fmla="*/ 118 h 136"/>
                  <a:gd name="T14" fmla="*/ 1 w 7"/>
                  <a:gd name="T15" fmla="*/ 114 h 136"/>
                  <a:gd name="T16" fmla="*/ 1 w 7"/>
                  <a:gd name="T17" fmla="*/ 114 h 136"/>
                  <a:gd name="T18" fmla="*/ 1 w 7"/>
                  <a:gd name="T19" fmla="*/ 114 h 136"/>
                  <a:gd name="T20" fmla="*/ 2 w 7"/>
                  <a:gd name="T21" fmla="*/ 111 h 136"/>
                  <a:gd name="T22" fmla="*/ 2 w 7"/>
                  <a:gd name="T23" fmla="*/ 111 h 136"/>
                  <a:gd name="T24" fmla="*/ 2 w 7"/>
                  <a:gd name="T25" fmla="*/ 109 h 136"/>
                  <a:gd name="T26" fmla="*/ 2 w 7"/>
                  <a:gd name="T27" fmla="*/ 105 h 136"/>
                  <a:gd name="T28" fmla="*/ 2 w 7"/>
                  <a:gd name="T29" fmla="*/ 103 h 136"/>
                  <a:gd name="T30" fmla="*/ 2 w 7"/>
                  <a:gd name="T31" fmla="*/ 99 h 136"/>
                  <a:gd name="T32" fmla="*/ 2 w 7"/>
                  <a:gd name="T33" fmla="*/ 96 h 136"/>
                  <a:gd name="T34" fmla="*/ 2 w 7"/>
                  <a:gd name="T35" fmla="*/ 93 h 136"/>
                  <a:gd name="T36" fmla="*/ 3 w 7"/>
                  <a:gd name="T37" fmla="*/ 91 h 136"/>
                  <a:gd name="T38" fmla="*/ 3 w 7"/>
                  <a:gd name="T39" fmla="*/ 89 h 136"/>
                  <a:gd name="T40" fmla="*/ 3 w 7"/>
                  <a:gd name="T41" fmla="*/ 86 h 136"/>
                  <a:gd name="T42" fmla="*/ 3 w 7"/>
                  <a:gd name="T43" fmla="*/ 82 h 136"/>
                  <a:gd name="T44" fmla="*/ 3 w 7"/>
                  <a:gd name="T45" fmla="*/ 79 h 136"/>
                  <a:gd name="T46" fmla="*/ 3 w 7"/>
                  <a:gd name="T47" fmla="*/ 78 h 136"/>
                  <a:gd name="T48" fmla="*/ 4 w 7"/>
                  <a:gd name="T49" fmla="*/ 75 h 136"/>
                  <a:gd name="T50" fmla="*/ 4 w 7"/>
                  <a:gd name="T51" fmla="*/ 73 h 136"/>
                  <a:gd name="T52" fmla="*/ 4 w 7"/>
                  <a:gd name="T53" fmla="*/ 72 h 136"/>
                  <a:gd name="T54" fmla="*/ 4 w 7"/>
                  <a:gd name="T55" fmla="*/ 68 h 136"/>
                  <a:gd name="T56" fmla="*/ 4 w 7"/>
                  <a:gd name="T57" fmla="*/ 65 h 136"/>
                  <a:gd name="T58" fmla="*/ 4 w 7"/>
                  <a:gd name="T59" fmla="*/ 61 h 136"/>
                  <a:gd name="T60" fmla="*/ 4 w 7"/>
                  <a:gd name="T61" fmla="*/ 59 h 136"/>
                  <a:gd name="T62" fmla="*/ 5 w 7"/>
                  <a:gd name="T63" fmla="*/ 53 h 136"/>
                  <a:gd name="T64" fmla="*/ 5 w 7"/>
                  <a:gd name="T65" fmla="*/ 51 h 136"/>
                  <a:gd name="T66" fmla="*/ 5 w 7"/>
                  <a:gd name="T67" fmla="*/ 48 h 136"/>
                  <a:gd name="T68" fmla="*/ 5 w 7"/>
                  <a:gd name="T69" fmla="*/ 44 h 136"/>
                  <a:gd name="T70" fmla="*/ 5 w 7"/>
                  <a:gd name="T71" fmla="*/ 42 h 136"/>
                  <a:gd name="T72" fmla="*/ 5 w 7"/>
                  <a:gd name="T73" fmla="*/ 38 h 136"/>
                  <a:gd name="T74" fmla="*/ 5 w 7"/>
                  <a:gd name="T75" fmla="*/ 33 h 136"/>
                  <a:gd name="T76" fmla="*/ 6 w 7"/>
                  <a:gd name="T77" fmla="*/ 31 h 136"/>
                  <a:gd name="T78" fmla="*/ 6 w 7"/>
                  <a:gd name="T79" fmla="*/ 29 h 136"/>
                  <a:gd name="T80" fmla="*/ 6 w 7"/>
                  <a:gd name="T81" fmla="*/ 25 h 136"/>
                  <a:gd name="T82" fmla="*/ 6 w 7"/>
                  <a:gd name="T83" fmla="*/ 20 h 136"/>
                  <a:gd name="T84" fmla="*/ 6 w 7"/>
                  <a:gd name="T85" fmla="*/ 15 h 136"/>
                  <a:gd name="T86" fmla="*/ 6 w 7"/>
                  <a:gd name="T87" fmla="*/ 12 h 136"/>
                  <a:gd name="T88" fmla="*/ 7 w 7"/>
                  <a:gd name="T89" fmla="*/ 10 h 136"/>
                  <a:gd name="T90" fmla="*/ 7 w 7"/>
                  <a:gd name="T91" fmla="*/ 7 h 136"/>
                  <a:gd name="T92" fmla="*/ 7 w 7"/>
                  <a:gd name="T93" fmla="*/ 4 h 136"/>
                  <a:gd name="T94" fmla="*/ 7 w 7"/>
                  <a:gd name="T95" fmla="*/ 0 h 1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136"/>
                  <a:gd name="T146" fmla="*/ 7 w 7"/>
                  <a:gd name="T147" fmla="*/ 136 h 1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136">
                    <a:moveTo>
                      <a:pt x="0" y="136"/>
                    </a:moveTo>
                    <a:lnTo>
                      <a:pt x="0" y="136"/>
                    </a:lnTo>
                    <a:lnTo>
                      <a:pt x="0" y="133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1" y="129"/>
                    </a:lnTo>
                    <a:lnTo>
                      <a:pt x="1" y="127"/>
                    </a:lnTo>
                    <a:lnTo>
                      <a:pt x="1" y="125"/>
                    </a:lnTo>
                    <a:lnTo>
                      <a:pt x="1" y="122"/>
                    </a:lnTo>
                    <a:lnTo>
                      <a:pt x="1" y="121"/>
                    </a:lnTo>
                    <a:lnTo>
                      <a:pt x="1" y="119"/>
                    </a:lnTo>
                    <a:lnTo>
                      <a:pt x="1" y="118"/>
                    </a:lnTo>
                    <a:lnTo>
                      <a:pt x="1" y="114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1" y="112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2" y="99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3"/>
                    </a:lnTo>
                    <a:lnTo>
                      <a:pt x="3" y="93"/>
                    </a:lnTo>
                    <a:lnTo>
                      <a:pt x="3" y="91"/>
                    </a:lnTo>
                    <a:lnTo>
                      <a:pt x="3" y="90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3" y="86"/>
                    </a:lnTo>
                    <a:lnTo>
                      <a:pt x="3" y="85"/>
                    </a:lnTo>
                    <a:lnTo>
                      <a:pt x="3" y="82"/>
                    </a:lnTo>
                    <a:lnTo>
                      <a:pt x="3" y="79"/>
                    </a:lnTo>
                    <a:lnTo>
                      <a:pt x="3" y="78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4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4" y="68"/>
                    </a:lnTo>
                    <a:lnTo>
                      <a:pt x="4" y="65"/>
                    </a:lnTo>
                    <a:lnTo>
                      <a:pt x="4" y="64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5" y="58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5" y="33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6" y="25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8" name="Freeform 2551"/>
              <p:cNvSpPr>
                <a:spLocks/>
              </p:cNvSpPr>
              <p:nvPr/>
            </p:nvSpPr>
            <p:spPr bwMode="auto">
              <a:xfrm>
                <a:off x="3510" y="2141"/>
                <a:ext cx="7" cy="205"/>
              </a:xfrm>
              <a:custGeom>
                <a:avLst/>
                <a:gdLst>
                  <a:gd name="T0" fmla="*/ 0 w 7"/>
                  <a:gd name="T1" fmla="*/ 205 h 205"/>
                  <a:gd name="T2" fmla="*/ 0 w 7"/>
                  <a:gd name="T3" fmla="*/ 201 h 205"/>
                  <a:gd name="T4" fmla="*/ 0 w 7"/>
                  <a:gd name="T5" fmla="*/ 195 h 205"/>
                  <a:gd name="T6" fmla="*/ 1 w 7"/>
                  <a:gd name="T7" fmla="*/ 193 h 205"/>
                  <a:gd name="T8" fmla="*/ 1 w 7"/>
                  <a:gd name="T9" fmla="*/ 189 h 205"/>
                  <a:gd name="T10" fmla="*/ 1 w 7"/>
                  <a:gd name="T11" fmla="*/ 183 h 205"/>
                  <a:gd name="T12" fmla="*/ 1 w 7"/>
                  <a:gd name="T13" fmla="*/ 180 h 205"/>
                  <a:gd name="T14" fmla="*/ 1 w 7"/>
                  <a:gd name="T15" fmla="*/ 177 h 205"/>
                  <a:gd name="T16" fmla="*/ 1 w 7"/>
                  <a:gd name="T17" fmla="*/ 174 h 205"/>
                  <a:gd name="T18" fmla="*/ 1 w 7"/>
                  <a:gd name="T19" fmla="*/ 169 h 205"/>
                  <a:gd name="T20" fmla="*/ 2 w 7"/>
                  <a:gd name="T21" fmla="*/ 165 h 205"/>
                  <a:gd name="T22" fmla="*/ 2 w 7"/>
                  <a:gd name="T23" fmla="*/ 163 h 205"/>
                  <a:gd name="T24" fmla="*/ 2 w 7"/>
                  <a:gd name="T25" fmla="*/ 158 h 205"/>
                  <a:gd name="T26" fmla="*/ 2 w 7"/>
                  <a:gd name="T27" fmla="*/ 155 h 205"/>
                  <a:gd name="T28" fmla="*/ 2 w 7"/>
                  <a:gd name="T29" fmla="*/ 151 h 205"/>
                  <a:gd name="T30" fmla="*/ 2 w 7"/>
                  <a:gd name="T31" fmla="*/ 145 h 205"/>
                  <a:gd name="T32" fmla="*/ 3 w 7"/>
                  <a:gd name="T33" fmla="*/ 142 h 205"/>
                  <a:gd name="T34" fmla="*/ 3 w 7"/>
                  <a:gd name="T35" fmla="*/ 138 h 205"/>
                  <a:gd name="T36" fmla="*/ 3 w 7"/>
                  <a:gd name="T37" fmla="*/ 133 h 205"/>
                  <a:gd name="T38" fmla="*/ 3 w 7"/>
                  <a:gd name="T39" fmla="*/ 128 h 205"/>
                  <a:gd name="T40" fmla="*/ 3 w 7"/>
                  <a:gd name="T41" fmla="*/ 123 h 205"/>
                  <a:gd name="T42" fmla="*/ 3 w 7"/>
                  <a:gd name="T43" fmla="*/ 118 h 205"/>
                  <a:gd name="T44" fmla="*/ 3 w 7"/>
                  <a:gd name="T45" fmla="*/ 114 h 205"/>
                  <a:gd name="T46" fmla="*/ 4 w 7"/>
                  <a:gd name="T47" fmla="*/ 111 h 205"/>
                  <a:gd name="T48" fmla="*/ 4 w 7"/>
                  <a:gd name="T49" fmla="*/ 103 h 205"/>
                  <a:gd name="T50" fmla="*/ 4 w 7"/>
                  <a:gd name="T51" fmla="*/ 100 h 205"/>
                  <a:gd name="T52" fmla="*/ 4 w 7"/>
                  <a:gd name="T53" fmla="*/ 94 h 205"/>
                  <a:gd name="T54" fmla="*/ 4 w 7"/>
                  <a:gd name="T55" fmla="*/ 89 h 205"/>
                  <a:gd name="T56" fmla="*/ 4 w 7"/>
                  <a:gd name="T57" fmla="*/ 83 h 205"/>
                  <a:gd name="T58" fmla="*/ 4 w 7"/>
                  <a:gd name="T59" fmla="*/ 81 h 205"/>
                  <a:gd name="T60" fmla="*/ 5 w 7"/>
                  <a:gd name="T61" fmla="*/ 77 h 205"/>
                  <a:gd name="T62" fmla="*/ 5 w 7"/>
                  <a:gd name="T63" fmla="*/ 69 h 205"/>
                  <a:gd name="T64" fmla="*/ 5 w 7"/>
                  <a:gd name="T65" fmla="*/ 66 h 205"/>
                  <a:gd name="T66" fmla="*/ 5 w 7"/>
                  <a:gd name="T67" fmla="*/ 63 h 205"/>
                  <a:gd name="T68" fmla="*/ 5 w 7"/>
                  <a:gd name="T69" fmla="*/ 61 h 205"/>
                  <a:gd name="T70" fmla="*/ 5 w 7"/>
                  <a:gd name="T71" fmla="*/ 54 h 205"/>
                  <a:gd name="T72" fmla="*/ 6 w 7"/>
                  <a:gd name="T73" fmla="*/ 48 h 205"/>
                  <a:gd name="T74" fmla="*/ 6 w 7"/>
                  <a:gd name="T75" fmla="*/ 45 h 205"/>
                  <a:gd name="T76" fmla="*/ 6 w 7"/>
                  <a:gd name="T77" fmla="*/ 42 h 205"/>
                  <a:gd name="T78" fmla="*/ 6 w 7"/>
                  <a:gd name="T79" fmla="*/ 37 h 205"/>
                  <a:gd name="T80" fmla="*/ 6 w 7"/>
                  <a:gd name="T81" fmla="*/ 33 h 205"/>
                  <a:gd name="T82" fmla="*/ 6 w 7"/>
                  <a:gd name="T83" fmla="*/ 28 h 205"/>
                  <a:gd name="T84" fmla="*/ 6 w 7"/>
                  <a:gd name="T85" fmla="*/ 25 h 205"/>
                  <a:gd name="T86" fmla="*/ 7 w 7"/>
                  <a:gd name="T87" fmla="*/ 21 h 205"/>
                  <a:gd name="T88" fmla="*/ 7 w 7"/>
                  <a:gd name="T89" fmla="*/ 14 h 205"/>
                  <a:gd name="T90" fmla="*/ 7 w 7"/>
                  <a:gd name="T91" fmla="*/ 12 h 205"/>
                  <a:gd name="T92" fmla="*/ 7 w 7"/>
                  <a:gd name="T93" fmla="*/ 8 h 205"/>
                  <a:gd name="T94" fmla="*/ 7 w 7"/>
                  <a:gd name="T95" fmla="*/ 4 h 20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205"/>
                  <a:gd name="T146" fmla="*/ 7 w 7"/>
                  <a:gd name="T147" fmla="*/ 205 h 20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205">
                    <a:moveTo>
                      <a:pt x="0" y="205"/>
                    </a:moveTo>
                    <a:lnTo>
                      <a:pt x="0" y="205"/>
                    </a:lnTo>
                    <a:lnTo>
                      <a:pt x="0" y="202"/>
                    </a:lnTo>
                    <a:lnTo>
                      <a:pt x="0" y="201"/>
                    </a:lnTo>
                    <a:lnTo>
                      <a:pt x="0" y="196"/>
                    </a:lnTo>
                    <a:lnTo>
                      <a:pt x="0" y="195"/>
                    </a:lnTo>
                    <a:lnTo>
                      <a:pt x="0" y="193"/>
                    </a:lnTo>
                    <a:lnTo>
                      <a:pt x="1" y="193"/>
                    </a:lnTo>
                    <a:lnTo>
                      <a:pt x="1" y="191"/>
                    </a:lnTo>
                    <a:lnTo>
                      <a:pt x="1" y="189"/>
                    </a:lnTo>
                    <a:lnTo>
                      <a:pt x="1" y="184"/>
                    </a:lnTo>
                    <a:lnTo>
                      <a:pt x="1" y="183"/>
                    </a:lnTo>
                    <a:lnTo>
                      <a:pt x="1" y="181"/>
                    </a:lnTo>
                    <a:lnTo>
                      <a:pt x="1" y="180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4"/>
                    </a:lnTo>
                    <a:lnTo>
                      <a:pt x="1" y="170"/>
                    </a:lnTo>
                    <a:lnTo>
                      <a:pt x="1" y="169"/>
                    </a:lnTo>
                    <a:lnTo>
                      <a:pt x="1" y="166"/>
                    </a:lnTo>
                    <a:lnTo>
                      <a:pt x="2" y="165"/>
                    </a:lnTo>
                    <a:lnTo>
                      <a:pt x="2" y="164"/>
                    </a:lnTo>
                    <a:lnTo>
                      <a:pt x="2" y="163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2" y="155"/>
                    </a:lnTo>
                    <a:lnTo>
                      <a:pt x="2" y="152"/>
                    </a:lnTo>
                    <a:lnTo>
                      <a:pt x="2" y="151"/>
                    </a:lnTo>
                    <a:lnTo>
                      <a:pt x="2" y="147"/>
                    </a:lnTo>
                    <a:lnTo>
                      <a:pt x="2" y="145"/>
                    </a:lnTo>
                    <a:lnTo>
                      <a:pt x="2" y="143"/>
                    </a:lnTo>
                    <a:lnTo>
                      <a:pt x="3" y="142"/>
                    </a:lnTo>
                    <a:lnTo>
                      <a:pt x="3" y="140"/>
                    </a:lnTo>
                    <a:lnTo>
                      <a:pt x="3" y="138"/>
                    </a:lnTo>
                    <a:lnTo>
                      <a:pt x="3" y="134"/>
                    </a:lnTo>
                    <a:lnTo>
                      <a:pt x="3" y="133"/>
                    </a:lnTo>
                    <a:lnTo>
                      <a:pt x="3" y="128"/>
                    </a:lnTo>
                    <a:lnTo>
                      <a:pt x="3" y="125"/>
                    </a:lnTo>
                    <a:lnTo>
                      <a:pt x="3" y="123"/>
                    </a:lnTo>
                    <a:lnTo>
                      <a:pt x="3" y="119"/>
                    </a:lnTo>
                    <a:lnTo>
                      <a:pt x="3" y="118"/>
                    </a:lnTo>
                    <a:lnTo>
                      <a:pt x="3" y="115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4" y="111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4" y="101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0"/>
                    </a:lnTo>
                    <a:lnTo>
                      <a:pt x="4" y="89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78"/>
                    </a:lnTo>
                    <a:lnTo>
                      <a:pt x="5" y="77"/>
                    </a:lnTo>
                    <a:lnTo>
                      <a:pt x="5" y="71"/>
                    </a:lnTo>
                    <a:lnTo>
                      <a:pt x="5" y="69"/>
                    </a:lnTo>
                    <a:lnTo>
                      <a:pt x="5" y="67"/>
                    </a:lnTo>
                    <a:lnTo>
                      <a:pt x="5" y="66"/>
                    </a:lnTo>
                    <a:lnTo>
                      <a:pt x="5" y="63"/>
                    </a:lnTo>
                    <a:lnTo>
                      <a:pt x="5" y="62"/>
                    </a:lnTo>
                    <a:lnTo>
                      <a:pt x="5" y="61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5" y="49"/>
                    </a:lnTo>
                    <a:lnTo>
                      <a:pt x="6" y="48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2"/>
                    </a:lnTo>
                    <a:lnTo>
                      <a:pt x="7" y="21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89" name="Freeform 2552"/>
              <p:cNvSpPr>
                <a:spLocks/>
              </p:cNvSpPr>
              <p:nvPr/>
            </p:nvSpPr>
            <p:spPr bwMode="auto">
              <a:xfrm>
                <a:off x="3517" y="1873"/>
                <a:ext cx="7" cy="268"/>
              </a:xfrm>
              <a:custGeom>
                <a:avLst/>
                <a:gdLst>
                  <a:gd name="T0" fmla="*/ 0 w 7"/>
                  <a:gd name="T1" fmla="*/ 267 h 268"/>
                  <a:gd name="T2" fmla="*/ 1 w 7"/>
                  <a:gd name="T3" fmla="*/ 263 h 268"/>
                  <a:gd name="T4" fmla="*/ 1 w 7"/>
                  <a:gd name="T5" fmla="*/ 257 h 268"/>
                  <a:gd name="T6" fmla="*/ 1 w 7"/>
                  <a:gd name="T7" fmla="*/ 254 h 268"/>
                  <a:gd name="T8" fmla="*/ 1 w 7"/>
                  <a:gd name="T9" fmla="*/ 246 h 268"/>
                  <a:gd name="T10" fmla="*/ 1 w 7"/>
                  <a:gd name="T11" fmla="*/ 242 h 268"/>
                  <a:gd name="T12" fmla="*/ 1 w 7"/>
                  <a:gd name="T13" fmla="*/ 239 h 268"/>
                  <a:gd name="T14" fmla="*/ 1 w 7"/>
                  <a:gd name="T15" fmla="*/ 232 h 268"/>
                  <a:gd name="T16" fmla="*/ 2 w 7"/>
                  <a:gd name="T17" fmla="*/ 227 h 268"/>
                  <a:gd name="T18" fmla="*/ 2 w 7"/>
                  <a:gd name="T19" fmla="*/ 223 h 268"/>
                  <a:gd name="T20" fmla="*/ 2 w 7"/>
                  <a:gd name="T21" fmla="*/ 219 h 268"/>
                  <a:gd name="T22" fmla="*/ 2 w 7"/>
                  <a:gd name="T23" fmla="*/ 215 h 268"/>
                  <a:gd name="T24" fmla="*/ 2 w 7"/>
                  <a:gd name="T25" fmla="*/ 210 h 268"/>
                  <a:gd name="T26" fmla="*/ 2 w 7"/>
                  <a:gd name="T27" fmla="*/ 206 h 268"/>
                  <a:gd name="T28" fmla="*/ 2 w 7"/>
                  <a:gd name="T29" fmla="*/ 202 h 268"/>
                  <a:gd name="T30" fmla="*/ 3 w 7"/>
                  <a:gd name="T31" fmla="*/ 198 h 268"/>
                  <a:gd name="T32" fmla="*/ 3 w 7"/>
                  <a:gd name="T33" fmla="*/ 192 h 268"/>
                  <a:gd name="T34" fmla="*/ 3 w 7"/>
                  <a:gd name="T35" fmla="*/ 188 h 268"/>
                  <a:gd name="T36" fmla="*/ 3 w 7"/>
                  <a:gd name="T37" fmla="*/ 183 h 268"/>
                  <a:gd name="T38" fmla="*/ 3 w 7"/>
                  <a:gd name="T39" fmla="*/ 176 h 268"/>
                  <a:gd name="T40" fmla="*/ 3 w 7"/>
                  <a:gd name="T41" fmla="*/ 172 h 268"/>
                  <a:gd name="T42" fmla="*/ 4 w 7"/>
                  <a:gd name="T43" fmla="*/ 165 h 268"/>
                  <a:gd name="T44" fmla="*/ 4 w 7"/>
                  <a:gd name="T45" fmla="*/ 159 h 268"/>
                  <a:gd name="T46" fmla="*/ 4 w 7"/>
                  <a:gd name="T47" fmla="*/ 153 h 268"/>
                  <a:gd name="T48" fmla="*/ 4 w 7"/>
                  <a:gd name="T49" fmla="*/ 148 h 268"/>
                  <a:gd name="T50" fmla="*/ 4 w 7"/>
                  <a:gd name="T51" fmla="*/ 141 h 268"/>
                  <a:gd name="T52" fmla="*/ 4 w 7"/>
                  <a:gd name="T53" fmla="*/ 136 h 268"/>
                  <a:gd name="T54" fmla="*/ 4 w 7"/>
                  <a:gd name="T55" fmla="*/ 132 h 268"/>
                  <a:gd name="T56" fmla="*/ 5 w 7"/>
                  <a:gd name="T57" fmla="*/ 127 h 268"/>
                  <a:gd name="T58" fmla="*/ 5 w 7"/>
                  <a:gd name="T59" fmla="*/ 118 h 268"/>
                  <a:gd name="T60" fmla="*/ 5 w 7"/>
                  <a:gd name="T61" fmla="*/ 112 h 268"/>
                  <a:gd name="T62" fmla="*/ 5 w 7"/>
                  <a:gd name="T63" fmla="*/ 107 h 268"/>
                  <a:gd name="T64" fmla="*/ 5 w 7"/>
                  <a:gd name="T65" fmla="*/ 100 h 268"/>
                  <a:gd name="T66" fmla="*/ 5 w 7"/>
                  <a:gd name="T67" fmla="*/ 94 h 268"/>
                  <a:gd name="T68" fmla="*/ 5 w 7"/>
                  <a:gd name="T69" fmla="*/ 87 h 268"/>
                  <a:gd name="T70" fmla="*/ 6 w 7"/>
                  <a:gd name="T71" fmla="*/ 79 h 268"/>
                  <a:gd name="T72" fmla="*/ 6 w 7"/>
                  <a:gd name="T73" fmla="*/ 72 h 268"/>
                  <a:gd name="T74" fmla="*/ 6 w 7"/>
                  <a:gd name="T75" fmla="*/ 66 h 268"/>
                  <a:gd name="T76" fmla="*/ 6 w 7"/>
                  <a:gd name="T77" fmla="*/ 59 h 268"/>
                  <a:gd name="T78" fmla="*/ 6 w 7"/>
                  <a:gd name="T79" fmla="*/ 53 h 268"/>
                  <a:gd name="T80" fmla="*/ 6 w 7"/>
                  <a:gd name="T81" fmla="*/ 47 h 268"/>
                  <a:gd name="T82" fmla="*/ 7 w 7"/>
                  <a:gd name="T83" fmla="*/ 41 h 268"/>
                  <a:gd name="T84" fmla="*/ 7 w 7"/>
                  <a:gd name="T85" fmla="*/ 38 h 268"/>
                  <a:gd name="T86" fmla="*/ 7 w 7"/>
                  <a:gd name="T87" fmla="*/ 30 h 268"/>
                  <a:gd name="T88" fmla="*/ 7 w 7"/>
                  <a:gd name="T89" fmla="*/ 24 h 268"/>
                  <a:gd name="T90" fmla="*/ 7 w 7"/>
                  <a:gd name="T91" fmla="*/ 17 h 268"/>
                  <a:gd name="T92" fmla="*/ 7 w 7"/>
                  <a:gd name="T93" fmla="*/ 9 h 268"/>
                  <a:gd name="T94" fmla="*/ 7 w 7"/>
                  <a:gd name="T95" fmla="*/ 3 h 2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268"/>
                  <a:gd name="T146" fmla="*/ 7 w 7"/>
                  <a:gd name="T147" fmla="*/ 268 h 2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268">
                    <a:moveTo>
                      <a:pt x="0" y="268"/>
                    </a:moveTo>
                    <a:lnTo>
                      <a:pt x="0" y="267"/>
                    </a:lnTo>
                    <a:lnTo>
                      <a:pt x="0" y="264"/>
                    </a:lnTo>
                    <a:lnTo>
                      <a:pt x="1" y="263"/>
                    </a:lnTo>
                    <a:lnTo>
                      <a:pt x="1" y="259"/>
                    </a:lnTo>
                    <a:lnTo>
                      <a:pt x="1" y="257"/>
                    </a:lnTo>
                    <a:lnTo>
                      <a:pt x="1" y="255"/>
                    </a:lnTo>
                    <a:lnTo>
                      <a:pt x="1" y="254"/>
                    </a:lnTo>
                    <a:lnTo>
                      <a:pt x="1" y="248"/>
                    </a:lnTo>
                    <a:lnTo>
                      <a:pt x="1" y="246"/>
                    </a:lnTo>
                    <a:lnTo>
                      <a:pt x="1" y="243"/>
                    </a:lnTo>
                    <a:lnTo>
                      <a:pt x="1" y="242"/>
                    </a:lnTo>
                    <a:lnTo>
                      <a:pt x="1" y="240"/>
                    </a:lnTo>
                    <a:lnTo>
                      <a:pt x="1" y="239"/>
                    </a:lnTo>
                    <a:lnTo>
                      <a:pt x="1" y="234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2" y="227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2" y="221"/>
                    </a:lnTo>
                    <a:lnTo>
                      <a:pt x="2" y="219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2" y="211"/>
                    </a:lnTo>
                    <a:lnTo>
                      <a:pt x="2" y="210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2" y="199"/>
                    </a:lnTo>
                    <a:lnTo>
                      <a:pt x="3" y="198"/>
                    </a:lnTo>
                    <a:lnTo>
                      <a:pt x="3" y="193"/>
                    </a:lnTo>
                    <a:lnTo>
                      <a:pt x="3" y="192"/>
                    </a:lnTo>
                    <a:lnTo>
                      <a:pt x="3" y="189"/>
                    </a:lnTo>
                    <a:lnTo>
                      <a:pt x="3" y="188"/>
                    </a:lnTo>
                    <a:lnTo>
                      <a:pt x="3" y="184"/>
                    </a:lnTo>
                    <a:lnTo>
                      <a:pt x="3" y="183"/>
                    </a:lnTo>
                    <a:lnTo>
                      <a:pt x="3" y="178"/>
                    </a:lnTo>
                    <a:lnTo>
                      <a:pt x="3" y="176"/>
                    </a:lnTo>
                    <a:lnTo>
                      <a:pt x="3" y="173"/>
                    </a:lnTo>
                    <a:lnTo>
                      <a:pt x="3" y="172"/>
                    </a:lnTo>
                    <a:lnTo>
                      <a:pt x="3" y="168"/>
                    </a:lnTo>
                    <a:lnTo>
                      <a:pt x="4" y="165"/>
                    </a:lnTo>
                    <a:lnTo>
                      <a:pt x="4" y="160"/>
                    </a:lnTo>
                    <a:lnTo>
                      <a:pt x="4" y="159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37"/>
                    </a:lnTo>
                    <a:lnTo>
                      <a:pt x="4" y="136"/>
                    </a:lnTo>
                    <a:lnTo>
                      <a:pt x="4" y="132"/>
                    </a:lnTo>
                    <a:lnTo>
                      <a:pt x="4" y="129"/>
                    </a:lnTo>
                    <a:lnTo>
                      <a:pt x="5" y="127"/>
                    </a:lnTo>
                    <a:lnTo>
                      <a:pt x="5" y="120"/>
                    </a:lnTo>
                    <a:lnTo>
                      <a:pt x="5" y="118"/>
                    </a:lnTo>
                    <a:lnTo>
                      <a:pt x="5" y="113"/>
                    </a:lnTo>
                    <a:lnTo>
                      <a:pt x="5" y="112"/>
                    </a:lnTo>
                    <a:lnTo>
                      <a:pt x="5" y="108"/>
                    </a:lnTo>
                    <a:lnTo>
                      <a:pt x="5" y="107"/>
                    </a:lnTo>
                    <a:lnTo>
                      <a:pt x="5" y="101"/>
                    </a:lnTo>
                    <a:lnTo>
                      <a:pt x="5" y="100"/>
                    </a:lnTo>
                    <a:lnTo>
                      <a:pt x="5" y="95"/>
                    </a:lnTo>
                    <a:lnTo>
                      <a:pt x="5" y="94"/>
                    </a:lnTo>
                    <a:lnTo>
                      <a:pt x="5" y="89"/>
                    </a:lnTo>
                    <a:lnTo>
                      <a:pt x="5" y="87"/>
                    </a:lnTo>
                    <a:lnTo>
                      <a:pt x="5" y="82"/>
                    </a:lnTo>
                    <a:lnTo>
                      <a:pt x="6" y="79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67"/>
                    </a:lnTo>
                    <a:lnTo>
                      <a:pt x="6" y="66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6" y="49"/>
                    </a:lnTo>
                    <a:lnTo>
                      <a:pt x="6" y="47"/>
                    </a:lnTo>
                    <a:lnTo>
                      <a:pt x="6" y="43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90" name="Freeform 2553"/>
              <p:cNvSpPr>
                <a:spLocks/>
              </p:cNvSpPr>
              <p:nvPr/>
            </p:nvSpPr>
            <p:spPr bwMode="auto">
              <a:xfrm>
                <a:off x="3524" y="1572"/>
                <a:ext cx="8" cy="301"/>
              </a:xfrm>
              <a:custGeom>
                <a:avLst/>
                <a:gdLst>
                  <a:gd name="T0" fmla="*/ 1 w 8"/>
                  <a:gd name="T1" fmla="*/ 299 h 301"/>
                  <a:gd name="T2" fmla="*/ 1 w 8"/>
                  <a:gd name="T3" fmla="*/ 291 h 301"/>
                  <a:gd name="T4" fmla="*/ 1 w 8"/>
                  <a:gd name="T5" fmla="*/ 286 h 301"/>
                  <a:gd name="T6" fmla="*/ 1 w 8"/>
                  <a:gd name="T7" fmla="*/ 282 h 301"/>
                  <a:gd name="T8" fmla="*/ 1 w 8"/>
                  <a:gd name="T9" fmla="*/ 276 h 301"/>
                  <a:gd name="T10" fmla="*/ 1 w 8"/>
                  <a:gd name="T11" fmla="*/ 269 h 301"/>
                  <a:gd name="T12" fmla="*/ 1 w 8"/>
                  <a:gd name="T13" fmla="*/ 263 h 301"/>
                  <a:gd name="T14" fmla="*/ 2 w 8"/>
                  <a:gd name="T15" fmla="*/ 256 h 301"/>
                  <a:gd name="T16" fmla="*/ 2 w 8"/>
                  <a:gd name="T17" fmla="*/ 252 h 301"/>
                  <a:gd name="T18" fmla="*/ 2 w 8"/>
                  <a:gd name="T19" fmla="*/ 246 h 301"/>
                  <a:gd name="T20" fmla="*/ 2 w 8"/>
                  <a:gd name="T21" fmla="*/ 241 h 301"/>
                  <a:gd name="T22" fmla="*/ 2 w 8"/>
                  <a:gd name="T23" fmla="*/ 232 h 301"/>
                  <a:gd name="T24" fmla="*/ 2 w 8"/>
                  <a:gd name="T25" fmla="*/ 228 h 301"/>
                  <a:gd name="T26" fmla="*/ 3 w 8"/>
                  <a:gd name="T27" fmla="*/ 223 h 301"/>
                  <a:gd name="T28" fmla="*/ 3 w 8"/>
                  <a:gd name="T29" fmla="*/ 215 h 301"/>
                  <a:gd name="T30" fmla="*/ 3 w 8"/>
                  <a:gd name="T31" fmla="*/ 211 h 301"/>
                  <a:gd name="T32" fmla="*/ 3 w 8"/>
                  <a:gd name="T33" fmla="*/ 207 h 301"/>
                  <a:gd name="T34" fmla="*/ 3 w 8"/>
                  <a:gd name="T35" fmla="*/ 200 h 301"/>
                  <a:gd name="T36" fmla="*/ 3 w 8"/>
                  <a:gd name="T37" fmla="*/ 191 h 301"/>
                  <a:gd name="T38" fmla="*/ 3 w 8"/>
                  <a:gd name="T39" fmla="*/ 183 h 301"/>
                  <a:gd name="T40" fmla="*/ 4 w 8"/>
                  <a:gd name="T41" fmla="*/ 177 h 301"/>
                  <a:gd name="T42" fmla="*/ 4 w 8"/>
                  <a:gd name="T43" fmla="*/ 170 h 301"/>
                  <a:gd name="T44" fmla="*/ 4 w 8"/>
                  <a:gd name="T45" fmla="*/ 164 h 301"/>
                  <a:gd name="T46" fmla="*/ 4 w 8"/>
                  <a:gd name="T47" fmla="*/ 158 h 301"/>
                  <a:gd name="T48" fmla="*/ 4 w 8"/>
                  <a:gd name="T49" fmla="*/ 149 h 301"/>
                  <a:gd name="T50" fmla="*/ 4 w 8"/>
                  <a:gd name="T51" fmla="*/ 143 h 301"/>
                  <a:gd name="T52" fmla="*/ 4 w 8"/>
                  <a:gd name="T53" fmla="*/ 139 h 301"/>
                  <a:gd name="T54" fmla="*/ 5 w 8"/>
                  <a:gd name="T55" fmla="*/ 132 h 301"/>
                  <a:gd name="T56" fmla="*/ 5 w 8"/>
                  <a:gd name="T57" fmla="*/ 125 h 301"/>
                  <a:gd name="T58" fmla="*/ 5 w 8"/>
                  <a:gd name="T59" fmla="*/ 120 h 301"/>
                  <a:gd name="T60" fmla="*/ 5 w 8"/>
                  <a:gd name="T61" fmla="*/ 113 h 301"/>
                  <a:gd name="T62" fmla="*/ 5 w 8"/>
                  <a:gd name="T63" fmla="*/ 108 h 301"/>
                  <a:gd name="T64" fmla="*/ 5 w 8"/>
                  <a:gd name="T65" fmla="*/ 102 h 301"/>
                  <a:gd name="T66" fmla="*/ 6 w 8"/>
                  <a:gd name="T67" fmla="*/ 94 h 301"/>
                  <a:gd name="T68" fmla="*/ 6 w 8"/>
                  <a:gd name="T69" fmla="*/ 87 h 301"/>
                  <a:gd name="T70" fmla="*/ 6 w 8"/>
                  <a:gd name="T71" fmla="*/ 81 h 301"/>
                  <a:gd name="T72" fmla="*/ 6 w 8"/>
                  <a:gd name="T73" fmla="*/ 74 h 301"/>
                  <a:gd name="T74" fmla="*/ 6 w 8"/>
                  <a:gd name="T75" fmla="*/ 66 h 301"/>
                  <a:gd name="T76" fmla="*/ 6 w 8"/>
                  <a:gd name="T77" fmla="*/ 60 h 301"/>
                  <a:gd name="T78" fmla="*/ 6 w 8"/>
                  <a:gd name="T79" fmla="*/ 54 h 301"/>
                  <a:gd name="T80" fmla="*/ 7 w 8"/>
                  <a:gd name="T81" fmla="*/ 47 h 301"/>
                  <a:gd name="T82" fmla="*/ 7 w 8"/>
                  <a:gd name="T83" fmla="*/ 38 h 301"/>
                  <a:gd name="T84" fmla="*/ 7 w 8"/>
                  <a:gd name="T85" fmla="*/ 33 h 301"/>
                  <a:gd name="T86" fmla="*/ 7 w 8"/>
                  <a:gd name="T87" fmla="*/ 25 h 301"/>
                  <a:gd name="T88" fmla="*/ 7 w 8"/>
                  <a:gd name="T89" fmla="*/ 21 h 301"/>
                  <a:gd name="T90" fmla="*/ 7 w 8"/>
                  <a:gd name="T91" fmla="*/ 15 h 301"/>
                  <a:gd name="T92" fmla="*/ 7 w 8"/>
                  <a:gd name="T93" fmla="*/ 12 h 301"/>
                  <a:gd name="T94" fmla="*/ 8 w 8"/>
                  <a:gd name="T95" fmla="*/ 4 h 30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"/>
                  <a:gd name="T145" fmla="*/ 0 h 301"/>
                  <a:gd name="T146" fmla="*/ 8 w 8"/>
                  <a:gd name="T147" fmla="*/ 301 h 30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" h="301">
                    <a:moveTo>
                      <a:pt x="0" y="301"/>
                    </a:moveTo>
                    <a:lnTo>
                      <a:pt x="1" y="299"/>
                    </a:lnTo>
                    <a:lnTo>
                      <a:pt x="1" y="293"/>
                    </a:lnTo>
                    <a:lnTo>
                      <a:pt x="1" y="291"/>
                    </a:lnTo>
                    <a:lnTo>
                      <a:pt x="1" y="288"/>
                    </a:lnTo>
                    <a:lnTo>
                      <a:pt x="1" y="286"/>
                    </a:lnTo>
                    <a:lnTo>
                      <a:pt x="1" y="282"/>
                    </a:lnTo>
                    <a:lnTo>
                      <a:pt x="1" y="278"/>
                    </a:lnTo>
                    <a:lnTo>
                      <a:pt x="1" y="276"/>
                    </a:lnTo>
                    <a:lnTo>
                      <a:pt x="1" y="270"/>
                    </a:lnTo>
                    <a:lnTo>
                      <a:pt x="1" y="269"/>
                    </a:lnTo>
                    <a:lnTo>
                      <a:pt x="1" y="264"/>
                    </a:lnTo>
                    <a:lnTo>
                      <a:pt x="1" y="263"/>
                    </a:lnTo>
                    <a:lnTo>
                      <a:pt x="1" y="258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52"/>
                    </a:lnTo>
                    <a:lnTo>
                      <a:pt x="2" y="248"/>
                    </a:lnTo>
                    <a:lnTo>
                      <a:pt x="2" y="246"/>
                    </a:lnTo>
                    <a:lnTo>
                      <a:pt x="2" y="242"/>
                    </a:lnTo>
                    <a:lnTo>
                      <a:pt x="2" y="241"/>
                    </a:lnTo>
                    <a:lnTo>
                      <a:pt x="2" y="234"/>
                    </a:lnTo>
                    <a:lnTo>
                      <a:pt x="2" y="232"/>
                    </a:lnTo>
                    <a:lnTo>
                      <a:pt x="2" y="229"/>
                    </a:lnTo>
                    <a:lnTo>
                      <a:pt x="2" y="228"/>
                    </a:lnTo>
                    <a:lnTo>
                      <a:pt x="2" y="224"/>
                    </a:lnTo>
                    <a:lnTo>
                      <a:pt x="3" y="223"/>
                    </a:lnTo>
                    <a:lnTo>
                      <a:pt x="3" y="217"/>
                    </a:lnTo>
                    <a:lnTo>
                      <a:pt x="3" y="215"/>
                    </a:lnTo>
                    <a:lnTo>
                      <a:pt x="3" y="212"/>
                    </a:lnTo>
                    <a:lnTo>
                      <a:pt x="3" y="211"/>
                    </a:lnTo>
                    <a:lnTo>
                      <a:pt x="3" y="208"/>
                    </a:lnTo>
                    <a:lnTo>
                      <a:pt x="3" y="207"/>
                    </a:lnTo>
                    <a:lnTo>
                      <a:pt x="3" y="202"/>
                    </a:lnTo>
                    <a:lnTo>
                      <a:pt x="3" y="200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3" y="185"/>
                    </a:lnTo>
                    <a:lnTo>
                      <a:pt x="3" y="183"/>
                    </a:lnTo>
                    <a:lnTo>
                      <a:pt x="3" y="178"/>
                    </a:lnTo>
                    <a:lnTo>
                      <a:pt x="4" y="177"/>
                    </a:lnTo>
                    <a:lnTo>
                      <a:pt x="4" y="172"/>
                    </a:lnTo>
                    <a:lnTo>
                      <a:pt x="4" y="170"/>
                    </a:lnTo>
                    <a:lnTo>
                      <a:pt x="4" y="165"/>
                    </a:lnTo>
                    <a:lnTo>
                      <a:pt x="4" y="164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4" y="144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39"/>
                    </a:lnTo>
                    <a:lnTo>
                      <a:pt x="4" y="134"/>
                    </a:lnTo>
                    <a:lnTo>
                      <a:pt x="5" y="132"/>
                    </a:lnTo>
                    <a:lnTo>
                      <a:pt x="5" y="127"/>
                    </a:lnTo>
                    <a:lnTo>
                      <a:pt x="5" y="125"/>
                    </a:lnTo>
                    <a:lnTo>
                      <a:pt x="5" y="122"/>
                    </a:lnTo>
                    <a:lnTo>
                      <a:pt x="5" y="120"/>
                    </a:lnTo>
                    <a:lnTo>
                      <a:pt x="5" y="115"/>
                    </a:lnTo>
                    <a:lnTo>
                      <a:pt x="5" y="113"/>
                    </a:lnTo>
                    <a:lnTo>
                      <a:pt x="5" y="109"/>
                    </a:lnTo>
                    <a:lnTo>
                      <a:pt x="5" y="108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5" y="95"/>
                    </a:lnTo>
                    <a:lnTo>
                      <a:pt x="6" y="94"/>
                    </a:lnTo>
                    <a:lnTo>
                      <a:pt x="6" y="88"/>
                    </a:lnTo>
                    <a:lnTo>
                      <a:pt x="6" y="87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6" y="49"/>
                    </a:lnTo>
                    <a:lnTo>
                      <a:pt x="7" y="47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91" name="Freeform 2554"/>
              <p:cNvSpPr>
                <a:spLocks/>
              </p:cNvSpPr>
              <p:nvPr/>
            </p:nvSpPr>
            <p:spPr bwMode="auto">
              <a:xfrm>
                <a:off x="3532" y="1257"/>
                <a:ext cx="7" cy="315"/>
              </a:xfrm>
              <a:custGeom>
                <a:avLst/>
                <a:gdLst>
                  <a:gd name="T0" fmla="*/ 0 w 7"/>
                  <a:gd name="T1" fmla="*/ 312 h 315"/>
                  <a:gd name="T2" fmla="*/ 0 w 7"/>
                  <a:gd name="T3" fmla="*/ 307 h 315"/>
                  <a:gd name="T4" fmla="*/ 0 w 7"/>
                  <a:gd name="T5" fmla="*/ 301 h 315"/>
                  <a:gd name="T6" fmla="*/ 0 w 7"/>
                  <a:gd name="T7" fmla="*/ 294 h 315"/>
                  <a:gd name="T8" fmla="*/ 0 w 7"/>
                  <a:gd name="T9" fmla="*/ 285 h 315"/>
                  <a:gd name="T10" fmla="*/ 1 w 7"/>
                  <a:gd name="T11" fmla="*/ 279 h 315"/>
                  <a:gd name="T12" fmla="*/ 1 w 7"/>
                  <a:gd name="T13" fmla="*/ 273 h 315"/>
                  <a:gd name="T14" fmla="*/ 1 w 7"/>
                  <a:gd name="T15" fmla="*/ 269 h 315"/>
                  <a:gd name="T16" fmla="*/ 1 w 7"/>
                  <a:gd name="T17" fmla="*/ 263 h 315"/>
                  <a:gd name="T18" fmla="*/ 1 w 7"/>
                  <a:gd name="T19" fmla="*/ 258 h 315"/>
                  <a:gd name="T20" fmla="*/ 1 w 7"/>
                  <a:gd name="T21" fmla="*/ 254 h 315"/>
                  <a:gd name="T22" fmla="*/ 1 w 7"/>
                  <a:gd name="T23" fmla="*/ 247 h 315"/>
                  <a:gd name="T24" fmla="*/ 2 w 7"/>
                  <a:gd name="T25" fmla="*/ 241 h 315"/>
                  <a:gd name="T26" fmla="*/ 2 w 7"/>
                  <a:gd name="T27" fmla="*/ 237 h 315"/>
                  <a:gd name="T28" fmla="*/ 2 w 7"/>
                  <a:gd name="T29" fmla="*/ 231 h 315"/>
                  <a:gd name="T30" fmla="*/ 2 w 7"/>
                  <a:gd name="T31" fmla="*/ 225 h 315"/>
                  <a:gd name="T32" fmla="*/ 2 w 7"/>
                  <a:gd name="T33" fmla="*/ 221 h 315"/>
                  <a:gd name="T34" fmla="*/ 2 w 7"/>
                  <a:gd name="T35" fmla="*/ 216 h 315"/>
                  <a:gd name="T36" fmla="*/ 2 w 7"/>
                  <a:gd name="T37" fmla="*/ 211 h 315"/>
                  <a:gd name="T38" fmla="*/ 3 w 7"/>
                  <a:gd name="T39" fmla="*/ 207 h 315"/>
                  <a:gd name="T40" fmla="*/ 3 w 7"/>
                  <a:gd name="T41" fmla="*/ 201 h 315"/>
                  <a:gd name="T42" fmla="*/ 3 w 7"/>
                  <a:gd name="T43" fmla="*/ 192 h 315"/>
                  <a:gd name="T44" fmla="*/ 3 w 7"/>
                  <a:gd name="T45" fmla="*/ 181 h 315"/>
                  <a:gd name="T46" fmla="*/ 3 w 7"/>
                  <a:gd name="T47" fmla="*/ 173 h 315"/>
                  <a:gd name="T48" fmla="*/ 3 w 7"/>
                  <a:gd name="T49" fmla="*/ 170 h 315"/>
                  <a:gd name="T50" fmla="*/ 4 w 7"/>
                  <a:gd name="T51" fmla="*/ 161 h 315"/>
                  <a:gd name="T52" fmla="*/ 4 w 7"/>
                  <a:gd name="T53" fmla="*/ 153 h 315"/>
                  <a:gd name="T54" fmla="*/ 4 w 7"/>
                  <a:gd name="T55" fmla="*/ 147 h 315"/>
                  <a:gd name="T56" fmla="*/ 4 w 7"/>
                  <a:gd name="T57" fmla="*/ 137 h 315"/>
                  <a:gd name="T58" fmla="*/ 4 w 7"/>
                  <a:gd name="T59" fmla="*/ 127 h 315"/>
                  <a:gd name="T60" fmla="*/ 4 w 7"/>
                  <a:gd name="T61" fmla="*/ 117 h 315"/>
                  <a:gd name="T62" fmla="*/ 4 w 7"/>
                  <a:gd name="T63" fmla="*/ 111 h 315"/>
                  <a:gd name="T64" fmla="*/ 5 w 7"/>
                  <a:gd name="T65" fmla="*/ 106 h 315"/>
                  <a:gd name="T66" fmla="*/ 5 w 7"/>
                  <a:gd name="T67" fmla="*/ 97 h 315"/>
                  <a:gd name="T68" fmla="*/ 5 w 7"/>
                  <a:gd name="T69" fmla="*/ 89 h 315"/>
                  <a:gd name="T70" fmla="*/ 5 w 7"/>
                  <a:gd name="T71" fmla="*/ 81 h 315"/>
                  <a:gd name="T72" fmla="*/ 5 w 7"/>
                  <a:gd name="T73" fmla="*/ 76 h 315"/>
                  <a:gd name="T74" fmla="*/ 5 w 7"/>
                  <a:gd name="T75" fmla="*/ 70 h 315"/>
                  <a:gd name="T76" fmla="*/ 6 w 7"/>
                  <a:gd name="T77" fmla="*/ 65 h 315"/>
                  <a:gd name="T78" fmla="*/ 6 w 7"/>
                  <a:gd name="T79" fmla="*/ 55 h 315"/>
                  <a:gd name="T80" fmla="*/ 6 w 7"/>
                  <a:gd name="T81" fmla="*/ 49 h 315"/>
                  <a:gd name="T82" fmla="*/ 6 w 7"/>
                  <a:gd name="T83" fmla="*/ 42 h 315"/>
                  <a:gd name="T84" fmla="*/ 6 w 7"/>
                  <a:gd name="T85" fmla="*/ 35 h 315"/>
                  <a:gd name="T86" fmla="*/ 6 w 7"/>
                  <a:gd name="T87" fmla="*/ 28 h 315"/>
                  <a:gd name="T88" fmla="*/ 6 w 7"/>
                  <a:gd name="T89" fmla="*/ 21 h 315"/>
                  <a:gd name="T90" fmla="*/ 7 w 7"/>
                  <a:gd name="T91" fmla="*/ 17 h 315"/>
                  <a:gd name="T92" fmla="*/ 7 w 7"/>
                  <a:gd name="T93" fmla="*/ 11 h 315"/>
                  <a:gd name="T94" fmla="*/ 7 w 7"/>
                  <a:gd name="T95" fmla="*/ 5 h 31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315"/>
                  <a:gd name="T146" fmla="*/ 7 w 7"/>
                  <a:gd name="T147" fmla="*/ 315 h 31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315">
                    <a:moveTo>
                      <a:pt x="0" y="315"/>
                    </a:moveTo>
                    <a:lnTo>
                      <a:pt x="0" y="312"/>
                    </a:lnTo>
                    <a:lnTo>
                      <a:pt x="0" y="308"/>
                    </a:lnTo>
                    <a:lnTo>
                      <a:pt x="0" y="307"/>
                    </a:lnTo>
                    <a:lnTo>
                      <a:pt x="0" y="303"/>
                    </a:lnTo>
                    <a:lnTo>
                      <a:pt x="0" y="301"/>
                    </a:lnTo>
                    <a:lnTo>
                      <a:pt x="0" y="296"/>
                    </a:lnTo>
                    <a:lnTo>
                      <a:pt x="0" y="294"/>
                    </a:lnTo>
                    <a:lnTo>
                      <a:pt x="0" y="287"/>
                    </a:lnTo>
                    <a:lnTo>
                      <a:pt x="0" y="285"/>
                    </a:lnTo>
                    <a:lnTo>
                      <a:pt x="0" y="280"/>
                    </a:lnTo>
                    <a:lnTo>
                      <a:pt x="1" y="279"/>
                    </a:lnTo>
                    <a:lnTo>
                      <a:pt x="1" y="274"/>
                    </a:lnTo>
                    <a:lnTo>
                      <a:pt x="1" y="273"/>
                    </a:lnTo>
                    <a:lnTo>
                      <a:pt x="1" y="270"/>
                    </a:lnTo>
                    <a:lnTo>
                      <a:pt x="1" y="269"/>
                    </a:lnTo>
                    <a:lnTo>
                      <a:pt x="1" y="264"/>
                    </a:lnTo>
                    <a:lnTo>
                      <a:pt x="1" y="263"/>
                    </a:lnTo>
                    <a:lnTo>
                      <a:pt x="1" y="260"/>
                    </a:lnTo>
                    <a:lnTo>
                      <a:pt x="1" y="258"/>
                    </a:lnTo>
                    <a:lnTo>
                      <a:pt x="1" y="254"/>
                    </a:lnTo>
                    <a:lnTo>
                      <a:pt x="1" y="249"/>
                    </a:lnTo>
                    <a:lnTo>
                      <a:pt x="1" y="247"/>
                    </a:lnTo>
                    <a:lnTo>
                      <a:pt x="1" y="242"/>
                    </a:lnTo>
                    <a:lnTo>
                      <a:pt x="2" y="241"/>
                    </a:lnTo>
                    <a:lnTo>
                      <a:pt x="2" y="239"/>
                    </a:lnTo>
                    <a:lnTo>
                      <a:pt x="2" y="237"/>
                    </a:lnTo>
                    <a:lnTo>
                      <a:pt x="2" y="232"/>
                    </a:lnTo>
                    <a:lnTo>
                      <a:pt x="2" y="231"/>
                    </a:lnTo>
                    <a:lnTo>
                      <a:pt x="2" y="227"/>
                    </a:lnTo>
                    <a:lnTo>
                      <a:pt x="2" y="225"/>
                    </a:lnTo>
                    <a:lnTo>
                      <a:pt x="2" y="221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2" y="213"/>
                    </a:lnTo>
                    <a:lnTo>
                      <a:pt x="2" y="211"/>
                    </a:lnTo>
                    <a:lnTo>
                      <a:pt x="2" y="208"/>
                    </a:lnTo>
                    <a:lnTo>
                      <a:pt x="3" y="207"/>
                    </a:lnTo>
                    <a:lnTo>
                      <a:pt x="3" y="202"/>
                    </a:lnTo>
                    <a:lnTo>
                      <a:pt x="3" y="201"/>
                    </a:lnTo>
                    <a:lnTo>
                      <a:pt x="3" y="195"/>
                    </a:lnTo>
                    <a:lnTo>
                      <a:pt x="3" y="192"/>
                    </a:lnTo>
                    <a:lnTo>
                      <a:pt x="3" y="184"/>
                    </a:lnTo>
                    <a:lnTo>
                      <a:pt x="3" y="181"/>
                    </a:lnTo>
                    <a:lnTo>
                      <a:pt x="3" y="175"/>
                    </a:lnTo>
                    <a:lnTo>
                      <a:pt x="3" y="173"/>
                    </a:lnTo>
                    <a:lnTo>
                      <a:pt x="3" y="171"/>
                    </a:lnTo>
                    <a:lnTo>
                      <a:pt x="3" y="170"/>
                    </a:lnTo>
                    <a:lnTo>
                      <a:pt x="3" y="163"/>
                    </a:lnTo>
                    <a:lnTo>
                      <a:pt x="4" y="161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48"/>
                    </a:lnTo>
                    <a:lnTo>
                      <a:pt x="4" y="147"/>
                    </a:lnTo>
                    <a:lnTo>
                      <a:pt x="4" y="140"/>
                    </a:lnTo>
                    <a:lnTo>
                      <a:pt x="4" y="137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4" y="108"/>
                    </a:lnTo>
                    <a:lnTo>
                      <a:pt x="5" y="106"/>
                    </a:lnTo>
                    <a:lnTo>
                      <a:pt x="5" y="99"/>
                    </a:lnTo>
                    <a:lnTo>
                      <a:pt x="5" y="97"/>
                    </a:lnTo>
                    <a:lnTo>
                      <a:pt x="5" y="90"/>
                    </a:lnTo>
                    <a:lnTo>
                      <a:pt x="5" y="89"/>
                    </a:lnTo>
                    <a:lnTo>
                      <a:pt x="5" y="82"/>
                    </a:lnTo>
                    <a:lnTo>
                      <a:pt x="5" y="81"/>
                    </a:lnTo>
                    <a:lnTo>
                      <a:pt x="5" y="77"/>
                    </a:lnTo>
                    <a:lnTo>
                      <a:pt x="5" y="76"/>
                    </a:lnTo>
                    <a:lnTo>
                      <a:pt x="5" y="71"/>
                    </a:lnTo>
                    <a:lnTo>
                      <a:pt x="5" y="70"/>
                    </a:lnTo>
                    <a:lnTo>
                      <a:pt x="5" y="66"/>
                    </a:lnTo>
                    <a:lnTo>
                      <a:pt x="6" y="65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1"/>
                    </a:lnTo>
                    <a:lnTo>
                      <a:pt x="6" y="49"/>
                    </a:lnTo>
                    <a:lnTo>
                      <a:pt x="6" y="45"/>
                    </a:lnTo>
                    <a:lnTo>
                      <a:pt x="6" y="42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92" name="Freeform 2555"/>
              <p:cNvSpPr>
                <a:spLocks/>
              </p:cNvSpPr>
              <p:nvPr/>
            </p:nvSpPr>
            <p:spPr bwMode="auto">
              <a:xfrm>
                <a:off x="3539" y="994"/>
                <a:ext cx="7" cy="263"/>
              </a:xfrm>
              <a:custGeom>
                <a:avLst/>
                <a:gdLst>
                  <a:gd name="T0" fmla="*/ 0 w 7"/>
                  <a:gd name="T1" fmla="*/ 261 h 263"/>
                  <a:gd name="T2" fmla="*/ 0 w 7"/>
                  <a:gd name="T3" fmla="*/ 256 h 263"/>
                  <a:gd name="T4" fmla="*/ 0 w 7"/>
                  <a:gd name="T5" fmla="*/ 250 h 263"/>
                  <a:gd name="T6" fmla="*/ 0 w 7"/>
                  <a:gd name="T7" fmla="*/ 245 h 263"/>
                  <a:gd name="T8" fmla="*/ 1 w 7"/>
                  <a:gd name="T9" fmla="*/ 238 h 263"/>
                  <a:gd name="T10" fmla="*/ 1 w 7"/>
                  <a:gd name="T11" fmla="*/ 233 h 263"/>
                  <a:gd name="T12" fmla="*/ 1 w 7"/>
                  <a:gd name="T13" fmla="*/ 225 h 263"/>
                  <a:gd name="T14" fmla="*/ 1 w 7"/>
                  <a:gd name="T15" fmla="*/ 222 h 263"/>
                  <a:gd name="T16" fmla="*/ 1 w 7"/>
                  <a:gd name="T17" fmla="*/ 213 h 263"/>
                  <a:gd name="T18" fmla="*/ 1 w 7"/>
                  <a:gd name="T19" fmla="*/ 207 h 263"/>
                  <a:gd name="T20" fmla="*/ 2 w 7"/>
                  <a:gd name="T21" fmla="*/ 206 h 263"/>
                  <a:gd name="T22" fmla="*/ 2 w 7"/>
                  <a:gd name="T23" fmla="*/ 198 h 263"/>
                  <a:gd name="T24" fmla="*/ 2 w 7"/>
                  <a:gd name="T25" fmla="*/ 194 h 263"/>
                  <a:gd name="T26" fmla="*/ 2 w 7"/>
                  <a:gd name="T27" fmla="*/ 190 h 263"/>
                  <a:gd name="T28" fmla="*/ 2 w 7"/>
                  <a:gd name="T29" fmla="*/ 183 h 263"/>
                  <a:gd name="T30" fmla="*/ 2 w 7"/>
                  <a:gd name="T31" fmla="*/ 182 h 263"/>
                  <a:gd name="T32" fmla="*/ 2 w 7"/>
                  <a:gd name="T33" fmla="*/ 177 h 263"/>
                  <a:gd name="T34" fmla="*/ 3 w 7"/>
                  <a:gd name="T35" fmla="*/ 166 h 263"/>
                  <a:gd name="T36" fmla="*/ 3 w 7"/>
                  <a:gd name="T37" fmla="*/ 165 h 263"/>
                  <a:gd name="T38" fmla="*/ 3 w 7"/>
                  <a:gd name="T39" fmla="*/ 161 h 263"/>
                  <a:gd name="T40" fmla="*/ 3 w 7"/>
                  <a:gd name="T41" fmla="*/ 155 h 263"/>
                  <a:gd name="T42" fmla="*/ 3 w 7"/>
                  <a:gd name="T43" fmla="*/ 147 h 263"/>
                  <a:gd name="T44" fmla="*/ 3 w 7"/>
                  <a:gd name="T45" fmla="*/ 143 h 263"/>
                  <a:gd name="T46" fmla="*/ 3 w 7"/>
                  <a:gd name="T47" fmla="*/ 138 h 263"/>
                  <a:gd name="T48" fmla="*/ 4 w 7"/>
                  <a:gd name="T49" fmla="*/ 128 h 263"/>
                  <a:gd name="T50" fmla="*/ 4 w 7"/>
                  <a:gd name="T51" fmla="*/ 122 h 263"/>
                  <a:gd name="T52" fmla="*/ 4 w 7"/>
                  <a:gd name="T53" fmla="*/ 118 h 263"/>
                  <a:gd name="T54" fmla="*/ 4 w 7"/>
                  <a:gd name="T55" fmla="*/ 115 h 263"/>
                  <a:gd name="T56" fmla="*/ 4 w 7"/>
                  <a:gd name="T57" fmla="*/ 106 h 263"/>
                  <a:gd name="T58" fmla="*/ 4 w 7"/>
                  <a:gd name="T59" fmla="*/ 100 h 263"/>
                  <a:gd name="T60" fmla="*/ 5 w 7"/>
                  <a:gd name="T61" fmla="*/ 96 h 263"/>
                  <a:gd name="T62" fmla="*/ 5 w 7"/>
                  <a:gd name="T63" fmla="*/ 88 h 263"/>
                  <a:gd name="T64" fmla="*/ 5 w 7"/>
                  <a:gd name="T65" fmla="*/ 81 h 263"/>
                  <a:gd name="T66" fmla="*/ 5 w 7"/>
                  <a:gd name="T67" fmla="*/ 75 h 263"/>
                  <a:gd name="T68" fmla="*/ 5 w 7"/>
                  <a:gd name="T69" fmla="*/ 66 h 263"/>
                  <a:gd name="T70" fmla="*/ 5 w 7"/>
                  <a:gd name="T71" fmla="*/ 60 h 263"/>
                  <a:gd name="T72" fmla="*/ 5 w 7"/>
                  <a:gd name="T73" fmla="*/ 58 h 263"/>
                  <a:gd name="T74" fmla="*/ 6 w 7"/>
                  <a:gd name="T75" fmla="*/ 50 h 263"/>
                  <a:gd name="T76" fmla="*/ 6 w 7"/>
                  <a:gd name="T77" fmla="*/ 47 h 263"/>
                  <a:gd name="T78" fmla="*/ 6 w 7"/>
                  <a:gd name="T79" fmla="*/ 47 h 263"/>
                  <a:gd name="T80" fmla="*/ 6 w 7"/>
                  <a:gd name="T81" fmla="*/ 47 h 263"/>
                  <a:gd name="T82" fmla="*/ 6 w 7"/>
                  <a:gd name="T83" fmla="*/ 40 h 263"/>
                  <a:gd name="T84" fmla="*/ 6 w 7"/>
                  <a:gd name="T85" fmla="*/ 31 h 263"/>
                  <a:gd name="T86" fmla="*/ 6 w 7"/>
                  <a:gd name="T87" fmla="*/ 21 h 263"/>
                  <a:gd name="T88" fmla="*/ 6 w 7"/>
                  <a:gd name="T89" fmla="*/ 16 h 263"/>
                  <a:gd name="T90" fmla="*/ 7 w 7"/>
                  <a:gd name="T91" fmla="*/ 9 h 263"/>
                  <a:gd name="T92" fmla="*/ 7 w 7"/>
                  <a:gd name="T93" fmla="*/ 5 h 263"/>
                  <a:gd name="T94" fmla="*/ 7 w 7"/>
                  <a:gd name="T95" fmla="*/ 1 h 2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263"/>
                  <a:gd name="T146" fmla="*/ 7 w 7"/>
                  <a:gd name="T147" fmla="*/ 263 h 2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263">
                    <a:moveTo>
                      <a:pt x="0" y="263"/>
                    </a:moveTo>
                    <a:lnTo>
                      <a:pt x="0" y="261"/>
                    </a:lnTo>
                    <a:lnTo>
                      <a:pt x="0" y="257"/>
                    </a:lnTo>
                    <a:lnTo>
                      <a:pt x="0" y="256"/>
                    </a:lnTo>
                    <a:lnTo>
                      <a:pt x="0" y="251"/>
                    </a:lnTo>
                    <a:lnTo>
                      <a:pt x="0" y="250"/>
                    </a:lnTo>
                    <a:lnTo>
                      <a:pt x="0" y="246"/>
                    </a:lnTo>
                    <a:lnTo>
                      <a:pt x="0" y="245"/>
                    </a:lnTo>
                    <a:lnTo>
                      <a:pt x="0" y="240"/>
                    </a:lnTo>
                    <a:lnTo>
                      <a:pt x="1" y="238"/>
                    </a:lnTo>
                    <a:lnTo>
                      <a:pt x="1" y="234"/>
                    </a:lnTo>
                    <a:lnTo>
                      <a:pt x="1" y="233"/>
                    </a:lnTo>
                    <a:lnTo>
                      <a:pt x="1" y="227"/>
                    </a:lnTo>
                    <a:lnTo>
                      <a:pt x="1" y="225"/>
                    </a:lnTo>
                    <a:lnTo>
                      <a:pt x="1" y="223"/>
                    </a:lnTo>
                    <a:lnTo>
                      <a:pt x="1" y="222"/>
                    </a:lnTo>
                    <a:lnTo>
                      <a:pt x="1" y="215"/>
                    </a:lnTo>
                    <a:lnTo>
                      <a:pt x="1" y="213"/>
                    </a:lnTo>
                    <a:lnTo>
                      <a:pt x="1" y="208"/>
                    </a:lnTo>
                    <a:lnTo>
                      <a:pt x="1" y="207"/>
                    </a:lnTo>
                    <a:lnTo>
                      <a:pt x="2" y="206"/>
                    </a:lnTo>
                    <a:lnTo>
                      <a:pt x="2" y="200"/>
                    </a:lnTo>
                    <a:lnTo>
                      <a:pt x="2" y="198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90"/>
                    </a:lnTo>
                    <a:lnTo>
                      <a:pt x="2" y="184"/>
                    </a:lnTo>
                    <a:lnTo>
                      <a:pt x="2" y="183"/>
                    </a:lnTo>
                    <a:lnTo>
                      <a:pt x="2" y="182"/>
                    </a:lnTo>
                    <a:lnTo>
                      <a:pt x="2" y="179"/>
                    </a:lnTo>
                    <a:lnTo>
                      <a:pt x="2" y="177"/>
                    </a:lnTo>
                    <a:lnTo>
                      <a:pt x="2" y="168"/>
                    </a:lnTo>
                    <a:lnTo>
                      <a:pt x="3" y="166"/>
                    </a:lnTo>
                    <a:lnTo>
                      <a:pt x="3" y="165"/>
                    </a:lnTo>
                    <a:lnTo>
                      <a:pt x="3" y="162"/>
                    </a:lnTo>
                    <a:lnTo>
                      <a:pt x="3" y="161"/>
                    </a:lnTo>
                    <a:lnTo>
                      <a:pt x="3" y="156"/>
                    </a:lnTo>
                    <a:lnTo>
                      <a:pt x="3" y="155"/>
                    </a:lnTo>
                    <a:lnTo>
                      <a:pt x="3" y="149"/>
                    </a:lnTo>
                    <a:lnTo>
                      <a:pt x="3" y="147"/>
                    </a:lnTo>
                    <a:lnTo>
                      <a:pt x="3" y="144"/>
                    </a:lnTo>
                    <a:lnTo>
                      <a:pt x="3" y="143"/>
                    </a:lnTo>
                    <a:lnTo>
                      <a:pt x="3" y="140"/>
                    </a:lnTo>
                    <a:lnTo>
                      <a:pt x="3" y="138"/>
                    </a:lnTo>
                    <a:lnTo>
                      <a:pt x="3" y="131"/>
                    </a:lnTo>
                    <a:lnTo>
                      <a:pt x="4" y="128"/>
                    </a:lnTo>
                    <a:lnTo>
                      <a:pt x="4" y="122"/>
                    </a:lnTo>
                    <a:lnTo>
                      <a:pt x="4" y="119"/>
                    </a:lnTo>
                    <a:lnTo>
                      <a:pt x="4" y="118"/>
                    </a:lnTo>
                    <a:lnTo>
                      <a:pt x="4" y="116"/>
                    </a:lnTo>
                    <a:lnTo>
                      <a:pt x="4" y="115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0"/>
                    </a:lnTo>
                    <a:lnTo>
                      <a:pt x="4" y="97"/>
                    </a:lnTo>
                    <a:lnTo>
                      <a:pt x="5" y="96"/>
                    </a:lnTo>
                    <a:lnTo>
                      <a:pt x="5" y="91"/>
                    </a:lnTo>
                    <a:lnTo>
                      <a:pt x="5" y="88"/>
                    </a:lnTo>
                    <a:lnTo>
                      <a:pt x="5" y="82"/>
                    </a:lnTo>
                    <a:lnTo>
                      <a:pt x="5" y="81"/>
                    </a:lnTo>
                    <a:lnTo>
                      <a:pt x="5" y="77"/>
                    </a:lnTo>
                    <a:lnTo>
                      <a:pt x="5" y="75"/>
                    </a:lnTo>
                    <a:lnTo>
                      <a:pt x="5" y="68"/>
                    </a:lnTo>
                    <a:lnTo>
                      <a:pt x="5" y="66"/>
                    </a:lnTo>
                    <a:lnTo>
                      <a:pt x="5" y="61"/>
                    </a:lnTo>
                    <a:lnTo>
                      <a:pt x="5" y="60"/>
                    </a:lnTo>
                    <a:lnTo>
                      <a:pt x="5" y="58"/>
                    </a:lnTo>
                    <a:lnTo>
                      <a:pt x="5" y="52"/>
                    </a:lnTo>
                    <a:lnTo>
                      <a:pt x="6" y="50"/>
                    </a:lnTo>
                    <a:lnTo>
                      <a:pt x="6" y="46"/>
                    </a:lnTo>
                    <a:lnTo>
                      <a:pt x="6" y="47"/>
                    </a:lnTo>
                    <a:lnTo>
                      <a:pt x="6" y="50"/>
                    </a:lnTo>
                    <a:lnTo>
                      <a:pt x="6" y="47"/>
                    </a:lnTo>
                    <a:lnTo>
                      <a:pt x="6" y="49"/>
                    </a:lnTo>
                    <a:lnTo>
                      <a:pt x="6" y="47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93" name="Freeform 2556"/>
              <p:cNvSpPr>
                <a:spLocks/>
              </p:cNvSpPr>
              <p:nvPr/>
            </p:nvSpPr>
            <p:spPr bwMode="auto">
              <a:xfrm>
                <a:off x="3546" y="917"/>
                <a:ext cx="5" cy="77"/>
              </a:xfrm>
              <a:custGeom>
                <a:avLst/>
                <a:gdLst>
                  <a:gd name="T0" fmla="*/ 0 w 5"/>
                  <a:gd name="T1" fmla="*/ 76 h 77"/>
                  <a:gd name="T2" fmla="*/ 0 w 5"/>
                  <a:gd name="T3" fmla="*/ 73 h 77"/>
                  <a:gd name="T4" fmla="*/ 0 w 5"/>
                  <a:gd name="T5" fmla="*/ 69 h 77"/>
                  <a:gd name="T6" fmla="*/ 1 w 5"/>
                  <a:gd name="T7" fmla="*/ 65 h 77"/>
                  <a:gd name="T8" fmla="*/ 1 w 5"/>
                  <a:gd name="T9" fmla="*/ 62 h 77"/>
                  <a:gd name="T10" fmla="*/ 1 w 5"/>
                  <a:gd name="T11" fmla="*/ 59 h 77"/>
                  <a:gd name="T12" fmla="*/ 1 w 5"/>
                  <a:gd name="T13" fmla="*/ 54 h 77"/>
                  <a:gd name="T14" fmla="*/ 1 w 5"/>
                  <a:gd name="T15" fmla="*/ 51 h 77"/>
                  <a:gd name="T16" fmla="*/ 1 w 5"/>
                  <a:gd name="T17" fmla="*/ 49 h 77"/>
                  <a:gd name="T18" fmla="*/ 1 w 5"/>
                  <a:gd name="T19" fmla="*/ 46 h 77"/>
                  <a:gd name="T20" fmla="*/ 1 w 5"/>
                  <a:gd name="T21" fmla="*/ 41 h 77"/>
                  <a:gd name="T22" fmla="*/ 2 w 5"/>
                  <a:gd name="T23" fmla="*/ 39 h 77"/>
                  <a:gd name="T24" fmla="*/ 2 w 5"/>
                  <a:gd name="T25" fmla="*/ 39 h 77"/>
                  <a:gd name="T26" fmla="*/ 2 w 5"/>
                  <a:gd name="T27" fmla="*/ 34 h 77"/>
                  <a:gd name="T28" fmla="*/ 2 w 5"/>
                  <a:gd name="T29" fmla="*/ 30 h 77"/>
                  <a:gd name="T30" fmla="*/ 2 w 5"/>
                  <a:gd name="T31" fmla="*/ 26 h 77"/>
                  <a:gd name="T32" fmla="*/ 2 w 5"/>
                  <a:gd name="T33" fmla="*/ 23 h 77"/>
                  <a:gd name="T34" fmla="*/ 2 w 5"/>
                  <a:gd name="T35" fmla="*/ 23 h 77"/>
                  <a:gd name="T36" fmla="*/ 2 w 5"/>
                  <a:gd name="T37" fmla="*/ 24 h 77"/>
                  <a:gd name="T38" fmla="*/ 3 w 5"/>
                  <a:gd name="T39" fmla="*/ 19 h 77"/>
                  <a:gd name="T40" fmla="*/ 3 w 5"/>
                  <a:gd name="T41" fmla="*/ 13 h 77"/>
                  <a:gd name="T42" fmla="*/ 3 w 5"/>
                  <a:gd name="T43" fmla="*/ 9 h 77"/>
                  <a:gd name="T44" fmla="*/ 3 w 5"/>
                  <a:gd name="T45" fmla="*/ 7 h 77"/>
                  <a:gd name="T46" fmla="*/ 3 w 5"/>
                  <a:gd name="T47" fmla="*/ 7 h 77"/>
                  <a:gd name="T48" fmla="*/ 3 w 5"/>
                  <a:gd name="T49" fmla="*/ 8 h 77"/>
                  <a:gd name="T50" fmla="*/ 3 w 5"/>
                  <a:gd name="T51" fmla="*/ 8 h 77"/>
                  <a:gd name="T52" fmla="*/ 3 w 5"/>
                  <a:gd name="T53" fmla="*/ 10 h 77"/>
                  <a:gd name="T54" fmla="*/ 3 w 5"/>
                  <a:gd name="T55" fmla="*/ 10 h 77"/>
                  <a:gd name="T56" fmla="*/ 4 w 5"/>
                  <a:gd name="T57" fmla="*/ 7 h 77"/>
                  <a:gd name="T58" fmla="*/ 4 w 5"/>
                  <a:gd name="T59" fmla="*/ 9 h 77"/>
                  <a:gd name="T60" fmla="*/ 4 w 5"/>
                  <a:gd name="T61" fmla="*/ 9 h 77"/>
                  <a:gd name="T62" fmla="*/ 4 w 5"/>
                  <a:gd name="T63" fmla="*/ 10 h 77"/>
                  <a:gd name="T64" fmla="*/ 4 w 5"/>
                  <a:gd name="T65" fmla="*/ 10 h 77"/>
                  <a:gd name="T66" fmla="*/ 4 w 5"/>
                  <a:gd name="T67" fmla="*/ 11 h 77"/>
                  <a:gd name="T68" fmla="*/ 4 w 5"/>
                  <a:gd name="T69" fmla="*/ 9 h 77"/>
                  <a:gd name="T70" fmla="*/ 4 w 5"/>
                  <a:gd name="T71" fmla="*/ 9 h 77"/>
                  <a:gd name="T72" fmla="*/ 4 w 5"/>
                  <a:gd name="T73" fmla="*/ 10 h 77"/>
                  <a:gd name="T74" fmla="*/ 4 w 5"/>
                  <a:gd name="T75" fmla="*/ 7 h 77"/>
                  <a:gd name="T76" fmla="*/ 5 w 5"/>
                  <a:gd name="T77" fmla="*/ 3 h 77"/>
                  <a:gd name="T78" fmla="*/ 5 w 5"/>
                  <a:gd name="T79" fmla="*/ 1 h 77"/>
                  <a:gd name="T80" fmla="*/ 5 w 5"/>
                  <a:gd name="T81" fmla="*/ 0 h 77"/>
                  <a:gd name="T82" fmla="*/ 5 w 5"/>
                  <a:gd name="T83" fmla="*/ 3 h 77"/>
                  <a:gd name="T84" fmla="*/ 5 w 5"/>
                  <a:gd name="T85" fmla="*/ 3 h 77"/>
                  <a:gd name="T86" fmla="*/ 5 w 5"/>
                  <a:gd name="T87" fmla="*/ 3 h 77"/>
                  <a:gd name="T88" fmla="*/ 5 w 5"/>
                  <a:gd name="T89" fmla="*/ 3 h 77"/>
                  <a:gd name="T90" fmla="*/ 5 w 5"/>
                  <a:gd name="T91" fmla="*/ 2 h 77"/>
                  <a:gd name="T92" fmla="*/ 5 w 5"/>
                  <a:gd name="T93" fmla="*/ 4 h 77"/>
                  <a:gd name="T94" fmla="*/ 5 w 5"/>
                  <a:gd name="T95" fmla="*/ 4 h 7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77"/>
                  <a:gd name="T146" fmla="*/ 5 w 5"/>
                  <a:gd name="T147" fmla="*/ 77 h 7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77">
                    <a:moveTo>
                      <a:pt x="0" y="77"/>
                    </a:moveTo>
                    <a:lnTo>
                      <a:pt x="0" y="76"/>
                    </a:lnTo>
                    <a:lnTo>
                      <a:pt x="0" y="74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1" y="65"/>
                    </a:lnTo>
                    <a:lnTo>
                      <a:pt x="1" y="63"/>
                    </a:lnTo>
                    <a:lnTo>
                      <a:pt x="1" y="62"/>
                    </a:lnTo>
                    <a:lnTo>
                      <a:pt x="1" y="60"/>
                    </a:lnTo>
                    <a:lnTo>
                      <a:pt x="1" y="59"/>
                    </a:lnTo>
                    <a:lnTo>
                      <a:pt x="1" y="55"/>
                    </a:lnTo>
                    <a:lnTo>
                      <a:pt x="1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1" y="46"/>
                    </a:lnTo>
                    <a:lnTo>
                      <a:pt x="1" y="45"/>
                    </a:lnTo>
                    <a:lnTo>
                      <a:pt x="1" y="41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3" y="19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94" name="Freeform 2557"/>
              <p:cNvSpPr>
                <a:spLocks/>
              </p:cNvSpPr>
              <p:nvPr/>
            </p:nvSpPr>
            <p:spPr bwMode="auto">
              <a:xfrm>
                <a:off x="3551" y="918"/>
                <a:ext cx="5" cy="56"/>
              </a:xfrm>
              <a:custGeom>
                <a:avLst/>
                <a:gdLst>
                  <a:gd name="T0" fmla="*/ 0 w 5"/>
                  <a:gd name="T1" fmla="*/ 3 h 56"/>
                  <a:gd name="T2" fmla="*/ 1 w 5"/>
                  <a:gd name="T3" fmla="*/ 2 h 56"/>
                  <a:gd name="T4" fmla="*/ 1 w 5"/>
                  <a:gd name="T5" fmla="*/ 2 h 56"/>
                  <a:gd name="T6" fmla="*/ 1 w 5"/>
                  <a:gd name="T7" fmla="*/ 4 h 56"/>
                  <a:gd name="T8" fmla="*/ 1 w 5"/>
                  <a:gd name="T9" fmla="*/ 3 h 56"/>
                  <a:gd name="T10" fmla="*/ 1 w 5"/>
                  <a:gd name="T11" fmla="*/ 2 h 56"/>
                  <a:gd name="T12" fmla="*/ 1 w 5"/>
                  <a:gd name="T13" fmla="*/ 3 h 56"/>
                  <a:gd name="T14" fmla="*/ 1 w 5"/>
                  <a:gd name="T15" fmla="*/ 2 h 56"/>
                  <a:gd name="T16" fmla="*/ 1 w 5"/>
                  <a:gd name="T17" fmla="*/ 2 h 56"/>
                  <a:gd name="T18" fmla="*/ 1 w 5"/>
                  <a:gd name="T19" fmla="*/ 5 h 56"/>
                  <a:gd name="T20" fmla="*/ 1 w 5"/>
                  <a:gd name="T21" fmla="*/ 5 h 56"/>
                  <a:gd name="T22" fmla="*/ 2 w 5"/>
                  <a:gd name="T23" fmla="*/ 2 h 56"/>
                  <a:gd name="T24" fmla="*/ 2 w 5"/>
                  <a:gd name="T25" fmla="*/ 0 h 56"/>
                  <a:gd name="T26" fmla="*/ 2 w 5"/>
                  <a:gd name="T27" fmla="*/ 2 h 56"/>
                  <a:gd name="T28" fmla="*/ 2 w 5"/>
                  <a:gd name="T29" fmla="*/ 2 h 56"/>
                  <a:gd name="T30" fmla="*/ 2 w 5"/>
                  <a:gd name="T31" fmla="*/ 5 h 56"/>
                  <a:gd name="T32" fmla="*/ 2 w 5"/>
                  <a:gd name="T33" fmla="*/ 1 h 56"/>
                  <a:gd name="T34" fmla="*/ 2 w 5"/>
                  <a:gd name="T35" fmla="*/ 1 h 56"/>
                  <a:gd name="T36" fmla="*/ 2 w 5"/>
                  <a:gd name="T37" fmla="*/ 7 h 56"/>
                  <a:gd name="T38" fmla="*/ 2 w 5"/>
                  <a:gd name="T39" fmla="*/ 7 h 56"/>
                  <a:gd name="T40" fmla="*/ 2 w 5"/>
                  <a:gd name="T41" fmla="*/ 9 h 56"/>
                  <a:gd name="T42" fmla="*/ 2 w 5"/>
                  <a:gd name="T43" fmla="*/ 9 h 56"/>
                  <a:gd name="T44" fmla="*/ 3 w 5"/>
                  <a:gd name="T45" fmla="*/ 12 h 56"/>
                  <a:gd name="T46" fmla="*/ 3 w 5"/>
                  <a:gd name="T47" fmla="*/ 12 h 56"/>
                  <a:gd name="T48" fmla="*/ 3 w 5"/>
                  <a:gd name="T49" fmla="*/ 15 h 56"/>
                  <a:gd name="T50" fmla="*/ 3 w 5"/>
                  <a:gd name="T51" fmla="*/ 13 h 56"/>
                  <a:gd name="T52" fmla="*/ 3 w 5"/>
                  <a:gd name="T53" fmla="*/ 13 h 56"/>
                  <a:gd name="T54" fmla="*/ 3 w 5"/>
                  <a:gd name="T55" fmla="*/ 15 h 56"/>
                  <a:gd name="T56" fmla="*/ 3 w 5"/>
                  <a:gd name="T57" fmla="*/ 15 h 56"/>
                  <a:gd name="T58" fmla="*/ 3 w 5"/>
                  <a:gd name="T59" fmla="*/ 17 h 56"/>
                  <a:gd name="T60" fmla="*/ 3 w 5"/>
                  <a:gd name="T61" fmla="*/ 17 h 56"/>
                  <a:gd name="T62" fmla="*/ 3 w 5"/>
                  <a:gd name="T63" fmla="*/ 21 h 56"/>
                  <a:gd name="T64" fmla="*/ 3 w 5"/>
                  <a:gd name="T65" fmla="*/ 21 h 56"/>
                  <a:gd name="T66" fmla="*/ 3 w 5"/>
                  <a:gd name="T67" fmla="*/ 25 h 56"/>
                  <a:gd name="T68" fmla="*/ 3 w 5"/>
                  <a:gd name="T69" fmla="*/ 25 h 56"/>
                  <a:gd name="T70" fmla="*/ 4 w 5"/>
                  <a:gd name="T71" fmla="*/ 27 h 56"/>
                  <a:gd name="T72" fmla="*/ 4 w 5"/>
                  <a:gd name="T73" fmla="*/ 27 h 56"/>
                  <a:gd name="T74" fmla="*/ 4 w 5"/>
                  <a:gd name="T75" fmla="*/ 35 h 56"/>
                  <a:gd name="T76" fmla="*/ 4 w 5"/>
                  <a:gd name="T77" fmla="*/ 35 h 56"/>
                  <a:gd name="T78" fmla="*/ 4 w 5"/>
                  <a:gd name="T79" fmla="*/ 39 h 56"/>
                  <a:gd name="T80" fmla="*/ 4 w 5"/>
                  <a:gd name="T81" fmla="*/ 39 h 56"/>
                  <a:gd name="T82" fmla="*/ 4 w 5"/>
                  <a:gd name="T83" fmla="*/ 44 h 56"/>
                  <a:gd name="T84" fmla="*/ 4 w 5"/>
                  <a:gd name="T85" fmla="*/ 44 h 56"/>
                  <a:gd name="T86" fmla="*/ 4 w 5"/>
                  <a:gd name="T87" fmla="*/ 48 h 56"/>
                  <a:gd name="T88" fmla="*/ 4 w 5"/>
                  <a:gd name="T89" fmla="*/ 48 h 56"/>
                  <a:gd name="T90" fmla="*/ 4 w 5"/>
                  <a:gd name="T91" fmla="*/ 51 h 56"/>
                  <a:gd name="T92" fmla="*/ 4 w 5"/>
                  <a:gd name="T93" fmla="*/ 51 h 56"/>
                  <a:gd name="T94" fmla="*/ 5 w 5"/>
                  <a:gd name="T95" fmla="*/ 53 h 56"/>
                  <a:gd name="T96" fmla="*/ 5 w 5"/>
                  <a:gd name="T97" fmla="*/ 53 h 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6"/>
                  <a:gd name="T149" fmla="*/ 5 w 5"/>
                  <a:gd name="T150" fmla="*/ 56 h 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6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4" y="27"/>
                    </a:lnTo>
                    <a:lnTo>
                      <a:pt x="4" y="33"/>
                    </a:lnTo>
                    <a:lnTo>
                      <a:pt x="4" y="27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4" y="39"/>
                    </a:lnTo>
                    <a:lnTo>
                      <a:pt x="4" y="35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5" y="53"/>
                    </a:lnTo>
                    <a:lnTo>
                      <a:pt x="5" y="56"/>
                    </a:lnTo>
                    <a:lnTo>
                      <a:pt x="5" y="53"/>
                    </a:lnTo>
                    <a:lnTo>
                      <a:pt x="5" y="56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95" name="Freeform 2558"/>
              <p:cNvSpPr>
                <a:spLocks/>
              </p:cNvSpPr>
              <p:nvPr/>
            </p:nvSpPr>
            <p:spPr bwMode="auto">
              <a:xfrm>
                <a:off x="3556" y="974"/>
                <a:ext cx="3" cy="136"/>
              </a:xfrm>
              <a:custGeom>
                <a:avLst/>
                <a:gdLst>
                  <a:gd name="T0" fmla="*/ 0 w 3"/>
                  <a:gd name="T1" fmla="*/ 1 h 136"/>
                  <a:gd name="T2" fmla="*/ 0 w 3"/>
                  <a:gd name="T3" fmla="*/ 1 h 136"/>
                  <a:gd name="T4" fmla="*/ 0 w 3"/>
                  <a:gd name="T5" fmla="*/ 3 h 136"/>
                  <a:gd name="T6" fmla="*/ 0 w 3"/>
                  <a:gd name="T7" fmla="*/ 3 h 136"/>
                  <a:gd name="T8" fmla="*/ 0 w 3"/>
                  <a:gd name="T9" fmla="*/ 6 h 136"/>
                  <a:gd name="T10" fmla="*/ 0 w 3"/>
                  <a:gd name="T11" fmla="*/ 6 h 136"/>
                  <a:gd name="T12" fmla="*/ 0 w 3"/>
                  <a:gd name="T13" fmla="*/ 12 h 136"/>
                  <a:gd name="T14" fmla="*/ 0 w 3"/>
                  <a:gd name="T15" fmla="*/ 12 h 136"/>
                  <a:gd name="T16" fmla="*/ 0 w 3"/>
                  <a:gd name="T17" fmla="*/ 15 h 136"/>
                  <a:gd name="T18" fmla="*/ 0 w 3"/>
                  <a:gd name="T19" fmla="*/ 15 h 136"/>
                  <a:gd name="T20" fmla="*/ 0 w 3"/>
                  <a:gd name="T21" fmla="*/ 19 h 136"/>
                  <a:gd name="T22" fmla="*/ 0 w 3"/>
                  <a:gd name="T23" fmla="*/ 19 h 136"/>
                  <a:gd name="T24" fmla="*/ 1 w 3"/>
                  <a:gd name="T25" fmla="*/ 21 h 136"/>
                  <a:gd name="T26" fmla="*/ 1 w 3"/>
                  <a:gd name="T27" fmla="*/ 21 h 136"/>
                  <a:gd name="T28" fmla="*/ 1 w 3"/>
                  <a:gd name="T29" fmla="*/ 26 h 136"/>
                  <a:gd name="T30" fmla="*/ 1 w 3"/>
                  <a:gd name="T31" fmla="*/ 26 h 136"/>
                  <a:gd name="T32" fmla="*/ 1 w 3"/>
                  <a:gd name="T33" fmla="*/ 31 h 136"/>
                  <a:gd name="T34" fmla="*/ 1 w 3"/>
                  <a:gd name="T35" fmla="*/ 31 h 136"/>
                  <a:gd name="T36" fmla="*/ 1 w 3"/>
                  <a:gd name="T37" fmla="*/ 35 h 136"/>
                  <a:gd name="T38" fmla="*/ 1 w 3"/>
                  <a:gd name="T39" fmla="*/ 35 h 136"/>
                  <a:gd name="T40" fmla="*/ 1 w 3"/>
                  <a:gd name="T41" fmla="*/ 37 h 136"/>
                  <a:gd name="T42" fmla="*/ 1 w 3"/>
                  <a:gd name="T43" fmla="*/ 37 h 136"/>
                  <a:gd name="T44" fmla="*/ 1 w 3"/>
                  <a:gd name="T45" fmla="*/ 42 h 136"/>
                  <a:gd name="T46" fmla="*/ 1 w 3"/>
                  <a:gd name="T47" fmla="*/ 42 h 136"/>
                  <a:gd name="T48" fmla="*/ 1 w 3"/>
                  <a:gd name="T49" fmla="*/ 48 h 136"/>
                  <a:gd name="T50" fmla="*/ 1 w 3"/>
                  <a:gd name="T51" fmla="*/ 48 h 136"/>
                  <a:gd name="T52" fmla="*/ 2 w 3"/>
                  <a:gd name="T53" fmla="*/ 56 h 136"/>
                  <a:gd name="T54" fmla="*/ 2 w 3"/>
                  <a:gd name="T55" fmla="*/ 56 h 136"/>
                  <a:gd name="T56" fmla="*/ 2 w 3"/>
                  <a:gd name="T57" fmla="*/ 61 h 136"/>
                  <a:gd name="T58" fmla="*/ 2 w 3"/>
                  <a:gd name="T59" fmla="*/ 61 h 136"/>
                  <a:gd name="T60" fmla="*/ 2 w 3"/>
                  <a:gd name="T61" fmla="*/ 63 h 136"/>
                  <a:gd name="T62" fmla="*/ 2 w 3"/>
                  <a:gd name="T63" fmla="*/ 63 h 136"/>
                  <a:gd name="T64" fmla="*/ 2 w 3"/>
                  <a:gd name="T65" fmla="*/ 72 h 136"/>
                  <a:gd name="T66" fmla="*/ 2 w 3"/>
                  <a:gd name="T67" fmla="*/ 72 h 136"/>
                  <a:gd name="T68" fmla="*/ 2 w 3"/>
                  <a:gd name="T69" fmla="*/ 82 h 136"/>
                  <a:gd name="T70" fmla="*/ 2 w 3"/>
                  <a:gd name="T71" fmla="*/ 82 h 136"/>
                  <a:gd name="T72" fmla="*/ 2 w 3"/>
                  <a:gd name="T73" fmla="*/ 89 h 136"/>
                  <a:gd name="T74" fmla="*/ 2 w 3"/>
                  <a:gd name="T75" fmla="*/ 89 h 136"/>
                  <a:gd name="T76" fmla="*/ 3 w 3"/>
                  <a:gd name="T77" fmla="*/ 97 h 136"/>
                  <a:gd name="T78" fmla="*/ 3 w 3"/>
                  <a:gd name="T79" fmla="*/ 97 h 136"/>
                  <a:gd name="T80" fmla="*/ 3 w 3"/>
                  <a:gd name="T81" fmla="*/ 106 h 136"/>
                  <a:gd name="T82" fmla="*/ 3 w 3"/>
                  <a:gd name="T83" fmla="*/ 106 h 136"/>
                  <a:gd name="T84" fmla="*/ 3 w 3"/>
                  <a:gd name="T85" fmla="*/ 114 h 136"/>
                  <a:gd name="T86" fmla="*/ 3 w 3"/>
                  <a:gd name="T87" fmla="*/ 114 h 136"/>
                  <a:gd name="T88" fmla="*/ 3 w 3"/>
                  <a:gd name="T89" fmla="*/ 122 h 136"/>
                  <a:gd name="T90" fmla="*/ 3 w 3"/>
                  <a:gd name="T91" fmla="*/ 122 h 136"/>
                  <a:gd name="T92" fmla="*/ 3 w 3"/>
                  <a:gd name="T93" fmla="*/ 129 h 136"/>
                  <a:gd name="T94" fmla="*/ 3 w 3"/>
                  <a:gd name="T95" fmla="*/ 129 h 1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136"/>
                  <a:gd name="T146" fmla="*/ 3 w 3"/>
                  <a:gd name="T147" fmla="*/ 136 h 1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13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31"/>
                    </a:lnTo>
                    <a:lnTo>
                      <a:pt x="1" y="26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7"/>
                    </a:lnTo>
                    <a:lnTo>
                      <a:pt x="1" y="40"/>
                    </a:lnTo>
                    <a:lnTo>
                      <a:pt x="1" y="37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1" y="46"/>
                    </a:lnTo>
                    <a:lnTo>
                      <a:pt x="1" y="42"/>
                    </a:lnTo>
                    <a:lnTo>
                      <a:pt x="1" y="46"/>
                    </a:lnTo>
                    <a:lnTo>
                      <a:pt x="1" y="48"/>
                    </a:lnTo>
                    <a:lnTo>
                      <a:pt x="1" y="55"/>
                    </a:lnTo>
                    <a:lnTo>
                      <a:pt x="1" y="48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2" y="63"/>
                    </a:lnTo>
                    <a:lnTo>
                      <a:pt x="2" y="70"/>
                    </a:lnTo>
                    <a:lnTo>
                      <a:pt x="2" y="63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2" y="80"/>
                    </a:lnTo>
                    <a:lnTo>
                      <a:pt x="2" y="72"/>
                    </a:lnTo>
                    <a:lnTo>
                      <a:pt x="2" y="80"/>
                    </a:lnTo>
                    <a:lnTo>
                      <a:pt x="2" y="82"/>
                    </a:lnTo>
                    <a:lnTo>
                      <a:pt x="2" y="87"/>
                    </a:lnTo>
                    <a:lnTo>
                      <a:pt x="2" y="82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2" y="95"/>
                    </a:lnTo>
                    <a:lnTo>
                      <a:pt x="2" y="89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3" y="104"/>
                    </a:lnTo>
                    <a:lnTo>
                      <a:pt x="3" y="97"/>
                    </a:lnTo>
                    <a:lnTo>
                      <a:pt x="3" y="104"/>
                    </a:lnTo>
                    <a:lnTo>
                      <a:pt x="3" y="106"/>
                    </a:lnTo>
                    <a:lnTo>
                      <a:pt x="3" y="113"/>
                    </a:lnTo>
                    <a:lnTo>
                      <a:pt x="3" y="106"/>
                    </a:lnTo>
                    <a:lnTo>
                      <a:pt x="3" y="113"/>
                    </a:lnTo>
                    <a:lnTo>
                      <a:pt x="3" y="114"/>
                    </a:lnTo>
                    <a:lnTo>
                      <a:pt x="3" y="121"/>
                    </a:lnTo>
                    <a:lnTo>
                      <a:pt x="3" y="114"/>
                    </a:lnTo>
                    <a:lnTo>
                      <a:pt x="3" y="121"/>
                    </a:lnTo>
                    <a:lnTo>
                      <a:pt x="3" y="122"/>
                    </a:lnTo>
                    <a:lnTo>
                      <a:pt x="3" y="127"/>
                    </a:lnTo>
                    <a:lnTo>
                      <a:pt x="3" y="122"/>
                    </a:lnTo>
                    <a:lnTo>
                      <a:pt x="3" y="127"/>
                    </a:lnTo>
                    <a:lnTo>
                      <a:pt x="3" y="129"/>
                    </a:lnTo>
                    <a:lnTo>
                      <a:pt x="3" y="136"/>
                    </a:lnTo>
                    <a:lnTo>
                      <a:pt x="3" y="129"/>
                    </a:lnTo>
                    <a:lnTo>
                      <a:pt x="3" y="136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96" name="Freeform 2559"/>
              <p:cNvSpPr>
                <a:spLocks/>
              </p:cNvSpPr>
              <p:nvPr/>
            </p:nvSpPr>
            <p:spPr bwMode="auto">
              <a:xfrm>
                <a:off x="3559" y="1110"/>
                <a:ext cx="4" cy="212"/>
              </a:xfrm>
              <a:custGeom>
                <a:avLst/>
                <a:gdLst>
                  <a:gd name="T0" fmla="*/ 0 w 4"/>
                  <a:gd name="T1" fmla="*/ 2 h 212"/>
                  <a:gd name="T2" fmla="*/ 0 w 4"/>
                  <a:gd name="T3" fmla="*/ 2 h 212"/>
                  <a:gd name="T4" fmla="*/ 0 w 4"/>
                  <a:gd name="T5" fmla="*/ 8 h 212"/>
                  <a:gd name="T6" fmla="*/ 0 w 4"/>
                  <a:gd name="T7" fmla="*/ 8 h 212"/>
                  <a:gd name="T8" fmla="*/ 1 w 4"/>
                  <a:gd name="T9" fmla="*/ 15 h 212"/>
                  <a:gd name="T10" fmla="*/ 1 w 4"/>
                  <a:gd name="T11" fmla="*/ 15 h 212"/>
                  <a:gd name="T12" fmla="*/ 1 w 4"/>
                  <a:gd name="T13" fmla="*/ 22 h 212"/>
                  <a:gd name="T14" fmla="*/ 1 w 4"/>
                  <a:gd name="T15" fmla="*/ 22 h 212"/>
                  <a:gd name="T16" fmla="*/ 1 w 4"/>
                  <a:gd name="T17" fmla="*/ 30 h 212"/>
                  <a:gd name="T18" fmla="*/ 1 w 4"/>
                  <a:gd name="T19" fmla="*/ 30 h 212"/>
                  <a:gd name="T20" fmla="*/ 1 w 4"/>
                  <a:gd name="T21" fmla="*/ 35 h 212"/>
                  <a:gd name="T22" fmla="*/ 1 w 4"/>
                  <a:gd name="T23" fmla="*/ 35 h 212"/>
                  <a:gd name="T24" fmla="*/ 1 w 4"/>
                  <a:gd name="T25" fmla="*/ 44 h 212"/>
                  <a:gd name="T26" fmla="*/ 1 w 4"/>
                  <a:gd name="T27" fmla="*/ 44 h 212"/>
                  <a:gd name="T28" fmla="*/ 1 w 4"/>
                  <a:gd name="T29" fmla="*/ 52 h 212"/>
                  <a:gd name="T30" fmla="*/ 1 w 4"/>
                  <a:gd name="T31" fmla="*/ 52 h 212"/>
                  <a:gd name="T32" fmla="*/ 2 w 4"/>
                  <a:gd name="T33" fmla="*/ 60 h 212"/>
                  <a:gd name="T34" fmla="*/ 2 w 4"/>
                  <a:gd name="T35" fmla="*/ 60 h 212"/>
                  <a:gd name="T36" fmla="*/ 2 w 4"/>
                  <a:gd name="T37" fmla="*/ 71 h 212"/>
                  <a:gd name="T38" fmla="*/ 2 w 4"/>
                  <a:gd name="T39" fmla="*/ 71 h 212"/>
                  <a:gd name="T40" fmla="*/ 2 w 4"/>
                  <a:gd name="T41" fmla="*/ 75 h 212"/>
                  <a:gd name="T42" fmla="*/ 2 w 4"/>
                  <a:gd name="T43" fmla="*/ 75 h 212"/>
                  <a:gd name="T44" fmla="*/ 2 w 4"/>
                  <a:gd name="T45" fmla="*/ 81 h 212"/>
                  <a:gd name="T46" fmla="*/ 2 w 4"/>
                  <a:gd name="T47" fmla="*/ 81 h 212"/>
                  <a:gd name="T48" fmla="*/ 2 w 4"/>
                  <a:gd name="T49" fmla="*/ 94 h 212"/>
                  <a:gd name="T50" fmla="*/ 2 w 4"/>
                  <a:gd name="T51" fmla="*/ 94 h 212"/>
                  <a:gd name="T52" fmla="*/ 2 w 4"/>
                  <a:gd name="T53" fmla="*/ 99 h 212"/>
                  <a:gd name="T54" fmla="*/ 2 w 4"/>
                  <a:gd name="T55" fmla="*/ 99 h 212"/>
                  <a:gd name="T56" fmla="*/ 2 w 4"/>
                  <a:gd name="T57" fmla="*/ 111 h 212"/>
                  <a:gd name="T58" fmla="*/ 2 w 4"/>
                  <a:gd name="T59" fmla="*/ 111 h 212"/>
                  <a:gd name="T60" fmla="*/ 3 w 4"/>
                  <a:gd name="T61" fmla="*/ 118 h 212"/>
                  <a:gd name="T62" fmla="*/ 3 w 4"/>
                  <a:gd name="T63" fmla="*/ 118 h 212"/>
                  <a:gd name="T64" fmla="*/ 3 w 4"/>
                  <a:gd name="T65" fmla="*/ 127 h 212"/>
                  <a:gd name="T66" fmla="*/ 3 w 4"/>
                  <a:gd name="T67" fmla="*/ 127 h 212"/>
                  <a:gd name="T68" fmla="*/ 3 w 4"/>
                  <a:gd name="T69" fmla="*/ 140 h 212"/>
                  <a:gd name="T70" fmla="*/ 3 w 4"/>
                  <a:gd name="T71" fmla="*/ 140 h 212"/>
                  <a:gd name="T72" fmla="*/ 3 w 4"/>
                  <a:gd name="T73" fmla="*/ 150 h 212"/>
                  <a:gd name="T74" fmla="*/ 3 w 4"/>
                  <a:gd name="T75" fmla="*/ 150 h 212"/>
                  <a:gd name="T76" fmla="*/ 3 w 4"/>
                  <a:gd name="T77" fmla="*/ 158 h 212"/>
                  <a:gd name="T78" fmla="*/ 3 w 4"/>
                  <a:gd name="T79" fmla="*/ 158 h 212"/>
                  <a:gd name="T80" fmla="*/ 3 w 4"/>
                  <a:gd name="T81" fmla="*/ 170 h 212"/>
                  <a:gd name="T82" fmla="*/ 3 w 4"/>
                  <a:gd name="T83" fmla="*/ 170 h 212"/>
                  <a:gd name="T84" fmla="*/ 3 w 4"/>
                  <a:gd name="T85" fmla="*/ 179 h 212"/>
                  <a:gd name="T86" fmla="*/ 3 w 4"/>
                  <a:gd name="T87" fmla="*/ 179 h 212"/>
                  <a:gd name="T88" fmla="*/ 4 w 4"/>
                  <a:gd name="T89" fmla="*/ 192 h 212"/>
                  <a:gd name="T90" fmla="*/ 4 w 4"/>
                  <a:gd name="T91" fmla="*/ 192 h 212"/>
                  <a:gd name="T92" fmla="*/ 4 w 4"/>
                  <a:gd name="T93" fmla="*/ 202 h 212"/>
                  <a:gd name="T94" fmla="*/ 4 w 4"/>
                  <a:gd name="T95" fmla="*/ 202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12"/>
                  <a:gd name="T146" fmla="*/ 4 w 4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12">
                    <a:moveTo>
                      <a:pt x="0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1" y="34"/>
                    </a:lnTo>
                    <a:lnTo>
                      <a:pt x="1" y="30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44"/>
                    </a:lnTo>
                    <a:lnTo>
                      <a:pt x="1" y="49"/>
                    </a:lnTo>
                    <a:lnTo>
                      <a:pt x="1" y="44"/>
                    </a:lnTo>
                    <a:lnTo>
                      <a:pt x="1" y="49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7"/>
                    </a:lnTo>
                    <a:lnTo>
                      <a:pt x="2" y="60"/>
                    </a:lnTo>
                    <a:lnTo>
                      <a:pt x="2" y="67"/>
                    </a:lnTo>
                    <a:lnTo>
                      <a:pt x="2" y="71"/>
                    </a:lnTo>
                    <a:lnTo>
                      <a:pt x="2" y="75"/>
                    </a:lnTo>
                    <a:lnTo>
                      <a:pt x="2" y="71"/>
                    </a:lnTo>
                    <a:lnTo>
                      <a:pt x="2" y="75"/>
                    </a:lnTo>
                    <a:lnTo>
                      <a:pt x="2" y="78"/>
                    </a:lnTo>
                    <a:lnTo>
                      <a:pt x="2" y="75"/>
                    </a:lnTo>
                    <a:lnTo>
                      <a:pt x="2" y="78"/>
                    </a:lnTo>
                    <a:lnTo>
                      <a:pt x="2" y="81"/>
                    </a:lnTo>
                    <a:lnTo>
                      <a:pt x="2" y="92"/>
                    </a:lnTo>
                    <a:lnTo>
                      <a:pt x="2" y="81"/>
                    </a:lnTo>
                    <a:lnTo>
                      <a:pt x="2" y="92"/>
                    </a:lnTo>
                    <a:lnTo>
                      <a:pt x="2" y="94"/>
                    </a:lnTo>
                    <a:lnTo>
                      <a:pt x="2" y="97"/>
                    </a:lnTo>
                    <a:lnTo>
                      <a:pt x="2" y="94"/>
                    </a:lnTo>
                    <a:lnTo>
                      <a:pt x="2" y="97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2" y="111"/>
                    </a:lnTo>
                    <a:lnTo>
                      <a:pt x="2" y="116"/>
                    </a:lnTo>
                    <a:lnTo>
                      <a:pt x="2" y="111"/>
                    </a:lnTo>
                    <a:lnTo>
                      <a:pt x="2" y="116"/>
                    </a:lnTo>
                    <a:lnTo>
                      <a:pt x="3" y="118"/>
                    </a:lnTo>
                    <a:lnTo>
                      <a:pt x="3" y="125"/>
                    </a:lnTo>
                    <a:lnTo>
                      <a:pt x="3" y="118"/>
                    </a:lnTo>
                    <a:lnTo>
                      <a:pt x="3" y="125"/>
                    </a:lnTo>
                    <a:lnTo>
                      <a:pt x="3" y="127"/>
                    </a:lnTo>
                    <a:lnTo>
                      <a:pt x="3" y="136"/>
                    </a:lnTo>
                    <a:lnTo>
                      <a:pt x="3" y="127"/>
                    </a:lnTo>
                    <a:lnTo>
                      <a:pt x="3" y="136"/>
                    </a:lnTo>
                    <a:lnTo>
                      <a:pt x="3" y="140"/>
                    </a:lnTo>
                    <a:lnTo>
                      <a:pt x="3" y="148"/>
                    </a:lnTo>
                    <a:lnTo>
                      <a:pt x="3" y="140"/>
                    </a:lnTo>
                    <a:lnTo>
                      <a:pt x="3" y="148"/>
                    </a:lnTo>
                    <a:lnTo>
                      <a:pt x="3" y="150"/>
                    </a:lnTo>
                    <a:lnTo>
                      <a:pt x="3" y="155"/>
                    </a:lnTo>
                    <a:lnTo>
                      <a:pt x="3" y="150"/>
                    </a:lnTo>
                    <a:lnTo>
                      <a:pt x="3" y="155"/>
                    </a:lnTo>
                    <a:lnTo>
                      <a:pt x="3" y="158"/>
                    </a:lnTo>
                    <a:lnTo>
                      <a:pt x="3" y="167"/>
                    </a:lnTo>
                    <a:lnTo>
                      <a:pt x="3" y="158"/>
                    </a:lnTo>
                    <a:lnTo>
                      <a:pt x="3" y="167"/>
                    </a:lnTo>
                    <a:lnTo>
                      <a:pt x="3" y="170"/>
                    </a:lnTo>
                    <a:lnTo>
                      <a:pt x="3" y="177"/>
                    </a:lnTo>
                    <a:lnTo>
                      <a:pt x="3" y="170"/>
                    </a:lnTo>
                    <a:lnTo>
                      <a:pt x="3" y="177"/>
                    </a:lnTo>
                    <a:lnTo>
                      <a:pt x="3" y="179"/>
                    </a:lnTo>
                    <a:lnTo>
                      <a:pt x="3" y="189"/>
                    </a:lnTo>
                    <a:lnTo>
                      <a:pt x="3" y="179"/>
                    </a:lnTo>
                    <a:lnTo>
                      <a:pt x="3" y="189"/>
                    </a:lnTo>
                    <a:lnTo>
                      <a:pt x="4" y="192"/>
                    </a:lnTo>
                    <a:lnTo>
                      <a:pt x="4" y="199"/>
                    </a:lnTo>
                    <a:lnTo>
                      <a:pt x="4" y="192"/>
                    </a:lnTo>
                    <a:lnTo>
                      <a:pt x="4" y="199"/>
                    </a:lnTo>
                    <a:lnTo>
                      <a:pt x="4" y="202"/>
                    </a:lnTo>
                    <a:lnTo>
                      <a:pt x="4" y="212"/>
                    </a:lnTo>
                    <a:lnTo>
                      <a:pt x="4" y="202"/>
                    </a:lnTo>
                    <a:lnTo>
                      <a:pt x="4" y="21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97" name="Freeform 2560"/>
              <p:cNvSpPr>
                <a:spLocks/>
              </p:cNvSpPr>
              <p:nvPr/>
            </p:nvSpPr>
            <p:spPr bwMode="auto">
              <a:xfrm>
                <a:off x="3563" y="1322"/>
                <a:ext cx="3" cy="290"/>
              </a:xfrm>
              <a:custGeom>
                <a:avLst/>
                <a:gdLst>
                  <a:gd name="T0" fmla="*/ 0 w 3"/>
                  <a:gd name="T1" fmla="*/ 2 h 290"/>
                  <a:gd name="T2" fmla="*/ 0 w 3"/>
                  <a:gd name="T3" fmla="*/ 2 h 290"/>
                  <a:gd name="T4" fmla="*/ 0 w 3"/>
                  <a:gd name="T5" fmla="*/ 10 h 290"/>
                  <a:gd name="T6" fmla="*/ 0 w 3"/>
                  <a:gd name="T7" fmla="*/ 10 h 290"/>
                  <a:gd name="T8" fmla="*/ 0 w 3"/>
                  <a:gd name="T9" fmla="*/ 25 h 290"/>
                  <a:gd name="T10" fmla="*/ 0 w 3"/>
                  <a:gd name="T11" fmla="*/ 25 h 290"/>
                  <a:gd name="T12" fmla="*/ 0 w 3"/>
                  <a:gd name="T13" fmla="*/ 34 h 290"/>
                  <a:gd name="T14" fmla="*/ 0 w 3"/>
                  <a:gd name="T15" fmla="*/ 34 h 290"/>
                  <a:gd name="T16" fmla="*/ 1 w 3"/>
                  <a:gd name="T17" fmla="*/ 45 h 290"/>
                  <a:gd name="T18" fmla="*/ 1 w 3"/>
                  <a:gd name="T19" fmla="*/ 45 h 290"/>
                  <a:gd name="T20" fmla="*/ 1 w 3"/>
                  <a:gd name="T21" fmla="*/ 55 h 290"/>
                  <a:gd name="T22" fmla="*/ 1 w 3"/>
                  <a:gd name="T23" fmla="*/ 55 h 290"/>
                  <a:gd name="T24" fmla="*/ 1 w 3"/>
                  <a:gd name="T25" fmla="*/ 65 h 290"/>
                  <a:gd name="T26" fmla="*/ 1 w 3"/>
                  <a:gd name="T27" fmla="*/ 65 h 290"/>
                  <a:gd name="T28" fmla="*/ 1 w 3"/>
                  <a:gd name="T29" fmla="*/ 77 h 290"/>
                  <a:gd name="T30" fmla="*/ 1 w 3"/>
                  <a:gd name="T31" fmla="*/ 77 h 290"/>
                  <a:gd name="T32" fmla="*/ 1 w 3"/>
                  <a:gd name="T33" fmla="*/ 90 h 290"/>
                  <a:gd name="T34" fmla="*/ 1 w 3"/>
                  <a:gd name="T35" fmla="*/ 90 h 290"/>
                  <a:gd name="T36" fmla="*/ 1 w 3"/>
                  <a:gd name="T37" fmla="*/ 101 h 290"/>
                  <a:gd name="T38" fmla="*/ 1 w 3"/>
                  <a:gd name="T39" fmla="*/ 101 h 290"/>
                  <a:gd name="T40" fmla="*/ 1 w 3"/>
                  <a:gd name="T41" fmla="*/ 112 h 290"/>
                  <a:gd name="T42" fmla="*/ 1 w 3"/>
                  <a:gd name="T43" fmla="*/ 112 h 290"/>
                  <a:gd name="T44" fmla="*/ 2 w 3"/>
                  <a:gd name="T45" fmla="*/ 123 h 290"/>
                  <a:gd name="T46" fmla="*/ 2 w 3"/>
                  <a:gd name="T47" fmla="*/ 123 h 290"/>
                  <a:gd name="T48" fmla="*/ 2 w 3"/>
                  <a:gd name="T49" fmla="*/ 134 h 290"/>
                  <a:gd name="T50" fmla="*/ 2 w 3"/>
                  <a:gd name="T51" fmla="*/ 134 h 290"/>
                  <a:gd name="T52" fmla="*/ 2 w 3"/>
                  <a:gd name="T53" fmla="*/ 150 h 290"/>
                  <a:gd name="T54" fmla="*/ 2 w 3"/>
                  <a:gd name="T55" fmla="*/ 150 h 290"/>
                  <a:gd name="T56" fmla="*/ 2 w 3"/>
                  <a:gd name="T57" fmla="*/ 161 h 290"/>
                  <a:gd name="T58" fmla="*/ 2 w 3"/>
                  <a:gd name="T59" fmla="*/ 161 h 290"/>
                  <a:gd name="T60" fmla="*/ 2 w 3"/>
                  <a:gd name="T61" fmla="*/ 175 h 290"/>
                  <a:gd name="T62" fmla="*/ 2 w 3"/>
                  <a:gd name="T63" fmla="*/ 175 h 290"/>
                  <a:gd name="T64" fmla="*/ 2 w 3"/>
                  <a:gd name="T65" fmla="*/ 186 h 290"/>
                  <a:gd name="T66" fmla="*/ 2 w 3"/>
                  <a:gd name="T67" fmla="*/ 186 h 290"/>
                  <a:gd name="T68" fmla="*/ 2 w 3"/>
                  <a:gd name="T69" fmla="*/ 199 h 290"/>
                  <a:gd name="T70" fmla="*/ 2 w 3"/>
                  <a:gd name="T71" fmla="*/ 199 h 290"/>
                  <a:gd name="T72" fmla="*/ 3 w 3"/>
                  <a:gd name="T73" fmla="*/ 211 h 290"/>
                  <a:gd name="T74" fmla="*/ 3 w 3"/>
                  <a:gd name="T75" fmla="*/ 211 h 290"/>
                  <a:gd name="T76" fmla="*/ 3 w 3"/>
                  <a:gd name="T77" fmla="*/ 227 h 290"/>
                  <a:gd name="T78" fmla="*/ 3 w 3"/>
                  <a:gd name="T79" fmla="*/ 227 h 290"/>
                  <a:gd name="T80" fmla="*/ 3 w 3"/>
                  <a:gd name="T81" fmla="*/ 239 h 290"/>
                  <a:gd name="T82" fmla="*/ 3 w 3"/>
                  <a:gd name="T83" fmla="*/ 239 h 290"/>
                  <a:gd name="T84" fmla="*/ 3 w 3"/>
                  <a:gd name="T85" fmla="*/ 254 h 290"/>
                  <a:gd name="T86" fmla="*/ 3 w 3"/>
                  <a:gd name="T87" fmla="*/ 254 h 290"/>
                  <a:gd name="T88" fmla="*/ 3 w 3"/>
                  <a:gd name="T89" fmla="*/ 266 h 290"/>
                  <a:gd name="T90" fmla="*/ 3 w 3"/>
                  <a:gd name="T91" fmla="*/ 266 h 290"/>
                  <a:gd name="T92" fmla="*/ 3 w 3"/>
                  <a:gd name="T93" fmla="*/ 282 h 290"/>
                  <a:gd name="T94" fmla="*/ 3 w 3"/>
                  <a:gd name="T95" fmla="*/ 282 h 2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290"/>
                  <a:gd name="T146" fmla="*/ 3 w 3"/>
                  <a:gd name="T147" fmla="*/ 290 h 2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290">
                    <a:moveTo>
                      <a:pt x="0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21"/>
                    </a:lnTo>
                    <a:lnTo>
                      <a:pt x="0" y="10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1" y="52"/>
                    </a:lnTo>
                    <a:lnTo>
                      <a:pt x="1" y="45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63"/>
                    </a:lnTo>
                    <a:lnTo>
                      <a:pt x="1" y="55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1" y="72"/>
                    </a:lnTo>
                    <a:lnTo>
                      <a:pt x="1" y="65"/>
                    </a:lnTo>
                    <a:lnTo>
                      <a:pt x="1" y="72"/>
                    </a:lnTo>
                    <a:lnTo>
                      <a:pt x="1" y="77"/>
                    </a:lnTo>
                    <a:lnTo>
                      <a:pt x="1" y="89"/>
                    </a:lnTo>
                    <a:lnTo>
                      <a:pt x="1" y="77"/>
                    </a:lnTo>
                    <a:lnTo>
                      <a:pt x="1" y="89"/>
                    </a:lnTo>
                    <a:lnTo>
                      <a:pt x="1" y="90"/>
                    </a:lnTo>
                    <a:lnTo>
                      <a:pt x="1" y="98"/>
                    </a:lnTo>
                    <a:lnTo>
                      <a:pt x="1" y="90"/>
                    </a:lnTo>
                    <a:lnTo>
                      <a:pt x="1" y="98"/>
                    </a:lnTo>
                    <a:lnTo>
                      <a:pt x="1" y="101"/>
                    </a:lnTo>
                    <a:lnTo>
                      <a:pt x="1" y="110"/>
                    </a:lnTo>
                    <a:lnTo>
                      <a:pt x="1" y="101"/>
                    </a:lnTo>
                    <a:lnTo>
                      <a:pt x="1" y="110"/>
                    </a:lnTo>
                    <a:lnTo>
                      <a:pt x="1" y="112"/>
                    </a:lnTo>
                    <a:lnTo>
                      <a:pt x="1" y="120"/>
                    </a:lnTo>
                    <a:lnTo>
                      <a:pt x="1" y="112"/>
                    </a:lnTo>
                    <a:lnTo>
                      <a:pt x="1" y="120"/>
                    </a:lnTo>
                    <a:lnTo>
                      <a:pt x="2" y="123"/>
                    </a:lnTo>
                    <a:lnTo>
                      <a:pt x="2" y="131"/>
                    </a:lnTo>
                    <a:lnTo>
                      <a:pt x="2" y="123"/>
                    </a:lnTo>
                    <a:lnTo>
                      <a:pt x="2" y="131"/>
                    </a:lnTo>
                    <a:lnTo>
                      <a:pt x="2" y="134"/>
                    </a:lnTo>
                    <a:lnTo>
                      <a:pt x="2" y="146"/>
                    </a:lnTo>
                    <a:lnTo>
                      <a:pt x="2" y="134"/>
                    </a:lnTo>
                    <a:lnTo>
                      <a:pt x="2" y="146"/>
                    </a:lnTo>
                    <a:lnTo>
                      <a:pt x="2" y="150"/>
                    </a:lnTo>
                    <a:lnTo>
                      <a:pt x="2" y="158"/>
                    </a:lnTo>
                    <a:lnTo>
                      <a:pt x="2" y="150"/>
                    </a:lnTo>
                    <a:lnTo>
                      <a:pt x="2" y="158"/>
                    </a:lnTo>
                    <a:lnTo>
                      <a:pt x="2" y="161"/>
                    </a:lnTo>
                    <a:lnTo>
                      <a:pt x="2" y="171"/>
                    </a:lnTo>
                    <a:lnTo>
                      <a:pt x="2" y="161"/>
                    </a:lnTo>
                    <a:lnTo>
                      <a:pt x="2" y="171"/>
                    </a:lnTo>
                    <a:lnTo>
                      <a:pt x="2" y="175"/>
                    </a:lnTo>
                    <a:lnTo>
                      <a:pt x="2" y="183"/>
                    </a:lnTo>
                    <a:lnTo>
                      <a:pt x="2" y="175"/>
                    </a:lnTo>
                    <a:lnTo>
                      <a:pt x="2" y="183"/>
                    </a:lnTo>
                    <a:lnTo>
                      <a:pt x="2" y="186"/>
                    </a:lnTo>
                    <a:lnTo>
                      <a:pt x="2" y="196"/>
                    </a:lnTo>
                    <a:lnTo>
                      <a:pt x="2" y="186"/>
                    </a:lnTo>
                    <a:lnTo>
                      <a:pt x="2" y="196"/>
                    </a:lnTo>
                    <a:lnTo>
                      <a:pt x="2" y="199"/>
                    </a:lnTo>
                    <a:lnTo>
                      <a:pt x="2" y="208"/>
                    </a:lnTo>
                    <a:lnTo>
                      <a:pt x="2" y="199"/>
                    </a:lnTo>
                    <a:lnTo>
                      <a:pt x="2" y="208"/>
                    </a:lnTo>
                    <a:lnTo>
                      <a:pt x="3" y="211"/>
                    </a:lnTo>
                    <a:lnTo>
                      <a:pt x="3" y="223"/>
                    </a:lnTo>
                    <a:lnTo>
                      <a:pt x="3" y="211"/>
                    </a:lnTo>
                    <a:lnTo>
                      <a:pt x="3" y="223"/>
                    </a:lnTo>
                    <a:lnTo>
                      <a:pt x="3" y="227"/>
                    </a:lnTo>
                    <a:lnTo>
                      <a:pt x="3" y="236"/>
                    </a:lnTo>
                    <a:lnTo>
                      <a:pt x="3" y="227"/>
                    </a:lnTo>
                    <a:lnTo>
                      <a:pt x="3" y="236"/>
                    </a:lnTo>
                    <a:lnTo>
                      <a:pt x="3" y="239"/>
                    </a:lnTo>
                    <a:lnTo>
                      <a:pt x="3" y="250"/>
                    </a:lnTo>
                    <a:lnTo>
                      <a:pt x="3" y="239"/>
                    </a:lnTo>
                    <a:lnTo>
                      <a:pt x="3" y="250"/>
                    </a:lnTo>
                    <a:lnTo>
                      <a:pt x="3" y="254"/>
                    </a:lnTo>
                    <a:lnTo>
                      <a:pt x="3" y="263"/>
                    </a:lnTo>
                    <a:lnTo>
                      <a:pt x="3" y="254"/>
                    </a:lnTo>
                    <a:lnTo>
                      <a:pt x="3" y="263"/>
                    </a:lnTo>
                    <a:lnTo>
                      <a:pt x="3" y="266"/>
                    </a:lnTo>
                    <a:lnTo>
                      <a:pt x="3" y="279"/>
                    </a:lnTo>
                    <a:lnTo>
                      <a:pt x="3" y="266"/>
                    </a:lnTo>
                    <a:lnTo>
                      <a:pt x="3" y="279"/>
                    </a:lnTo>
                    <a:lnTo>
                      <a:pt x="3" y="282"/>
                    </a:lnTo>
                    <a:lnTo>
                      <a:pt x="3" y="290"/>
                    </a:lnTo>
                    <a:lnTo>
                      <a:pt x="3" y="282"/>
                    </a:lnTo>
                    <a:lnTo>
                      <a:pt x="3" y="29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98" name="Freeform 2561"/>
              <p:cNvSpPr>
                <a:spLocks/>
              </p:cNvSpPr>
              <p:nvPr/>
            </p:nvSpPr>
            <p:spPr bwMode="auto">
              <a:xfrm>
                <a:off x="3566" y="1612"/>
                <a:ext cx="4" cy="351"/>
              </a:xfrm>
              <a:custGeom>
                <a:avLst/>
                <a:gdLst>
                  <a:gd name="T0" fmla="*/ 1 w 4"/>
                  <a:gd name="T1" fmla="*/ 3 h 351"/>
                  <a:gd name="T2" fmla="*/ 1 w 4"/>
                  <a:gd name="T3" fmla="*/ 3 h 351"/>
                  <a:gd name="T4" fmla="*/ 1 w 4"/>
                  <a:gd name="T5" fmla="*/ 17 h 351"/>
                  <a:gd name="T6" fmla="*/ 1 w 4"/>
                  <a:gd name="T7" fmla="*/ 17 h 351"/>
                  <a:gd name="T8" fmla="*/ 1 w 4"/>
                  <a:gd name="T9" fmla="*/ 32 h 351"/>
                  <a:gd name="T10" fmla="*/ 1 w 4"/>
                  <a:gd name="T11" fmla="*/ 32 h 351"/>
                  <a:gd name="T12" fmla="*/ 1 w 4"/>
                  <a:gd name="T13" fmla="*/ 48 h 351"/>
                  <a:gd name="T14" fmla="*/ 1 w 4"/>
                  <a:gd name="T15" fmla="*/ 48 h 351"/>
                  <a:gd name="T16" fmla="*/ 1 w 4"/>
                  <a:gd name="T17" fmla="*/ 61 h 351"/>
                  <a:gd name="T18" fmla="*/ 1 w 4"/>
                  <a:gd name="T19" fmla="*/ 61 h 351"/>
                  <a:gd name="T20" fmla="*/ 1 w 4"/>
                  <a:gd name="T21" fmla="*/ 74 h 351"/>
                  <a:gd name="T22" fmla="*/ 1 w 4"/>
                  <a:gd name="T23" fmla="*/ 74 h 351"/>
                  <a:gd name="T24" fmla="*/ 1 w 4"/>
                  <a:gd name="T25" fmla="*/ 87 h 351"/>
                  <a:gd name="T26" fmla="*/ 1 w 4"/>
                  <a:gd name="T27" fmla="*/ 87 h 351"/>
                  <a:gd name="T28" fmla="*/ 2 w 4"/>
                  <a:gd name="T29" fmla="*/ 104 h 351"/>
                  <a:gd name="T30" fmla="*/ 2 w 4"/>
                  <a:gd name="T31" fmla="*/ 104 h 351"/>
                  <a:gd name="T32" fmla="*/ 2 w 4"/>
                  <a:gd name="T33" fmla="*/ 119 h 351"/>
                  <a:gd name="T34" fmla="*/ 2 w 4"/>
                  <a:gd name="T35" fmla="*/ 119 h 351"/>
                  <a:gd name="T36" fmla="*/ 2 w 4"/>
                  <a:gd name="T37" fmla="*/ 133 h 351"/>
                  <a:gd name="T38" fmla="*/ 2 w 4"/>
                  <a:gd name="T39" fmla="*/ 133 h 351"/>
                  <a:gd name="T40" fmla="*/ 2 w 4"/>
                  <a:gd name="T41" fmla="*/ 147 h 351"/>
                  <a:gd name="T42" fmla="*/ 2 w 4"/>
                  <a:gd name="T43" fmla="*/ 147 h 351"/>
                  <a:gd name="T44" fmla="*/ 2 w 4"/>
                  <a:gd name="T45" fmla="*/ 162 h 351"/>
                  <a:gd name="T46" fmla="*/ 2 w 4"/>
                  <a:gd name="T47" fmla="*/ 162 h 351"/>
                  <a:gd name="T48" fmla="*/ 2 w 4"/>
                  <a:gd name="T49" fmla="*/ 175 h 351"/>
                  <a:gd name="T50" fmla="*/ 2 w 4"/>
                  <a:gd name="T51" fmla="*/ 175 h 351"/>
                  <a:gd name="T52" fmla="*/ 2 w 4"/>
                  <a:gd name="T53" fmla="*/ 191 h 351"/>
                  <a:gd name="T54" fmla="*/ 2 w 4"/>
                  <a:gd name="T55" fmla="*/ 191 h 351"/>
                  <a:gd name="T56" fmla="*/ 3 w 4"/>
                  <a:gd name="T57" fmla="*/ 207 h 351"/>
                  <a:gd name="T58" fmla="*/ 3 w 4"/>
                  <a:gd name="T59" fmla="*/ 207 h 351"/>
                  <a:gd name="T60" fmla="*/ 3 w 4"/>
                  <a:gd name="T61" fmla="*/ 221 h 351"/>
                  <a:gd name="T62" fmla="*/ 3 w 4"/>
                  <a:gd name="T63" fmla="*/ 221 h 351"/>
                  <a:gd name="T64" fmla="*/ 3 w 4"/>
                  <a:gd name="T65" fmla="*/ 236 h 351"/>
                  <a:gd name="T66" fmla="*/ 3 w 4"/>
                  <a:gd name="T67" fmla="*/ 236 h 351"/>
                  <a:gd name="T68" fmla="*/ 3 w 4"/>
                  <a:gd name="T69" fmla="*/ 251 h 351"/>
                  <a:gd name="T70" fmla="*/ 3 w 4"/>
                  <a:gd name="T71" fmla="*/ 251 h 351"/>
                  <a:gd name="T72" fmla="*/ 3 w 4"/>
                  <a:gd name="T73" fmla="*/ 267 h 351"/>
                  <a:gd name="T74" fmla="*/ 3 w 4"/>
                  <a:gd name="T75" fmla="*/ 267 h 351"/>
                  <a:gd name="T76" fmla="*/ 3 w 4"/>
                  <a:gd name="T77" fmla="*/ 281 h 351"/>
                  <a:gd name="T78" fmla="*/ 3 w 4"/>
                  <a:gd name="T79" fmla="*/ 281 h 351"/>
                  <a:gd name="T80" fmla="*/ 4 w 4"/>
                  <a:gd name="T81" fmla="*/ 297 h 351"/>
                  <a:gd name="T82" fmla="*/ 4 w 4"/>
                  <a:gd name="T83" fmla="*/ 297 h 351"/>
                  <a:gd name="T84" fmla="*/ 4 w 4"/>
                  <a:gd name="T85" fmla="*/ 311 h 351"/>
                  <a:gd name="T86" fmla="*/ 4 w 4"/>
                  <a:gd name="T87" fmla="*/ 311 h 351"/>
                  <a:gd name="T88" fmla="*/ 4 w 4"/>
                  <a:gd name="T89" fmla="*/ 325 h 351"/>
                  <a:gd name="T90" fmla="*/ 4 w 4"/>
                  <a:gd name="T91" fmla="*/ 325 h 351"/>
                  <a:gd name="T92" fmla="*/ 4 w 4"/>
                  <a:gd name="T93" fmla="*/ 340 h 351"/>
                  <a:gd name="T94" fmla="*/ 4 w 4"/>
                  <a:gd name="T95" fmla="*/ 340 h 3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51"/>
                  <a:gd name="T146" fmla="*/ 4 w 4"/>
                  <a:gd name="T147" fmla="*/ 351 h 3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51">
                    <a:moveTo>
                      <a:pt x="0" y="0"/>
                    </a:moveTo>
                    <a:lnTo>
                      <a:pt x="1" y="3"/>
                    </a:lnTo>
                    <a:lnTo>
                      <a:pt x="1" y="13"/>
                    </a:lnTo>
                    <a:lnTo>
                      <a:pt x="1" y="3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1" y="29"/>
                    </a:lnTo>
                    <a:lnTo>
                      <a:pt x="1" y="17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1" y="44"/>
                    </a:lnTo>
                    <a:lnTo>
                      <a:pt x="1" y="32"/>
                    </a:lnTo>
                    <a:lnTo>
                      <a:pt x="1" y="44"/>
                    </a:lnTo>
                    <a:lnTo>
                      <a:pt x="1" y="48"/>
                    </a:lnTo>
                    <a:lnTo>
                      <a:pt x="1" y="58"/>
                    </a:lnTo>
                    <a:lnTo>
                      <a:pt x="1" y="48"/>
                    </a:lnTo>
                    <a:lnTo>
                      <a:pt x="1" y="58"/>
                    </a:lnTo>
                    <a:lnTo>
                      <a:pt x="1" y="61"/>
                    </a:lnTo>
                    <a:lnTo>
                      <a:pt x="1" y="71"/>
                    </a:lnTo>
                    <a:lnTo>
                      <a:pt x="1" y="61"/>
                    </a:lnTo>
                    <a:lnTo>
                      <a:pt x="1" y="71"/>
                    </a:lnTo>
                    <a:lnTo>
                      <a:pt x="1" y="74"/>
                    </a:lnTo>
                    <a:lnTo>
                      <a:pt x="1" y="83"/>
                    </a:lnTo>
                    <a:lnTo>
                      <a:pt x="1" y="74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1" y="99"/>
                    </a:lnTo>
                    <a:lnTo>
                      <a:pt x="1" y="87"/>
                    </a:lnTo>
                    <a:lnTo>
                      <a:pt x="1" y="99"/>
                    </a:lnTo>
                    <a:lnTo>
                      <a:pt x="2" y="104"/>
                    </a:lnTo>
                    <a:lnTo>
                      <a:pt x="2" y="115"/>
                    </a:lnTo>
                    <a:lnTo>
                      <a:pt x="2" y="104"/>
                    </a:lnTo>
                    <a:lnTo>
                      <a:pt x="2" y="115"/>
                    </a:lnTo>
                    <a:lnTo>
                      <a:pt x="2" y="119"/>
                    </a:lnTo>
                    <a:lnTo>
                      <a:pt x="2" y="130"/>
                    </a:lnTo>
                    <a:lnTo>
                      <a:pt x="2" y="119"/>
                    </a:lnTo>
                    <a:lnTo>
                      <a:pt x="2" y="130"/>
                    </a:lnTo>
                    <a:lnTo>
                      <a:pt x="2" y="133"/>
                    </a:lnTo>
                    <a:lnTo>
                      <a:pt x="2" y="143"/>
                    </a:lnTo>
                    <a:lnTo>
                      <a:pt x="2" y="133"/>
                    </a:lnTo>
                    <a:lnTo>
                      <a:pt x="2" y="143"/>
                    </a:lnTo>
                    <a:lnTo>
                      <a:pt x="2" y="147"/>
                    </a:lnTo>
                    <a:lnTo>
                      <a:pt x="2" y="159"/>
                    </a:lnTo>
                    <a:lnTo>
                      <a:pt x="2" y="147"/>
                    </a:lnTo>
                    <a:lnTo>
                      <a:pt x="2" y="159"/>
                    </a:lnTo>
                    <a:lnTo>
                      <a:pt x="2" y="162"/>
                    </a:lnTo>
                    <a:lnTo>
                      <a:pt x="2" y="173"/>
                    </a:lnTo>
                    <a:lnTo>
                      <a:pt x="2" y="162"/>
                    </a:lnTo>
                    <a:lnTo>
                      <a:pt x="2" y="173"/>
                    </a:lnTo>
                    <a:lnTo>
                      <a:pt x="2" y="175"/>
                    </a:lnTo>
                    <a:lnTo>
                      <a:pt x="2" y="186"/>
                    </a:lnTo>
                    <a:lnTo>
                      <a:pt x="2" y="175"/>
                    </a:lnTo>
                    <a:lnTo>
                      <a:pt x="2" y="186"/>
                    </a:lnTo>
                    <a:lnTo>
                      <a:pt x="2" y="191"/>
                    </a:lnTo>
                    <a:lnTo>
                      <a:pt x="2" y="204"/>
                    </a:lnTo>
                    <a:lnTo>
                      <a:pt x="2" y="191"/>
                    </a:lnTo>
                    <a:lnTo>
                      <a:pt x="2" y="204"/>
                    </a:lnTo>
                    <a:lnTo>
                      <a:pt x="3" y="207"/>
                    </a:lnTo>
                    <a:lnTo>
                      <a:pt x="3" y="217"/>
                    </a:lnTo>
                    <a:lnTo>
                      <a:pt x="3" y="207"/>
                    </a:lnTo>
                    <a:lnTo>
                      <a:pt x="3" y="217"/>
                    </a:lnTo>
                    <a:lnTo>
                      <a:pt x="3" y="221"/>
                    </a:lnTo>
                    <a:lnTo>
                      <a:pt x="3" y="233"/>
                    </a:lnTo>
                    <a:lnTo>
                      <a:pt x="3" y="221"/>
                    </a:lnTo>
                    <a:lnTo>
                      <a:pt x="3" y="233"/>
                    </a:lnTo>
                    <a:lnTo>
                      <a:pt x="3" y="236"/>
                    </a:lnTo>
                    <a:lnTo>
                      <a:pt x="3" y="247"/>
                    </a:lnTo>
                    <a:lnTo>
                      <a:pt x="3" y="236"/>
                    </a:lnTo>
                    <a:lnTo>
                      <a:pt x="3" y="247"/>
                    </a:lnTo>
                    <a:lnTo>
                      <a:pt x="3" y="251"/>
                    </a:lnTo>
                    <a:lnTo>
                      <a:pt x="3" y="263"/>
                    </a:lnTo>
                    <a:lnTo>
                      <a:pt x="3" y="251"/>
                    </a:lnTo>
                    <a:lnTo>
                      <a:pt x="3" y="263"/>
                    </a:lnTo>
                    <a:lnTo>
                      <a:pt x="3" y="267"/>
                    </a:lnTo>
                    <a:lnTo>
                      <a:pt x="3" y="278"/>
                    </a:lnTo>
                    <a:lnTo>
                      <a:pt x="3" y="267"/>
                    </a:lnTo>
                    <a:lnTo>
                      <a:pt x="3" y="278"/>
                    </a:lnTo>
                    <a:lnTo>
                      <a:pt x="3" y="281"/>
                    </a:lnTo>
                    <a:lnTo>
                      <a:pt x="3" y="294"/>
                    </a:lnTo>
                    <a:lnTo>
                      <a:pt x="3" y="281"/>
                    </a:lnTo>
                    <a:lnTo>
                      <a:pt x="3" y="294"/>
                    </a:lnTo>
                    <a:lnTo>
                      <a:pt x="4" y="297"/>
                    </a:lnTo>
                    <a:lnTo>
                      <a:pt x="4" y="307"/>
                    </a:lnTo>
                    <a:lnTo>
                      <a:pt x="4" y="297"/>
                    </a:lnTo>
                    <a:lnTo>
                      <a:pt x="4" y="307"/>
                    </a:lnTo>
                    <a:lnTo>
                      <a:pt x="4" y="311"/>
                    </a:lnTo>
                    <a:lnTo>
                      <a:pt x="4" y="322"/>
                    </a:lnTo>
                    <a:lnTo>
                      <a:pt x="4" y="311"/>
                    </a:lnTo>
                    <a:lnTo>
                      <a:pt x="4" y="322"/>
                    </a:lnTo>
                    <a:lnTo>
                      <a:pt x="4" y="325"/>
                    </a:lnTo>
                    <a:lnTo>
                      <a:pt x="4" y="336"/>
                    </a:lnTo>
                    <a:lnTo>
                      <a:pt x="4" y="325"/>
                    </a:lnTo>
                    <a:lnTo>
                      <a:pt x="4" y="336"/>
                    </a:lnTo>
                    <a:lnTo>
                      <a:pt x="4" y="340"/>
                    </a:lnTo>
                    <a:lnTo>
                      <a:pt x="4" y="351"/>
                    </a:lnTo>
                    <a:lnTo>
                      <a:pt x="4" y="340"/>
                    </a:lnTo>
                    <a:lnTo>
                      <a:pt x="4" y="35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599" name="Freeform 2562"/>
              <p:cNvSpPr>
                <a:spLocks/>
              </p:cNvSpPr>
              <p:nvPr/>
            </p:nvSpPr>
            <p:spPr bwMode="auto">
              <a:xfrm>
                <a:off x="3570" y="1963"/>
                <a:ext cx="4" cy="339"/>
              </a:xfrm>
              <a:custGeom>
                <a:avLst/>
                <a:gdLst>
                  <a:gd name="T0" fmla="*/ 0 w 4"/>
                  <a:gd name="T1" fmla="*/ 4 h 339"/>
                  <a:gd name="T2" fmla="*/ 0 w 4"/>
                  <a:gd name="T3" fmla="*/ 4 h 339"/>
                  <a:gd name="T4" fmla="*/ 0 w 4"/>
                  <a:gd name="T5" fmla="*/ 20 h 339"/>
                  <a:gd name="T6" fmla="*/ 0 w 4"/>
                  <a:gd name="T7" fmla="*/ 20 h 339"/>
                  <a:gd name="T8" fmla="*/ 0 w 4"/>
                  <a:gd name="T9" fmla="*/ 33 h 339"/>
                  <a:gd name="T10" fmla="*/ 0 w 4"/>
                  <a:gd name="T11" fmla="*/ 33 h 339"/>
                  <a:gd name="T12" fmla="*/ 1 w 4"/>
                  <a:gd name="T13" fmla="*/ 50 h 339"/>
                  <a:gd name="T14" fmla="*/ 1 w 4"/>
                  <a:gd name="T15" fmla="*/ 50 h 339"/>
                  <a:gd name="T16" fmla="*/ 1 w 4"/>
                  <a:gd name="T17" fmla="*/ 62 h 339"/>
                  <a:gd name="T18" fmla="*/ 1 w 4"/>
                  <a:gd name="T19" fmla="*/ 62 h 339"/>
                  <a:gd name="T20" fmla="*/ 1 w 4"/>
                  <a:gd name="T21" fmla="*/ 79 h 339"/>
                  <a:gd name="T22" fmla="*/ 1 w 4"/>
                  <a:gd name="T23" fmla="*/ 79 h 339"/>
                  <a:gd name="T24" fmla="*/ 1 w 4"/>
                  <a:gd name="T25" fmla="*/ 94 h 339"/>
                  <a:gd name="T26" fmla="*/ 1 w 4"/>
                  <a:gd name="T27" fmla="*/ 94 h 339"/>
                  <a:gd name="T28" fmla="*/ 1 w 4"/>
                  <a:gd name="T29" fmla="*/ 110 h 339"/>
                  <a:gd name="T30" fmla="*/ 1 w 4"/>
                  <a:gd name="T31" fmla="*/ 110 h 339"/>
                  <a:gd name="T32" fmla="*/ 1 w 4"/>
                  <a:gd name="T33" fmla="*/ 123 h 339"/>
                  <a:gd name="T34" fmla="*/ 1 w 4"/>
                  <a:gd name="T35" fmla="*/ 123 h 339"/>
                  <a:gd name="T36" fmla="*/ 1 w 4"/>
                  <a:gd name="T37" fmla="*/ 137 h 339"/>
                  <a:gd name="T38" fmla="*/ 1 w 4"/>
                  <a:gd name="T39" fmla="*/ 137 h 339"/>
                  <a:gd name="T40" fmla="*/ 2 w 4"/>
                  <a:gd name="T41" fmla="*/ 151 h 339"/>
                  <a:gd name="T42" fmla="*/ 2 w 4"/>
                  <a:gd name="T43" fmla="*/ 151 h 339"/>
                  <a:gd name="T44" fmla="*/ 2 w 4"/>
                  <a:gd name="T45" fmla="*/ 166 h 339"/>
                  <a:gd name="T46" fmla="*/ 2 w 4"/>
                  <a:gd name="T47" fmla="*/ 166 h 339"/>
                  <a:gd name="T48" fmla="*/ 2 w 4"/>
                  <a:gd name="T49" fmla="*/ 180 h 339"/>
                  <a:gd name="T50" fmla="*/ 2 w 4"/>
                  <a:gd name="T51" fmla="*/ 180 h 339"/>
                  <a:gd name="T52" fmla="*/ 2 w 4"/>
                  <a:gd name="T53" fmla="*/ 194 h 339"/>
                  <a:gd name="T54" fmla="*/ 2 w 4"/>
                  <a:gd name="T55" fmla="*/ 194 h 339"/>
                  <a:gd name="T56" fmla="*/ 2 w 4"/>
                  <a:gd name="T57" fmla="*/ 206 h 339"/>
                  <a:gd name="T58" fmla="*/ 2 w 4"/>
                  <a:gd name="T59" fmla="*/ 206 h 339"/>
                  <a:gd name="T60" fmla="*/ 2 w 4"/>
                  <a:gd name="T61" fmla="*/ 221 h 339"/>
                  <a:gd name="T62" fmla="*/ 2 w 4"/>
                  <a:gd name="T63" fmla="*/ 221 h 339"/>
                  <a:gd name="T64" fmla="*/ 3 w 4"/>
                  <a:gd name="T65" fmla="*/ 235 h 339"/>
                  <a:gd name="T66" fmla="*/ 3 w 4"/>
                  <a:gd name="T67" fmla="*/ 235 h 339"/>
                  <a:gd name="T68" fmla="*/ 3 w 4"/>
                  <a:gd name="T69" fmla="*/ 251 h 339"/>
                  <a:gd name="T70" fmla="*/ 3 w 4"/>
                  <a:gd name="T71" fmla="*/ 251 h 339"/>
                  <a:gd name="T72" fmla="*/ 3 w 4"/>
                  <a:gd name="T73" fmla="*/ 265 h 339"/>
                  <a:gd name="T74" fmla="*/ 3 w 4"/>
                  <a:gd name="T75" fmla="*/ 265 h 339"/>
                  <a:gd name="T76" fmla="*/ 3 w 4"/>
                  <a:gd name="T77" fmla="*/ 276 h 339"/>
                  <a:gd name="T78" fmla="*/ 3 w 4"/>
                  <a:gd name="T79" fmla="*/ 276 h 339"/>
                  <a:gd name="T80" fmla="*/ 3 w 4"/>
                  <a:gd name="T81" fmla="*/ 290 h 339"/>
                  <a:gd name="T82" fmla="*/ 3 w 4"/>
                  <a:gd name="T83" fmla="*/ 290 h 339"/>
                  <a:gd name="T84" fmla="*/ 3 w 4"/>
                  <a:gd name="T85" fmla="*/ 303 h 339"/>
                  <a:gd name="T86" fmla="*/ 3 w 4"/>
                  <a:gd name="T87" fmla="*/ 303 h 339"/>
                  <a:gd name="T88" fmla="*/ 3 w 4"/>
                  <a:gd name="T89" fmla="*/ 316 h 339"/>
                  <a:gd name="T90" fmla="*/ 3 w 4"/>
                  <a:gd name="T91" fmla="*/ 316 h 339"/>
                  <a:gd name="T92" fmla="*/ 4 w 4"/>
                  <a:gd name="T93" fmla="*/ 329 h 339"/>
                  <a:gd name="T94" fmla="*/ 4 w 4"/>
                  <a:gd name="T95" fmla="*/ 329 h 33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39"/>
                  <a:gd name="T146" fmla="*/ 4 w 4"/>
                  <a:gd name="T147" fmla="*/ 339 h 33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39">
                    <a:moveTo>
                      <a:pt x="0" y="0"/>
                    </a:moveTo>
                    <a:lnTo>
                      <a:pt x="0" y="4"/>
                    </a:lnTo>
                    <a:lnTo>
                      <a:pt x="0" y="16"/>
                    </a:lnTo>
                    <a:lnTo>
                      <a:pt x="0" y="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45"/>
                    </a:lnTo>
                    <a:lnTo>
                      <a:pt x="0" y="33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1" y="59"/>
                    </a:lnTo>
                    <a:lnTo>
                      <a:pt x="1" y="50"/>
                    </a:lnTo>
                    <a:lnTo>
                      <a:pt x="1" y="59"/>
                    </a:lnTo>
                    <a:lnTo>
                      <a:pt x="1" y="62"/>
                    </a:lnTo>
                    <a:lnTo>
                      <a:pt x="1" y="75"/>
                    </a:lnTo>
                    <a:lnTo>
                      <a:pt x="1" y="62"/>
                    </a:lnTo>
                    <a:lnTo>
                      <a:pt x="1" y="75"/>
                    </a:lnTo>
                    <a:lnTo>
                      <a:pt x="1" y="79"/>
                    </a:lnTo>
                    <a:lnTo>
                      <a:pt x="1" y="90"/>
                    </a:lnTo>
                    <a:lnTo>
                      <a:pt x="1" y="79"/>
                    </a:lnTo>
                    <a:lnTo>
                      <a:pt x="1" y="90"/>
                    </a:lnTo>
                    <a:lnTo>
                      <a:pt x="1" y="94"/>
                    </a:lnTo>
                    <a:lnTo>
                      <a:pt x="1" y="106"/>
                    </a:lnTo>
                    <a:lnTo>
                      <a:pt x="1" y="94"/>
                    </a:lnTo>
                    <a:lnTo>
                      <a:pt x="1" y="106"/>
                    </a:lnTo>
                    <a:lnTo>
                      <a:pt x="1" y="110"/>
                    </a:lnTo>
                    <a:lnTo>
                      <a:pt x="1" y="120"/>
                    </a:lnTo>
                    <a:lnTo>
                      <a:pt x="1" y="110"/>
                    </a:lnTo>
                    <a:lnTo>
                      <a:pt x="1" y="120"/>
                    </a:lnTo>
                    <a:lnTo>
                      <a:pt x="1" y="123"/>
                    </a:lnTo>
                    <a:lnTo>
                      <a:pt x="1" y="133"/>
                    </a:lnTo>
                    <a:lnTo>
                      <a:pt x="1" y="123"/>
                    </a:lnTo>
                    <a:lnTo>
                      <a:pt x="1" y="133"/>
                    </a:lnTo>
                    <a:lnTo>
                      <a:pt x="1" y="137"/>
                    </a:lnTo>
                    <a:lnTo>
                      <a:pt x="1" y="147"/>
                    </a:lnTo>
                    <a:lnTo>
                      <a:pt x="1" y="137"/>
                    </a:lnTo>
                    <a:lnTo>
                      <a:pt x="1" y="147"/>
                    </a:lnTo>
                    <a:lnTo>
                      <a:pt x="2" y="151"/>
                    </a:lnTo>
                    <a:lnTo>
                      <a:pt x="2" y="163"/>
                    </a:lnTo>
                    <a:lnTo>
                      <a:pt x="2" y="151"/>
                    </a:lnTo>
                    <a:lnTo>
                      <a:pt x="2" y="163"/>
                    </a:lnTo>
                    <a:lnTo>
                      <a:pt x="2" y="166"/>
                    </a:lnTo>
                    <a:lnTo>
                      <a:pt x="2" y="175"/>
                    </a:lnTo>
                    <a:lnTo>
                      <a:pt x="2" y="166"/>
                    </a:lnTo>
                    <a:lnTo>
                      <a:pt x="2" y="175"/>
                    </a:lnTo>
                    <a:lnTo>
                      <a:pt x="2" y="180"/>
                    </a:lnTo>
                    <a:lnTo>
                      <a:pt x="2" y="191"/>
                    </a:lnTo>
                    <a:lnTo>
                      <a:pt x="2" y="180"/>
                    </a:lnTo>
                    <a:lnTo>
                      <a:pt x="2" y="191"/>
                    </a:lnTo>
                    <a:lnTo>
                      <a:pt x="2" y="194"/>
                    </a:lnTo>
                    <a:lnTo>
                      <a:pt x="2" y="202"/>
                    </a:lnTo>
                    <a:lnTo>
                      <a:pt x="2" y="194"/>
                    </a:lnTo>
                    <a:lnTo>
                      <a:pt x="2" y="202"/>
                    </a:lnTo>
                    <a:lnTo>
                      <a:pt x="2" y="206"/>
                    </a:lnTo>
                    <a:lnTo>
                      <a:pt x="2" y="217"/>
                    </a:lnTo>
                    <a:lnTo>
                      <a:pt x="2" y="206"/>
                    </a:lnTo>
                    <a:lnTo>
                      <a:pt x="2" y="217"/>
                    </a:lnTo>
                    <a:lnTo>
                      <a:pt x="2" y="221"/>
                    </a:lnTo>
                    <a:lnTo>
                      <a:pt x="2" y="232"/>
                    </a:lnTo>
                    <a:lnTo>
                      <a:pt x="2" y="221"/>
                    </a:lnTo>
                    <a:lnTo>
                      <a:pt x="2" y="232"/>
                    </a:lnTo>
                    <a:lnTo>
                      <a:pt x="3" y="235"/>
                    </a:lnTo>
                    <a:lnTo>
                      <a:pt x="3" y="247"/>
                    </a:lnTo>
                    <a:lnTo>
                      <a:pt x="3" y="235"/>
                    </a:lnTo>
                    <a:lnTo>
                      <a:pt x="3" y="247"/>
                    </a:lnTo>
                    <a:lnTo>
                      <a:pt x="3" y="251"/>
                    </a:lnTo>
                    <a:lnTo>
                      <a:pt x="3" y="262"/>
                    </a:lnTo>
                    <a:lnTo>
                      <a:pt x="3" y="251"/>
                    </a:lnTo>
                    <a:lnTo>
                      <a:pt x="3" y="262"/>
                    </a:lnTo>
                    <a:lnTo>
                      <a:pt x="3" y="265"/>
                    </a:lnTo>
                    <a:lnTo>
                      <a:pt x="3" y="274"/>
                    </a:lnTo>
                    <a:lnTo>
                      <a:pt x="3" y="265"/>
                    </a:lnTo>
                    <a:lnTo>
                      <a:pt x="3" y="274"/>
                    </a:lnTo>
                    <a:lnTo>
                      <a:pt x="3" y="276"/>
                    </a:lnTo>
                    <a:lnTo>
                      <a:pt x="3" y="287"/>
                    </a:lnTo>
                    <a:lnTo>
                      <a:pt x="3" y="276"/>
                    </a:lnTo>
                    <a:lnTo>
                      <a:pt x="3" y="287"/>
                    </a:lnTo>
                    <a:lnTo>
                      <a:pt x="3" y="290"/>
                    </a:lnTo>
                    <a:lnTo>
                      <a:pt x="3" y="300"/>
                    </a:lnTo>
                    <a:lnTo>
                      <a:pt x="3" y="290"/>
                    </a:lnTo>
                    <a:lnTo>
                      <a:pt x="3" y="300"/>
                    </a:lnTo>
                    <a:lnTo>
                      <a:pt x="3" y="303"/>
                    </a:lnTo>
                    <a:lnTo>
                      <a:pt x="3" y="312"/>
                    </a:lnTo>
                    <a:lnTo>
                      <a:pt x="3" y="303"/>
                    </a:lnTo>
                    <a:lnTo>
                      <a:pt x="3" y="312"/>
                    </a:lnTo>
                    <a:lnTo>
                      <a:pt x="3" y="316"/>
                    </a:lnTo>
                    <a:lnTo>
                      <a:pt x="3" y="326"/>
                    </a:lnTo>
                    <a:lnTo>
                      <a:pt x="3" y="316"/>
                    </a:lnTo>
                    <a:lnTo>
                      <a:pt x="3" y="326"/>
                    </a:lnTo>
                    <a:lnTo>
                      <a:pt x="4" y="329"/>
                    </a:lnTo>
                    <a:lnTo>
                      <a:pt x="4" y="339"/>
                    </a:lnTo>
                    <a:lnTo>
                      <a:pt x="4" y="329"/>
                    </a:lnTo>
                    <a:lnTo>
                      <a:pt x="4" y="339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00" name="Freeform 2563"/>
              <p:cNvSpPr>
                <a:spLocks/>
              </p:cNvSpPr>
              <p:nvPr/>
            </p:nvSpPr>
            <p:spPr bwMode="auto">
              <a:xfrm>
                <a:off x="3574" y="2302"/>
                <a:ext cx="3" cy="295"/>
              </a:xfrm>
              <a:custGeom>
                <a:avLst/>
                <a:gdLst>
                  <a:gd name="T0" fmla="*/ 0 w 3"/>
                  <a:gd name="T1" fmla="*/ 3 h 295"/>
                  <a:gd name="T2" fmla="*/ 0 w 3"/>
                  <a:gd name="T3" fmla="*/ 3 h 295"/>
                  <a:gd name="T4" fmla="*/ 0 w 3"/>
                  <a:gd name="T5" fmla="*/ 16 h 295"/>
                  <a:gd name="T6" fmla="*/ 0 w 3"/>
                  <a:gd name="T7" fmla="*/ 16 h 295"/>
                  <a:gd name="T8" fmla="*/ 0 w 3"/>
                  <a:gd name="T9" fmla="*/ 29 h 295"/>
                  <a:gd name="T10" fmla="*/ 0 w 3"/>
                  <a:gd name="T11" fmla="*/ 29 h 295"/>
                  <a:gd name="T12" fmla="*/ 0 w 3"/>
                  <a:gd name="T13" fmla="*/ 41 h 295"/>
                  <a:gd name="T14" fmla="*/ 0 w 3"/>
                  <a:gd name="T15" fmla="*/ 41 h 295"/>
                  <a:gd name="T16" fmla="*/ 0 w 3"/>
                  <a:gd name="T17" fmla="*/ 58 h 295"/>
                  <a:gd name="T18" fmla="*/ 0 w 3"/>
                  <a:gd name="T19" fmla="*/ 58 h 295"/>
                  <a:gd name="T20" fmla="*/ 0 w 3"/>
                  <a:gd name="T21" fmla="*/ 68 h 295"/>
                  <a:gd name="T22" fmla="*/ 0 w 3"/>
                  <a:gd name="T23" fmla="*/ 68 h 295"/>
                  <a:gd name="T24" fmla="*/ 1 w 3"/>
                  <a:gd name="T25" fmla="*/ 82 h 295"/>
                  <a:gd name="T26" fmla="*/ 1 w 3"/>
                  <a:gd name="T27" fmla="*/ 82 h 295"/>
                  <a:gd name="T28" fmla="*/ 1 w 3"/>
                  <a:gd name="T29" fmla="*/ 94 h 295"/>
                  <a:gd name="T30" fmla="*/ 1 w 3"/>
                  <a:gd name="T31" fmla="*/ 94 h 295"/>
                  <a:gd name="T32" fmla="*/ 1 w 3"/>
                  <a:gd name="T33" fmla="*/ 109 h 295"/>
                  <a:gd name="T34" fmla="*/ 1 w 3"/>
                  <a:gd name="T35" fmla="*/ 109 h 295"/>
                  <a:gd name="T36" fmla="*/ 1 w 3"/>
                  <a:gd name="T37" fmla="*/ 119 h 295"/>
                  <a:gd name="T38" fmla="*/ 1 w 3"/>
                  <a:gd name="T39" fmla="*/ 119 h 295"/>
                  <a:gd name="T40" fmla="*/ 1 w 3"/>
                  <a:gd name="T41" fmla="*/ 134 h 295"/>
                  <a:gd name="T42" fmla="*/ 1 w 3"/>
                  <a:gd name="T43" fmla="*/ 134 h 295"/>
                  <a:gd name="T44" fmla="*/ 1 w 3"/>
                  <a:gd name="T45" fmla="*/ 148 h 295"/>
                  <a:gd name="T46" fmla="*/ 1 w 3"/>
                  <a:gd name="T47" fmla="*/ 148 h 295"/>
                  <a:gd name="T48" fmla="*/ 2 w 3"/>
                  <a:gd name="T49" fmla="*/ 160 h 295"/>
                  <a:gd name="T50" fmla="*/ 2 w 3"/>
                  <a:gd name="T51" fmla="*/ 160 h 295"/>
                  <a:gd name="T52" fmla="*/ 2 w 3"/>
                  <a:gd name="T53" fmla="*/ 171 h 295"/>
                  <a:gd name="T54" fmla="*/ 2 w 3"/>
                  <a:gd name="T55" fmla="*/ 171 h 295"/>
                  <a:gd name="T56" fmla="*/ 2 w 3"/>
                  <a:gd name="T57" fmla="*/ 182 h 295"/>
                  <a:gd name="T58" fmla="*/ 2 w 3"/>
                  <a:gd name="T59" fmla="*/ 182 h 295"/>
                  <a:gd name="T60" fmla="*/ 2 w 3"/>
                  <a:gd name="T61" fmla="*/ 195 h 295"/>
                  <a:gd name="T62" fmla="*/ 2 w 3"/>
                  <a:gd name="T63" fmla="*/ 195 h 295"/>
                  <a:gd name="T64" fmla="*/ 2 w 3"/>
                  <a:gd name="T65" fmla="*/ 206 h 295"/>
                  <a:gd name="T66" fmla="*/ 2 w 3"/>
                  <a:gd name="T67" fmla="*/ 206 h 295"/>
                  <a:gd name="T68" fmla="*/ 2 w 3"/>
                  <a:gd name="T69" fmla="*/ 219 h 295"/>
                  <a:gd name="T70" fmla="*/ 2 w 3"/>
                  <a:gd name="T71" fmla="*/ 219 h 295"/>
                  <a:gd name="T72" fmla="*/ 2 w 3"/>
                  <a:gd name="T73" fmla="*/ 230 h 295"/>
                  <a:gd name="T74" fmla="*/ 2 w 3"/>
                  <a:gd name="T75" fmla="*/ 230 h 295"/>
                  <a:gd name="T76" fmla="*/ 3 w 3"/>
                  <a:gd name="T77" fmla="*/ 241 h 295"/>
                  <a:gd name="T78" fmla="*/ 3 w 3"/>
                  <a:gd name="T79" fmla="*/ 241 h 295"/>
                  <a:gd name="T80" fmla="*/ 3 w 3"/>
                  <a:gd name="T81" fmla="*/ 254 h 295"/>
                  <a:gd name="T82" fmla="*/ 3 w 3"/>
                  <a:gd name="T83" fmla="*/ 254 h 295"/>
                  <a:gd name="T84" fmla="*/ 3 w 3"/>
                  <a:gd name="T85" fmla="*/ 264 h 295"/>
                  <a:gd name="T86" fmla="*/ 3 w 3"/>
                  <a:gd name="T87" fmla="*/ 264 h 295"/>
                  <a:gd name="T88" fmla="*/ 3 w 3"/>
                  <a:gd name="T89" fmla="*/ 276 h 295"/>
                  <a:gd name="T90" fmla="*/ 3 w 3"/>
                  <a:gd name="T91" fmla="*/ 276 h 295"/>
                  <a:gd name="T92" fmla="*/ 3 w 3"/>
                  <a:gd name="T93" fmla="*/ 288 h 295"/>
                  <a:gd name="T94" fmla="*/ 3 w 3"/>
                  <a:gd name="T95" fmla="*/ 288 h 2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295"/>
                  <a:gd name="T146" fmla="*/ 3 w 3"/>
                  <a:gd name="T147" fmla="*/ 295 h 29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295">
                    <a:moveTo>
                      <a:pt x="0" y="0"/>
                    </a:moveTo>
                    <a:lnTo>
                      <a:pt x="0" y="3"/>
                    </a:lnTo>
                    <a:lnTo>
                      <a:pt x="0" y="13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54"/>
                    </a:lnTo>
                    <a:lnTo>
                      <a:pt x="0" y="41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1" y="82"/>
                    </a:lnTo>
                    <a:lnTo>
                      <a:pt x="1" y="91"/>
                    </a:lnTo>
                    <a:lnTo>
                      <a:pt x="1" y="82"/>
                    </a:lnTo>
                    <a:lnTo>
                      <a:pt x="1" y="91"/>
                    </a:lnTo>
                    <a:lnTo>
                      <a:pt x="1" y="94"/>
                    </a:lnTo>
                    <a:lnTo>
                      <a:pt x="1" y="105"/>
                    </a:lnTo>
                    <a:lnTo>
                      <a:pt x="1" y="94"/>
                    </a:lnTo>
                    <a:lnTo>
                      <a:pt x="1" y="105"/>
                    </a:lnTo>
                    <a:lnTo>
                      <a:pt x="1" y="109"/>
                    </a:lnTo>
                    <a:lnTo>
                      <a:pt x="1" y="117"/>
                    </a:lnTo>
                    <a:lnTo>
                      <a:pt x="1" y="109"/>
                    </a:lnTo>
                    <a:lnTo>
                      <a:pt x="1" y="117"/>
                    </a:lnTo>
                    <a:lnTo>
                      <a:pt x="1" y="119"/>
                    </a:lnTo>
                    <a:lnTo>
                      <a:pt x="1" y="130"/>
                    </a:lnTo>
                    <a:lnTo>
                      <a:pt x="1" y="119"/>
                    </a:lnTo>
                    <a:lnTo>
                      <a:pt x="1" y="130"/>
                    </a:lnTo>
                    <a:lnTo>
                      <a:pt x="1" y="134"/>
                    </a:lnTo>
                    <a:lnTo>
                      <a:pt x="1" y="144"/>
                    </a:lnTo>
                    <a:lnTo>
                      <a:pt x="1" y="134"/>
                    </a:lnTo>
                    <a:lnTo>
                      <a:pt x="1" y="144"/>
                    </a:lnTo>
                    <a:lnTo>
                      <a:pt x="1" y="148"/>
                    </a:lnTo>
                    <a:lnTo>
                      <a:pt x="1" y="157"/>
                    </a:lnTo>
                    <a:lnTo>
                      <a:pt x="1" y="148"/>
                    </a:lnTo>
                    <a:lnTo>
                      <a:pt x="1" y="157"/>
                    </a:lnTo>
                    <a:lnTo>
                      <a:pt x="2" y="160"/>
                    </a:lnTo>
                    <a:lnTo>
                      <a:pt x="2" y="168"/>
                    </a:lnTo>
                    <a:lnTo>
                      <a:pt x="2" y="160"/>
                    </a:lnTo>
                    <a:lnTo>
                      <a:pt x="2" y="168"/>
                    </a:lnTo>
                    <a:lnTo>
                      <a:pt x="2" y="171"/>
                    </a:lnTo>
                    <a:lnTo>
                      <a:pt x="2" y="178"/>
                    </a:lnTo>
                    <a:lnTo>
                      <a:pt x="2" y="171"/>
                    </a:lnTo>
                    <a:lnTo>
                      <a:pt x="2" y="178"/>
                    </a:lnTo>
                    <a:lnTo>
                      <a:pt x="2" y="182"/>
                    </a:lnTo>
                    <a:lnTo>
                      <a:pt x="2" y="192"/>
                    </a:lnTo>
                    <a:lnTo>
                      <a:pt x="2" y="182"/>
                    </a:lnTo>
                    <a:lnTo>
                      <a:pt x="2" y="192"/>
                    </a:lnTo>
                    <a:lnTo>
                      <a:pt x="2" y="195"/>
                    </a:lnTo>
                    <a:lnTo>
                      <a:pt x="2" y="203"/>
                    </a:lnTo>
                    <a:lnTo>
                      <a:pt x="2" y="195"/>
                    </a:lnTo>
                    <a:lnTo>
                      <a:pt x="2" y="203"/>
                    </a:lnTo>
                    <a:lnTo>
                      <a:pt x="2" y="206"/>
                    </a:lnTo>
                    <a:lnTo>
                      <a:pt x="2" y="217"/>
                    </a:lnTo>
                    <a:lnTo>
                      <a:pt x="2" y="206"/>
                    </a:lnTo>
                    <a:lnTo>
                      <a:pt x="2" y="217"/>
                    </a:lnTo>
                    <a:lnTo>
                      <a:pt x="2" y="219"/>
                    </a:lnTo>
                    <a:lnTo>
                      <a:pt x="2" y="227"/>
                    </a:lnTo>
                    <a:lnTo>
                      <a:pt x="2" y="219"/>
                    </a:lnTo>
                    <a:lnTo>
                      <a:pt x="2" y="227"/>
                    </a:lnTo>
                    <a:lnTo>
                      <a:pt x="2" y="230"/>
                    </a:lnTo>
                    <a:lnTo>
                      <a:pt x="2" y="238"/>
                    </a:lnTo>
                    <a:lnTo>
                      <a:pt x="2" y="230"/>
                    </a:lnTo>
                    <a:lnTo>
                      <a:pt x="2" y="238"/>
                    </a:lnTo>
                    <a:lnTo>
                      <a:pt x="3" y="241"/>
                    </a:lnTo>
                    <a:lnTo>
                      <a:pt x="3" y="251"/>
                    </a:lnTo>
                    <a:lnTo>
                      <a:pt x="3" y="241"/>
                    </a:lnTo>
                    <a:lnTo>
                      <a:pt x="3" y="251"/>
                    </a:lnTo>
                    <a:lnTo>
                      <a:pt x="3" y="254"/>
                    </a:lnTo>
                    <a:lnTo>
                      <a:pt x="3" y="262"/>
                    </a:lnTo>
                    <a:lnTo>
                      <a:pt x="3" y="254"/>
                    </a:lnTo>
                    <a:lnTo>
                      <a:pt x="3" y="262"/>
                    </a:lnTo>
                    <a:lnTo>
                      <a:pt x="3" y="264"/>
                    </a:lnTo>
                    <a:lnTo>
                      <a:pt x="3" y="273"/>
                    </a:lnTo>
                    <a:lnTo>
                      <a:pt x="3" y="264"/>
                    </a:lnTo>
                    <a:lnTo>
                      <a:pt x="3" y="273"/>
                    </a:lnTo>
                    <a:lnTo>
                      <a:pt x="3" y="276"/>
                    </a:lnTo>
                    <a:lnTo>
                      <a:pt x="3" y="286"/>
                    </a:lnTo>
                    <a:lnTo>
                      <a:pt x="3" y="276"/>
                    </a:lnTo>
                    <a:lnTo>
                      <a:pt x="3" y="286"/>
                    </a:lnTo>
                    <a:lnTo>
                      <a:pt x="3" y="288"/>
                    </a:lnTo>
                    <a:lnTo>
                      <a:pt x="3" y="295"/>
                    </a:lnTo>
                    <a:lnTo>
                      <a:pt x="3" y="288"/>
                    </a:lnTo>
                    <a:lnTo>
                      <a:pt x="3" y="295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01" name="Freeform 2564"/>
              <p:cNvSpPr>
                <a:spLocks/>
              </p:cNvSpPr>
              <p:nvPr/>
            </p:nvSpPr>
            <p:spPr bwMode="auto">
              <a:xfrm>
                <a:off x="3577" y="2597"/>
                <a:ext cx="4" cy="233"/>
              </a:xfrm>
              <a:custGeom>
                <a:avLst/>
                <a:gdLst>
                  <a:gd name="T0" fmla="*/ 0 w 4"/>
                  <a:gd name="T1" fmla="*/ 3 h 233"/>
                  <a:gd name="T2" fmla="*/ 0 w 4"/>
                  <a:gd name="T3" fmla="*/ 3 h 233"/>
                  <a:gd name="T4" fmla="*/ 0 w 4"/>
                  <a:gd name="T5" fmla="*/ 14 h 233"/>
                  <a:gd name="T6" fmla="*/ 0 w 4"/>
                  <a:gd name="T7" fmla="*/ 14 h 233"/>
                  <a:gd name="T8" fmla="*/ 1 w 4"/>
                  <a:gd name="T9" fmla="*/ 24 h 233"/>
                  <a:gd name="T10" fmla="*/ 1 w 4"/>
                  <a:gd name="T11" fmla="*/ 24 h 233"/>
                  <a:gd name="T12" fmla="*/ 1 w 4"/>
                  <a:gd name="T13" fmla="*/ 35 h 233"/>
                  <a:gd name="T14" fmla="*/ 1 w 4"/>
                  <a:gd name="T15" fmla="*/ 35 h 233"/>
                  <a:gd name="T16" fmla="*/ 1 w 4"/>
                  <a:gd name="T17" fmla="*/ 48 h 233"/>
                  <a:gd name="T18" fmla="*/ 1 w 4"/>
                  <a:gd name="T19" fmla="*/ 48 h 233"/>
                  <a:gd name="T20" fmla="*/ 1 w 4"/>
                  <a:gd name="T21" fmla="*/ 58 h 233"/>
                  <a:gd name="T22" fmla="*/ 1 w 4"/>
                  <a:gd name="T23" fmla="*/ 58 h 233"/>
                  <a:gd name="T24" fmla="*/ 1 w 4"/>
                  <a:gd name="T25" fmla="*/ 68 h 233"/>
                  <a:gd name="T26" fmla="*/ 1 w 4"/>
                  <a:gd name="T27" fmla="*/ 68 h 233"/>
                  <a:gd name="T28" fmla="*/ 1 w 4"/>
                  <a:gd name="T29" fmla="*/ 81 h 233"/>
                  <a:gd name="T30" fmla="*/ 1 w 4"/>
                  <a:gd name="T31" fmla="*/ 81 h 233"/>
                  <a:gd name="T32" fmla="*/ 2 w 4"/>
                  <a:gd name="T33" fmla="*/ 89 h 233"/>
                  <a:gd name="T34" fmla="*/ 2 w 4"/>
                  <a:gd name="T35" fmla="*/ 89 h 233"/>
                  <a:gd name="T36" fmla="*/ 2 w 4"/>
                  <a:gd name="T37" fmla="*/ 99 h 233"/>
                  <a:gd name="T38" fmla="*/ 2 w 4"/>
                  <a:gd name="T39" fmla="*/ 99 h 233"/>
                  <a:gd name="T40" fmla="*/ 2 w 4"/>
                  <a:gd name="T41" fmla="*/ 110 h 233"/>
                  <a:gd name="T42" fmla="*/ 2 w 4"/>
                  <a:gd name="T43" fmla="*/ 110 h 233"/>
                  <a:gd name="T44" fmla="*/ 2 w 4"/>
                  <a:gd name="T45" fmla="*/ 118 h 233"/>
                  <a:gd name="T46" fmla="*/ 2 w 4"/>
                  <a:gd name="T47" fmla="*/ 118 h 233"/>
                  <a:gd name="T48" fmla="*/ 2 w 4"/>
                  <a:gd name="T49" fmla="*/ 129 h 233"/>
                  <a:gd name="T50" fmla="*/ 2 w 4"/>
                  <a:gd name="T51" fmla="*/ 129 h 233"/>
                  <a:gd name="T52" fmla="*/ 2 w 4"/>
                  <a:gd name="T53" fmla="*/ 139 h 233"/>
                  <a:gd name="T54" fmla="*/ 2 w 4"/>
                  <a:gd name="T55" fmla="*/ 139 h 233"/>
                  <a:gd name="T56" fmla="*/ 2 w 4"/>
                  <a:gd name="T57" fmla="*/ 148 h 233"/>
                  <a:gd name="T58" fmla="*/ 2 w 4"/>
                  <a:gd name="T59" fmla="*/ 148 h 233"/>
                  <a:gd name="T60" fmla="*/ 3 w 4"/>
                  <a:gd name="T61" fmla="*/ 157 h 233"/>
                  <a:gd name="T62" fmla="*/ 3 w 4"/>
                  <a:gd name="T63" fmla="*/ 157 h 233"/>
                  <a:gd name="T64" fmla="*/ 3 w 4"/>
                  <a:gd name="T65" fmla="*/ 167 h 233"/>
                  <a:gd name="T66" fmla="*/ 3 w 4"/>
                  <a:gd name="T67" fmla="*/ 167 h 233"/>
                  <a:gd name="T68" fmla="*/ 3 w 4"/>
                  <a:gd name="T69" fmla="*/ 176 h 233"/>
                  <a:gd name="T70" fmla="*/ 3 w 4"/>
                  <a:gd name="T71" fmla="*/ 176 h 233"/>
                  <a:gd name="T72" fmla="*/ 3 w 4"/>
                  <a:gd name="T73" fmla="*/ 184 h 233"/>
                  <a:gd name="T74" fmla="*/ 3 w 4"/>
                  <a:gd name="T75" fmla="*/ 184 h 233"/>
                  <a:gd name="T76" fmla="*/ 3 w 4"/>
                  <a:gd name="T77" fmla="*/ 193 h 233"/>
                  <a:gd name="T78" fmla="*/ 3 w 4"/>
                  <a:gd name="T79" fmla="*/ 193 h 233"/>
                  <a:gd name="T80" fmla="*/ 3 w 4"/>
                  <a:gd name="T81" fmla="*/ 202 h 233"/>
                  <a:gd name="T82" fmla="*/ 3 w 4"/>
                  <a:gd name="T83" fmla="*/ 202 h 233"/>
                  <a:gd name="T84" fmla="*/ 4 w 4"/>
                  <a:gd name="T85" fmla="*/ 210 h 233"/>
                  <a:gd name="T86" fmla="*/ 4 w 4"/>
                  <a:gd name="T87" fmla="*/ 210 h 233"/>
                  <a:gd name="T88" fmla="*/ 4 w 4"/>
                  <a:gd name="T89" fmla="*/ 219 h 233"/>
                  <a:gd name="T90" fmla="*/ 4 w 4"/>
                  <a:gd name="T91" fmla="*/ 219 h 233"/>
                  <a:gd name="T92" fmla="*/ 4 w 4"/>
                  <a:gd name="T93" fmla="*/ 226 h 233"/>
                  <a:gd name="T94" fmla="*/ 4 w 4"/>
                  <a:gd name="T95" fmla="*/ 226 h 2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33"/>
                  <a:gd name="T146" fmla="*/ 4 w 4"/>
                  <a:gd name="T147" fmla="*/ 233 h 2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33">
                    <a:moveTo>
                      <a:pt x="0" y="0"/>
                    </a:moveTo>
                    <a:lnTo>
                      <a:pt x="0" y="3"/>
                    </a:lnTo>
                    <a:lnTo>
                      <a:pt x="0" y="11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1" y="32"/>
                    </a:lnTo>
                    <a:lnTo>
                      <a:pt x="1" y="24"/>
                    </a:lnTo>
                    <a:lnTo>
                      <a:pt x="1" y="32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48"/>
                    </a:lnTo>
                    <a:lnTo>
                      <a:pt x="1" y="55"/>
                    </a:lnTo>
                    <a:lnTo>
                      <a:pt x="1" y="48"/>
                    </a:lnTo>
                    <a:lnTo>
                      <a:pt x="1" y="55"/>
                    </a:lnTo>
                    <a:lnTo>
                      <a:pt x="1" y="58"/>
                    </a:lnTo>
                    <a:lnTo>
                      <a:pt x="1" y="65"/>
                    </a:lnTo>
                    <a:lnTo>
                      <a:pt x="1" y="58"/>
                    </a:lnTo>
                    <a:lnTo>
                      <a:pt x="1" y="65"/>
                    </a:lnTo>
                    <a:lnTo>
                      <a:pt x="1" y="68"/>
                    </a:lnTo>
                    <a:lnTo>
                      <a:pt x="1" y="78"/>
                    </a:lnTo>
                    <a:lnTo>
                      <a:pt x="1" y="68"/>
                    </a:lnTo>
                    <a:lnTo>
                      <a:pt x="1" y="78"/>
                    </a:lnTo>
                    <a:lnTo>
                      <a:pt x="1" y="81"/>
                    </a:lnTo>
                    <a:lnTo>
                      <a:pt x="1" y="87"/>
                    </a:lnTo>
                    <a:lnTo>
                      <a:pt x="1" y="81"/>
                    </a:lnTo>
                    <a:lnTo>
                      <a:pt x="1" y="87"/>
                    </a:lnTo>
                    <a:lnTo>
                      <a:pt x="2" y="89"/>
                    </a:lnTo>
                    <a:lnTo>
                      <a:pt x="2" y="97"/>
                    </a:lnTo>
                    <a:lnTo>
                      <a:pt x="2" y="89"/>
                    </a:lnTo>
                    <a:lnTo>
                      <a:pt x="2" y="97"/>
                    </a:lnTo>
                    <a:lnTo>
                      <a:pt x="2" y="99"/>
                    </a:lnTo>
                    <a:lnTo>
                      <a:pt x="2" y="107"/>
                    </a:lnTo>
                    <a:lnTo>
                      <a:pt x="2" y="99"/>
                    </a:lnTo>
                    <a:lnTo>
                      <a:pt x="2" y="107"/>
                    </a:lnTo>
                    <a:lnTo>
                      <a:pt x="2" y="110"/>
                    </a:lnTo>
                    <a:lnTo>
                      <a:pt x="2" y="116"/>
                    </a:lnTo>
                    <a:lnTo>
                      <a:pt x="2" y="110"/>
                    </a:lnTo>
                    <a:lnTo>
                      <a:pt x="2" y="116"/>
                    </a:lnTo>
                    <a:lnTo>
                      <a:pt x="2" y="118"/>
                    </a:lnTo>
                    <a:lnTo>
                      <a:pt x="2" y="126"/>
                    </a:lnTo>
                    <a:lnTo>
                      <a:pt x="2" y="118"/>
                    </a:lnTo>
                    <a:lnTo>
                      <a:pt x="2" y="126"/>
                    </a:lnTo>
                    <a:lnTo>
                      <a:pt x="2" y="129"/>
                    </a:lnTo>
                    <a:lnTo>
                      <a:pt x="2" y="137"/>
                    </a:lnTo>
                    <a:lnTo>
                      <a:pt x="2" y="129"/>
                    </a:lnTo>
                    <a:lnTo>
                      <a:pt x="2" y="137"/>
                    </a:lnTo>
                    <a:lnTo>
                      <a:pt x="2" y="139"/>
                    </a:lnTo>
                    <a:lnTo>
                      <a:pt x="2" y="146"/>
                    </a:lnTo>
                    <a:lnTo>
                      <a:pt x="2" y="139"/>
                    </a:lnTo>
                    <a:lnTo>
                      <a:pt x="2" y="146"/>
                    </a:lnTo>
                    <a:lnTo>
                      <a:pt x="2" y="148"/>
                    </a:lnTo>
                    <a:lnTo>
                      <a:pt x="2" y="154"/>
                    </a:lnTo>
                    <a:lnTo>
                      <a:pt x="2" y="148"/>
                    </a:lnTo>
                    <a:lnTo>
                      <a:pt x="2" y="154"/>
                    </a:lnTo>
                    <a:lnTo>
                      <a:pt x="3" y="157"/>
                    </a:lnTo>
                    <a:lnTo>
                      <a:pt x="3" y="165"/>
                    </a:lnTo>
                    <a:lnTo>
                      <a:pt x="3" y="157"/>
                    </a:lnTo>
                    <a:lnTo>
                      <a:pt x="3" y="165"/>
                    </a:lnTo>
                    <a:lnTo>
                      <a:pt x="3" y="167"/>
                    </a:lnTo>
                    <a:lnTo>
                      <a:pt x="3" y="174"/>
                    </a:lnTo>
                    <a:lnTo>
                      <a:pt x="3" y="167"/>
                    </a:lnTo>
                    <a:lnTo>
                      <a:pt x="3" y="174"/>
                    </a:lnTo>
                    <a:lnTo>
                      <a:pt x="3" y="176"/>
                    </a:lnTo>
                    <a:lnTo>
                      <a:pt x="3" y="182"/>
                    </a:lnTo>
                    <a:lnTo>
                      <a:pt x="3" y="176"/>
                    </a:lnTo>
                    <a:lnTo>
                      <a:pt x="3" y="182"/>
                    </a:lnTo>
                    <a:lnTo>
                      <a:pt x="3" y="184"/>
                    </a:lnTo>
                    <a:lnTo>
                      <a:pt x="3" y="190"/>
                    </a:lnTo>
                    <a:lnTo>
                      <a:pt x="3" y="184"/>
                    </a:lnTo>
                    <a:lnTo>
                      <a:pt x="3" y="190"/>
                    </a:lnTo>
                    <a:lnTo>
                      <a:pt x="3" y="193"/>
                    </a:lnTo>
                    <a:lnTo>
                      <a:pt x="3" y="200"/>
                    </a:lnTo>
                    <a:lnTo>
                      <a:pt x="3" y="193"/>
                    </a:lnTo>
                    <a:lnTo>
                      <a:pt x="3" y="200"/>
                    </a:lnTo>
                    <a:lnTo>
                      <a:pt x="3" y="202"/>
                    </a:lnTo>
                    <a:lnTo>
                      <a:pt x="3" y="208"/>
                    </a:lnTo>
                    <a:lnTo>
                      <a:pt x="3" y="202"/>
                    </a:lnTo>
                    <a:lnTo>
                      <a:pt x="3" y="208"/>
                    </a:lnTo>
                    <a:lnTo>
                      <a:pt x="4" y="210"/>
                    </a:lnTo>
                    <a:lnTo>
                      <a:pt x="4" y="217"/>
                    </a:lnTo>
                    <a:lnTo>
                      <a:pt x="4" y="210"/>
                    </a:lnTo>
                    <a:lnTo>
                      <a:pt x="4" y="217"/>
                    </a:lnTo>
                    <a:lnTo>
                      <a:pt x="4" y="219"/>
                    </a:lnTo>
                    <a:lnTo>
                      <a:pt x="4" y="224"/>
                    </a:lnTo>
                    <a:lnTo>
                      <a:pt x="4" y="219"/>
                    </a:lnTo>
                    <a:lnTo>
                      <a:pt x="4" y="224"/>
                    </a:lnTo>
                    <a:lnTo>
                      <a:pt x="4" y="226"/>
                    </a:lnTo>
                    <a:lnTo>
                      <a:pt x="4" y="233"/>
                    </a:lnTo>
                    <a:lnTo>
                      <a:pt x="4" y="226"/>
                    </a:lnTo>
                    <a:lnTo>
                      <a:pt x="4" y="23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02" name="Freeform 2565"/>
              <p:cNvSpPr>
                <a:spLocks/>
              </p:cNvSpPr>
              <p:nvPr/>
            </p:nvSpPr>
            <p:spPr bwMode="auto">
              <a:xfrm>
                <a:off x="3581" y="2830"/>
                <a:ext cx="3" cy="147"/>
              </a:xfrm>
              <a:custGeom>
                <a:avLst/>
                <a:gdLst>
                  <a:gd name="T0" fmla="*/ 0 w 3"/>
                  <a:gd name="T1" fmla="*/ 3 h 147"/>
                  <a:gd name="T2" fmla="*/ 0 w 3"/>
                  <a:gd name="T3" fmla="*/ 3 h 147"/>
                  <a:gd name="T4" fmla="*/ 0 w 3"/>
                  <a:gd name="T5" fmla="*/ 9 h 147"/>
                  <a:gd name="T6" fmla="*/ 0 w 3"/>
                  <a:gd name="T7" fmla="*/ 9 h 147"/>
                  <a:gd name="T8" fmla="*/ 0 w 3"/>
                  <a:gd name="T9" fmla="*/ 16 h 147"/>
                  <a:gd name="T10" fmla="*/ 0 w 3"/>
                  <a:gd name="T11" fmla="*/ 16 h 147"/>
                  <a:gd name="T12" fmla="*/ 0 w 3"/>
                  <a:gd name="T13" fmla="*/ 24 h 147"/>
                  <a:gd name="T14" fmla="*/ 0 w 3"/>
                  <a:gd name="T15" fmla="*/ 24 h 147"/>
                  <a:gd name="T16" fmla="*/ 1 w 3"/>
                  <a:gd name="T17" fmla="*/ 33 h 147"/>
                  <a:gd name="T18" fmla="*/ 1 w 3"/>
                  <a:gd name="T19" fmla="*/ 33 h 147"/>
                  <a:gd name="T20" fmla="*/ 1 w 3"/>
                  <a:gd name="T21" fmla="*/ 40 h 147"/>
                  <a:gd name="T22" fmla="*/ 1 w 3"/>
                  <a:gd name="T23" fmla="*/ 40 h 147"/>
                  <a:gd name="T24" fmla="*/ 1 w 3"/>
                  <a:gd name="T25" fmla="*/ 47 h 147"/>
                  <a:gd name="T26" fmla="*/ 1 w 3"/>
                  <a:gd name="T27" fmla="*/ 47 h 147"/>
                  <a:gd name="T28" fmla="*/ 1 w 3"/>
                  <a:gd name="T29" fmla="*/ 52 h 147"/>
                  <a:gd name="T30" fmla="*/ 1 w 3"/>
                  <a:gd name="T31" fmla="*/ 52 h 147"/>
                  <a:gd name="T32" fmla="*/ 1 w 3"/>
                  <a:gd name="T33" fmla="*/ 59 h 147"/>
                  <a:gd name="T34" fmla="*/ 1 w 3"/>
                  <a:gd name="T35" fmla="*/ 59 h 147"/>
                  <a:gd name="T36" fmla="*/ 1 w 3"/>
                  <a:gd name="T37" fmla="*/ 65 h 147"/>
                  <a:gd name="T38" fmla="*/ 1 w 3"/>
                  <a:gd name="T39" fmla="*/ 65 h 147"/>
                  <a:gd name="T40" fmla="*/ 1 w 3"/>
                  <a:gd name="T41" fmla="*/ 72 h 147"/>
                  <a:gd name="T42" fmla="*/ 1 w 3"/>
                  <a:gd name="T43" fmla="*/ 72 h 147"/>
                  <a:gd name="T44" fmla="*/ 2 w 3"/>
                  <a:gd name="T45" fmla="*/ 78 h 147"/>
                  <a:gd name="T46" fmla="*/ 2 w 3"/>
                  <a:gd name="T47" fmla="*/ 78 h 147"/>
                  <a:gd name="T48" fmla="*/ 2 w 3"/>
                  <a:gd name="T49" fmla="*/ 84 h 147"/>
                  <a:gd name="T50" fmla="*/ 2 w 3"/>
                  <a:gd name="T51" fmla="*/ 84 h 147"/>
                  <a:gd name="T52" fmla="*/ 2 w 3"/>
                  <a:gd name="T53" fmla="*/ 91 h 147"/>
                  <a:gd name="T54" fmla="*/ 2 w 3"/>
                  <a:gd name="T55" fmla="*/ 91 h 147"/>
                  <a:gd name="T56" fmla="*/ 2 w 3"/>
                  <a:gd name="T57" fmla="*/ 97 h 147"/>
                  <a:gd name="T58" fmla="*/ 2 w 3"/>
                  <a:gd name="T59" fmla="*/ 97 h 147"/>
                  <a:gd name="T60" fmla="*/ 2 w 3"/>
                  <a:gd name="T61" fmla="*/ 102 h 147"/>
                  <a:gd name="T62" fmla="*/ 2 w 3"/>
                  <a:gd name="T63" fmla="*/ 102 h 147"/>
                  <a:gd name="T64" fmla="*/ 2 w 3"/>
                  <a:gd name="T65" fmla="*/ 108 h 147"/>
                  <a:gd name="T66" fmla="*/ 2 w 3"/>
                  <a:gd name="T67" fmla="*/ 108 h 147"/>
                  <a:gd name="T68" fmla="*/ 3 w 3"/>
                  <a:gd name="T69" fmla="*/ 114 h 147"/>
                  <a:gd name="T70" fmla="*/ 3 w 3"/>
                  <a:gd name="T71" fmla="*/ 114 h 147"/>
                  <a:gd name="T72" fmla="*/ 3 w 3"/>
                  <a:gd name="T73" fmla="*/ 119 h 147"/>
                  <a:gd name="T74" fmla="*/ 3 w 3"/>
                  <a:gd name="T75" fmla="*/ 119 h 147"/>
                  <a:gd name="T76" fmla="*/ 3 w 3"/>
                  <a:gd name="T77" fmla="*/ 123 h 147"/>
                  <a:gd name="T78" fmla="*/ 3 w 3"/>
                  <a:gd name="T79" fmla="*/ 123 h 147"/>
                  <a:gd name="T80" fmla="*/ 3 w 3"/>
                  <a:gd name="T81" fmla="*/ 129 h 147"/>
                  <a:gd name="T82" fmla="*/ 3 w 3"/>
                  <a:gd name="T83" fmla="*/ 129 h 147"/>
                  <a:gd name="T84" fmla="*/ 3 w 3"/>
                  <a:gd name="T85" fmla="*/ 134 h 147"/>
                  <a:gd name="T86" fmla="*/ 3 w 3"/>
                  <a:gd name="T87" fmla="*/ 134 h 147"/>
                  <a:gd name="T88" fmla="*/ 3 w 3"/>
                  <a:gd name="T89" fmla="*/ 138 h 147"/>
                  <a:gd name="T90" fmla="*/ 3 w 3"/>
                  <a:gd name="T91" fmla="*/ 138 h 147"/>
                  <a:gd name="T92" fmla="*/ 3 w 3"/>
                  <a:gd name="T93" fmla="*/ 143 h 147"/>
                  <a:gd name="T94" fmla="*/ 3 w 3"/>
                  <a:gd name="T95" fmla="*/ 143 h 1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147"/>
                  <a:gd name="T146" fmla="*/ 3 w 3"/>
                  <a:gd name="T147" fmla="*/ 147 h 1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147">
                    <a:moveTo>
                      <a:pt x="0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1" y="33"/>
                    </a:lnTo>
                    <a:lnTo>
                      <a:pt x="1" y="38"/>
                    </a:lnTo>
                    <a:lnTo>
                      <a:pt x="1" y="33"/>
                    </a:lnTo>
                    <a:lnTo>
                      <a:pt x="1" y="38"/>
                    </a:lnTo>
                    <a:lnTo>
                      <a:pt x="1" y="40"/>
                    </a:lnTo>
                    <a:lnTo>
                      <a:pt x="1" y="45"/>
                    </a:lnTo>
                    <a:lnTo>
                      <a:pt x="1" y="40"/>
                    </a:lnTo>
                    <a:lnTo>
                      <a:pt x="1" y="45"/>
                    </a:lnTo>
                    <a:lnTo>
                      <a:pt x="1" y="47"/>
                    </a:lnTo>
                    <a:lnTo>
                      <a:pt x="1" y="51"/>
                    </a:lnTo>
                    <a:lnTo>
                      <a:pt x="1" y="47"/>
                    </a:lnTo>
                    <a:lnTo>
                      <a:pt x="1" y="51"/>
                    </a:lnTo>
                    <a:lnTo>
                      <a:pt x="1" y="52"/>
                    </a:lnTo>
                    <a:lnTo>
                      <a:pt x="1" y="57"/>
                    </a:lnTo>
                    <a:lnTo>
                      <a:pt x="1" y="52"/>
                    </a:lnTo>
                    <a:lnTo>
                      <a:pt x="1" y="57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59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1" y="70"/>
                    </a:lnTo>
                    <a:lnTo>
                      <a:pt x="1" y="65"/>
                    </a:lnTo>
                    <a:lnTo>
                      <a:pt x="1" y="70"/>
                    </a:lnTo>
                    <a:lnTo>
                      <a:pt x="1" y="72"/>
                    </a:lnTo>
                    <a:lnTo>
                      <a:pt x="1" y="77"/>
                    </a:lnTo>
                    <a:lnTo>
                      <a:pt x="1" y="72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2" y="83"/>
                    </a:lnTo>
                    <a:lnTo>
                      <a:pt x="2" y="78"/>
                    </a:lnTo>
                    <a:lnTo>
                      <a:pt x="2" y="83"/>
                    </a:lnTo>
                    <a:lnTo>
                      <a:pt x="2" y="84"/>
                    </a:lnTo>
                    <a:lnTo>
                      <a:pt x="2" y="89"/>
                    </a:lnTo>
                    <a:lnTo>
                      <a:pt x="2" y="84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2" y="95"/>
                    </a:lnTo>
                    <a:lnTo>
                      <a:pt x="2" y="91"/>
                    </a:lnTo>
                    <a:lnTo>
                      <a:pt x="2" y="95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2" y="108"/>
                    </a:lnTo>
                    <a:lnTo>
                      <a:pt x="2" y="113"/>
                    </a:lnTo>
                    <a:lnTo>
                      <a:pt x="3" y="114"/>
                    </a:lnTo>
                    <a:lnTo>
                      <a:pt x="3" y="117"/>
                    </a:lnTo>
                    <a:lnTo>
                      <a:pt x="3" y="114"/>
                    </a:lnTo>
                    <a:lnTo>
                      <a:pt x="3" y="117"/>
                    </a:lnTo>
                    <a:lnTo>
                      <a:pt x="3" y="119"/>
                    </a:lnTo>
                    <a:lnTo>
                      <a:pt x="3" y="122"/>
                    </a:lnTo>
                    <a:lnTo>
                      <a:pt x="3" y="119"/>
                    </a:lnTo>
                    <a:lnTo>
                      <a:pt x="3" y="122"/>
                    </a:lnTo>
                    <a:lnTo>
                      <a:pt x="3" y="123"/>
                    </a:lnTo>
                    <a:lnTo>
                      <a:pt x="3" y="128"/>
                    </a:lnTo>
                    <a:lnTo>
                      <a:pt x="3" y="123"/>
                    </a:lnTo>
                    <a:lnTo>
                      <a:pt x="3" y="128"/>
                    </a:lnTo>
                    <a:lnTo>
                      <a:pt x="3" y="129"/>
                    </a:lnTo>
                    <a:lnTo>
                      <a:pt x="3" y="132"/>
                    </a:lnTo>
                    <a:lnTo>
                      <a:pt x="3" y="129"/>
                    </a:lnTo>
                    <a:lnTo>
                      <a:pt x="3" y="132"/>
                    </a:lnTo>
                    <a:lnTo>
                      <a:pt x="3" y="134"/>
                    </a:lnTo>
                    <a:lnTo>
                      <a:pt x="3" y="138"/>
                    </a:lnTo>
                    <a:lnTo>
                      <a:pt x="3" y="134"/>
                    </a:lnTo>
                    <a:lnTo>
                      <a:pt x="3" y="138"/>
                    </a:lnTo>
                    <a:lnTo>
                      <a:pt x="3" y="142"/>
                    </a:lnTo>
                    <a:lnTo>
                      <a:pt x="3" y="138"/>
                    </a:lnTo>
                    <a:lnTo>
                      <a:pt x="3" y="142"/>
                    </a:lnTo>
                    <a:lnTo>
                      <a:pt x="3" y="143"/>
                    </a:lnTo>
                    <a:lnTo>
                      <a:pt x="3" y="147"/>
                    </a:lnTo>
                    <a:lnTo>
                      <a:pt x="3" y="143"/>
                    </a:lnTo>
                    <a:lnTo>
                      <a:pt x="3" y="147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03" name="Freeform 2566"/>
              <p:cNvSpPr>
                <a:spLocks/>
              </p:cNvSpPr>
              <p:nvPr/>
            </p:nvSpPr>
            <p:spPr bwMode="auto">
              <a:xfrm>
                <a:off x="3584" y="2977"/>
                <a:ext cx="4" cy="84"/>
              </a:xfrm>
              <a:custGeom>
                <a:avLst/>
                <a:gdLst>
                  <a:gd name="T0" fmla="*/ 1 w 4"/>
                  <a:gd name="T1" fmla="*/ 1 h 84"/>
                  <a:gd name="T2" fmla="*/ 1 w 4"/>
                  <a:gd name="T3" fmla="*/ 1 h 84"/>
                  <a:gd name="T4" fmla="*/ 1 w 4"/>
                  <a:gd name="T5" fmla="*/ 5 h 84"/>
                  <a:gd name="T6" fmla="*/ 1 w 4"/>
                  <a:gd name="T7" fmla="*/ 5 h 84"/>
                  <a:gd name="T8" fmla="*/ 1 w 4"/>
                  <a:gd name="T9" fmla="*/ 11 h 84"/>
                  <a:gd name="T10" fmla="*/ 1 w 4"/>
                  <a:gd name="T11" fmla="*/ 11 h 84"/>
                  <a:gd name="T12" fmla="*/ 1 w 4"/>
                  <a:gd name="T13" fmla="*/ 14 h 84"/>
                  <a:gd name="T14" fmla="*/ 1 w 4"/>
                  <a:gd name="T15" fmla="*/ 14 h 84"/>
                  <a:gd name="T16" fmla="*/ 1 w 4"/>
                  <a:gd name="T17" fmla="*/ 19 h 84"/>
                  <a:gd name="T18" fmla="*/ 1 w 4"/>
                  <a:gd name="T19" fmla="*/ 19 h 84"/>
                  <a:gd name="T20" fmla="*/ 1 w 4"/>
                  <a:gd name="T21" fmla="*/ 23 h 84"/>
                  <a:gd name="T22" fmla="*/ 1 w 4"/>
                  <a:gd name="T23" fmla="*/ 23 h 84"/>
                  <a:gd name="T24" fmla="*/ 1 w 4"/>
                  <a:gd name="T25" fmla="*/ 27 h 84"/>
                  <a:gd name="T26" fmla="*/ 1 w 4"/>
                  <a:gd name="T27" fmla="*/ 27 h 84"/>
                  <a:gd name="T28" fmla="*/ 2 w 4"/>
                  <a:gd name="T29" fmla="*/ 30 h 84"/>
                  <a:gd name="T30" fmla="*/ 2 w 4"/>
                  <a:gd name="T31" fmla="*/ 30 h 84"/>
                  <a:gd name="T32" fmla="*/ 2 w 4"/>
                  <a:gd name="T33" fmla="*/ 35 h 84"/>
                  <a:gd name="T34" fmla="*/ 2 w 4"/>
                  <a:gd name="T35" fmla="*/ 35 h 84"/>
                  <a:gd name="T36" fmla="*/ 2 w 4"/>
                  <a:gd name="T37" fmla="*/ 38 h 84"/>
                  <a:gd name="T38" fmla="*/ 2 w 4"/>
                  <a:gd name="T39" fmla="*/ 38 h 84"/>
                  <a:gd name="T40" fmla="*/ 2 w 4"/>
                  <a:gd name="T41" fmla="*/ 42 h 84"/>
                  <a:gd name="T42" fmla="*/ 2 w 4"/>
                  <a:gd name="T43" fmla="*/ 42 h 84"/>
                  <a:gd name="T44" fmla="*/ 2 w 4"/>
                  <a:gd name="T45" fmla="*/ 47 h 84"/>
                  <a:gd name="T46" fmla="*/ 2 w 4"/>
                  <a:gd name="T47" fmla="*/ 47 h 84"/>
                  <a:gd name="T48" fmla="*/ 2 w 4"/>
                  <a:gd name="T49" fmla="*/ 49 h 84"/>
                  <a:gd name="T50" fmla="*/ 2 w 4"/>
                  <a:gd name="T51" fmla="*/ 49 h 84"/>
                  <a:gd name="T52" fmla="*/ 3 w 4"/>
                  <a:gd name="T53" fmla="*/ 53 h 84"/>
                  <a:gd name="T54" fmla="*/ 3 w 4"/>
                  <a:gd name="T55" fmla="*/ 53 h 84"/>
                  <a:gd name="T56" fmla="*/ 3 w 4"/>
                  <a:gd name="T57" fmla="*/ 55 h 84"/>
                  <a:gd name="T58" fmla="*/ 3 w 4"/>
                  <a:gd name="T59" fmla="*/ 55 h 84"/>
                  <a:gd name="T60" fmla="*/ 3 w 4"/>
                  <a:gd name="T61" fmla="*/ 59 h 84"/>
                  <a:gd name="T62" fmla="*/ 3 w 4"/>
                  <a:gd name="T63" fmla="*/ 59 h 84"/>
                  <a:gd name="T64" fmla="*/ 3 w 4"/>
                  <a:gd name="T65" fmla="*/ 62 h 84"/>
                  <a:gd name="T66" fmla="*/ 3 w 4"/>
                  <a:gd name="T67" fmla="*/ 62 h 84"/>
                  <a:gd name="T68" fmla="*/ 3 w 4"/>
                  <a:gd name="T69" fmla="*/ 65 h 84"/>
                  <a:gd name="T70" fmla="*/ 3 w 4"/>
                  <a:gd name="T71" fmla="*/ 65 h 84"/>
                  <a:gd name="T72" fmla="*/ 3 w 4"/>
                  <a:gd name="T73" fmla="*/ 68 h 84"/>
                  <a:gd name="T74" fmla="*/ 3 w 4"/>
                  <a:gd name="T75" fmla="*/ 68 h 84"/>
                  <a:gd name="T76" fmla="*/ 3 w 4"/>
                  <a:gd name="T77" fmla="*/ 72 h 84"/>
                  <a:gd name="T78" fmla="*/ 3 w 4"/>
                  <a:gd name="T79" fmla="*/ 72 h 84"/>
                  <a:gd name="T80" fmla="*/ 4 w 4"/>
                  <a:gd name="T81" fmla="*/ 74 h 84"/>
                  <a:gd name="T82" fmla="*/ 4 w 4"/>
                  <a:gd name="T83" fmla="*/ 74 h 84"/>
                  <a:gd name="T84" fmla="*/ 4 w 4"/>
                  <a:gd name="T85" fmla="*/ 76 h 84"/>
                  <a:gd name="T86" fmla="*/ 4 w 4"/>
                  <a:gd name="T87" fmla="*/ 76 h 84"/>
                  <a:gd name="T88" fmla="*/ 4 w 4"/>
                  <a:gd name="T89" fmla="*/ 79 h 84"/>
                  <a:gd name="T90" fmla="*/ 4 w 4"/>
                  <a:gd name="T91" fmla="*/ 79 h 84"/>
                  <a:gd name="T92" fmla="*/ 4 w 4"/>
                  <a:gd name="T93" fmla="*/ 83 h 84"/>
                  <a:gd name="T94" fmla="*/ 4 w 4"/>
                  <a:gd name="T95" fmla="*/ 83 h 8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84"/>
                  <a:gd name="T146" fmla="*/ 4 w 4"/>
                  <a:gd name="T147" fmla="*/ 84 h 8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84">
                    <a:moveTo>
                      <a:pt x="0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1" y="27"/>
                    </a:lnTo>
                    <a:lnTo>
                      <a:pt x="1" y="30"/>
                    </a:lnTo>
                    <a:lnTo>
                      <a:pt x="1" y="27"/>
                    </a:lnTo>
                    <a:lnTo>
                      <a:pt x="1" y="30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2" y="41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2" y="49"/>
                    </a:lnTo>
                    <a:lnTo>
                      <a:pt x="2" y="52"/>
                    </a:lnTo>
                    <a:lnTo>
                      <a:pt x="2" y="49"/>
                    </a:lnTo>
                    <a:lnTo>
                      <a:pt x="2" y="52"/>
                    </a:lnTo>
                    <a:lnTo>
                      <a:pt x="3" y="53"/>
                    </a:lnTo>
                    <a:lnTo>
                      <a:pt x="3" y="55"/>
                    </a:lnTo>
                    <a:lnTo>
                      <a:pt x="3" y="53"/>
                    </a:lnTo>
                    <a:lnTo>
                      <a:pt x="3" y="55"/>
                    </a:lnTo>
                    <a:lnTo>
                      <a:pt x="3" y="58"/>
                    </a:lnTo>
                    <a:lnTo>
                      <a:pt x="3" y="55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61"/>
                    </a:lnTo>
                    <a:lnTo>
                      <a:pt x="3" y="62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67"/>
                    </a:lnTo>
                    <a:lnTo>
                      <a:pt x="3" y="68"/>
                    </a:lnTo>
                    <a:lnTo>
                      <a:pt x="3" y="71"/>
                    </a:lnTo>
                    <a:lnTo>
                      <a:pt x="3" y="68"/>
                    </a:lnTo>
                    <a:lnTo>
                      <a:pt x="3" y="71"/>
                    </a:lnTo>
                    <a:lnTo>
                      <a:pt x="3" y="72"/>
                    </a:lnTo>
                    <a:lnTo>
                      <a:pt x="3" y="74"/>
                    </a:lnTo>
                    <a:lnTo>
                      <a:pt x="3" y="72"/>
                    </a:lnTo>
                    <a:lnTo>
                      <a:pt x="3" y="74"/>
                    </a:lnTo>
                    <a:lnTo>
                      <a:pt x="4" y="7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4" y="76"/>
                    </a:lnTo>
                    <a:lnTo>
                      <a:pt x="4" y="79"/>
                    </a:lnTo>
                    <a:lnTo>
                      <a:pt x="4" y="76"/>
                    </a:lnTo>
                    <a:lnTo>
                      <a:pt x="4" y="79"/>
                    </a:lnTo>
                    <a:lnTo>
                      <a:pt x="4" y="82"/>
                    </a:lnTo>
                    <a:lnTo>
                      <a:pt x="4" y="79"/>
                    </a:lnTo>
                    <a:lnTo>
                      <a:pt x="4" y="82"/>
                    </a:lnTo>
                    <a:lnTo>
                      <a:pt x="4" y="83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4" y="8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04" name="Freeform 2567"/>
              <p:cNvSpPr>
                <a:spLocks/>
              </p:cNvSpPr>
              <p:nvPr/>
            </p:nvSpPr>
            <p:spPr bwMode="auto">
              <a:xfrm>
                <a:off x="3588" y="3061"/>
                <a:ext cx="4" cy="42"/>
              </a:xfrm>
              <a:custGeom>
                <a:avLst/>
                <a:gdLst>
                  <a:gd name="T0" fmla="*/ 0 w 4"/>
                  <a:gd name="T1" fmla="*/ 1 h 42"/>
                  <a:gd name="T2" fmla="*/ 0 w 4"/>
                  <a:gd name="T3" fmla="*/ 1 h 42"/>
                  <a:gd name="T4" fmla="*/ 0 w 4"/>
                  <a:gd name="T5" fmla="*/ 2 h 42"/>
                  <a:gd name="T6" fmla="*/ 0 w 4"/>
                  <a:gd name="T7" fmla="*/ 2 h 42"/>
                  <a:gd name="T8" fmla="*/ 0 w 4"/>
                  <a:gd name="T9" fmla="*/ 5 h 42"/>
                  <a:gd name="T10" fmla="*/ 0 w 4"/>
                  <a:gd name="T11" fmla="*/ 5 h 42"/>
                  <a:gd name="T12" fmla="*/ 1 w 4"/>
                  <a:gd name="T13" fmla="*/ 7 h 42"/>
                  <a:gd name="T14" fmla="*/ 1 w 4"/>
                  <a:gd name="T15" fmla="*/ 7 h 42"/>
                  <a:gd name="T16" fmla="*/ 1 w 4"/>
                  <a:gd name="T17" fmla="*/ 9 h 42"/>
                  <a:gd name="T18" fmla="*/ 1 w 4"/>
                  <a:gd name="T19" fmla="*/ 9 h 42"/>
                  <a:gd name="T20" fmla="*/ 1 w 4"/>
                  <a:gd name="T21" fmla="*/ 12 h 42"/>
                  <a:gd name="T22" fmla="*/ 1 w 4"/>
                  <a:gd name="T23" fmla="*/ 12 h 42"/>
                  <a:gd name="T24" fmla="*/ 1 w 4"/>
                  <a:gd name="T25" fmla="*/ 14 h 42"/>
                  <a:gd name="T26" fmla="*/ 1 w 4"/>
                  <a:gd name="T27" fmla="*/ 14 h 42"/>
                  <a:gd name="T28" fmla="*/ 1 w 4"/>
                  <a:gd name="T29" fmla="*/ 16 h 42"/>
                  <a:gd name="T30" fmla="*/ 1 w 4"/>
                  <a:gd name="T31" fmla="*/ 16 h 42"/>
                  <a:gd name="T32" fmla="*/ 1 w 4"/>
                  <a:gd name="T33" fmla="*/ 18 h 42"/>
                  <a:gd name="T34" fmla="*/ 1 w 4"/>
                  <a:gd name="T35" fmla="*/ 18 h 42"/>
                  <a:gd name="T36" fmla="*/ 2 w 4"/>
                  <a:gd name="T37" fmla="*/ 20 h 42"/>
                  <a:gd name="T38" fmla="*/ 2 w 4"/>
                  <a:gd name="T39" fmla="*/ 20 h 42"/>
                  <a:gd name="T40" fmla="*/ 2 w 4"/>
                  <a:gd name="T41" fmla="*/ 21 h 42"/>
                  <a:gd name="T42" fmla="*/ 2 w 4"/>
                  <a:gd name="T43" fmla="*/ 21 h 42"/>
                  <a:gd name="T44" fmla="*/ 2 w 4"/>
                  <a:gd name="T45" fmla="*/ 22 h 42"/>
                  <a:gd name="T46" fmla="*/ 2 w 4"/>
                  <a:gd name="T47" fmla="*/ 22 h 42"/>
                  <a:gd name="T48" fmla="*/ 2 w 4"/>
                  <a:gd name="T49" fmla="*/ 25 h 42"/>
                  <a:gd name="T50" fmla="*/ 2 w 4"/>
                  <a:gd name="T51" fmla="*/ 25 h 42"/>
                  <a:gd name="T52" fmla="*/ 2 w 4"/>
                  <a:gd name="T53" fmla="*/ 27 h 42"/>
                  <a:gd name="T54" fmla="*/ 2 w 4"/>
                  <a:gd name="T55" fmla="*/ 27 h 42"/>
                  <a:gd name="T56" fmla="*/ 2 w 4"/>
                  <a:gd name="T57" fmla="*/ 29 h 42"/>
                  <a:gd name="T58" fmla="*/ 2 w 4"/>
                  <a:gd name="T59" fmla="*/ 29 h 42"/>
                  <a:gd name="T60" fmla="*/ 2 w 4"/>
                  <a:gd name="T61" fmla="*/ 31 h 42"/>
                  <a:gd name="T62" fmla="*/ 2 w 4"/>
                  <a:gd name="T63" fmla="*/ 31 h 42"/>
                  <a:gd name="T64" fmla="*/ 3 w 4"/>
                  <a:gd name="T65" fmla="*/ 33 h 42"/>
                  <a:gd name="T66" fmla="*/ 3 w 4"/>
                  <a:gd name="T67" fmla="*/ 33 h 42"/>
                  <a:gd name="T68" fmla="*/ 3 w 4"/>
                  <a:gd name="T69" fmla="*/ 35 h 42"/>
                  <a:gd name="T70" fmla="*/ 3 w 4"/>
                  <a:gd name="T71" fmla="*/ 35 h 42"/>
                  <a:gd name="T72" fmla="*/ 3 w 4"/>
                  <a:gd name="T73" fmla="*/ 36 h 42"/>
                  <a:gd name="T74" fmla="*/ 3 w 4"/>
                  <a:gd name="T75" fmla="*/ 36 h 42"/>
                  <a:gd name="T76" fmla="*/ 3 w 4"/>
                  <a:gd name="T77" fmla="*/ 36 h 42"/>
                  <a:gd name="T78" fmla="*/ 3 w 4"/>
                  <a:gd name="T79" fmla="*/ 36 h 42"/>
                  <a:gd name="T80" fmla="*/ 3 w 4"/>
                  <a:gd name="T81" fmla="*/ 38 h 42"/>
                  <a:gd name="T82" fmla="*/ 3 w 4"/>
                  <a:gd name="T83" fmla="*/ 38 h 42"/>
                  <a:gd name="T84" fmla="*/ 3 w 4"/>
                  <a:gd name="T85" fmla="*/ 40 h 42"/>
                  <a:gd name="T86" fmla="*/ 3 w 4"/>
                  <a:gd name="T87" fmla="*/ 40 h 42"/>
                  <a:gd name="T88" fmla="*/ 3 w 4"/>
                  <a:gd name="T89" fmla="*/ 42 h 42"/>
                  <a:gd name="T90" fmla="*/ 3 w 4"/>
                  <a:gd name="T91" fmla="*/ 42 h 42"/>
                  <a:gd name="T92" fmla="*/ 4 w 4"/>
                  <a:gd name="T93" fmla="*/ 42 h 42"/>
                  <a:gd name="T94" fmla="*/ 4 w 4"/>
                  <a:gd name="T95" fmla="*/ 42 h 4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2"/>
                  <a:gd name="T146" fmla="*/ 4 w 4"/>
                  <a:gd name="T147" fmla="*/ 42 h 4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4" y="4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05" name="Freeform 2568"/>
              <p:cNvSpPr>
                <a:spLocks/>
              </p:cNvSpPr>
              <p:nvPr/>
            </p:nvSpPr>
            <p:spPr bwMode="auto">
              <a:xfrm>
                <a:off x="3592" y="3103"/>
                <a:ext cx="3" cy="21"/>
              </a:xfrm>
              <a:custGeom>
                <a:avLst/>
                <a:gdLst>
                  <a:gd name="T0" fmla="*/ 0 w 3"/>
                  <a:gd name="T1" fmla="*/ 0 h 21"/>
                  <a:gd name="T2" fmla="*/ 0 w 3"/>
                  <a:gd name="T3" fmla="*/ 0 h 21"/>
                  <a:gd name="T4" fmla="*/ 0 w 3"/>
                  <a:gd name="T5" fmla="*/ 2 h 21"/>
                  <a:gd name="T6" fmla="*/ 0 w 3"/>
                  <a:gd name="T7" fmla="*/ 2 h 21"/>
                  <a:gd name="T8" fmla="*/ 0 w 3"/>
                  <a:gd name="T9" fmla="*/ 3 h 21"/>
                  <a:gd name="T10" fmla="*/ 0 w 3"/>
                  <a:gd name="T11" fmla="*/ 3 h 21"/>
                  <a:gd name="T12" fmla="*/ 0 w 3"/>
                  <a:gd name="T13" fmla="*/ 5 h 21"/>
                  <a:gd name="T14" fmla="*/ 0 w 3"/>
                  <a:gd name="T15" fmla="*/ 5 h 21"/>
                  <a:gd name="T16" fmla="*/ 0 w 3"/>
                  <a:gd name="T17" fmla="*/ 6 h 21"/>
                  <a:gd name="T18" fmla="*/ 0 w 3"/>
                  <a:gd name="T19" fmla="*/ 6 h 21"/>
                  <a:gd name="T20" fmla="*/ 1 w 3"/>
                  <a:gd name="T21" fmla="*/ 6 h 21"/>
                  <a:gd name="T22" fmla="*/ 1 w 3"/>
                  <a:gd name="T23" fmla="*/ 6 h 21"/>
                  <a:gd name="T24" fmla="*/ 1 w 3"/>
                  <a:gd name="T25" fmla="*/ 8 h 21"/>
                  <a:gd name="T26" fmla="*/ 1 w 3"/>
                  <a:gd name="T27" fmla="*/ 8 h 21"/>
                  <a:gd name="T28" fmla="*/ 1 w 3"/>
                  <a:gd name="T29" fmla="*/ 9 h 21"/>
                  <a:gd name="T30" fmla="*/ 1 w 3"/>
                  <a:gd name="T31" fmla="*/ 9 h 21"/>
                  <a:gd name="T32" fmla="*/ 1 w 3"/>
                  <a:gd name="T33" fmla="*/ 9 h 21"/>
                  <a:gd name="T34" fmla="*/ 1 w 3"/>
                  <a:gd name="T35" fmla="*/ 9 h 21"/>
                  <a:gd name="T36" fmla="*/ 1 w 3"/>
                  <a:gd name="T37" fmla="*/ 10 h 21"/>
                  <a:gd name="T38" fmla="*/ 1 w 3"/>
                  <a:gd name="T39" fmla="*/ 10 h 21"/>
                  <a:gd name="T40" fmla="*/ 1 w 3"/>
                  <a:gd name="T41" fmla="*/ 11 h 21"/>
                  <a:gd name="T42" fmla="*/ 1 w 3"/>
                  <a:gd name="T43" fmla="*/ 11 h 21"/>
                  <a:gd name="T44" fmla="*/ 1 w 3"/>
                  <a:gd name="T45" fmla="*/ 13 h 21"/>
                  <a:gd name="T46" fmla="*/ 1 w 3"/>
                  <a:gd name="T47" fmla="*/ 13 h 21"/>
                  <a:gd name="T48" fmla="*/ 2 w 3"/>
                  <a:gd name="T49" fmla="*/ 13 h 21"/>
                  <a:gd name="T50" fmla="*/ 2 w 3"/>
                  <a:gd name="T51" fmla="*/ 13 h 21"/>
                  <a:gd name="T52" fmla="*/ 2 w 3"/>
                  <a:gd name="T53" fmla="*/ 13 h 21"/>
                  <a:gd name="T54" fmla="*/ 2 w 3"/>
                  <a:gd name="T55" fmla="*/ 13 h 21"/>
                  <a:gd name="T56" fmla="*/ 2 w 3"/>
                  <a:gd name="T57" fmla="*/ 15 h 21"/>
                  <a:gd name="T58" fmla="*/ 2 w 3"/>
                  <a:gd name="T59" fmla="*/ 15 h 21"/>
                  <a:gd name="T60" fmla="*/ 2 w 3"/>
                  <a:gd name="T61" fmla="*/ 15 h 21"/>
                  <a:gd name="T62" fmla="*/ 2 w 3"/>
                  <a:gd name="T63" fmla="*/ 15 h 21"/>
                  <a:gd name="T64" fmla="*/ 2 w 3"/>
                  <a:gd name="T65" fmla="*/ 16 h 21"/>
                  <a:gd name="T66" fmla="*/ 2 w 3"/>
                  <a:gd name="T67" fmla="*/ 16 h 21"/>
                  <a:gd name="T68" fmla="*/ 2 w 3"/>
                  <a:gd name="T69" fmla="*/ 16 h 21"/>
                  <a:gd name="T70" fmla="*/ 2 w 3"/>
                  <a:gd name="T71" fmla="*/ 16 h 21"/>
                  <a:gd name="T72" fmla="*/ 2 w 3"/>
                  <a:gd name="T73" fmla="*/ 17 h 21"/>
                  <a:gd name="T74" fmla="*/ 2 w 3"/>
                  <a:gd name="T75" fmla="*/ 17 h 21"/>
                  <a:gd name="T76" fmla="*/ 3 w 3"/>
                  <a:gd name="T77" fmla="*/ 18 h 21"/>
                  <a:gd name="T78" fmla="*/ 3 w 3"/>
                  <a:gd name="T79" fmla="*/ 18 h 21"/>
                  <a:gd name="T80" fmla="*/ 3 w 3"/>
                  <a:gd name="T81" fmla="*/ 20 h 21"/>
                  <a:gd name="T82" fmla="*/ 3 w 3"/>
                  <a:gd name="T83" fmla="*/ 20 h 21"/>
                  <a:gd name="T84" fmla="*/ 3 w 3"/>
                  <a:gd name="T85" fmla="*/ 20 h 21"/>
                  <a:gd name="T86" fmla="*/ 3 w 3"/>
                  <a:gd name="T87" fmla="*/ 19 h 21"/>
                  <a:gd name="T88" fmla="*/ 3 w 3"/>
                  <a:gd name="T89" fmla="*/ 20 h 21"/>
                  <a:gd name="T90" fmla="*/ 3 w 3"/>
                  <a:gd name="T91" fmla="*/ 20 h 21"/>
                  <a:gd name="T92" fmla="*/ 3 w 3"/>
                  <a:gd name="T93" fmla="*/ 21 h 21"/>
                  <a:gd name="T94" fmla="*/ 3 w 3"/>
                  <a:gd name="T95" fmla="*/ 21 h 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21"/>
                  <a:gd name="T146" fmla="*/ 3 w 3"/>
                  <a:gd name="T147" fmla="*/ 21 h 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21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06" name="Freeform 2569"/>
              <p:cNvSpPr>
                <a:spLocks/>
              </p:cNvSpPr>
              <p:nvPr/>
            </p:nvSpPr>
            <p:spPr bwMode="auto">
              <a:xfrm>
                <a:off x="3595" y="3124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0 h 11"/>
                  <a:gd name="T4" fmla="*/ 1 w 4"/>
                  <a:gd name="T5" fmla="*/ 0 h 11"/>
                  <a:gd name="T6" fmla="*/ 1 w 4"/>
                  <a:gd name="T7" fmla="*/ 0 h 11"/>
                  <a:gd name="T8" fmla="*/ 1 w 4"/>
                  <a:gd name="T9" fmla="*/ 1 h 11"/>
                  <a:gd name="T10" fmla="*/ 1 w 4"/>
                  <a:gd name="T11" fmla="*/ 1 h 11"/>
                  <a:gd name="T12" fmla="*/ 1 w 4"/>
                  <a:gd name="T13" fmla="*/ 2 h 11"/>
                  <a:gd name="T14" fmla="*/ 1 w 4"/>
                  <a:gd name="T15" fmla="*/ 2 h 11"/>
                  <a:gd name="T16" fmla="*/ 1 w 4"/>
                  <a:gd name="T17" fmla="*/ 2 h 11"/>
                  <a:gd name="T18" fmla="*/ 1 w 4"/>
                  <a:gd name="T19" fmla="*/ 2 h 11"/>
                  <a:gd name="T20" fmla="*/ 1 w 4"/>
                  <a:gd name="T21" fmla="*/ 2 h 11"/>
                  <a:gd name="T22" fmla="*/ 1 w 4"/>
                  <a:gd name="T23" fmla="*/ 4 h 11"/>
                  <a:gd name="T24" fmla="*/ 1 w 4"/>
                  <a:gd name="T25" fmla="*/ 4 h 11"/>
                  <a:gd name="T26" fmla="*/ 1 w 4"/>
                  <a:gd name="T27" fmla="*/ 5 h 11"/>
                  <a:gd name="T28" fmla="*/ 2 w 4"/>
                  <a:gd name="T29" fmla="*/ 4 h 11"/>
                  <a:gd name="T30" fmla="*/ 2 w 4"/>
                  <a:gd name="T31" fmla="*/ 4 h 11"/>
                  <a:gd name="T32" fmla="*/ 2 w 4"/>
                  <a:gd name="T33" fmla="*/ 4 h 11"/>
                  <a:gd name="T34" fmla="*/ 2 w 4"/>
                  <a:gd name="T35" fmla="*/ 5 h 11"/>
                  <a:gd name="T36" fmla="*/ 2 w 4"/>
                  <a:gd name="T37" fmla="*/ 5 h 11"/>
                  <a:gd name="T38" fmla="*/ 2 w 4"/>
                  <a:gd name="T39" fmla="*/ 6 h 11"/>
                  <a:gd name="T40" fmla="*/ 2 w 4"/>
                  <a:gd name="T41" fmla="*/ 5 h 11"/>
                  <a:gd name="T42" fmla="*/ 2 w 4"/>
                  <a:gd name="T43" fmla="*/ 5 h 11"/>
                  <a:gd name="T44" fmla="*/ 2 w 4"/>
                  <a:gd name="T45" fmla="*/ 6 h 11"/>
                  <a:gd name="T46" fmla="*/ 2 w 4"/>
                  <a:gd name="T47" fmla="*/ 6 h 11"/>
                  <a:gd name="T48" fmla="*/ 2 w 4"/>
                  <a:gd name="T49" fmla="*/ 7 h 11"/>
                  <a:gd name="T50" fmla="*/ 2 w 4"/>
                  <a:gd name="T51" fmla="*/ 7 h 11"/>
                  <a:gd name="T52" fmla="*/ 3 w 4"/>
                  <a:gd name="T53" fmla="*/ 8 h 11"/>
                  <a:gd name="T54" fmla="*/ 3 w 4"/>
                  <a:gd name="T55" fmla="*/ 8 h 11"/>
                  <a:gd name="T56" fmla="*/ 3 w 4"/>
                  <a:gd name="T57" fmla="*/ 8 h 11"/>
                  <a:gd name="T58" fmla="*/ 3 w 4"/>
                  <a:gd name="T59" fmla="*/ 8 h 11"/>
                  <a:gd name="T60" fmla="*/ 3 w 4"/>
                  <a:gd name="T61" fmla="*/ 8 h 11"/>
                  <a:gd name="T62" fmla="*/ 3 w 4"/>
                  <a:gd name="T63" fmla="*/ 8 h 11"/>
                  <a:gd name="T64" fmla="*/ 3 w 4"/>
                  <a:gd name="T65" fmla="*/ 8 h 11"/>
                  <a:gd name="T66" fmla="*/ 3 w 4"/>
                  <a:gd name="T67" fmla="*/ 8 h 11"/>
                  <a:gd name="T68" fmla="*/ 3 w 4"/>
                  <a:gd name="T69" fmla="*/ 9 h 11"/>
                  <a:gd name="T70" fmla="*/ 3 w 4"/>
                  <a:gd name="T71" fmla="*/ 9 h 11"/>
                  <a:gd name="T72" fmla="*/ 3 w 4"/>
                  <a:gd name="T73" fmla="*/ 9 h 11"/>
                  <a:gd name="T74" fmla="*/ 3 w 4"/>
                  <a:gd name="T75" fmla="*/ 9 h 11"/>
                  <a:gd name="T76" fmla="*/ 4 w 4"/>
                  <a:gd name="T77" fmla="*/ 10 h 11"/>
                  <a:gd name="T78" fmla="*/ 4 w 4"/>
                  <a:gd name="T79" fmla="*/ 10 h 11"/>
                  <a:gd name="T80" fmla="*/ 4 w 4"/>
                  <a:gd name="T81" fmla="*/ 9 h 11"/>
                  <a:gd name="T82" fmla="*/ 4 w 4"/>
                  <a:gd name="T83" fmla="*/ 10 h 11"/>
                  <a:gd name="T84" fmla="*/ 4 w 4"/>
                  <a:gd name="T85" fmla="*/ 10 h 11"/>
                  <a:gd name="T86" fmla="*/ 4 w 4"/>
                  <a:gd name="T87" fmla="*/ 10 h 11"/>
                  <a:gd name="T88" fmla="*/ 4 w 4"/>
                  <a:gd name="T89" fmla="*/ 10 h 11"/>
                  <a:gd name="T90" fmla="*/ 4 w 4"/>
                  <a:gd name="T91" fmla="*/ 11 h 11"/>
                  <a:gd name="T92" fmla="*/ 4 w 4"/>
                  <a:gd name="T93" fmla="*/ 11 h 11"/>
                  <a:gd name="T94" fmla="*/ 4 w 4"/>
                  <a:gd name="T95" fmla="*/ 11 h 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1"/>
                  <a:gd name="T146" fmla="*/ 4 w 4"/>
                  <a:gd name="T147" fmla="*/ 11 h 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07" name="Freeform 2570"/>
              <p:cNvSpPr>
                <a:spLocks/>
              </p:cNvSpPr>
              <p:nvPr/>
            </p:nvSpPr>
            <p:spPr bwMode="auto">
              <a:xfrm>
                <a:off x="3599" y="3135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0 h 5"/>
                  <a:gd name="T4" fmla="*/ 1 w 5"/>
                  <a:gd name="T5" fmla="*/ 0 h 5"/>
                  <a:gd name="T6" fmla="*/ 1 w 5"/>
                  <a:gd name="T7" fmla="*/ 0 h 5"/>
                  <a:gd name="T8" fmla="*/ 1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1 w 5"/>
                  <a:gd name="T15" fmla="*/ 1 h 5"/>
                  <a:gd name="T16" fmla="*/ 1 w 5"/>
                  <a:gd name="T17" fmla="*/ 1 h 5"/>
                  <a:gd name="T18" fmla="*/ 1 w 5"/>
                  <a:gd name="T19" fmla="*/ 1 h 5"/>
                  <a:gd name="T20" fmla="*/ 1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1 w 5"/>
                  <a:gd name="T27" fmla="*/ 2 h 5"/>
                  <a:gd name="T28" fmla="*/ 2 w 5"/>
                  <a:gd name="T29" fmla="*/ 2 h 5"/>
                  <a:gd name="T30" fmla="*/ 2 w 5"/>
                  <a:gd name="T31" fmla="*/ 2 h 5"/>
                  <a:gd name="T32" fmla="*/ 2 w 5"/>
                  <a:gd name="T33" fmla="*/ 2 h 5"/>
                  <a:gd name="T34" fmla="*/ 2 w 5"/>
                  <a:gd name="T35" fmla="*/ 3 h 5"/>
                  <a:gd name="T36" fmla="*/ 2 w 5"/>
                  <a:gd name="T37" fmla="*/ 3 h 5"/>
                  <a:gd name="T38" fmla="*/ 2 w 5"/>
                  <a:gd name="T39" fmla="*/ 3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3 h 5"/>
                  <a:gd name="T46" fmla="*/ 2 w 5"/>
                  <a:gd name="T47" fmla="*/ 3 h 5"/>
                  <a:gd name="T48" fmla="*/ 3 w 5"/>
                  <a:gd name="T49" fmla="*/ 4 h 5"/>
                  <a:gd name="T50" fmla="*/ 3 w 5"/>
                  <a:gd name="T51" fmla="*/ 4 h 5"/>
                  <a:gd name="T52" fmla="*/ 3 w 5"/>
                  <a:gd name="T53" fmla="*/ 3 h 5"/>
                  <a:gd name="T54" fmla="*/ 3 w 5"/>
                  <a:gd name="T55" fmla="*/ 3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4 h 5"/>
                  <a:gd name="T62" fmla="*/ 3 w 5"/>
                  <a:gd name="T63" fmla="*/ 4 h 5"/>
                  <a:gd name="T64" fmla="*/ 3 w 5"/>
                  <a:gd name="T65" fmla="*/ 4 h 5"/>
                  <a:gd name="T66" fmla="*/ 3 w 5"/>
                  <a:gd name="T67" fmla="*/ 4 h 5"/>
                  <a:gd name="T68" fmla="*/ 3 w 5"/>
                  <a:gd name="T69" fmla="*/ 4 h 5"/>
                  <a:gd name="T70" fmla="*/ 4 w 5"/>
                  <a:gd name="T71" fmla="*/ 4 h 5"/>
                  <a:gd name="T72" fmla="*/ 4 w 5"/>
                  <a:gd name="T73" fmla="*/ 4 h 5"/>
                  <a:gd name="T74" fmla="*/ 4 w 5"/>
                  <a:gd name="T75" fmla="*/ 3 h 5"/>
                  <a:gd name="T76" fmla="*/ 4 w 5"/>
                  <a:gd name="T77" fmla="*/ 4 h 5"/>
                  <a:gd name="T78" fmla="*/ 4 w 5"/>
                  <a:gd name="T79" fmla="*/ 4 h 5"/>
                  <a:gd name="T80" fmla="*/ 4 w 5"/>
                  <a:gd name="T81" fmla="*/ 5 h 5"/>
                  <a:gd name="T82" fmla="*/ 4 w 5"/>
                  <a:gd name="T83" fmla="*/ 5 h 5"/>
                  <a:gd name="T84" fmla="*/ 4 w 5"/>
                  <a:gd name="T85" fmla="*/ 4 h 5"/>
                  <a:gd name="T86" fmla="*/ 4 w 5"/>
                  <a:gd name="T87" fmla="*/ 5 h 5"/>
                  <a:gd name="T88" fmla="*/ 4 w 5"/>
                  <a:gd name="T89" fmla="*/ 5 h 5"/>
                  <a:gd name="T90" fmla="*/ 5 w 5"/>
                  <a:gd name="T91" fmla="*/ 5 h 5"/>
                  <a:gd name="T92" fmla="*/ 5 w 5"/>
                  <a:gd name="T93" fmla="*/ 5 h 5"/>
                  <a:gd name="T94" fmla="*/ 5 w 5"/>
                  <a:gd name="T95" fmla="*/ 5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08" name="Freeform 2571"/>
              <p:cNvSpPr>
                <a:spLocks/>
              </p:cNvSpPr>
              <p:nvPr/>
            </p:nvSpPr>
            <p:spPr bwMode="auto">
              <a:xfrm>
                <a:off x="3604" y="3140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0 h 3"/>
                  <a:gd name="T6" fmla="*/ 0 w 4"/>
                  <a:gd name="T7" fmla="*/ 0 h 3"/>
                  <a:gd name="T8" fmla="*/ 0 w 4"/>
                  <a:gd name="T9" fmla="*/ 0 h 3"/>
                  <a:gd name="T10" fmla="*/ 0 w 4"/>
                  <a:gd name="T11" fmla="*/ 0 h 3"/>
                  <a:gd name="T12" fmla="*/ 0 w 4"/>
                  <a:gd name="T13" fmla="*/ 1 h 3"/>
                  <a:gd name="T14" fmla="*/ 0 w 4"/>
                  <a:gd name="T15" fmla="*/ 0 h 3"/>
                  <a:gd name="T16" fmla="*/ 1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1 w 4"/>
                  <a:gd name="T23" fmla="*/ 0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0 h 3"/>
                  <a:gd name="T30" fmla="*/ 1 w 4"/>
                  <a:gd name="T31" fmla="*/ 1 h 3"/>
                  <a:gd name="T32" fmla="*/ 1 w 4"/>
                  <a:gd name="T33" fmla="*/ 0 h 3"/>
                  <a:gd name="T34" fmla="*/ 1 w 4"/>
                  <a:gd name="T35" fmla="*/ 1 h 3"/>
                  <a:gd name="T36" fmla="*/ 1 w 4"/>
                  <a:gd name="T37" fmla="*/ 1 h 3"/>
                  <a:gd name="T38" fmla="*/ 1 w 4"/>
                  <a:gd name="T39" fmla="*/ 1 h 3"/>
                  <a:gd name="T40" fmla="*/ 1 w 4"/>
                  <a:gd name="T41" fmla="*/ 1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1 h 3"/>
                  <a:gd name="T58" fmla="*/ 2 w 4"/>
                  <a:gd name="T59" fmla="*/ 1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2 h 3"/>
                  <a:gd name="T76" fmla="*/ 3 w 4"/>
                  <a:gd name="T77" fmla="*/ 3 h 3"/>
                  <a:gd name="T78" fmla="*/ 3 w 4"/>
                  <a:gd name="T79" fmla="*/ 2 h 3"/>
                  <a:gd name="T80" fmla="*/ 3 w 4"/>
                  <a:gd name="T81" fmla="*/ 2 h 3"/>
                  <a:gd name="T82" fmla="*/ 4 w 4"/>
                  <a:gd name="T83" fmla="*/ 3 h 3"/>
                  <a:gd name="T84" fmla="*/ 4 w 4"/>
                  <a:gd name="T85" fmla="*/ 3 h 3"/>
                  <a:gd name="T86" fmla="*/ 4 w 4"/>
                  <a:gd name="T87" fmla="*/ 3 h 3"/>
                  <a:gd name="T88" fmla="*/ 4 w 4"/>
                  <a:gd name="T89" fmla="*/ 3 h 3"/>
                  <a:gd name="T90" fmla="*/ 4 w 4"/>
                  <a:gd name="T91" fmla="*/ 2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09" name="Freeform 2572"/>
              <p:cNvSpPr>
                <a:spLocks/>
              </p:cNvSpPr>
              <p:nvPr/>
            </p:nvSpPr>
            <p:spPr bwMode="auto">
              <a:xfrm>
                <a:off x="3608" y="3142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1 w 5"/>
                  <a:gd name="T7" fmla="*/ 1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10" name="Freeform 2573"/>
              <p:cNvSpPr>
                <a:spLocks/>
              </p:cNvSpPr>
              <p:nvPr/>
            </p:nvSpPr>
            <p:spPr bwMode="auto">
              <a:xfrm>
                <a:off x="3613" y="3142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1 h 2"/>
                  <a:gd name="T12" fmla="*/ 0 w 4"/>
                  <a:gd name="T13" fmla="*/ 2 h 2"/>
                  <a:gd name="T14" fmla="*/ 0 w 4"/>
                  <a:gd name="T15" fmla="*/ 2 h 2"/>
                  <a:gd name="T16" fmla="*/ 1 w 4"/>
                  <a:gd name="T17" fmla="*/ 2 h 2"/>
                  <a:gd name="T18" fmla="*/ 1 w 4"/>
                  <a:gd name="T19" fmla="*/ 2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2 h 2"/>
                  <a:gd name="T60" fmla="*/ 3 w 4"/>
                  <a:gd name="T61" fmla="*/ 1 h 2"/>
                  <a:gd name="T62" fmla="*/ 3 w 4"/>
                  <a:gd name="T63" fmla="*/ 0 h 2"/>
                  <a:gd name="T64" fmla="*/ 3 w 4"/>
                  <a:gd name="T65" fmla="*/ 0 h 2"/>
                  <a:gd name="T66" fmla="*/ 3 w 4"/>
                  <a:gd name="T67" fmla="*/ 0 h 2"/>
                  <a:gd name="T68" fmla="*/ 3 w 4"/>
                  <a:gd name="T69" fmla="*/ 0 h 2"/>
                  <a:gd name="T70" fmla="*/ 3 w 4"/>
                  <a:gd name="T71" fmla="*/ 0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2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11" name="Freeform 2574"/>
              <p:cNvSpPr>
                <a:spLocks/>
              </p:cNvSpPr>
              <p:nvPr/>
            </p:nvSpPr>
            <p:spPr bwMode="auto">
              <a:xfrm>
                <a:off x="3617" y="3143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0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3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12" name="Freeform 2575"/>
              <p:cNvSpPr>
                <a:spLocks/>
              </p:cNvSpPr>
              <p:nvPr/>
            </p:nvSpPr>
            <p:spPr bwMode="auto">
              <a:xfrm>
                <a:off x="3622" y="3143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0 h 2"/>
                  <a:gd name="T88" fmla="*/ 5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13" name="Freeform 2576"/>
              <p:cNvSpPr>
                <a:spLocks/>
              </p:cNvSpPr>
              <p:nvPr/>
            </p:nvSpPr>
            <p:spPr bwMode="auto">
              <a:xfrm>
                <a:off x="3627" y="3143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0 h 3"/>
                  <a:gd name="T4" fmla="*/ 0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0 w 5"/>
                  <a:gd name="T11" fmla="*/ 0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1 h 3"/>
                  <a:gd name="T28" fmla="*/ 1 w 5"/>
                  <a:gd name="T29" fmla="*/ 1 h 3"/>
                  <a:gd name="T30" fmla="*/ 1 w 5"/>
                  <a:gd name="T31" fmla="*/ 1 h 3"/>
                  <a:gd name="T32" fmla="*/ 1 w 5"/>
                  <a:gd name="T33" fmla="*/ 1 h 3"/>
                  <a:gd name="T34" fmla="*/ 2 w 5"/>
                  <a:gd name="T35" fmla="*/ 0 h 3"/>
                  <a:gd name="T36" fmla="*/ 2 w 5"/>
                  <a:gd name="T37" fmla="*/ 0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2 h 3"/>
                  <a:gd name="T48" fmla="*/ 2 w 5"/>
                  <a:gd name="T49" fmla="*/ 2 h 3"/>
                  <a:gd name="T50" fmla="*/ 2 w 5"/>
                  <a:gd name="T51" fmla="*/ 2 h 3"/>
                  <a:gd name="T52" fmla="*/ 2 w 5"/>
                  <a:gd name="T53" fmla="*/ 2 h 3"/>
                  <a:gd name="T54" fmla="*/ 2 w 5"/>
                  <a:gd name="T55" fmla="*/ 3 h 3"/>
                  <a:gd name="T56" fmla="*/ 3 w 5"/>
                  <a:gd name="T57" fmla="*/ 2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2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2 h 3"/>
                  <a:gd name="T72" fmla="*/ 3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1 h 3"/>
                  <a:gd name="T92" fmla="*/ 4 w 5"/>
                  <a:gd name="T93" fmla="*/ 1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14" name="Freeform 2577"/>
              <p:cNvSpPr>
                <a:spLocks/>
              </p:cNvSpPr>
              <p:nvPr/>
            </p:nvSpPr>
            <p:spPr bwMode="auto">
              <a:xfrm>
                <a:off x="3632" y="314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0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0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0 h 2"/>
                  <a:gd name="T24" fmla="*/ 1 w 4"/>
                  <a:gd name="T25" fmla="*/ 0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0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0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1 h 2"/>
                  <a:gd name="T54" fmla="*/ 2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0 h 2"/>
                  <a:gd name="T62" fmla="*/ 3 w 4"/>
                  <a:gd name="T63" fmla="*/ 0 h 2"/>
                  <a:gd name="T64" fmla="*/ 3 w 4"/>
                  <a:gd name="T65" fmla="*/ 0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0 h 2"/>
                  <a:gd name="T74" fmla="*/ 3 w 4"/>
                  <a:gd name="T75" fmla="*/ 0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1 h 2"/>
                  <a:gd name="T96" fmla="*/ 4 w 4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15" name="Freeform 2578"/>
              <p:cNvSpPr>
                <a:spLocks/>
              </p:cNvSpPr>
              <p:nvPr/>
            </p:nvSpPr>
            <p:spPr bwMode="auto">
              <a:xfrm>
                <a:off x="3636" y="3143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2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16" name="Freeform 2579"/>
              <p:cNvSpPr>
                <a:spLocks/>
              </p:cNvSpPr>
              <p:nvPr/>
            </p:nvSpPr>
            <p:spPr bwMode="auto">
              <a:xfrm>
                <a:off x="3641" y="3142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2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0 w 5"/>
                  <a:gd name="T11" fmla="*/ 2 h 3"/>
                  <a:gd name="T12" fmla="*/ 1 w 5"/>
                  <a:gd name="T13" fmla="*/ 1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1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2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2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0 h 3"/>
                  <a:gd name="T58" fmla="*/ 3 w 5"/>
                  <a:gd name="T59" fmla="*/ 0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2 h 3"/>
                  <a:gd name="T88" fmla="*/ 4 w 5"/>
                  <a:gd name="T89" fmla="*/ 2 h 3"/>
                  <a:gd name="T90" fmla="*/ 4 w 5"/>
                  <a:gd name="T91" fmla="*/ 2 h 3"/>
                  <a:gd name="T92" fmla="*/ 4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17" name="Freeform 2580"/>
              <p:cNvSpPr>
                <a:spLocks/>
              </p:cNvSpPr>
              <p:nvPr/>
            </p:nvSpPr>
            <p:spPr bwMode="auto">
              <a:xfrm>
                <a:off x="3646" y="3143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0 h 2"/>
                  <a:gd name="T50" fmla="*/ 2 w 5"/>
                  <a:gd name="T51" fmla="*/ 0 h 2"/>
                  <a:gd name="T52" fmla="*/ 2 w 5"/>
                  <a:gd name="T53" fmla="*/ 0 h 2"/>
                  <a:gd name="T54" fmla="*/ 2 w 5"/>
                  <a:gd name="T55" fmla="*/ 1 h 2"/>
                  <a:gd name="T56" fmla="*/ 2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18" name="Freeform 2581"/>
              <p:cNvSpPr>
                <a:spLocks/>
              </p:cNvSpPr>
              <p:nvPr/>
            </p:nvSpPr>
            <p:spPr bwMode="auto">
              <a:xfrm>
                <a:off x="3651" y="3143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0 h 2"/>
                  <a:gd name="T36" fmla="*/ 1 w 4"/>
                  <a:gd name="T37" fmla="*/ 0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2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2 h 2"/>
                  <a:gd name="T58" fmla="*/ 2 w 4"/>
                  <a:gd name="T59" fmla="*/ 2 h 2"/>
                  <a:gd name="T60" fmla="*/ 2 w 4"/>
                  <a:gd name="T61" fmla="*/ 2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2 h 2"/>
                  <a:gd name="T68" fmla="*/ 3 w 4"/>
                  <a:gd name="T69" fmla="*/ 2 h 2"/>
                  <a:gd name="T70" fmla="*/ 3 w 4"/>
                  <a:gd name="T71" fmla="*/ 2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2 h 2"/>
                  <a:gd name="T78" fmla="*/ 3 w 4"/>
                  <a:gd name="T79" fmla="*/ 1 h 2"/>
                  <a:gd name="T80" fmla="*/ 3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2 h 2"/>
                  <a:gd name="T88" fmla="*/ 4 w 4"/>
                  <a:gd name="T89" fmla="*/ 2 h 2"/>
                  <a:gd name="T90" fmla="*/ 4 w 4"/>
                  <a:gd name="T91" fmla="*/ 1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19" name="Freeform 2582"/>
              <p:cNvSpPr>
                <a:spLocks/>
              </p:cNvSpPr>
              <p:nvPr/>
            </p:nvSpPr>
            <p:spPr bwMode="auto">
              <a:xfrm>
                <a:off x="3655" y="3144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0 h 2"/>
                  <a:gd name="T26" fmla="*/ 1 w 5"/>
                  <a:gd name="T27" fmla="*/ 0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2 h 2"/>
                  <a:gd name="T88" fmla="*/ 4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20" name="Freeform 2583"/>
              <p:cNvSpPr>
                <a:spLocks/>
              </p:cNvSpPr>
              <p:nvPr/>
            </p:nvSpPr>
            <p:spPr bwMode="auto">
              <a:xfrm>
                <a:off x="3660" y="3144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2 h 2"/>
                  <a:gd name="T40" fmla="*/ 2 w 4"/>
                  <a:gd name="T41" fmla="*/ 2 h 2"/>
                  <a:gd name="T42" fmla="*/ 2 w 4"/>
                  <a:gd name="T43" fmla="*/ 2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2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2 h 2"/>
                  <a:gd name="T80" fmla="*/ 4 w 4"/>
                  <a:gd name="T81" fmla="*/ 2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2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21" name="Freeform 2584"/>
              <p:cNvSpPr>
                <a:spLocks/>
              </p:cNvSpPr>
              <p:nvPr/>
            </p:nvSpPr>
            <p:spPr bwMode="auto">
              <a:xfrm>
                <a:off x="3664" y="3144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1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22" name="Freeform 2585"/>
              <p:cNvSpPr>
                <a:spLocks/>
              </p:cNvSpPr>
              <p:nvPr/>
            </p:nvSpPr>
            <p:spPr bwMode="auto">
              <a:xfrm>
                <a:off x="3669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0 w 5"/>
                  <a:gd name="T7" fmla="*/ 1 h 1"/>
                  <a:gd name="T8" fmla="*/ 1 w 5"/>
                  <a:gd name="T9" fmla="*/ 1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1 h 1"/>
                  <a:gd name="T50" fmla="*/ 2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1 h 1"/>
                  <a:gd name="T88" fmla="*/ 4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23" name="Freeform 2586"/>
              <p:cNvSpPr>
                <a:spLocks/>
              </p:cNvSpPr>
              <p:nvPr/>
            </p:nvSpPr>
            <p:spPr bwMode="auto">
              <a:xfrm>
                <a:off x="3674" y="3145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0 h 2"/>
                  <a:gd name="T46" fmla="*/ 2 w 5"/>
                  <a:gd name="T47" fmla="*/ 0 h 2"/>
                  <a:gd name="T48" fmla="*/ 2 w 5"/>
                  <a:gd name="T49" fmla="*/ 0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0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0 h 2"/>
                  <a:gd name="T84" fmla="*/ 4 w 5"/>
                  <a:gd name="T85" fmla="*/ 1 h 2"/>
                  <a:gd name="T86" fmla="*/ 4 w 5"/>
                  <a:gd name="T87" fmla="*/ 0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24" name="Freeform 2587"/>
              <p:cNvSpPr>
                <a:spLocks/>
              </p:cNvSpPr>
              <p:nvPr/>
            </p:nvSpPr>
            <p:spPr bwMode="auto">
              <a:xfrm>
                <a:off x="3679" y="3144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2 h 3"/>
                  <a:gd name="T14" fmla="*/ 0 w 4"/>
                  <a:gd name="T15" fmla="*/ 2 h 3"/>
                  <a:gd name="T16" fmla="*/ 1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3 h 3"/>
                  <a:gd name="T32" fmla="*/ 1 w 4"/>
                  <a:gd name="T33" fmla="*/ 2 h 3"/>
                  <a:gd name="T34" fmla="*/ 1 w 4"/>
                  <a:gd name="T35" fmla="*/ 2 h 3"/>
                  <a:gd name="T36" fmla="*/ 2 w 4"/>
                  <a:gd name="T37" fmla="*/ 1 h 3"/>
                  <a:gd name="T38" fmla="*/ 2 w 4"/>
                  <a:gd name="T39" fmla="*/ 2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3 w 4"/>
                  <a:gd name="T55" fmla="*/ 1 h 3"/>
                  <a:gd name="T56" fmla="*/ 3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1 h 3"/>
                  <a:gd name="T72" fmla="*/ 3 w 4"/>
                  <a:gd name="T73" fmla="*/ 1 h 3"/>
                  <a:gd name="T74" fmla="*/ 3 w 4"/>
                  <a:gd name="T75" fmla="*/ 1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1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25" name="Freeform 2588"/>
              <p:cNvSpPr>
                <a:spLocks/>
              </p:cNvSpPr>
              <p:nvPr/>
            </p:nvSpPr>
            <p:spPr bwMode="auto">
              <a:xfrm>
                <a:off x="3683" y="3144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2 w 5"/>
                  <a:gd name="T21" fmla="*/ 2 h 2"/>
                  <a:gd name="T22" fmla="*/ 2 w 5"/>
                  <a:gd name="T23" fmla="*/ 2 h 2"/>
                  <a:gd name="T24" fmla="*/ 2 w 5"/>
                  <a:gd name="T25" fmla="*/ 2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1 h 2"/>
                  <a:gd name="T62" fmla="*/ 4 w 5"/>
                  <a:gd name="T63" fmla="*/ 2 h 2"/>
                  <a:gd name="T64" fmla="*/ 4 w 5"/>
                  <a:gd name="T65" fmla="*/ 2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5 w 5"/>
                  <a:gd name="T83" fmla="*/ 1 h 2"/>
                  <a:gd name="T84" fmla="*/ 5 w 5"/>
                  <a:gd name="T85" fmla="*/ 0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26" name="Freeform 2589"/>
              <p:cNvSpPr>
                <a:spLocks/>
              </p:cNvSpPr>
              <p:nvPr/>
            </p:nvSpPr>
            <p:spPr bwMode="auto">
              <a:xfrm>
                <a:off x="3688" y="314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3 h 4"/>
                  <a:gd name="T4" fmla="*/ 1 w 5"/>
                  <a:gd name="T5" fmla="*/ 1 h 4"/>
                  <a:gd name="T6" fmla="*/ 1 w 5"/>
                  <a:gd name="T7" fmla="*/ 0 h 4"/>
                  <a:gd name="T8" fmla="*/ 1 w 5"/>
                  <a:gd name="T9" fmla="*/ 0 h 4"/>
                  <a:gd name="T10" fmla="*/ 1 w 5"/>
                  <a:gd name="T11" fmla="*/ 2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2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2 w 5"/>
                  <a:gd name="T25" fmla="*/ 3 h 4"/>
                  <a:gd name="T26" fmla="*/ 2 w 5"/>
                  <a:gd name="T27" fmla="*/ 3 h 4"/>
                  <a:gd name="T28" fmla="*/ 2 w 5"/>
                  <a:gd name="T29" fmla="*/ 3 h 4"/>
                  <a:gd name="T30" fmla="*/ 2 w 5"/>
                  <a:gd name="T31" fmla="*/ 2 h 4"/>
                  <a:gd name="T32" fmla="*/ 2 w 5"/>
                  <a:gd name="T33" fmla="*/ 3 h 4"/>
                  <a:gd name="T34" fmla="*/ 2 w 5"/>
                  <a:gd name="T35" fmla="*/ 3 h 4"/>
                  <a:gd name="T36" fmla="*/ 2 w 5"/>
                  <a:gd name="T37" fmla="*/ 2 h 4"/>
                  <a:gd name="T38" fmla="*/ 2 w 5"/>
                  <a:gd name="T39" fmla="*/ 3 h 4"/>
                  <a:gd name="T40" fmla="*/ 2 w 5"/>
                  <a:gd name="T41" fmla="*/ 3 h 4"/>
                  <a:gd name="T42" fmla="*/ 2 w 5"/>
                  <a:gd name="T43" fmla="*/ 3 h 4"/>
                  <a:gd name="T44" fmla="*/ 3 w 5"/>
                  <a:gd name="T45" fmla="*/ 3 h 4"/>
                  <a:gd name="T46" fmla="*/ 3 w 5"/>
                  <a:gd name="T47" fmla="*/ 3 h 4"/>
                  <a:gd name="T48" fmla="*/ 3 w 5"/>
                  <a:gd name="T49" fmla="*/ 3 h 4"/>
                  <a:gd name="T50" fmla="*/ 3 w 5"/>
                  <a:gd name="T51" fmla="*/ 4 h 4"/>
                  <a:gd name="T52" fmla="*/ 3 w 5"/>
                  <a:gd name="T53" fmla="*/ 3 h 4"/>
                  <a:gd name="T54" fmla="*/ 3 w 5"/>
                  <a:gd name="T55" fmla="*/ 2 h 4"/>
                  <a:gd name="T56" fmla="*/ 3 w 5"/>
                  <a:gd name="T57" fmla="*/ 3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2 h 4"/>
                  <a:gd name="T64" fmla="*/ 3 w 5"/>
                  <a:gd name="T65" fmla="*/ 2 h 4"/>
                  <a:gd name="T66" fmla="*/ 4 w 5"/>
                  <a:gd name="T67" fmla="*/ 3 h 4"/>
                  <a:gd name="T68" fmla="*/ 4 w 5"/>
                  <a:gd name="T69" fmla="*/ 2 h 4"/>
                  <a:gd name="T70" fmla="*/ 4 w 5"/>
                  <a:gd name="T71" fmla="*/ 4 h 4"/>
                  <a:gd name="T72" fmla="*/ 4 w 5"/>
                  <a:gd name="T73" fmla="*/ 4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2 h 4"/>
                  <a:gd name="T80" fmla="*/ 4 w 5"/>
                  <a:gd name="T81" fmla="*/ 2 h 4"/>
                  <a:gd name="T82" fmla="*/ 5 w 5"/>
                  <a:gd name="T83" fmla="*/ 2 h 4"/>
                  <a:gd name="T84" fmla="*/ 5 w 5"/>
                  <a:gd name="T85" fmla="*/ 2 h 4"/>
                  <a:gd name="T86" fmla="*/ 5 w 5"/>
                  <a:gd name="T87" fmla="*/ 3 h 4"/>
                  <a:gd name="T88" fmla="*/ 5 w 5"/>
                  <a:gd name="T89" fmla="*/ 3 h 4"/>
                  <a:gd name="T90" fmla="*/ 5 w 5"/>
                  <a:gd name="T91" fmla="*/ 3 h 4"/>
                  <a:gd name="T92" fmla="*/ 5 w 5"/>
                  <a:gd name="T93" fmla="*/ 3 h 4"/>
                  <a:gd name="T94" fmla="*/ 5 w 5"/>
                  <a:gd name="T95" fmla="*/ 3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27" name="Freeform 2590"/>
              <p:cNvSpPr>
                <a:spLocks/>
              </p:cNvSpPr>
              <p:nvPr/>
            </p:nvSpPr>
            <p:spPr bwMode="auto">
              <a:xfrm>
                <a:off x="3693" y="3143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0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628" name="Freeform 2591"/>
              <p:cNvSpPr>
                <a:spLocks/>
              </p:cNvSpPr>
              <p:nvPr/>
            </p:nvSpPr>
            <p:spPr bwMode="auto">
              <a:xfrm>
                <a:off x="3698" y="3141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4 h 4"/>
                  <a:gd name="T6" fmla="*/ 1 w 5"/>
                  <a:gd name="T7" fmla="*/ 3 h 4"/>
                  <a:gd name="T8" fmla="*/ 1 w 5"/>
                  <a:gd name="T9" fmla="*/ 2 h 4"/>
                  <a:gd name="T10" fmla="*/ 1 w 5"/>
                  <a:gd name="T11" fmla="*/ 2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2 h 4"/>
                  <a:gd name="T22" fmla="*/ 1 w 5"/>
                  <a:gd name="T23" fmla="*/ 1 h 4"/>
                  <a:gd name="T24" fmla="*/ 1 w 5"/>
                  <a:gd name="T25" fmla="*/ 2 h 4"/>
                  <a:gd name="T26" fmla="*/ 1 w 5"/>
                  <a:gd name="T27" fmla="*/ 2 h 4"/>
                  <a:gd name="T28" fmla="*/ 2 w 5"/>
                  <a:gd name="T29" fmla="*/ 2 h 4"/>
                  <a:gd name="T30" fmla="*/ 2 w 5"/>
                  <a:gd name="T31" fmla="*/ 1 h 4"/>
                  <a:gd name="T32" fmla="*/ 2 w 5"/>
                  <a:gd name="T33" fmla="*/ 1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3 h 4"/>
                  <a:gd name="T40" fmla="*/ 2 w 5"/>
                  <a:gd name="T41" fmla="*/ 3 h 4"/>
                  <a:gd name="T42" fmla="*/ 2 w 5"/>
                  <a:gd name="T43" fmla="*/ 3 h 4"/>
                  <a:gd name="T44" fmla="*/ 2 w 5"/>
                  <a:gd name="T45" fmla="*/ 2 h 4"/>
                  <a:gd name="T46" fmla="*/ 2 w 5"/>
                  <a:gd name="T47" fmla="*/ 1 h 4"/>
                  <a:gd name="T48" fmla="*/ 2 w 5"/>
                  <a:gd name="T49" fmla="*/ 1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1 h 4"/>
                  <a:gd name="T60" fmla="*/ 3 w 5"/>
                  <a:gd name="T61" fmla="*/ 1 h 4"/>
                  <a:gd name="T62" fmla="*/ 3 w 5"/>
                  <a:gd name="T63" fmla="*/ 1 h 4"/>
                  <a:gd name="T64" fmla="*/ 3 w 5"/>
                  <a:gd name="T65" fmla="*/ 1 h 4"/>
                  <a:gd name="T66" fmla="*/ 3 w 5"/>
                  <a:gd name="T67" fmla="*/ 1 h 4"/>
                  <a:gd name="T68" fmla="*/ 4 w 5"/>
                  <a:gd name="T69" fmla="*/ 1 h 4"/>
                  <a:gd name="T70" fmla="*/ 4 w 5"/>
                  <a:gd name="T71" fmla="*/ 1 h 4"/>
                  <a:gd name="T72" fmla="*/ 4 w 5"/>
                  <a:gd name="T73" fmla="*/ 1 h 4"/>
                  <a:gd name="T74" fmla="*/ 4 w 5"/>
                  <a:gd name="T75" fmla="*/ 1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3 h 4"/>
                  <a:gd name="T82" fmla="*/ 4 w 5"/>
                  <a:gd name="T83" fmla="*/ 3 h 4"/>
                  <a:gd name="T84" fmla="*/ 4 w 5"/>
                  <a:gd name="T85" fmla="*/ 1 h 4"/>
                  <a:gd name="T86" fmla="*/ 4 w 5"/>
                  <a:gd name="T87" fmla="*/ 2 h 4"/>
                  <a:gd name="T88" fmla="*/ 4 w 5"/>
                  <a:gd name="T89" fmla="*/ 1 h 4"/>
                  <a:gd name="T90" fmla="*/ 5 w 5"/>
                  <a:gd name="T91" fmla="*/ 0 h 4"/>
                  <a:gd name="T92" fmla="*/ 5 w 5"/>
                  <a:gd name="T93" fmla="*/ 0 h 4"/>
                  <a:gd name="T94" fmla="*/ 5 w 5"/>
                  <a:gd name="T95" fmla="*/ 1 h 4"/>
                  <a:gd name="T96" fmla="*/ 5 w 5"/>
                  <a:gd name="T97" fmla="*/ 1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7902" name="TextBox 218"/>
            <p:cNvSpPr txBox="1">
              <a:spLocks noChangeArrowheads="1"/>
            </p:cNvSpPr>
            <p:nvPr/>
          </p:nvSpPr>
          <p:spPr bwMode="auto">
            <a:xfrm>
              <a:off x="5848498" y="5405281"/>
              <a:ext cx="2221431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latin typeface="Times New Roman" pitchFamily="18" charset="0"/>
                  <a:cs typeface="Times New Roman" pitchFamily="18" charset="0"/>
                </a:rPr>
                <a:t>TomSys-QDs</a:t>
              </a:r>
              <a:endParaRPr lang="zh-CN" altLang="en-US" sz="16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03" name="AutoShape 1988"/>
            <p:cNvSpPr>
              <a:spLocks noChangeAspect="1" noChangeArrowheads="1" noTextEdit="1"/>
            </p:cNvSpPr>
            <p:nvPr/>
          </p:nvSpPr>
          <p:spPr bwMode="auto">
            <a:xfrm>
              <a:off x="718417" y="2462517"/>
              <a:ext cx="7143750" cy="3819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7904" name="Group 2190"/>
            <p:cNvGrpSpPr>
              <a:grpSpLocks/>
            </p:cNvGrpSpPr>
            <p:nvPr/>
          </p:nvGrpSpPr>
          <p:grpSpPr bwMode="auto">
            <a:xfrm>
              <a:off x="1099418" y="2462519"/>
              <a:ext cx="6762751" cy="3835406"/>
              <a:chOff x="870" y="1024"/>
              <a:chExt cx="4260" cy="2416"/>
            </a:xfrm>
          </p:grpSpPr>
          <p:sp>
            <p:nvSpPr>
              <p:cNvPr id="75232" name="Line 1991"/>
              <p:cNvSpPr>
                <a:spLocks noChangeShapeType="1"/>
              </p:cNvSpPr>
              <p:nvPr/>
            </p:nvSpPr>
            <p:spPr bwMode="auto">
              <a:xfrm>
                <a:off x="1164" y="3304"/>
                <a:ext cx="396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3" name="Line 1993"/>
              <p:cNvSpPr>
                <a:spLocks noChangeShapeType="1"/>
              </p:cNvSpPr>
              <p:nvPr/>
            </p:nvSpPr>
            <p:spPr bwMode="auto">
              <a:xfrm>
                <a:off x="1164" y="3304"/>
                <a:ext cx="0" cy="3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4" name="Rectangle 1994"/>
              <p:cNvSpPr>
                <a:spLocks noChangeArrowheads="1"/>
              </p:cNvSpPr>
              <p:nvPr/>
            </p:nvSpPr>
            <p:spPr bwMode="auto">
              <a:xfrm>
                <a:off x="1138" y="3343"/>
                <a:ext cx="44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0</a:t>
                </a:r>
                <a:endParaRPr lang="zh-CN" altLang="zh-CN" sz="2000"/>
              </a:p>
            </p:txBody>
          </p:sp>
          <p:sp>
            <p:nvSpPr>
              <p:cNvPr id="75235" name="Line 1995"/>
              <p:cNvSpPr>
                <a:spLocks noChangeShapeType="1"/>
              </p:cNvSpPr>
              <p:nvPr/>
            </p:nvSpPr>
            <p:spPr bwMode="auto">
              <a:xfrm>
                <a:off x="1388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6" name="Line 1996"/>
              <p:cNvSpPr>
                <a:spLocks noChangeShapeType="1"/>
              </p:cNvSpPr>
              <p:nvPr/>
            </p:nvSpPr>
            <p:spPr bwMode="auto">
              <a:xfrm>
                <a:off x="1613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7" name="Line 1997"/>
              <p:cNvSpPr>
                <a:spLocks noChangeShapeType="1"/>
              </p:cNvSpPr>
              <p:nvPr/>
            </p:nvSpPr>
            <p:spPr bwMode="auto">
              <a:xfrm>
                <a:off x="1839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8" name="Line 1998"/>
              <p:cNvSpPr>
                <a:spLocks noChangeShapeType="1"/>
              </p:cNvSpPr>
              <p:nvPr/>
            </p:nvSpPr>
            <p:spPr bwMode="auto">
              <a:xfrm>
                <a:off x="2064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9" name="Line 1999"/>
              <p:cNvSpPr>
                <a:spLocks noChangeShapeType="1"/>
              </p:cNvSpPr>
              <p:nvPr/>
            </p:nvSpPr>
            <p:spPr bwMode="auto">
              <a:xfrm>
                <a:off x="2290" y="3304"/>
                <a:ext cx="0" cy="3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0" name="Rectangle 2000"/>
              <p:cNvSpPr>
                <a:spLocks noChangeArrowheads="1"/>
              </p:cNvSpPr>
              <p:nvPr/>
            </p:nvSpPr>
            <p:spPr bwMode="auto">
              <a:xfrm>
                <a:off x="2264" y="3343"/>
                <a:ext cx="44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5</a:t>
                </a:r>
                <a:endParaRPr lang="zh-CN" altLang="zh-CN" sz="2000"/>
              </a:p>
            </p:txBody>
          </p:sp>
          <p:sp>
            <p:nvSpPr>
              <p:cNvPr id="75241" name="Line 2001"/>
              <p:cNvSpPr>
                <a:spLocks noChangeShapeType="1"/>
              </p:cNvSpPr>
              <p:nvPr/>
            </p:nvSpPr>
            <p:spPr bwMode="auto">
              <a:xfrm>
                <a:off x="2516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2" name="Line 2002"/>
              <p:cNvSpPr>
                <a:spLocks noChangeShapeType="1"/>
              </p:cNvSpPr>
              <p:nvPr/>
            </p:nvSpPr>
            <p:spPr bwMode="auto">
              <a:xfrm>
                <a:off x="2741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3" name="Line 2003"/>
              <p:cNvSpPr>
                <a:spLocks noChangeShapeType="1"/>
              </p:cNvSpPr>
              <p:nvPr/>
            </p:nvSpPr>
            <p:spPr bwMode="auto">
              <a:xfrm>
                <a:off x="2967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4" name="Line 2004"/>
              <p:cNvSpPr>
                <a:spLocks noChangeShapeType="1"/>
              </p:cNvSpPr>
              <p:nvPr/>
            </p:nvSpPr>
            <p:spPr bwMode="auto">
              <a:xfrm>
                <a:off x="3192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5" name="Line 2005"/>
              <p:cNvSpPr>
                <a:spLocks noChangeShapeType="1"/>
              </p:cNvSpPr>
              <p:nvPr/>
            </p:nvSpPr>
            <p:spPr bwMode="auto">
              <a:xfrm>
                <a:off x="3418" y="3304"/>
                <a:ext cx="0" cy="3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6" name="Rectangle 2006"/>
              <p:cNvSpPr>
                <a:spLocks noChangeArrowheads="1"/>
              </p:cNvSpPr>
              <p:nvPr/>
            </p:nvSpPr>
            <p:spPr bwMode="auto">
              <a:xfrm>
                <a:off x="3364" y="3343"/>
                <a:ext cx="89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10</a:t>
                </a:r>
                <a:endParaRPr lang="zh-CN" altLang="zh-CN" sz="2000"/>
              </a:p>
            </p:txBody>
          </p:sp>
          <p:sp>
            <p:nvSpPr>
              <p:cNvPr id="75247" name="Line 2007"/>
              <p:cNvSpPr>
                <a:spLocks noChangeShapeType="1"/>
              </p:cNvSpPr>
              <p:nvPr/>
            </p:nvSpPr>
            <p:spPr bwMode="auto">
              <a:xfrm>
                <a:off x="3643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8" name="Line 2008"/>
              <p:cNvSpPr>
                <a:spLocks noChangeShapeType="1"/>
              </p:cNvSpPr>
              <p:nvPr/>
            </p:nvSpPr>
            <p:spPr bwMode="auto">
              <a:xfrm>
                <a:off x="3869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49" name="Line 2009"/>
              <p:cNvSpPr>
                <a:spLocks noChangeShapeType="1"/>
              </p:cNvSpPr>
              <p:nvPr/>
            </p:nvSpPr>
            <p:spPr bwMode="auto">
              <a:xfrm>
                <a:off x="4095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0" name="Line 2010"/>
              <p:cNvSpPr>
                <a:spLocks noChangeShapeType="1"/>
              </p:cNvSpPr>
              <p:nvPr/>
            </p:nvSpPr>
            <p:spPr bwMode="auto">
              <a:xfrm>
                <a:off x="4320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1" name="Line 2011"/>
              <p:cNvSpPr>
                <a:spLocks noChangeShapeType="1"/>
              </p:cNvSpPr>
              <p:nvPr/>
            </p:nvSpPr>
            <p:spPr bwMode="auto">
              <a:xfrm>
                <a:off x="4546" y="3304"/>
                <a:ext cx="0" cy="3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2" name="Rectangle 2012"/>
              <p:cNvSpPr>
                <a:spLocks noChangeArrowheads="1"/>
              </p:cNvSpPr>
              <p:nvPr/>
            </p:nvSpPr>
            <p:spPr bwMode="auto">
              <a:xfrm>
                <a:off x="4492" y="3343"/>
                <a:ext cx="89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15</a:t>
                </a:r>
                <a:endParaRPr lang="zh-CN" altLang="zh-CN" sz="2000"/>
              </a:p>
            </p:txBody>
          </p:sp>
          <p:sp>
            <p:nvSpPr>
              <p:cNvPr id="75253" name="Line 2013"/>
              <p:cNvSpPr>
                <a:spLocks noChangeShapeType="1"/>
              </p:cNvSpPr>
              <p:nvPr/>
            </p:nvSpPr>
            <p:spPr bwMode="auto">
              <a:xfrm>
                <a:off x="4771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4" name="Line 2014"/>
              <p:cNvSpPr>
                <a:spLocks noChangeShapeType="1"/>
              </p:cNvSpPr>
              <p:nvPr/>
            </p:nvSpPr>
            <p:spPr bwMode="auto">
              <a:xfrm>
                <a:off x="4997" y="3304"/>
                <a:ext cx="0" cy="19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5" name="Line 2015"/>
              <p:cNvSpPr>
                <a:spLocks noChangeShapeType="1"/>
              </p:cNvSpPr>
              <p:nvPr/>
            </p:nvSpPr>
            <p:spPr bwMode="auto">
              <a:xfrm flipV="1">
                <a:off x="1164" y="1024"/>
                <a:ext cx="0" cy="228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6" name="Line 2017"/>
              <p:cNvSpPr>
                <a:spLocks noChangeShapeType="1"/>
              </p:cNvSpPr>
              <p:nvPr/>
            </p:nvSpPr>
            <p:spPr bwMode="auto">
              <a:xfrm flipH="1">
                <a:off x="1138" y="3244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7" name="Line 2018"/>
              <p:cNvSpPr>
                <a:spLocks noChangeShapeType="1"/>
              </p:cNvSpPr>
              <p:nvPr/>
            </p:nvSpPr>
            <p:spPr bwMode="auto">
              <a:xfrm flipH="1">
                <a:off x="1110" y="3174"/>
                <a:ext cx="54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58" name="Rectangle 2019"/>
              <p:cNvSpPr>
                <a:spLocks noChangeArrowheads="1"/>
              </p:cNvSpPr>
              <p:nvPr/>
            </p:nvSpPr>
            <p:spPr bwMode="auto">
              <a:xfrm>
                <a:off x="1031" y="3134"/>
                <a:ext cx="44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0</a:t>
                </a:r>
                <a:endParaRPr lang="zh-CN" altLang="zh-CN" sz="2000"/>
              </a:p>
            </p:txBody>
          </p:sp>
          <p:sp>
            <p:nvSpPr>
              <p:cNvPr id="75259" name="Line 2020"/>
              <p:cNvSpPr>
                <a:spLocks noChangeShapeType="1"/>
              </p:cNvSpPr>
              <p:nvPr/>
            </p:nvSpPr>
            <p:spPr bwMode="auto">
              <a:xfrm flipH="1">
                <a:off x="1138" y="3103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0" name="Line 2021"/>
              <p:cNvSpPr>
                <a:spLocks noChangeShapeType="1"/>
              </p:cNvSpPr>
              <p:nvPr/>
            </p:nvSpPr>
            <p:spPr bwMode="auto">
              <a:xfrm flipH="1">
                <a:off x="1138" y="3030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1" name="Line 2022"/>
              <p:cNvSpPr>
                <a:spLocks noChangeShapeType="1"/>
              </p:cNvSpPr>
              <p:nvPr/>
            </p:nvSpPr>
            <p:spPr bwMode="auto">
              <a:xfrm flipH="1">
                <a:off x="1138" y="2960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2" name="Line 2023"/>
              <p:cNvSpPr>
                <a:spLocks noChangeShapeType="1"/>
              </p:cNvSpPr>
              <p:nvPr/>
            </p:nvSpPr>
            <p:spPr bwMode="auto">
              <a:xfrm flipH="1">
                <a:off x="1110" y="2889"/>
                <a:ext cx="54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3" name="Rectangle 2024"/>
              <p:cNvSpPr>
                <a:spLocks noChangeArrowheads="1"/>
              </p:cNvSpPr>
              <p:nvPr/>
            </p:nvSpPr>
            <p:spPr bwMode="auto">
              <a:xfrm>
                <a:off x="924" y="2849"/>
                <a:ext cx="133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200</a:t>
                </a:r>
                <a:endParaRPr lang="zh-CN" altLang="zh-CN" sz="2000"/>
              </a:p>
            </p:txBody>
          </p:sp>
          <p:sp>
            <p:nvSpPr>
              <p:cNvPr id="75264" name="Line 2025"/>
              <p:cNvSpPr>
                <a:spLocks noChangeShapeType="1"/>
              </p:cNvSpPr>
              <p:nvPr/>
            </p:nvSpPr>
            <p:spPr bwMode="auto">
              <a:xfrm flipH="1">
                <a:off x="1138" y="2818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5" name="Line 2026"/>
              <p:cNvSpPr>
                <a:spLocks noChangeShapeType="1"/>
              </p:cNvSpPr>
              <p:nvPr/>
            </p:nvSpPr>
            <p:spPr bwMode="auto">
              <a:xfrm flipH="1">
                <a:off x="1138" y="2746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6" name="Line 2027"/>
              <p:cNvSpPr>
                <a:spLocks noChangeShapeType="1"/>
              </p:cNvSpPr>
              <p:nvPr/>
            </p:nvSpPr>
            <p:spPr bwMode="auto">
              <a:xfrm flipH="1">
                <a:off x="1138" y="2675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7" name="Line 2028"/>
              <p:cNvSpPr>
                <a:spLocks noChangeShapeType="1"/>
              </p:cNvSpPr>
              <p:nvPr/>
            </p:nvSpPr>
            <p:spPr bwMode="auto">
              <a:xfrm flipH="1">
                <a:off x="1110" y="2604"/>
                <a:ext cx="54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68" name="Rectangle 2029"/>
              <p:cNvSpPr>
                <a:spLocks noChangeArrowheads="1"/>
              </p:cNvSpPr>
              <p:nvPr/>
            </p:nvSpPr>
            <p:spPr bwMode="auto">
              <a:xfrm>
                <a:off x="924" y="2564"/>
                <a:ext cx="133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400</a:t>
                </a:r>
                <a:endParaRPr lang="zh-CN" altLang="zh-CN" sz="2000"/>
              </a:p>
            </p:txBody>
          </p:sp>
          <p:sp>
            <p:nvSpPr>
              <p:cNvPr id="75269" name="Line 2030"/>
              <p:cNvSpPr>
                <a:spLocks noChangeShapeType="1"/>
              </p:cNvSpPr>
              <p:nvPr/>
            </p:nvSpPr>
            <p:spPr bwMode="auto">
              <a:xfrm flipH="1">
                <a:off x="1138" y="2533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0" name="Line 2031"/>
              <p:cNvSpPr>
                <a:spLocks noChangeShapeType="1"/>
              </p:cNvSpPr>
              <p:nvPr/>
            </p:nvSpPr>
            <p:spPr bwMode="auto">
              <a:xfrm flipH="1">
                <a:off x="1138" y="2461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1" name="Line 2032"/>
              <p:cNvSpPr>
                <a:spLocks noChangeShapeType="1"/>
              </p:cNvSpPr>
              <p:nvPr/>
            </p:nvSpPr>
            <p:spPr bwMode="auto">
              <a:xfrm flipH="1">
                <a:off x="1138" y="2390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2" name="Line 2033"/>
              <p:cNvSpPr>
                <a:spLocks noChangeShapeType="1"/>
              </p:cNvSpPr>
              <p:nvPr/>
            </p:nvSpPr>
            <p:spPr bwMode="auto">
              <a:xfrm flipH="1">
                <a:off x="1110" y="2319"/>
                <a:ext cx="54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3" name="Rectangle 2034"/>
              <p:cNvSpPr>
                <a:spLocks noChangeArrowheads="1"/>
              </p:cNvSpPr>
              <p:nvPr/>
            </p:nvSpPr>
            <p:spPr bwMode="auto">
              <a:xfrm>
                <a:off x="924" y="2279"/>
                <a:ext cx="133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600</a:t>
                </a:r>
                <a:endParaRPr lang="zh-CN" altLang="zh-CN" sz="2000"/>
              </a:p>
            </p:txBody>
          </p:sp>
          <p:sp>
            <p:nvSpPr>
              <p:cNvPr id="75274" name="Line 2035"/>
              <p:cNvSpPr>
                <a:spLocks noChangeShapeType="1"/>
              </p:cNvSpPr>
              <p:nvPr/>
            </p:nvSpPr>
            <p:spPr bwMode="auto">
              <a:xfrm flipH="1">
                <a:off x="1138" y="2248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5" name="Line 2036"/>
              <p:cNvSpPr>
                <a:spLocks noChangeShapeType="1"/>
              </p:cNvSpPr>
              <p:nvPr/>
            </p:nvSpPr>
            <p:spPr bwMode="auto">
              <a:xfrm flipH="1">
                <a:off x="1138" y="2177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6" name="Line 2037"/>
              <p:cNvSpPr>
                <a:spLocks noChangeShapeType="1"/>
              </p:cNvSpPr>
              <p:nvPr/>
            </p:nvSpPr>
            <p:spPr bwMode="auto">
              <a:xfrm flipH="1">
                <a:off x="1138" y="2105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7" name="Line 2038"/>
              <p:cNvSpPr>
                <a:spLocks noChangeShapeType="1"/>
              </p:cNvSpPr>
              <p:nvPr/>
            </p:nvSpPr>
            <p:spPr bwMode="auto">
              <a:xfrm flipH="1">
                <a:off x="1110" y="2034"/>
                <a:ext cx="54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78" name="Rectangle 2039"/>
              <p:cNvSpPr>
                <a:spLocks noChangeArrowheads="1"/>
              </p:cNvSpPr>
              <p:nvPr/>
            </p:nvSpPr>
            <p:spPr bwMode="auto">
              <a:xfrm>
                <a:off x="924" y="1994"/>
                <a:ext cx="133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800</a:t>
                </a:r>
                <a:endParaRPr lang="zh-CN" altLang="zh-CN" sz="2000"/>
              </a:p>
            </p:txBody>
          </p:sp>
          <p:sp>
            <p:nvSpPr>
              <p:cNvPr id="75279" name="Line 2040"/>
              <p:cNvSpPr>
                <a:spLocks noChangeShapeType="1"/>
              </p:cNvSpPr>
              <p:nvPr/>
            </p:nvSpPr>
            <p:spPr bwMode="auto">
              <a:xfrm flipH="1">
                <a:off x="1138" y="1963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0" name="Line 2041"/>
              <p:cNvSpPr>
                <a:spLocks noChangeShapeType="1"/>
              </p:cNvSpPr>
              <p:nvPr/>
            </p:nvSpPr>
            <p:spPr bwMode="auto">
              <a:xfrm flipH="1">
                <a:off x="1138" y="1892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1" name="Line 2042"/>
              <p:cNvSpPr>
                <a:spLocks noChangeShapeType="1"/>
              </p:cNvSpPr>
              <p:nvPr/>
            </p:nvSpPr>
            <p:spPr bwMode="auto">
              <a:xfrm flipH="1">
                <a:off x="1138" y="1820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2" name="Line 2043"/>
              <p:cNvSpPr>
                <a:spLocks noChangeShapeType="1"/>
              </p:cNvSpPr>
              <p:nvPr/>
            </p:nvSpPr>
            <p:spPr bwMode="auto">
              <a:xfrm flipH="1">
                <a:off x="1110" y="1749"/>
                <a:ext cx="54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3" name="Rectangle 2044"/>
              <p:cNvSpPr>
                <a:spLocks noChangeArrowheads="1"/>
              </p:cNvSpPr>
              <p:nvPr/>
            </p:nvSpPr>
            <p:spPr bwMode="auto">
              <a:xfrm>
                <a:off x="870" y="1709"/>
                <a:ext cx="178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1000</a:t>
                </a:r>
                <a:endParaRPr lang="zh-CN" altLang="zh-CN" sz="2000"/>
              </a:p>
            </p:txBody>
          </p:sp>
          <p:sp>
            <p:nvSpPr>
              <p:cNvPr id="75284" name="Line 2045"/>
              <p:cNvSpPr>
                <a:spLocks noChangeShapeType="1"/>
              </p:cNvSpPr>
              <p:nvPr/>
            </p:nvSpPr>
            <p:spPr bwMode="auto">
              <a:xfrm flipH="1">
                <a:off x="1138" y="1678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5" name="Line 2046"/>
              <p:cNvSpPr>
                <a:spLocks noChangeShapeType="1"/>
              </p:cNvSpPr>
              <p:nvPr/>
            </p:nvSpPr>
            <p:spPr bwMode="auto">
              <a:xfrm flipH="1">
                <a:off x="1138" y="1607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6" name="Line 2047"/>
              <p:cNvSpPr>
                <a:spLocks noChangeShapeType="1"/>
              </p:cNvSpPr>
              <p:nvPr/>
            </p:nvSpPr>
            <p:spPr bwMode="auto">
              <a:xfrm flipH="1">
                <a:off x="1138" y="1535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7" name="Line 2048"/>
              <p:cNvSpPr>
                <a:spLocks noChangeShapeType="1"/>
              </p:cNvSpPr>
              <p:nvPr/>
            </p:nvSpPr>
            <p:spPr bwMode="auto">
              <a:xfrm flipH="1">
                <a:off x="1110" y="1464"/>
                <a:ext cx="54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88" name="Rectangle 2049"/>
              <p:cNvSpPr>
                <a:spLocks noChangeArrowheads="1"/>
              </p:cNvSpPr>
              <p:nvPr/>
            </p:nvSpPr>
            <p:spPr bwMode="auto">
              <a:xfrm>
                <a:off x="870" y="1424"/>
                <a:ext cx="178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1200</a:t>
                </a:r>
                <a:endParaRPr lang="zh-CN" altLang="zh-CN" sz="2000"/>
              </a:p>
            </p:txBody>
          </p:sp>
          <p:sp>
            <p:nvSpPr>
              <p:cNvPr id="75289" name="Line 2050"/>
              <p:cNvSpPr>
                <a:spLocks noChangeShapeType="1"/>
              </p:cNvSpPr>
              <p:nvPr/>
            </p:nvSpPr>
            <p:spPr bwMode="auto">
              <a:xfrm flipH="1">
                <a:off x="1138" y="1393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0" name="Line 2051"/>
              <p:cNvSpPr>
                <a:spLocks noChangeShapeType="1"/>
              </p:cNvSpPr>
              <p:nvPr/>
            </p:nvSpPr>
            <p:spPr bwMode="auto">
              <a:xfrm flipH="1">
                <a:off x="1138" y="1322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1" name="Line 2052"/>
              <p:cNvSpPr>
                <a:spLocks noChangeShapeType="1"/>
              </p:cNvSpPr>
              <p:nvPr/>
            </p:nvSpPr>
            <p:spPr bwMode="auto">
              <a:xfrm flipH="1">
                <a:off x="1138" y="1250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2" name="Line 2053"/>
              <p:cNvSpPr>
                <a:spLocks noChangeShapeType="1"/>
              </p:cNvSpPr>
              <p:nvPr/>
            </p:nvSpPr>
            <p:spPr bwMode="auto">
              <a:xfrm flipH="1">
                <a:off x="1110" y="1179"/>
                <a:ext cx="54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3" name="Rectangle 2054"/>
              <p:cNvSpPr>
                <a:spLocks noChangeArrowheads="1"/>
              </p:cNvSpPr>
              <p:nvPr/>
            </p:nvSpPr>
            <p:spPr bwMode="auto">
              <a:xfrm>
                <a:off x="870" y="1139"/>
                <a:ext cx="178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</a:rPr>
                  <a:t>1400</a:t>
                </a:r>
                <a:endParaRPr lang="zh-CN" altLang="zh-CN" sz="2000"/>
              </a:p>
            </p:txBody>
          </p:sp>
          <p:sp>
            <p:nvSpPr>
              <p:cNvPr id="75294" name="Line 2055"/>
              <p:cNvSpPr>
                <a:spLocks noChangeShapeType="1"/>
              </p:cNvSpPr>
              <p:nvPr/>
            </p:nvSpPr>
            <p:spPr bwMode="auto">
              <a:xfrm flipH="1">
                <a:off x="1138" y="1108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5" name="Line 2056"/>
              <p:cNvSpPr>
                <a:spLocks noChangeShapeType="1"/>
              </p:cNvSpPr>
              <p:nvPr/>
            </p:nvSpPr>
            <p:spPr bwMode="auto">
              <a:xfrm flipH="1">
                <a:off x="1138" y="1037"/>
                <a:ext cx="26" cy="0"/>
              </a:xfrm>
              <a:prstGeom prst="line">
                <a:avLst/>
              </a:prstGeom>
              <a:noFill/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6" name="Freeform 2057"/>
              <p:cNvSpPr>
                <a:spLocks/>
              </p:cNvSpPr>
              <p:nvPr/>
            </p:nvSpPr>
            <p:spPr bwMode="auto">
              <a:xfrm>
                <a:off x="1164" y="316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0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2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0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3 w 5"/>
                  <a:gd name="T75" fmla="*/ 1 h 2"/>
                  <a:gd name="T76" fmla="*/ 3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7" name="Freeform 2058"/>
              <p:cNvSpPr>
                <a:spLocks/>
              </p:cNvSpPr>
              <p:nvPr/>
            </p:nvSpPr>
            <p:spPr bwMode="auto">
              <a:xfrm>
                <a:off x="1169" y="316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1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2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2 h 2"/>
                  <a:gd name="T66" fmla="*/ 3 w 4"/>
                  <a:gd name="T67" fmla="*/ 2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2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2 h 2"/>
                  <a:gd name="T86" fmla="*/ 4 w 4"/>
                  <a:gd name="T87" fmla="*/ 1 h 2"/>
                  <a:gd name="T88" fmla="*/ 4 w 4"/>
                  <a:gd name="T89" fmla="*/ 0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2 h 2"/>
                  <a:gd name="T96" fmla="*/ 4 w 4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8" name="Freeform 2059"/>
              <p:cNvSpPr>
                <a:spLocks/>
              </p:cNvSpPr>
              <p:nvPr/>
            </p:nvSpPr>
            <p:spPr bwMode="auto">
              <a:xfrm>
                <a:off x="1173" y="3169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2 h 3"/>
                  <a:gd name="T44" fmla="*/ 2 w 5"/>
                  <a:gd name="T45" fmla="*/ 1 h 3"/>
                  <a:gd name="T46" fmla="*/ 2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0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3 h 3"/>
                  <a:gd name="T82" fmla="*/ 4 w 5"/>
                  <a:gd name="T83" fmla="*/ 1 h 3"/>
                  <a:gd name="T84" fmla="*/ 5 w 5"/>
                  <a:gd name="T85" fmla="*/ 0 h 3"/>
                  <a:gd name="T86" fmla="*/ 5 w 5"/>
                  <a:gd name="T87" fmla="*/ 0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99" name="Freeform 2060"/>
              <p:cNvSpPr>
                <a:spLocks/>
              </p:cNvSpPr>
              <p:nvPr/>
            </p:nvSpPr>
            <p:spPr bwMode="auto">
              <a:xfrm>
                <a:off x="1178" y="3169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0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2 h 2"/>
                  <a:gd name="T70" fmla="*/ 3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0" name="Freeform 2061"/>
              <p:cNvSpPr>
                <a:spLocks/>
              </p:cNvSpPr>
              <p:nvPr/>
            </p:nvSpPr>
            <p:spPr bwMode="auto">
              <a:xfrm>
                <a:off x="1183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0 h 2"/>
                  <a:gd name="T6" fmla="*/ 0 w 5"/>
                  <a:gd name="T7" fmla="*/ 0 h 2"/>
                  <a:gd name="T8" fmla="*/ 0 w 5"/>
                  <a:gd name="T9" fmla="*/ 0 h 2"/>
                  <a:gd name="T10" fmla="*/ 0 w 5"/>
                  <a:gd name="T11" fmla="*/ 0 h 2"/>
                  <a:gd name="T12" fmla="*/ 0 w 5"/>
                  <a:gd name="T13" fmla="*/ 0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0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1" name="Freeform 2062"/>
              <p:cNvSpPr>
                <a:spLocks/>
              </p:cNvSpPr>
              <p:nvPr/>
            </p:nvSpPr>
            <p:spPr bwMode="auto">
              <a:xfrm>
                <a:off x="1188" y="316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0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2" name="Freeform 2063"/>
              <p:cNvSpPr>
                <a:spLocks/>
              </p:cNvSpPr>
              <p:nvPr/>
            </p:nvSpPr>
            <p:spPr bwMode="auto">
              <a:xfrm>
                <a:off x="1192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3" name="Freeform 2064"/>
              <p:cNvSpPr>
                <a:spLocks/>
              </p:cNvSpPr>
              <p:nvPr/>
            </p:nvSpPr>
            <p:spPr bwMode="auto">
              <a:xfrm>
                <a:off x="1197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2 h 2"/>
                  <a:gd name="T26" fmla="*/ 1 w 5"/>
                  <a:gd name="T27" fmla="*/ 2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4" name="Freeform 2065"/>
              <p:cNvSpPr>
                <a:spLocks/>
              </p:cNvSpPr>
              <p:nvPr/>
            </p:nvSpPr>
            <p:spPr bwMode="auto">
              <a:xfrm>
                <a:off x="1202" y="317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0 h 2"/>
                  <a:gd name="T8" fmla="*/ 0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0 h 2"/>
                  <a:gd name="T26" fmla="*/ 1 w 5"/>
                  <a:gd name="T27" fmla="*/ 0 h 2"/>
                  <a:gd name="T28" fmla="*/ 1 w 5"/>
                  <a:gd name="T29" fmla="*/ 0 h 2"/>
                  <a:gd name="T30" fmla="*/ 1 w 5"/>
                  <a:gd name="T31" fmla="*/ 0 h 2"/>
                  <a:gd name="T32" fmla="*/ 1 w 5"/>
                  <a:gd name="T33" fmla="*/ 1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2 h 2"/>
                  <a:gd name="T70" fmla="*/ 3 w 5"/>
                  <a:gd name="T71" fmla="*/ 2 h 2"/>
                  <a:gd name="T72" fmla="*/ 3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5" name="Freeform 2066"/>
              <p:cNvSpPr>
                <a:spLocks/>
              </p:cNvSpPr>
              <p:nvPr/>
            </p:nvSpPr>
            <p:spPr bwMode="auto">
              <a:xfrm>
                <a:off x="1207" y="3170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0 h 2"/>
                  <a:gd name="T14" fmla="*/ 0 w 4"/>
                  <a:gd name="T15" fmla="*/ 0 h 2"/>
                  <a:gd name="T16" fmla="*/ 0 w 4"/>
                  <a:gd name="T17" fmla="*/ 2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2 h 2"/>
                  <a:gd name="T38" fmla="*/ 1 w 4"/>
                  <a:gd name="T39" fmla="*/ 2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2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2 w 4"/>
                  <a:gd name="T59" fmla="*/ 1 h 2"/>
                  <a:gd name="T60" fmla="*/ 2 w 4"/>
                  <a:gd name="T61" fmla="*/ 1 h 2"/>
                  <a:gd name="T62" fmla="*/ 3 w 4"/>
                  <a:gd name="T63" fmla="*/ 2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3 w 4"/>
                  <a:gd name="T81" fmla="*/ 2 h 2"/>
                  <a:gd name="T82" fmla="*/ 3 w 4"/>
                  <a:gd name="T83" fmla="*/ 2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6" name="Freeform 2067"/>
              <p:cNvSpPr>
                <a:spLocks/>
              </p:cNvSpPr>
              <p:nvPr/>
            </p:nvSpPr>
            <p:spPr bwMode="auto">
              <a:xfrm>
                <a:off x="1211" y="317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0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7" name="Freeform 2068"/>
              <p:cNvSpPr>
                <a:spLocks/>
              </p:cNvSpPr>
              <p:nvPr/>
            </p:nvSpPr>
            <p:spPr bwMode="auto">
              <a:xfrm>
                <a:off x="1216" y="3171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1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0 h 1"/>
                  <a:gd name="T50" fmla="*/ 2 w 5"/>
                  <a:gd name="T51" fmla="*/ 0 h 1"/>
                  <a:gd name="T52" fmla="*/ 2 w 5"/>
                  <a:gd name="T53" fmla="*/ 0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0 h 1"/>
                  <a:gd name="T68" fmla="*/ 3 w 5"/>
                  <a:gd name="T69" fmla="*/ 1 h 1"/>
                  <a:gd name="T70" fmla="*/ 3 w 5"/>
                  <a:gd name="T71" fmla="*/ 0 h 1"/>
                  <a:gd name="T72" fmla="*/ 3 w 5"/>
                  <a:gd name="T73" fmla="*/ 0 h 1"/>
                  <a:gd name="T74" fmla="*/ 3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0 h 1"/>
                  <a:gd name="T90" fmla="*/ 4 w 5"/>
                  <a:gd name="T91" fmla="*/ 1 h 1"/>
                  <a:gd name="T92" fmla="*/ 4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8" name="Freeform 2069"/>
              <p:cNvSpPr>
                <a:spLocks/>
              </p:cNvSpPr>
              <p:nvPr/>
            </p:nvSpPr>
            <p:spPr bwMode="auto">
              <a:xfrm>
                <a:off x="1221" y="3170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3 w 4"/>
                  <a:gd name="T59" fmla="*/ 2 h 2"/>
                  <a:gd name="T60" fmla="*/ 3 w 4"/>
                  <a:gd name="T61" fmla="*/ 1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2 h 2"/>
                  <a:gd name="T76" fmla="*/ 3 w 4"/>
                  <a:gd name="T77" fmla="*/ 2 h 2"/>
                  <a:gd name="T78" fmla="*/ 4 w 4"/>
                  <a:gd name="T79" fmla="*/ 1 h 2"/>
                  <a:gd name="T80" fmla="*/ 4 w 4"/>
                  <a:gd name="T81" fmla="*/ 0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2 h 2"/>
                  <a:gd name="T88" fmla="*/ 4 w 4"/>
                  <a:gd name="T89" fmla="*/ 2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09" name="Freeform 2070"/>
              <p:cNvSpPr>
                <a:spLocks/>
              </p:cNvSpPr>
              <p:nvPr/>
            </p:nvSpPr>
            <p:spPr bwMode="auto">
              <a:xfrm>
                <a:off x="1225" y="3170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2 h 3"/>
                  <a:gd name="T20" fmla="*/ 1 w 5"/>
                  <a:gd name="T21" fmla="*/ 2 h 3"/>
                  <a:gd name="T22" fmla="*/ 2 w 5"/>
                  <a:gd name="T23" fmla="*/ 2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3 w 5"/>
                  <a:gd name="T45" fmla="*/ 2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1 h 3"/>
                  <a:gd name="T58" fmla="*/ 3 w 5"/>
                  <a:gd name="T59" fmla="*/ 2 h 3"/>
                  <a:gd name="T60" fmla="*/ 4 w 5"/>
                  <a:gd name="T61" fmla="*/ 1 h 3"/>
                  <a:gd name="T62" fmla="*/ 4 w 5"/>
                  <a:gd name="T63" fmla="*/ 0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3 h 3"/>
                  <a:gd name="T74" fmla="*/ 4 w 5"/>
                  <a:gd name="T75" fmla="*/ 3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0" name="Freeform 2071"/>
              <p:cNvSpPr>
                <a:spLocks/>
              </p:cNvSpPr>
              <p:nvPr/>
            </p:nvSpPr>
            <p:spPr bwMode="auto">
              <a:xfrm>
                <a:off x="1230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2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1" name="Freeform 2072"/>
              <p:cNvSpPr>
                <a:spLocks/>
              </p:cNvSpPr>
              <p:nvPr/>
            </p:nvSpPr>
            <p:spPr bwMode="auto">
              <a:xfrm>
                <a:off x="1235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5 w 5"/>
                  <a:gd name="T85" fmla="*/ 0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2" name="Freeform 2073"/>
              <p:cNvSpPr>
                <a:spLocks/>
              </p:cNvSpPr>
              <p:nvPr/>
            </p:nvSpPr>
            <p:spPr bwMode="auto">
              <a:xfrm>
                <a:off x="1240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3" name="Freeform 2074"/>
              <p:cNvSpPr>
                <a:spLocks/>
              </p:cNvSpPr>
              <p:nvPr/>
            </p:nvSpPr>
            <p:spPr bwMode="auto">
              <a:xfrm>
                <a:off x="1245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0 h 2"/>
                  <a:gd name="T90" fmla="*/ 4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4" name="Freeform 2075"/>
              <p:cNvSpPr>
                <a:spLocks/>
              </p:cNvSpPr>
              <p:nvPr/>
            </p:nvSpPr>
            <p:spPr bwMode="auto">
              <a:xfrm>
                <a:off x="1250" y="317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0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2 h 2"/>
                  <a:gd name="T36" fmla="*/ 1 w 4"/>
                  <a:gd name="T37" fmla="*/ 2 h 2"/>
                  <a:gd name="T38" fmla="*/ 2 w 4"/>
                  <a:gd name="T39" fmla="*/ 1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0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0 h 2"/>
                  <a:gd name="T82" fmla="*/ 4 w 4"/>
                  <a:gd name="T83" fmla="*/ 0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5" name="Freeform 2076"/>
              <p:cNvSpPr>
                <a:spLocks/>
              </p:cNvSpPr>
              <p:nvPr/>
            </p:nvSpPr>
            <p:spPr bwMode="auto">
              <a:xfrm>
                <a:off x="1254" y="317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6" name="Freeform 2077"/>
              <p:cNvSpPr>
                <a:spLocks/>
              </p:cNvSpPr>
              <p:nvPr/>
            </p:nvSpPr>
            <p:spPr bwMode="auto">
              <a:xfrm>
                <a:off x="1259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2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7" name="Freeform 2078"/>
              <p:cNvSpPr>
                <a:spLocks/>
              </p:cNvSpPr>
              <p:nvPr/>
            </p:nvSpPr>
            <p:spPr bwMode="auto">
              <a:xfrm>
                <a:off x="1264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0 h 2"/>
                  <a:gd name="T30" fmla="*/ 1 w 4"/>
                  <a:gd name="T31" fmla="*/ 0 h 2"/>
                  <a:gd name="T32" fmla="*/ 2 w 4"/>
                  <a:gd name="T33" fmla="*/ 2 h 2"/>
                  <a:gd name="T34" fmla="*/ 2 w 4"/>
                  <a:gd name="T35" fmla="*/ 2 h 2"/>
                  <a:gd name="T36" fmla="*/ 2 w 4"/>
                  <a:gd name="T37" fmla="*/ 2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2 h 2"/>
                  <a:gd name="T56" fmla="*/ 3 w 4"/>
                  <a:gd name="T57" fmla="*/ 1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1 h 2"/>
                  <a:gd name="T64" fmla="*/ 3 w 4"/>
                  <a:gd name="T65" fmla="*/ 0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2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8" name="Freeform 2079"/>
              <p:cNvSpPr>
                <a:spLocks/>
              </p:cNvSpPr>
              <p:nvPr/>
            </p:nvSpPr>
            <p:spPr bwMode="auto">
              <a:xfrm>
                <a:off x="1268" y="317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19" name="Freeform 2080"/>
              <p:cNvSpPr>
                <a:spLocks/>
              </p:cNvSpPr>
              <p:nvPr/>
            </p:nvSpPr>
            <p:spPr bwMode="auto">
              <a:xfrm>
                <a:off x="1273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0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3 w 5"/>
                  <a:gd name="T67" fmla="*/ 2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0" name="Freeform 2081"/>
              <p:cNvSpPr>
                <a:spLocks/>
              </p:cNvSpPr>
              <p:nvPr/>
            </p:nvSpPr>
            <p:spPr bwMode="auto">
              <a:xfrm>
                <a:off x="1278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0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1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2 h 2"/>
                  <a:gd name="T90" fmla="*/ 4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1" name="Freeform 2082"/>
              <p:cNvSpPr>
                <a:spLocks/>
              </p:cNvSpPr>
              <p:nvPr/>
            </p:nvSpPr>
            <p:spPr bwMode="auto">
              <a:xfrm>
                <a:off x="1283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0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2 h 2"/>
                  <a:gd name="T36" fmla="*/ 1 w 4"/>
                  <a:gd name="T37" fmla="*/ 2 h 2"/>
                  <a:gd name="T38" fmla="*/ 2 w 4"/>
                  <a:gd name="T39" fmla="*/ 1 h 2"/>
                  <a:gd name="T40" fmla="*/ 2 w 4"/>
                  <a:gd name="T41" fmla="*/ 2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2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0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2 h 2"/>
                  <a:gd name="T78" fmla="*/ 4 w 4"/>
                  <a:gd name="T79" fmla="*/ 2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2" name="Freeform 2083"/>
              <p:cNvSpPr>
                <a:spLocks/>
              </p:cNvSpPr>
              <p:nvPr/>
            </p:nvSpPr>
            <p:spPr bwMode="auto">
              <a:xfrm>
                <a:off x="1287" y="3170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2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3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2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4 w 5"/>
                  <a:gd name="T59" fmla="*/ 1 h 2"/>
                  <a:gd name="T60" fmla="*/ 4 w 5"/>
                  <a:gd name="T61" fmla="*/ 0 h 2"/>
                  <a:gd name="T62" fmla="*/ 4 w 5"/>
                  <a:gd name="T63" fmla="*/ 0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5 w 5"/>
                  <a:gd name="T79" fmla="*/ 2 h 2"/>
                  <a:gd name="T80" fmla="*/ 5 w 5"/>
                  <a:gd name="T81" fmla="*/ 1 h 2"/>
                  <a:gd name="T82" fmla="*/ 5 w 5"/>
                  <a:gd name="T83" fmla="*/ 0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3" name="Freeform 2084"/>
              <p:cNvSpPr>
                <a:spLocks/>
              </p:cNvSpPr>
              <p:nvPr/>
            </p:nvSpPr>
            <p:spPr bwMode="auto">
              <a:xfrm>
                <a:off x="1292" y="3169"/>
                <a:ext cx="6" cy="2"/>
              </a:xfrm>
              <a:custGeom>
                <a:avLst/>
                <a:gdLst>
                  <a:gd name="T0" fmla="*/ 0 w 6"/>
                  <a:gd name="T1" fmla="*/ 2 h 2"/>
                  <a:gd name="T2" fmla="*/ 0 w 6"/>
                  <a:gd name="T3" fmla="*/ 2 h 2"/>
                  <a:gd name="T4" fmla="*/ 1 w 6"/>
                  <a:gd name="T5" fmla="*/ 1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1 w 6"/>
                  <a:gd name="T15" fmla="*/ 2 h 2"/>
                  <a:gd name="T16" fmla="*/ 1 w 6"/>
                  <a:gd name="T17" fmla="*/ 2 h 2"/>
                  <a:gd name="T18" fmla="*/ 1 w 6"/>
                  <a:gd name="T19" fmla="*/ 1 h 2"/>
                  <a:gd name="T20" fmla="*/ 1 w 6"/>
                  <a:gd name="T21" fmla="*/ 2 h 2"/>
                  <a:gd name="T22" fmla="*/ 2 w 6"/>
                  <a:gd name="T23" fmla="*/ 2 h 2"/>
                  <a:gd name="T24" fmla="*/ 2 w 6"/>
                  <a:gd name="T25" fmla="*/ 1 h 2"/>
                  <a:gd name="T26" fmla="*/ 2 w 6"/>
                  <a:gd name="T27" fmla="*/ 1 h 2"/>
                  <a:gd name="T28" fmla="*/ 2 w 6"/>
                  <a:gd name="T29" fmla="*/ 2 h 2"/>
                  <a:gd name="T30" fmla="*/ 2 w 6"/>
                  <a:gd name="T31" fmla="*/ 1 h 2"/>
                  <a:gd name="T32" fmla="*/ 2 w 6"/>
                  <a:gd name="T33" fmla="*/ 1 h 2"/>
                  <a:gd name="T34" fmla="*/ 3 w 6"/>
                  <a:gd name="T35" fmla="*/ 1 h 2"/>
                  <a:gd name="T36" fmla="*/ 3 w 6"/>
                  <a:gd name="T37" fmla="*/ 1 h 2"/>
                  <a:gd name="T38" fmla="*/ 3 w 6"/>
                  <a:gd name="T39" fmla="*/ 2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2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0 h 2"/>
                  <a:gd name="T54" fmla="*/ 4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1 h 2"/>
                  <a:gd name="T74" fmla="*/ 4 w 6"/>
                  <a:gd name="T75" fmla="*/ 1 h 2"/>
                  <a:gd name="T76" fmla="*/ 5 w 6"/>
                  <a:gd name="T77" fmla="*/ 0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2 h 2"/>
                  <a:gd name="T90" fmla="*/ 5 w 6"/>
                  <a:gd name="T91" fmla="*/ 2 h 2"/>
                  <a:gd name="T92" fmla="*/ 5 w 6"/>
                  <a:gd name="T93" fmla="*/ 2 h 2"/>
                  <a:gd name="T94" fmla="*/ 6 w 6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2"/>
                  <a:gd name="T146" fmla="*/ 6 w 6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4" name="Freeform 2085"/>
              <p:cNvSpPr>
                <a:spLocks/>
              </p:cNvSpPr>
              <p:nvPr/>
            </p:nvSpPr>
            <p:spPr bwMode="auto">
              <a:xfrm>
                <a:off x="1298" y="316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1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1 h 2"/>
                  <a:gd name="T26" fmla="*/ 1 w 4"/>
                  <a:gd name="T27" fmla="*/ 0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1 w 4"/>
                  <a:gd name="T41" fmla="*/ 1 h 2"/>
                  <a:gd name="T42" fmla="*/ 1 w 4"/>
                  <a:gd name="T43" fmla="*/ 0 h 2"/>
                  <a:gd name="T44" fmla="*/ 2 w 4"/>
                  <a:gd name="T45" fmla="*/ 0 h 2"/>
                  <a:gd name="T46" fmla="*/ 2 w 4"/>
                  <a:gd name="T47" fmla="*/ 0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1 h 2"/>
                  <a:gd name="T60" fmla="*/ 2 w 4"/>
                  <a:gd name="T61" fmla="*/ 1 h 2"/>
                  <a:gd name="T62" fmla="*/ 2 w 4"/>
                  <a:gd name="T63" fmla="*/ 1 h 2"/>
                  <a:gd name="T64" fmla="*/ 3 w 4"/>
                  <a:gd name="T65" fmla="*/ 1 h 2"/>
                  <a:gd name="T66" fmla="*/ 3 w 4"/>
                  <a:gd name="T67" fmla="*/ 0 h 2"/>
                  <a:gd name="T68" fmla="*/ 3 w 4"/>
                  <a:gd name="T69" fmla="*/ 0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2 h 2"/>
                  <a:gd name="T76" fmla="*/ 3 w 4"/>
                  <a:gd name="T77" fmla="*/ 2 h 2"/>
                  <a:gd name="T78" fmla="*/ 3 w 4"/>
                  <a:gd name="T79" fmla="*/ 1 h 2"/>
                  <a:gd name="T80" fmla="*/ 3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5" name="Freeform 2086"/>
              <p:cNvSpPr>
                <a:spLocks/>
              </p:cNvSpPr>
              <p:nvPr/>
            </p:nvSpPr>
            <p:spPr bwMode="auto">
              <a:xfrm>
                <a:off x="1302" y="317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0 h 2"/>
                  <a:gd name="T8" fmla="*/ 0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1 w 5"/>
                  <a:gd name="T25" fmla="*/ 0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0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6" name="Freeform 2087"/>
              <p:cNvSpPr>
                <a:spLocks/>
              </p:cNvSpPr>
              <p:nvPr/>
            </p:nvSpPr>
            <p:spPr bwMode="auto">
              <a:xfrm>
                <a:off x="1307" y="3170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0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1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3 w 5"/>
                  <a:gd name="T71" fmla="*/ 1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1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7" name="Freeform 2088"/>
              <p:cNvSpPr>
                <a:spLocks/>
              </p:cNvSpPr>
              <p:nvPr/>
            </p:nvSpPr>
            <p:spPr bwMode="auto">
              <a:xfrm>
                <a:off x="1312" y="317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0 h 2"/>
                  <a:gd name="T14" fmla="*/ 0 w 4"/>
                  <a:gd name="T15" fmla="*/ 0 h 2"/>
                  <a:gd name="T16" fmla="*/ 1 w 4"/>
                  <a:gd name="T17" fmla="*/ 0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0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3 w 4"/>
                  <a:gd name="T59" fmla="*/ 1 h 2"/>
                  <a:gd name="T60" fmla="*/ 3 w 4"/>
                  <a:gd name="T61" fmla="*/ 0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0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0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0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8" name="Freeform 2089"/>
              <p:cNvSpPr>
                <a:spLocks/>
              </p:cNvSpPr>
              <p:nvPr/>
            </p:nvSpPr>
            <p:spPr bwMode="auto">
              <a:xfrm>
                <a:off x="1316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1 h 2"/>
                  <a:gd name="T24" fmla="*/ 2 w 5"/>
                  <a:gd name="T25" fmla="*/ 0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3 w 5"/>
                  <a:gd name="T41" fmla="*/ 0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0 h 2"/>
                  <a:gd name="T66" fmla="*/ 4 w 5"/>
                  <a:gd name="T67" fmla="*/ 1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29" name="Freeform 2090"/>
              <p:cNvSpPr>
                <a:spLocks/>
              </p:cNvSpPr>
              <p:nvPr/>
            </p:nvSpPr>
            <p:spPr bwMode="auto">
              <a:xfrm>
                <a:off x="1321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0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0" name="Freeform 2091"/>
              <p:cNvSpPr>
                <a:spLocks/>
              </p:cNvSpPr>
              <p:nvPr/>
            </p:nvSpPr>
            <p:spPr bwMode="auto">
              <a:xfrm>
                <a:off x="1326" y="317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3 w 5"/>
                  <a:gd name="T41" fmla="*/ 1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1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0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0 h 2"/>
                  <a:gd name="T84" fmla="*/ 5 w 5"/>
                  <a:gd name="T85" fmla="*/ 0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1" name="Freeform 2092"/>
              <p:cNvSpPr>
                <a:spLocks/>
              </p:cNvSpPr>
              <p:nvPr/>
            </p:nvSpPr>
            <p:spPr bwMode="auto">
              <a:xfrm>
                <a:off x="1331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0 h 2"/>
                  <a:gd name="T46" fmla="*/ 2 w 5"/>
                  <a:gd name="T47" fmla="*/ 1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2" name="Freeform 2093"/>
              <p:cNvSpPr>
                <a:spLocks/>
              </p:cNvSpPr>
              <p:nvPr/>
            </p:nvSpPr>
            <p:spPr bwMode="auto">
              <a:xfrm>
                <a:off x="1336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0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2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3" name="Freeform 2094"/>
              <p:cNvSpPr>
                <a:spLocks/>
              </p:cNvSpPr>
              <p:nvPr/>
            </p:nvSpPr>
            <p:spPr bwMode="auto">
              <a:xfrm>
                <a:off x="1341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1 h 2"/>
                  <a:gd name="T32" fmla="*/ 1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4" name="Freeform 2095"/>
              <p:cNvSpPr>
                <a:spLocks/>
              </p:cNvSpPr>
              <p:nvPr/>
            </p:nvSpPr>
            <p:spPr bwMode="auto">
              <a:xfrm>
                <a:off x="1346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0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2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0 h 2"/>
                  <a:gd name="T58" fmla="*/ 3 w 4"/>
                  <a:gd name="T59" fmla="*/ 0 h 2"/>
                  <a:gd name="T60" fmla="*/ 3 w 4"/>
                  <a:gd name="T61" fmla="*/ 0 h 2"/>
                  <a:gd name="T62" fmla="*/ 3 w 4"/>
                  <a:gd name="T63" fmla="*/ 0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0 h 2"/>
                  <a:gd name="T80" fmla="*/ 4 w 4"/>
                  <a:gd name="T81" fmla="*/ 0 h 2"/>
                  <a:gd name="T82" fmla="*/ 4 w 4"/>
                  <a:gd name="T83" fmla="*/ 0 h 2"/>
                  <a:gd name="T84" fmla="*/ 4 w 4"/>
                  <a:gd name="T85" fmla="*/ 0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5" name="Freeform 2096"/>
              <p:cNvSpPr>
                <a:spLocks/>
              </p:cNvSpPr>
              <p:nvPr/>
            </p:nvSpPr>
            <p:spPr bwMode="auto">
              <a:xfrm>
                <a:off x="1350" y="3169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2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2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2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1 h 3"/>
                  <a:gd name="T42" fmla="*/ 3 w 5"/>
                  <a:gd name="T43" fmla="*/ 1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2 h 3"/>
                  <a:gd name="T62" fmla="*/ 4 w 5"/>
                  <a:gd name="T63" fmla="*/ 1 h 3"/>
                  <a:gd name="T64" fmla="*/ 4 w 5"/>
                  <a:gd name="T65" fmla="*/ 1 h 3"/>
                  <a:gd name="T66" fmla="*/ 4 w 5"/>
                  <a:gd name="T67" fmla="*/ 3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5 w 5"/>
                  <a:gd name="T81" fmla="*/ 2 h 3"/>
                  <a:gd name="T82" fmla="*/ 5 w 5"/>
                  <a:gd name="T83" fmla="*/ 1 h 3"/>
                  <a:gd name="T84" fmla="*/ 5 w 5"/>
                  <a:gd name="T85" fmla="*/ 0 h 3"/>
                  <a:gd name="T86" fmla="*/ 5 w 5"/>
                  <a:gd name="T87" fmla="*/ 0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6" name="Freeform 2097"/>
              <p:cNvSpPr>
                <a:spLocks/>
              </p:cNvSpPr>
              <p:nvPr/>
            </p:nvSpPr>
            <p:spPr bwMode="auto">
              <a:xfrm>
                <a:off x="1355" y="316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7" name="Freeform 2098"/>
              <p:cNvSpPr>
                <a:spLocks/>
              </p:cNvSpPr>
              <p:nvPr/>
            </p:nvSpPr>
            <p:spPr bwMode="auto">
              <a:xfrm>
                <a:off x="1360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0 h 2"/>
                  <a:gd name="T8" fmla="*/ 0 w 5"/>
                  <a:gd name="T9" fmla="*/ 0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2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3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8" name="Freeform 2099"/>
              <p:cNvSpPr>
                <a:spLocks/>
              </p:cNvSpPr>
              <p:nvPr/>
            </p:nvSpPr>
            <p:spPr bwMode="auto">
              <a:xfrm>
                <a:off x="1365" y="316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0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2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2 h 2"/>
                  <a:gd name="T86" fmla="*/ 4 w 4"/>
                  <a:gd name="T87" fmla="*/ 2 h 2"/>
                  <a:gd name="T88" fmla="*/ 4 w 4"/>
                  <a:gd name="T89" fmla="*/ 1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39" name="Freeform 2100"/>
              <p:cNvSpPr>
                <a:spLocks/>
              </p:cNvSpPr>
              <p:nvPr/>
            </p:nvSpPr>
            <p:spPr bwMode="auto">
              <a:xfrm>
                <a:off x="1369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0" name="Freeform 2101"/>
              <p:cNvSpPr>
                <a:spLocks/>
              </p:cNvSpPr>
              <p:nvPr/>
            </p:nvSpPr>
            <p:spPr bwMode="auto">
              <a:xfrm>
                <a:off x="1374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1" name="Freeform 2102"/>
              <p:cNvSpPr>
                <a:spLocks/>
              </p:cNvSpPr>
              <p:nvPr/>
            </p:nvSpPr>
            <p:spPr bwMode="auto">
              <a:xfrm>
                <a:off x="1379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1 w 5"/>
                  <a:gd name="T25" fmla="*/ 1 h 2"/>
                  <a:gd name="T26" fmla="*/ 1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2" name="Freeform 2103"/>
              <p:cNvSpPr>
                <a:spLocks/>
              </p:cNvSpPr>
              <p:nvPr/>
            </p:nvSpPr>
            <p:spPr bwMode="auto">
              <a:xfrm>
                <a:off x="1384" y="3169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1 h 3"/>
                  <a:gd name="T14" fmla="*/ 0 w 4"/>
                  <a:gd name="T15" fmla="*/ 1 h 3"/>
                  <a:gd name="T16" fmla="*/ 1 w 4"/>
                  <a:gd name="T17" fmla="*/ 2 h 3"/>
                  <a:gd name="T18" fmla="*/ 1 w 4"/>
                  <a:gd name="T19" fmla="*/ 2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1 h 3"/>
                  <a:gd name="T32" fmla="*/ 1 w 4"/>
                  <a:gd name="T33" fmla="*/ 1 h 3"/>
                  <a:gd name="T34" fmla="*/ 1 w 4"/>
                  <a:gd name="T35" fmla="*/ 0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2 h 3"/>
                  <a:gd name="T68" fmla="*/ 3 w 4"/>
                  <a:gd name="T69" fmla="*/ 0 h 3"/>
                  <a:gd name="T70" fmla="*/ 3 w 4"/>
                  <a:gd name="T71" fmla="*/ 0 h 3"/>
                  <a:gd name="T72" fmla="*/ 3 w 4"/>
                  <a:gd name="T73" fmla="*/ 1 h 3"/>
                  <a:gd name="T74" fmla="*/ 3 w 4"/>
                  <a:gd name="T75" fmla="*/ 1 h 3"/>
                  <a:gd name="T76" fmla="*/ 4 w 4"/>
                  <a:gd name="T77" fmla="*/ 1 h 3"/>
                  <a:gd name="T78" fmla="*/ 4 w 4"/>
                  <a:gd name="T79" fmla="*/ 1 h 3"/>
                  <a:gd name="T80" fmla="*/ 4 w 4"/>
                  <a:gd name="T81" fmla="*/ 1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2 h 3"/>
                  <a:gd name="T88" fmla="*/ 4 w 4"/>
                  <a:gd name="T89" fmla="*/ 1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3" name="Freeform 2104"/>
              <p:cNvSpPr>
                <a:spLocks/>
              </p:cNvSpPr>
              <p:nvPr/>
            </p:nvSpPr>
            <p:spPr bwMode="auto">
              <a:xfrm>
                <a:off x="1388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2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4" name="Freeform 2105"/>
              <p:cNvSpPr>
                <a:spLocks/>
              </p:cNvSpPr>
              <p:nvPr/>
            </p:nvSpPr>
            <p:spPr bwMode="auto">
              <a:xfrm>
                <a:off x="1393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0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0 h 2"/>
                  <a:gd name="T46" fmla="*/ 3 w 5"/>
                  <a:gd name="T47" fmla="*/ 0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5" name="Freeform 2106"/>
              <p:cNvSpPr>
                <a:spLocks/>
              </p:cNvSpPr>
              <p:nvPr/>
            </p:nvSpPr>
            <p:spPr bwMode="auto">
              <a:xfrm>
                <a:off x="1398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0 h 2"/>
                  <a:gd name="T12" fmla="*/ 1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2 h 2"/>
                  <a:gd name="T22" fmla="*/ 1 w 4"/>
                  <a:gd name="T23" fmla="*/ 1 h 2"/>
                  <a:gd name="T24" fmla="*/ 1 w 4"/>
                  <a:gd name="T25" fmla="*/ 0 h 2"/>
                  <a:gd name="T26" fmla="*/ 1 w 4"/>
                  <a:gd name="T27" fmla="*/ 0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0 h 2"/>
                  <a:gd name="T52" fmla="*/ 3 w 4"/>
                  <a:gd name="T53" fmla="*/ 1 h 2"/>
                  <a:gd name="T54" fmla="*/ 3 w 4"/>
                  <a:gd name="T55" fmla="*/ 1 h 2"/>
                  <a:gd name="T56" fmla="*/ 3 w 4"/>
                  <a:gd name="T57" fmla="*/ 0 h 2"/>
                  <a:gd name="T58" fmla="*/ 3 w 4"/>
                  <a:gd name="T59" fmla="*/ 0 h 2"/>
                  <a:gd name="T60" fmla="*/ 3 w 4"/>
                  <a:gd name="T61" fmla="*/ 0 h 2"/>
                  <a:gd name="T62" fmla="*/ 3 w 4"/>
                  <a:gd name="T63" fmla="*/ 0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4 w 4"/>
                  <a:gd name="T75" fmla="*/ 1 h 2"/>
                  <a:gd name="T76" fmla="*/ 4 w 4"/>
                  <a:gd name="T77" fmla="*/ 0 h 2"/>
                  <a:gd name="T78" fmla="*/ 4 w 4"/>
                  <a:gd name="T79" fmla="*/ 0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4 w 4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6" name="Freeform 2107"/>
              <p:cNvSpPr>
                <a:spLocks/>
              </p:cNvSpPr>
              <p:nvPr/>
            </p:nvSpPr>
            <p:spPr bwMode="auto">
              <a:xfrm>
                <a:off x="1402" y="3169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2 h 3"/>
                  <a:gd name="T4" fmla="*/ 1 w 5"/>
                  <a:gd name="T5" fmla="*/ 2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2 w 5"/>
                  <a:gd name="T19" fmla="*/ 1 h 3"/>
                  <a:gd name="T20" fmla="*/ 2 w 5"/>
                  <a:gd name="T21" fmla="*/ 1 h 3"/>
                  <a:gd name="T22" fmla="*/ 2 w 5"/>
                  <a:gd name="T23" fmla="*/ 2 h 3"/>
                  <a:gd name="T24" fmla="*/ 2 w 5"/>
                  <a:gd name="T25" fmla="*/ 2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3 h 3"/>
                  <a:gd name="T38" fmla="*/ 2 w 5"/>
                  <a:gd name="T39" fmla="*/ 3 h 3"/>
                  <a:gd name="T40" fmla="*/ 2 w 5"/>
                  <a:gd name="T41" fmla="*/ 3 h 3"/>
                  <a:gd name="T42" fmla="*/ 3 w 5"/>
                  <a:gd name="T43" fmla="*/ 2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2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0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3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5 w 5"/>
                  <a:gd name="T83" fmla="*/ 2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1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7" name="Freeform 2108"/>
              <p:cNvSpPr>
                <a:spLocks/>
              </p:cNvSpPr>
              <p:nvPr/>
            </p:nvSpPr>
            <p:spPr bwMode="auto">
              <a:xfrm>
                <a:off x="1407" y="317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1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8" name="Freeform 2109"/>
              <p:cNvSpPr>
                <a:spLocks/>
              </p:cNvSpPr>
              <p:nvPr/>
            </p:nvSpPr>
            <p:spPr bwMode="auto">
              <a:xfrm>
                <a:off x="1412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0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2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49" name="Freeform 2110"/>
              <p:cNvSpPr>
                <a:spLocks/>
              </p:cNvSpPr>
              <p:nvPr/>
            </p:nvSpPr>
            <p:spPr bwMode="auto">
              <a:xfrm>
                <a:off x="1417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0" name="Freeform 2111"/>
              <p:cNvSpPr>
                <a:spLocks/>
              </p:cNvSpPr>
              <p:nvPr/>
            </p:nvSpPr>
            <p:spPr bwMode="auto">
              <a:xfrm>
                <a:off x="1422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2 h 2"/>
                  <a:gd name="T8" fmla="*/ 0 w 5"/>
                  <a:gd name="T9" fmla="*/ 2 h 2"/>
                  <a:gd name="T10" fmla="*/ 0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0 h 2"/>
                  <a:gd name="T68" fmla="*/ 3 w 5"/>
                  <a:gd name="T69" fmla="*/ 1 h 2"/>
                  <a:gd name="T70" fmla="*/ 3 w 5"/>
                  <a:gd name="T71" fmla="*/ 0 h 2"/>
                  <a:gd name="T72" fmla="*/ 3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1" name="Freeform 2112"/>
              <p:cNvSpPr>
                <a:spLocks/>
              </p:cNvSpPr>
              <p:nvPr/>
            </p:nvSpPr>
            <p:spPr bwMode="auto">
              <a:xfrm>
                <a:off x="1427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0 h 2"/>
                  <a:gd name="T32" fmla="*/ 1 w 4"/>
                  <a:gd name="T33" fmla="*/ 0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0 h 2"/>
                  <a:gd name="T56" fmla="*/ 2 w 4"/>
                  <a:gd name="T57" fmla="*/ 0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0 h 2"/>
                  <a:gd name="T70" fmla="*/ 3 w 4"/>
                  <a:gd name="T71" fmla="*/ 0 h 2"/>
                  <a:gd name="T72" fmla="*/ 3 w 4"/>
                  <a:gd name="T73" fmla="*/ 0 h 2"/>
                  <a:gd name="T74" fmla="*/ 3 w 4"/>
                  <a:gd name="T75" fmla="*/ 0 h 2"/>
                  <a:gd name="T76" fmla="*/ 3 w 4"/>
                  <a:gd name="T77" fmla="*/ 0 h 2"/>
                  <a:gd name="T78" fmla="*/ 3 w 4"/>
                  <a:gd name="T79" fmla="*/ 0 h 2"/>
                  <a:gd name="T80" fmla="*/ 4 w 4"/>
                  <a:gd name="T81" fmla="*/ 0 h 2"/>
                  <a:gd name="T82" fmla="*/ 4 w 4"/>
                  <a:gd name="T83" fmla="*/ 1 h 2"/>
                  <a:gd name="T84" fmla="*/ 4 w 4"/>
                  <a:gd name="T85" fmla="*/ 0 h 2"/>
                  <a:gd name="T86" fmla="*/ 4 w 4"/>
                  <a:gd name="T87" fmla="*/ 0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0 h 2"/>
                  <a:gd name="T96" fmla="*/ 4 w 4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2" name="Freeform 2113"/>
              <p:cNvSpPr>
                <a:spLocks/>
              </p:cNvSpPr>
              <p:nvPr/>
            </p:nvSpPr>
            <p:spPr bwMode="auto">
              <a:xfrm>
                <a:off x="1431" y="3169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0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3 h 3"/>
                  <a:gd name="T30" fmla="*/ 2 w 5"/>
                  <a:gd name="T31" fmla="*/ 2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1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3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4 w 5"/>
                  <a:gd name="T63" fmla="*/ 1 h 3"/>
                  <a:gd name="T64" fmla="*/ 4 w 5"/>
                  <a:gd name="T65" fmla="*/ 1 h 3"/>
                  <a:gd name="T66" fmla="*/ 4 w 5"/>
                  <a:gd name="T67" fmla="*/ 3 h 3"/>
                  <a:gd name="T68" fmla="*/ 4 w 5"/>
                  <a:gd name="T69" fmla="*/ 3 h 3"/>
                  <a:gd name="T70" fmla="*/ 4 w 5"/>
                  <a:gd name="T71" fmla="*/ 1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1 h 3"/>
                  <a:gd name="T80" fmla="*/ 4 w 5"/>
                  <a:gd name="T81" fmla="*/ 1 h 3"/>
                  <a:gd name="T82" fmla="*/ 5 w 5"/>
                  <a:gd name="T83" fmla="*/ 1 h 3"/>
                  <a:gd name="T84" fmla="*/ 5 w 5"/>
                  <a:gd name="T85" fmla="*/ 1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3" name="Freeform 2114"/>
              <p:cNvSpPr>
                <a:spLocks/>
              </p:cNvSpPr>
              <p:nvPr/>
            </p:nvSpPr>
            <p:spPr bwMode="auto">
              <a:xfrm>
                <a:off x="1436" y="3170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1 h 1"/>
                  <a:gd name="T70" fmla="*/ 3 w 5"/>
                  <a:gd name="T71" fmla="*/ 1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0 h 1"/>
                  <a:gd name="T88" fmla="*/ 5 w 5"/>
                  <a:gd name="T89" fmla="*/ 0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4" name="Freeform 2115"/>
              <p:cNvSpPr>
                <a:spLocks/>
              </p:cNvSpPr>
              <p:nvPr/>
            </p:nvSpPr>
            <p:spPr bwMode="auto">
              <a:xfrm>
                <a:off x="1441" y="316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3 w 5"/>
                  <a:gd name="T69" fmla="*/ 2 h 2"/>
                  <a:gd name="T70" fmla="*/ 3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5" name="Freeform 2116"/>
              <p:cNvSpPr>
                <a:spLocks/>
              </p:cNvSpPr>
              <p:nvPr/>
            </p:nvSpPr>
            <p:spPr bwMode="auto">
              <a:xfrm>
                <a:off x="1446" y="317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1 w 4"/>
                  <a:gd name="T13" fmla="*/ 1 h 2"/>
                  <a:gd name="T14" fmla="*/ 1 w 4"/>
                  <a:gd name="T15" fmla="*/ 0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0 h 2"/>
                  <a:gd name="T30" fmla="*/ 1 w 4"/>
                  <a:gd name="T31" fmla="*/ 1 h 2"/>
                  <a:gd name="T32" fmla="*/ 1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0 h 2"/>
                  <a:gd name="T44" fmla="*/ 2 w 4"/>
                  <a:gd name="T45" fmla="*/ 0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0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2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6" name="Freeform 2117"/>
              <p:cNvSpPr>
                <a:spLocks/>
              </p:cNvSpPr>
              <p:nvPr/>
            </p:nvSpPr>
            <p:spPr bwMode="auto">
              <a:xfrm>
                <a:off x="1450" y="317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3 w 5"/>
                  <a:gd name="T39" fmla="*/ 0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7" name="Freeform 2118"/>
              <p:cNvSpPr>
                <a:spLocks/>
              </p:cNvSpPr>
              <p:nvPr/>
            </p:nvSpPr>
            <p:spPr bwMode="auto">
              <a:xfrm>
                <a:off x="1455" y="3170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8" name="Freeform 2119"/>
              <p:cNvSpPr>
                <a:spLocks/>
              </p:cNvSpPr>
              <p:nvPr/>
            </p:nvSpPr>
            <p:spPr bwMode="auto">
              <a:xfrm>
                <a:off x="1460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0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59" name="Freeform 2120"/>
              <p:cNvSpPr>
                <a:spLocks/>
              </p:cNvSpPr>
              <p:nvPr/>
            </p:nvSpPr>
            <p:spPr bwMode="auto">
              <a:xfrm>
                <a:off x="1465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0 h 2"/>
                  <a:gd name="T30" fmla="*/ 1 w 5"/>
                  <a:gd name="T31" fmla="*/ 1 h 2"/>
                  <a:gd name="T32" fmla="*/ 1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2 h 2"/>
                  <a:gd name="T52" fmla="*/ 2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3 w 5"/>
                  <a:gd name="T71" fmla="*/ 1 h 2"/>
                  <a:gd name="T72" fmla="*/ 3 w 5"/>
                  <a:gd name="T73" fmla="*/ 1 h 2"/>
                  <a:gd name="T74" fmla="*/ 3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0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0" name="Freeform 2121"/>
              <p:cNvSpPr>
                <a:spLocks/>
              </p:cNvSpPr>
              <p:nvPr/>
            </p:nvSpPr>
            <p:spPr bwMode="auto">
              <a:xfrm>
                <a:off x="1470" y="317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0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0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1 h 2"/>
                  <a:gd name="T56" fmla="*/ 2 w 4"/>
                  <a:gd name="T57" fmla="*/ 0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0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2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3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4 w 4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1" name="Freeform 2122"/>
              <p:cNvSpPr>
                <a:spLocks/>
              </p:cNvSpPr>
              <p:nvPr/>
            </p:nvSpPr>
            <p:spPr bwMode="auto">
              <a:xfrm>
                <a:off x="1474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1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2" name="Freeform 2123"/>
              <p:cNvSpPr>
                <a:spLocks/>
              </p:cNvSpPr>
              <p:nvPr/>
            </p:nvSpPr>
            <p:spPr bwMode="auto">
              <a:xfrm>
                <a:off x="1479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5 w 5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3" name="Freeform 2124"/>
              <p:cNvSpPr>
                <a:spLocks/>
              </p:cNvSpPr>
              <p:nvPr/>
            </p:nvSpPr>
            <p:spPr bwMode="auto">
              <a:xfrm>
                <a:off x="1484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2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1 h 2"/>
                  <a:gd name="T32" fmla="*/ 1 w 5"/>
                  <a:gd name="T33" fmla="*/ 1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1 h 2"/>
                  <a:gd name="T88" fmla="*/ 4 w 5"/>
                  <a:gd name="T89" fmla="*/ 0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4" name="Freeform 2125"/>
              <p:cNvSpPr>
                <a:spLocks/>
              </p:cNvSpPr>
              <p:nvPr/>
            </p:nvSpPr>
            <p:spPr bwMode="auto">
              <a:xfrm>
                <a:off x="1489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2 h 2"/>
                  <a:gd name="T14" fmla="*/ 1 w 4"/>
                  <a:gd name="T15" fmla="*/ 0 h 2"/>
                  <a:gd name="T16" fmla="*/ 1 w 4"/>
                  <a:gd name="T17" fmla="*/ 0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0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0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2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2 h 2"/>
                  <a:gd name="T74" fmla="*/ 3 w 4"/>
                  <a:gd name="T75" fmla="*/ 2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1 h 2"/>
                  <a:gd name="T82" fmla="*/ 4 w 4"/>
                  <a:gd name="T83" fmla="*/ 2 h 2"/>
                  <a:gd name="T84" fmla="*/ 4 w 4"/>
                  <a:gd name="T85" fmla="*/ 2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5" name="Freeform 2126"/>
              <p:cNvSpPr>
                <a:spLocks/>
              </p:cNvSpPr>
              <p:nvPr/>
            </p:nvSpPr>
            <p:spPr bwMode="auto">
              <a:xfrm>
                <a:off x="1493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6" name="Freeform 2127"/>
              <p:cNvSpPr>
                <a:spLocks/>
              </p:cNvSpPr>
              <p:nvPr/>
            </p:nvSpPr>
            <p:spPr bwMode="auto">
              <a:xfrm>
                <a:off x="1498" y="3170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1 w 5"/>
                  <a:gd name="T7" fmla="*/ 2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0 h 3"/>
                  <a:gd name="T18" fmla="*/ 1 w 5"/>
                  <a:gd name="T19" fmla="*/ 0 h 3"/>
                  <a:gd name="T20" fmla="*/ 1 w 5"/>
                  <a:gd name="T21" fmla="*/ 2 h 3"/>
                  <a:gd name="T22" fmla="*/ 1 w 5"/>
                  <a:gd name="T23" fmla="*/ 1 h 3"/>
                  <a:gd name="T24" fmla="*/ 1 w 5"/>
                  <a:gd name="T25" fmla="*/ 2 h 3"/>
                  <a:gd name="T26" fmla="*/ 1 w 5"/>
                  <a:gd name="T27" fmla="*/ 2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0 h 3"/>
                  <a:gd name="T42" fmla="*/ 2 w 5"/>
                  <a:gd name="T43" fmla="*/ 0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5 w 5"/>
                  <a:gd name="T85" fmla="*/ 1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7" name="Freeform 2128"/>
              <p:cNvSpPr>
                <a:spLocks/>
              </p:cNvSpPr>
              <p:nvPr/>
            </p:nvSpPr>
            <p:spPr bwMode="auto">
              <a:xfrm>
                <a:off x="1503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8" name="Freeform 2129"/>
              <p:cNvSpPr>
                <a:spLocks/>
              </p:cNvSpPr>
              <p:nvPr/>
            </p:nvSpPr>
            <p:spPr bwMode="auto">
              <a:xfrm>
                <a:off x="1508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2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2 h 2"/>
                  <a:gd name="T36" fmla="*/ 1 w 4"/>
                  <a:gd name="T37" fmla="*/ 2 h 2"/>
                  <a:gd name="T38" fmla="*/ 2 w 4"/>
                  <a:gd name="T39" fmla="*/ 2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2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2 h 2"/>
                  <a:gd name="T78" fmla="*/ 3 w 4"/>
                  <a:gd name="T79" fmla="*/ 2 h 2"/>
                  <a:gd name="T80" fmla="*/ 4 w 4"/>
                  <a:gd name="T81" fmla="*/ 2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2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69" name="Freeform 2130"/>
              <p:cNvSpPr>
                <a:spLocks/>
              </p:cNvSpPr>
              <p:nvPr/>
            </p:nvSpPr>
            <p:spPr bwMode="auto">
              <a:xfrm>
                <a:off x="1512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0" name="Freeform 2131"/>
              <p:cNvSpPr>
                <a:spLocks/>
              </p:cNvSpPr>
              <p:nvPr/>
            </p:nvSpPr>
            <p:spPr bwMode="auto">
              <a:xfrm>
                <a:off x="1517" y="3170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1 h 3"/>
                  <a:gd name="T8" fmla="*/ 0 w 5"/>
                  <a:gd name="T9" fmla="*/ 0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1 h 3"/>
                  <a:gd name="T28" fmla="*/ 2 w 5"/>
                  <a:gd name="T29" fmla="*/ 0 h 3"/>
                  <a:gd name="T30" fmla="*/ 2 w 5"/>
                  <a:gd name="T31" fmla="*/ 0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2 h 3"/>
                  <a:gd name="T50" fmla="*/ 2 w 5"/>
                  <a:gd name="T51" fmla="*/ 2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2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2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2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1" name="Freeform 2132"/>
              <p:cNvSpPr>
                <a:spLocks/>
              </p:cNvSpPr>
              <p:nvPr/>
            </p:nvSpPr>
            <p:spPr bwMode="auto">
              <a:xfrm>
                <a:off x="1522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2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2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2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0 h 2"/>
                  <a:gd name="T76" fmla="*/ 3 w 4"/>
                  <a:gd name="T77" fmla="*/ 0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2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2" name="Freeform 2133"/>
              <p:cNvSpPr>
                <a:spLocks/>
              </p:cNvSpPr>
              <p:nvPr/>
            </p:nvSpPr>
            <p:spPr bwMode="auto">
              <a:xfrm>
                <a:off x="1526" y="317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3" name="Freeform 2134"/>
              <p:cNvSpPr>
                <a:spLocks/>
              </p:cNvSpPr>
              <p:nvPr/>
            </p:nvSpPr>
            <p:spPr bwMode="auto">
              <a:xfrm>
                <a:off x="1531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3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4" name="Freeform 2135"/>
              <p:cNvSpPr>
                <a:spLocks/>
              </p:cNvSpPr>
              <p:nvPr/>
            </p:nvSpPr>
            <p:spPr bwMode="auto">
              <a:xfrm>
                <a:off x="1536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2 h 2"/>
                  <a:gd name="T14" fmla="*/ 0 w 4"/>
                  <a:gd name="T15" fmla="*/ 2 h 2"/>
                  <a:gd name="T16" fmla="*/ 1 w 4"/>
                  <a:gd name="T17" fmla="*/ 2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2 w 4"/>
                  <a:gd name="T35" fmla="*/ 2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0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2 h 2"/>
                  <a:gd name="T62" fmla="*/ 3 w 4"/>
                  <a:gd name="T63" fmla="*/ 2 h 2"/>
                  <a:gd name="T64" fmla="*/ 3 w 4"/>
                  <a:gd name="T65" fmla="*/ 1 h 2"/>
                  <a:gd name="T66" fmla="*/ 3 w 4"/>
                  <a:gd name="T67" fmla="*/ 2 h 2"/>
                  <a:gd name="T68" fmla="*/ 3 w 4"/>
                  <a:gd name="T69" fmla="*/ 2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2 h 2"/>
                  <a:gd name="T82" fmla="*/ 4 w 4"/>
                  <a:gd name="T83" fmla="*/ 2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5" name="Freeform 2136"/>
              <p:cNvSpPr>
                <a:spLocks/>
              </p:cNvSpPr>
              <p:nvPr/>
            </p:nvSpPr>
            <p:spPr bwMode="auto">
              <a:xfrm>
                <a:off x="1540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0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2 h 2"/>
                  <a:gd name="T84" fmla="*/ 5 w 5"/>
                  <a:gd name="T85" fmla="*/ 2 h 2"/>
                  <a:gd name="T86" fmla="*/ 5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6" name="Freeform 2137"/>
              <p:cNvSpPr>
                <a:spLocks/>
              </p:cNvSpPr>
              <p:nvPr/>
            </p:nvSpPr>
            <p:spPr bwMode="auto">
              <a:xfrm>
                <a:off x="1545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1 w 5"/>
                  <a:gd name="T25" fmla="*/ 2 h 2"/>
                  <a:gd name="T26" fmla="*/ 1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2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7" name="Freeform 2138"/>
              <p:cNvSpPr>
                <a:spLocks/>
              </p:cNvSpPr>
              <p:nvPr/>
            </p:nvSpPr>
            <p:spPr bwMode="auto">
              <a:xfrm>
                <a:off x="1550" y="317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0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8" name="Freeform 2139"/>
              <p:cNvSpPr>
                <a:spLocks/>
              </p:cNvSpPr>
              <p:nvPr/>
            </p:nvSpPr>
            <p:spPr bwMode="auto">
              <a:xfrm>
                <a:off x="1555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0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1 h 2"/>
                  <a:gd name="T46" fmla="*/ 2 w 5"/>
                  <a:gd name="T47" fmla="*/ 0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2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79" name="Freeform 2140"/>
              <p:cNvSpPr>
                <a:spLocks/>
              </p:cNvSpPr>
              <p:nvPr/>
            </p:nvSpPr>
            <p:spPr bwMode="auto">
              <a:xfrm>
                <a:off x="1560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2 h 2"/>
                  <a:gd name="T32" fmla="*/ 1 w 4"/>
                  <a:gd name="T33" fmla="*/ 2 h 2"/>
                  <a:gd name="T34" fmla="*/ 1 w 4"/>
                  <a:gd name="T35" fmla="*/ 1 h 2"/>
                  <a:gd name="T36" fmla="*/ 2 w 4"/>
                  <a:gd name="T37" fmla="*/ 0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0" name="Freeform 2141"/>
              <p:cNvSpPr>
                <a:spLocks/>
              </p:cNvSpPr>
              <p:nvPr/>
            </p:nvSpPr>
            <p:spPr bwMode="auto">
              <a:xfrm>
                <a:off x="1564" y="317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0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0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1" name="Freeform 2142"/>
              <p:cNvSpPr>
                <a:spLocks/>
              </p:cNvSpPr>
              <p:nvPr/>
            </p:nvSpPr>
            <p:spPr bwMode="auto">
              <a:xfrm>
                <a:off x="1569" y="3170"/>
                <a:ext cx="5" cy="1"/>
              </a:xfrm>
              <a:custGeom>
                <a:avLst/>
                <a:gdLst>
                  <a:gd name="T0" fmla="*/ 1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0 h 1"/>
                  <a:gd name="T22" fmla="*/ 2 w 5"/>
                  <a:gd name="T23" fmla="*/ 1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0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2" name="Freeform 2143"/>
              <p:cNvSpPr>
                <a:spLocks/>
              </p:cNvSpPr>
              <p:nvPr/>
            </p:nvSpPr>
            <p:spPr bwMode="auto">
              <a:xfrm>
                <a:off x="1574" y="317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1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3 w 5"/>
                  <a:gd name="T43" fmla="*/ 1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3" name="Freeform 2144"/>
              <p:cNvSpPr>
                <a:spLocks/>
              </p:cNvSpPr>
              <p:nvPr/>
            </p:nvSpPr>
            <p:spPr bwMode="auto">
              <a:xfrm>
                <a:off x="1579" y="317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1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4" name="Freeform 2145"/>
              <p:cNvSpPr>
                <a:spLocks/>
              </p:cNvSpPr>
              <p:nvPr/>
            </p:nvSpPr>
            <p:spPr bwMode="auto">
              <a:xfrm>
                <a:off x="1584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0 h 2"/>
                  <a:gd name="T30" fmla="*/ 1 w 5"/>
                  <a:gd name="T31" fmla="*/ 0 h 2"/>
                  <a:gd name="T32" fmla="*/ 1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0 h 2"/>
                  <a:gd name="T66" fmla="*/ 3 w 5"/>
                  <a:gd name="T67" fmla="*/ 0 h 2"/>
                  <a:gd name="T68" fmla="*/ 3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0 h 2"/>
                  <a:gd name="T90" fmla="*/ 4 w 5"/>
                  <a:gd name="T91" fmla="*/ 0 h 2"/>
                  <a:gd name="T92" fmla="*/ 4 w 5"/>
                  <a:gd name="T93" fmla="*/ 0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5" name="Freeform 2146"/>
              <p:cNvSpPr>
                <a:spLocks/>
              </p:cNvSpPr>
              <p:nvPr/>
            </p:nvSpPr>
            <p:spPr bwMode="auto">
              <a:xfrm>
                <a:off x="1589" y="3169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0 w 4"/>
                  <a:gd name="T5" fmla="*/ 0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2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1 h 3"/>
                  <a:gd name="T34" fmla="*/ 2 w 4"/>
                  <a:gd name="T35" fmla="*/ 1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3 w 4"/>
                  <a:gd name="T59" fmla="*/ 1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1 h 3"/>
                  <a:gd name="T72" fmla="*/ 4 w 4"/>
                  <a:gd name="T73" fmla="*/ 1 h 3"/>
                  <a:gd name="T74" fmla="*/ 4 w 4"/>
                  <a:gd name="T75" fmla="*/ 1 h 3"/>
                  <a:gd name="T76" fmla="*/ 4 w 4"/>
                  <a:gd name="T77" fmla="*/ 1 h 3"/>
                  <a:gd name="T78" fmla="*/ 4 w 4"/>
                  <a:gd name="T79" fmla="*/ 1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1 h 3"/>
                  <a:gd name="T90" fmla="*/ 4 w 4"/>
                  <a:gd name="T91" fmla="*/ 1 h 3"/>
                  <a:gd name="T92" fmla="*/ 4 w 4"/>
                  <a:gd name="T93" fmla="*/ 2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6" name="Freeform 2147"/>
              <p:cNvSpPr>
                <a:spLocks/>
              </p:cNvSpPr>
              <p:nvPr/>
            </p:nvSpPr>
            <p:spPr bwMode="auto">
              <a:xfrm>
                <a:off x="1593" y="317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7" name="Freeform 2148"/>
              <p:cNvSpPr>
                <a:spLocks/>
              </p:cNvSpPr>
              <p:nvPr/>
            </p:nvSpPr>
            <p:spPr bwMode="auto">
              <a:xfrm>
                <a:off x="1598" y="317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0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0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4 w 5"/>
                  <a:gd name="T63" fmla="*/ 0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0 h 1"/>
                  <a:gd name="T96" fmla="*/ 5 w 5"/>
                  <a:gd name="T97" fmla="*/ 0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8" name="Freeform 2149"/>
              <p:cNvSpPr>
                <a:spLocks/>
              </p:cNvSpPr>
              <p:nvPr/>
            </p:nvSpPr>
            <p:spPr bwMode="auto">
              <a:xfrm>
                <a:off x="1603" y="3169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1 h 3"/>
                  <a:gd name="T6" fmla="*/ 0 w 5"/>
                  <a:gd name="T7" fmla="*/ 1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0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2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1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3 h 3"/>
                  <a:gd name="T84" fmla="*/ 4 w 5"/>
                  <a:gd name="T85" fmla="*/ 3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89" name="Freeform 2150"/>
              <p:cNvSpPr>
                <a:spLocks/>
              </p:cNvSpPr>
              <p:nvPr/>
            </p:nvSpPr>
            <p:spPr bwMode="auto">
              <a:xfrm>
                <a:off x="1608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1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0 h 2"/>
                  <a:gd name="T26" fmla="*/ 1 w 5"/>
                  <a:gd name="T27" fmla="*/ 0 h 2"/>
                  <a:gd name="T28" fmla="*/ 1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0 h 2"/>
                  <a:gd name="T44" fmla="*/ 2 w 5"/>
                  <a:gd name="T45" fmla="*/ 0 h 2"/>
                  <a:gd name="T46" fmla="*/ 2 w 5"/>
                  <a:gd name="T47" fmla="*/ 0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0 h 2"/>
                  <a:gd name="T66" fmla="*/ 3 w 5"/>
                  <a:gd name="T67" fmla="*/ 0 h 2"/>
                  <a:gd name="T68" fmla="*/ 3 w 5"/>
                  <a:gd name="T69" fmla="*/ 0 h 2"/>
                  <a:gd name="T70" fmla="*/ 3 w 5"/>
                  <a:gd name="T71" fmla="*/ 0 h 2"/>
                  <a:gd name="T72" fmla="*/ 3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0 h 2"/>
                  <a:gd name="T88" fmla="*/ 4 w 5"/>
                  <a:gd name="T89" fmla="*/ 0 h 2"/>
                  <a:gd name="T90" fmla="*/ 4 w 5"/>
                  <a:gd name="T91" fmla="*/ 0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0" name="Freeform 2151"/>
              <p:cNvSpPr>
                <a:spLocks/>
              </p:cNvSpPr>
              <p:nvPr/>
            </p:nvSpPr>
            <p:spPr bwMode="auto">
              <a:xfrm>
                <a:off x="1613" y="317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0 w 4"/>
                  <a:gd name="T15" fmla="*/ 1 h 1"/>
                  <a:gd name="T16" fmla="*/ 0 w 4"/>
                  <a:gd name="T17" fmla="*/ 1 h 1"/>
                  <a:gd name="T18" fmla="*/ 1 w 4"/>
                  <a:gd name="T19" fmla="*/ 1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0 h 1"/>
                  <a:gd name="T26" fmla="*/ 1 w 4"/>
                  <a:gd name="T27" fmla="*/ 0 h 1"/>
                  <a:gd name="T28" fmla="*/ 1 w 4"/>
                  <a:gd name="T29" fmla="*/ 0 h 1"/>
                  <a:gd name="T30" fmla="*/ 1 w 4"/>
                  <a:gd name="T31" fmla="*/ 1 h 1"/>
                  <a:gd name="T32" fmla="*/ 1 w 4"/>
                  <a:gd name="T33" fmla="*/ 0 h 1"/>
                  <a:gd name="T34" fmla="*/ 1 w 4"/>
                  <a:gd name="T35" fmla="*/ 0 h 1"/>
                  <a:gd name="T36" fmla="*/ 1 w 4"/>
                  <a:gd name="T37" fmla="*/ 1 h 1"/>
                  <a:gd name="T38" fmla="*/ 1 w 4"/>
                  <a:gd name="T39" fmla="*/ 0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0 h 1"/>
                  <a:gd name="T46" fmla="*/ 2 w 4"/>
                  <a:gd name="T47" fmla="*/ 0 h 1"/>
                  <a:gd name="T48" fmla="*/ 2 w 4"/>
                  <a:gd name="T49" fmla="*/ 0 h 1"/>
                  <a:gd name="T50" fmla="*/ 2 w 4"/>
                  <a:gd name="T51" fmla="*/ 0 h 1"/>
                  <a:gd name="T52" fmla="*/ 2 w 4"/>
                  <a:gd name="T53" fmla="*/ 0 h 1"/>
                  <a:gd name="T54" fmla="*/ 2 w 4"/>
                  <a:gd name="T55" fmla="*/ 0 h 1"/>
                  <a:gd name="T56" fmla="*/ 2 w 4"/>
                  <a:gd name="T57" fmla="*/ 0 h 1"/>
                  <a:gd name="T58" fmla="*/ 2 w 4"/>
                  <a:gd name="T59" fmla="*/ 0 h 1"/>
                  <a:gd name="T60" fmla="*/ 3 w 4"/>
                  <a:gd name="T61" fmla="*/ 1 h 1"/>
                  <a:gd name="T62" fmla="*/ 3 w 4"/>
                  <a:gd name="T63" fmla="*/ 1 h 1"/>
                  <a:gd name="T64" fmla="*/ 3 w 4"/>
                  <a:gd name="T65" fmla="*/ 1 h 1"/>
                  <a:gd name="T66" fmla="*/ 3 w 4"/>
                  <a:gd name="T67" fmla="*/ 0 h 1"/>
                  <a:gd name="T68" fmla="*/ 3 w 4"/>
                  <a:gd name="T69" fmla="*/ 0 h 1"/>
                  <a:gd name="T70" fmla="*/ 3 w 4"/>
                  <a:gd name="T71" fmla="*/ 1 h 1"/>
                  <a:gd name="T72" fmla="*/ 3 w 4"/>
                  <a:gd name="T73" fmla="*/ 1 h 1"/>
                  <a:gd name="T74" fmla="*/ 3 w 4"/>
                  <a:gd name="T75" fmla="*/ 1 h 1"/>
                  <a:gd name="T76" fmla="*/ 3 w 4"/>
                  <a:gd name="T77" fmla="*/ 1 h 1"/>
                  <a:gd name="T78" fmla="*/ 3 w 4"/>
                  <a:gd name="T79" fmla="*/ 0 h 1"/>
                  <a:gd name="T80" fmla="*/ 4 w 4"/>
                  <a:gd name="T81" fmla="*/ 1 h 1"/>
                  <a:gd name="T82" fmla="*/ 4 w 4"/>
                  <a:gd name="T83" fmla="*/ 1 h 1"/>
                  <a:gd name="T84" fmla="*/ 4 w 4"/>
                  <a:gd name="T85" fmla="*/ 1 h 1"/>
                  <a:gd name="T86" fmla="*/ 4 w 4"/>
                  <a:gd name="T87" fmla="*/ 1 h 1"/>
                  <a:gd name="T88" fmla="*/ 4 w 4"/>
                  <a:gd name="T89" fmla="*/ 0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"/>
                  <a:gd name="T146" fmla="*/ 4 w 4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1" name="Freeform 2152"/>
              <p:cNvSpPr>
                <a:spLocks/>
              </p:cNvSpPr>
              <p:nvPr/>
            </p:nvSpPr>
            <p:spPr bwMode="auto">
              <a:xfrm>
                <a:off x="1617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1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0 h 2"/>
                  <a:gd name="T84" fmla="*/ 4 w 5"/>
                  <a:gd name="T85" fmla="*/ 0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2" name="Freeform 2153"/>
              <p:cNvSpPr>
                <a:spLocks/>
              </p:cNvSpPr>
              <p:nvPr/>
            </p:nvSpPr>
            <p:spPr bwMode="auto">
              <a:xfrm>
                <a:off x="1622" y="317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0 h 2"/>
                  <a:gd name="T8" fmla="*/ 0 w 5"/>
                  <a:gd name="T9" fmla="*/ 1 h 2"/>
                  <a:gd name="T10" fmla="*/ 0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1 h 2"/>
                  <a:gd name="T24" fmla="*/ 1 w 5"/>
                  <a:gd name="T25" fmla="*/ 0 h 2"/>
                  <a:gd name="T26" fmla="*/ 1 w 5"/>
                  <a:gd name="T27" fmla="*/ 0 h 2"/>
                  <a:gd name="T28" fmla="*/ 1 w 5"/>
                  <a:gd name="T29" fmla="*/ 0 h 2"/>
                  <a:gd name="T30" fmla="*/ 1 w 5"/>
                  <a:gd name="T31" fmla="*/ 0 h 2"/>
                  <a:gd name="T32" fmla="*/ 1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2 h 2"/>
                  <a:gd name="T66" fmla="*/ 3 w 5"/>
                  <a:gd name="T67" fmla="*/ 2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3" name="Freeform 2154"/>
              <p:cNvSpPr>
                <a:spLocks/>
              </p:cNvSpPr>
              <p:nvPr/>
            </p:nvSpPr>
            <p:spPr bwMode="auto">
              <a:xfrm>
                <a:off x="1627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1 h 2"/>
                  <a:gd name="T16" fmla="*/ 1 w 4"/>
                  <a:gd name="T17" fmla="*/ 0 h 2"/>
                  <a:gd name="T18" fmla="*/ 1 w 4"/>
                  <a:gd name="T19" fmla="*/ 0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0 h 2"/>
                  <a:gd name="T26" fmla="*/ 1 w 4"/>
                  <a:gd name="T27" fmla="*/ 0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2 h 2"/>
                  <a:gd name="T56" fmla="*/ 3 w 4"/>
                  <a:gd name="T57" fmla="*/ 2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0 h 2"/>
                  <a:gd name="T64" fmla="*/ 3 w 4"/>
                  <a:gd name="T65" fmla="*/ 0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1 h 2"/>
                  <a:gd name="T96" fmla="*/ 4 w 4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4" name="Freeform 2155"/>
              <p:cNvSpPr>
                <a:spLocks/>
              </p:cNvSpPr>
              <p:nvPr/>
            </p:nvSpPr>
            <p:spPr bwMode="auto">
              <a:xfrm>
                <a:off x="1631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0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2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3 w 5"/>
                  <a:gd name="T39" fmla="*/ 1 h 2"/>
                  <a:gd name="T40" fmla="*/ 3 w 5"/>
                  <a:gd name="T41" fmla="*/ 1 h 2"/>
                  <a:gd name="T42" fmla="*/ 3 w 5"/>
                  <a:gd name="T43" fmla="*/ 2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1 h 2"/>
                  <a:gd name="T60" fmla="*/ 4 w 5"/>
                  <a:gd name="T61" fmla="*/ 0 h 2"/>
                  <a:gd name="T62" fmla="*/ 4 w 5"/>
                  <a:gd name="T63" fmla="*/ 0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5" name="Freeform 2156"/>
              <p:cNvSpPr>
                <a:spLocks/>
              </p:cNvSpPr>
              <p:nvPr/>
            </p:nvSpPr>
            <p:spPr bwMode="auto">
              <a:xfrm>
                <a:off x="1636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6" name="Freeform 2157"/>
              <p:cNvSpPr>
                <a:spLocks/>
              </p:cNvSpPr>
              <p:nvPr/>
            </p:nvSpPr>
            <p:spPr bwMode="auto">
              <a:xfrm>
                <a:off x="1641" y="3170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1 h 3"/>
                  <a:gd name="T8" fmla="*/ 0 w 5"/>
                  <a:gd name="T9" fmla="*/ 1 h 3"/>
                  <a:gd name="T10" fmla="*/ 0 w 5"/>
                  <a:gd name="T11" fmla="*/ 1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1 h 3"/>
                  <a:gd name="T28" fmla="*/ 1 w 5"/>
                  <a:gd name="T29" fmla="*/ 1 h 3"/>
                  <a:gd name="T30" fmla="*/ 1 w 5"/>
                  <a:gd name="T31" fmla="*/ 1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0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1 h 3"/>
                  <a:gd name="T50" fmla="*/ 2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2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3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1 h 3"/>
                  <a:gd name="T86" fmla="*/ 4 w 5"/>
                  <a:gd name="T87" fmla="*/ 1 h 3"/>
                  <a:gd name="T88" fmla="*/ 5 w 5"/>
                  <a:gd name="T89" fmla="*/ 2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7" name="Freeform 2158"/>
              <p:cNvSpPr>
                <a:spLocks/>
              </p:cNvSpPr>
              <p:nvPr/>
            </p:nvSpPr>
            <p:spPr bwMode="auto">
              <a:xfrm>
                <a:off x="1646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1 h 2"/>
                  <a:gd name="T6" fmla="*/ 0 w 5"/>
                  <a:gd name="T7" fmla="*/ 0 h 2"/>
                  <a:gd name="T8" fmla="*/ 0 w 5"/>
                  <a:gd name="T9" fmla="*/ 2 h 2"/>
                  <a:gd name="T10" fmla="*/ 0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0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8" name="Freeform 2159"/>
              <p:cNvSpPr>
                <a:spLocks/>
              </p:cNvSpPr>
              <p:nvPr/>
            </p:nvSpPr>
            <p:spPr bwMode="auto">
              <a:xfrm>
                <a:off x="1651" y="317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399" name="Freeform 2160"/>
              <p:cNvSpPr>
                <a:spLocks/>
              </p:cNvSpPr>
              <p:nvPr/>
            </p:nvSpPr>
            <p:spPr bwMode="auto">
              <a:xfrm>
                <a:off x="1656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4 w 5"/>
                  <a:gd name="T67" fmla="*/ 1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0" name="Freeform 2161"/>
              <p:cNvSpPr>
                <a:spLocks/>
              </p:cNvSpPr>
              <p:nvPr/>
            </p:nvSpPr>
            <p:spPr bwMode="auto">
              <a:xfrm>
                <a:off x="1661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0 h 2"/>
                  <a:gd name="T26" fmla="*/ 1 w 5"/>
                  <a:gd name="T27" fmla="*/ 0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0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1" name="Freeform 2162"/>
              <p:cNvSpPr>
                <a:spLocks/>
              </p:cNvSpPr>
              <p:nvPr/>
            </p:nvSpPr>
            <p:spPr bwMode="auto">
              <a:xfrm>
                <a:off x="1666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0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1 w 4"/>
                  <a:gd name="T17" fmla="*/ 0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0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2 h 2"/>
                  <a:gd name="T40" fmla="*/ 2 w 4"/>
                  <a:gd name="T41" fmla="*/ 2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0 h 2"/>
                  <a:gd name="T56" fmla="*/ 3 w 4"/>
                  <a:gd name="T57" fmla="*/ 0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0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2" name="Freeform 2163"/>
              <p:cNvSpPr>
                <a:spLocks/>
              </p:cNvSpPr>
              <p:nvPr/>
            </p:nvSpPr>
            <p:spPr bwMode="auto">
              <a:xfrm>
                <a:off x="1670" y="317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2 w 5"/>
                  <a:gd name="T23" fmla="*/ 2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3" name="Freeform 2164"/>
              <p:cNvSpPr>
                <a:spLocks/>
              </p:cNvSpPr>
              <p:nvPr/>
            </p:nvSpPr>
            <p:spPr bwMode="auto">
              <a:xfrm>
                <a:off x="1675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1 w 4"/>
                  <a:gd name="T13" fmla="*/ 1 h 2"/>
                  <a:gd name="T14" fmla="*/ 1 w 4"/>
                  <a:gd name="T15" fmla="*/ 0 h 2"/>
                  <a:gd name="T16" fmla="*/ 1 w 4"/>
                  <a:gd name="T17" fmla="*/ 0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2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0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0 h 2"/>
                  <a:gd name="T86" fmla="*/ 4 w 4"/>
                  <a:gd name="T87" fmla="*/ 0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4 w 4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4" name="Freeform 2165"/>
              <p:cNvSpPr>
                <a:spLocks/>
              </p:cNvSpPr>
              <p:nvPr/>
            </p:nvSpPr>
            <p:spPr bwMode="auto">
              <a:xfrm>
                <a:off x="1679" y="317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2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2 h 2"/>
                  <a:gd name="T44" fmla="*/ 3 w 5"/>
                  <a:gd name="T45" fmla="*/ 2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5" name="Freeform 2166"/>
              <p:cNvSpPr>
                <a:spLocks/>
              </p:cNvSpPr>
              <p:nvPr/>
            </p:nvSpPr>
            <p:spPr bwMode="auto">
              <a:xfrm>
                <a:off x="1684" y="317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1 w 5"/>
                  <a:gd name="T25" fmla="*/ 0 h 2"/>
                  <a:gd name="T26" fmla="*/ 1 w 5"/>
                  <a:gd name="T27" fmla="*/ 2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2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2 h 2"/>
                  <a:gd name="T70" fmla="*/ 3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6" name="Freeform 2167"/>
              <p:cNvSpPr>
                <a:spLocks/>
              </p:cNvSpPr>
              <p:nvPr/>
            </p:nvSpPr>
            <p:spPr bwMode="auto">
              <a:xfrm>
                <a:off x="1689" y="3171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1 h 1"/>
                  <a:gd name="T32" fmla="*/ 1 w 5"/>
                  <a:gd name="T33" fmla="*/ 1 h 1"/>
                  <a:gd name="T34" fmla="*/ 2 w 5"/>
                  <a:gd name="T35" fmla="*/ 1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2 w 5"/>
                  <a:gd name="T53" fmla="*/ 1 h 1"/>
                  <a:gd name="T54" fmla="*/ 2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0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3 w 5"/>
                  <a:gd name="T71" fmla="*/ 1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1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1 h 1"/>
                  <a:gd name="T84" fmla="*/ 4 w 5"/>
                  <a:gd name="T85" fmla="*/ 0 h 1"/>
                  <a:gd name="T86" fmla="*/ 4 w 5"/>
                  <a:gd name="T87" fmla="*/ 0 h 1"/>
                  <a:gd name="T88" fmla="*/ 4 w 5"/>
                  <a:gd name="T89" fmla="*/ 1 h 1"/>
                  <a:gd name="T90" fmla="*/ 4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7" name="Freeform 2168"/>
              <p:cNvSpPr>
                <a:spLocks/>
              </p:cNvSpPr>
              <p:nvPr/>
            </p:nvSpPr>
            <p:spPr bwMode="auto">
              <a:xfrm>
                <a:off x="1694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2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2 h 2"/>
                  <a:gd name="T72" fmla="*/ 3 w 5"/>
                  <a:gd name="T73" fmla="*/ 2 h 2"/>
                  <a:gd name="T74" fmla="*/ 3 w 5"/>
                  <a:gd name="T75" fmla="*/ 2 h 2"/>
                  <a:gd name="T76" fmla="*/ 3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8" name="Freeform 2169"/>
              <p:cNvSpPr>
                <a:spLocks/>
              </p:cNvSpPr>
              <p:nvPr/>
            </p:nvSpPr>
            <p:spPr bwMode="auto">
              <a:xfrm>
                <a:off x="1699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1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09" name="Freeform 2170"/>
              <p:cNvSpPr>
                <a:spLocks/>
              </p:cNvSpPr>
              <p:nvPr/>
            </p:nvSpPr>
            <p:spPr bwMode="auto">
              <a:xfrm>
                <a:off x="1704" y="317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0 w 4"/>
                  <a:gd name="T9" fmla="*/ 1 h 1"/>
                  <a:gd name="T10" fmla="*/ 0 w 4"/>
                  <a:gd name="T11" fmla="*/ 0 h 1"/>
                  <a:gd name="T12" fmla="*/ 0 w 4"/>
                  <a:gd name="T13" fmla="*/ 0 h 1"/>
                  <a:gd name="T14" fmla="*/ 0 w 4"/>
                  <a:gd name="T15" fmla="*/ 0 h 1"/>
                  <a:gd name="T16" fmla="*/ 1 w 4"/>
                  <a:gd name="T17" fmla="*/ 1 h 1"/>
                  <a:gd name="T18" fmla="*/ 1 w 4"/>
                  <a:gd name="T19" fmla="*/ 1 h 1"/>
                  <a:gd name="T20" fmla="*/ 1 w 4"/>
                  <a:gd name="T21" fmla="*/ 0 h 1"/>
                  <a:gd name="T22" fmla="*/ 1 w 4"/>
                  <a:gd name="T23" fmla="*/ 0 h 1"/>
                  <a:gd name="T24" fmla="*/ 1 w 4"/>
                  <a:gd name="T25" fmla="*/ 0 h 1"/>
                  <a:gd name="T26" fmla="*/ 1 w 4"/>
                  <a:gd name="T27" fmla="*/ 0 h 1"/>
                  <a:gd name="T28" fmla="*/ 1 w 4"/>
                  <a:gd name="T29" fmla="*/ 0 h 1"/>
                  <a:gd name="T30" fmla="*/ 1 w 4"/>
                  <a:gd name="T31" fmla="*/ 0 h 1"/>
                  <a:gd name="T32" fmla="*/ 1 w 4"/>
                  <a:gd name="T33" fmla="*/ 0 h 1"/>
                  <a:gd name="T34" fmla="*/ 1 w 4"/>
                  <a:gd name="T35" fmla="*/ 1 h 1"/>
                  <a:gd name="T36" fmla="*/ 2 w 4"/>
                  <a:gd name="T37" fmla="*/ 0 h 1"/>
                  <a:gd name="T38" fmla="*/ 2 w 4"/>
                  <a:gd name="T39" fmla="*/ 0 h 1"/>
                  <a:gd name="T40" fmla="*/ 2 w 4"/>
                  <a:gd name="T41" fmla="*/ 0 h 1"/>
                  <a:gd name="T42" fmla="*/ 2 w 4"/>
                  <a:gd name="T43" fmla="*/ 0 h 1"/>
                  <a:gd name="T44" fmla="*/ 2 w 4"/>
                  <a:gd name="T45" fmla="*/ 0 h 1"/>
                  <a:gd name="T46" fmla="*/ 2 w 4"/>
                  <a:gd name="T47" fmla="*/ 0 h 1"/>
                  <a:gd name="T48" fmla="*/ 2 w 4"/>
                  <a:gd name="T49" fmla="*/ 0 h 1"/>
                  <a:gd name="T50" fmla="*/ 2 w 4"/>
                  <a:gd name="T51" fmla="*/ 0 h 1"/>
                  <a:gd name="T52" fmla="*/ 2 w 4"/>
                  <a:gd name="T53" fmla="*/ 0 h 1"/>
                  <a:gd name="T54" fmla="*/ 2 w 4"/>
                  <a:gd name="T55" fmla="*/ 0 h 1"/>
                  <a:gd name="T56" fmla="*/ 3 w 4"/>
                  <a:gd name="T57" fmla="*/ 0 h 1"/>
                  <a:gd name="T58" fmla="*/ 3 w 4"/>
                  <a:gd name="T59" fmla="*/ 0 h 1"/>
                  <a:gd name="T60" fmla="*/ 3 w 4"/>
                  <a:gd name="T61" fmla="*/ 0 h 1"/>
                  <a:gd name="T62" fmla="*/ 3 w 4"/>
                  <a:gd name="T63" fmla="*/ 0 h 1"/>
                  <a:gd name="T64" fmla="*/ 3 w 4"/>
                  <a:gd name="T65" fmla="*/ 1 h 1"/>
                  <a:gd name="T66" fmla="*/ 3 w 4"/>
                  <a:gd name="T67" fmla="*/ 0 h 1"/>
                  <a:gd name="T68" fmla="*/ 3 w 4"/>
                  <a:gd name="T69" fmla="*/ 0 h 1"/>
                  <a:gd name="T70" fmla="*/ 3 w 4"/>
                  <a:gd name="T71" fmla="*/ 1 h 1"/>
                  <a:gd name="T72" fmla="*/ 3 w 4"/>
                  <a:gd name="T73" fmla="*/ 0 h 1"/>
                  <a:gd name="T74" fmla="*/ 3 w 4"/>
                  <a:gd name="T75" fmla="*/ 0 h 1"/>
                  <a:gd name="T76" fmla="*/ 4 w 4"/>
                  <a:gd name="T77" fmla="*/ 1 h 1"/>
                  <a:gd name="T78" fmla="*/ 4 w 4"/>
                  <a:gd name="T79" fmla="*/ 1 h 1"/>
                  <a:gd name="T80" fmla="*/ 4 w 4"/>
                  <a:gd name="T81" fmla="*/ 1 h 1"/>
                  <a:gd name="T82" fmla="*/ 4 w 4"/>
                  <a:gd name="T83" fmla="*/ 1 h 1"/>
                  <a:gd name="T84" fmla="*/ 4 w 4"/>
                  <a:gd name="T85" fmla="*/ 0 h 1"/>
                  <a:gd name="T86" fmla="*/ 4 w 4"/>
                  <a:gd name="T87" fmla="*/ 0 h 1"/>
                  <a:gd name="T88" fmla="*/ 4 w 4"/>
                  <a:gd name="T89" fmla="*/ 0 h 1"/>
                  <a:gd name="T90" fmla="*/ 4 w 4"/>
                  <a:gd name="T91" fmla="*/ 0 h 1"/>
                  <a:gd name="T92" fmla="*/ 4 w 4"/>
                  <a:gd name="T93" fmla="*/ 0 h 1"/>
                  <a:gd name="T94" fmla="*/ 4 w 4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"/>
                  <a:gd name="T146" fmla="*/ 4 w 4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0" name="Freeform 2171"/>
              <p:cNvSpPr>
                <a:spLocks/>
              </p:cNvSpPr>
              <p:nvPr/>
            </p:nvSpPr>
            <p:spPr bwMode="auto">
              <a:xfrm>
                <a:off x="1708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2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5 w 5"/>
                  <a:gd name="T79" fmla="*/ 0 h 2"/>
                  <a:gd name="T80" fmla="*/ 5 w 5"/>
                  <a:gd name="T81" fmla="*/ 0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1" name="Freeform 2172"/>
              <p:cNvSpPr>
                <a:spLocks/>
              </p:cNvSpPr>
              <p:nvPr/>
            </p:nvSpPr>
            <p:spPr bwMode="auto">
              <a:xfrm>
                <a:off x="1713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2 h 2"/>
                  <a:gd name="T88" fmla="*/ 4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2" name="Freeform 2173"/>
              <p:cNvSpPr>
                <a:spLocks/>
              </p:cNvSpPr>
              <p:nvPr/>
            </p:nvSpPr>
            <p:spPr bwMode="auto">
              <a:xfrm>
                <a:off x="1718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0 h 2"/>
                  <a:gd name="T88" fmla="*/ 4 w 5"/>
                  <a:gd name="T89" fmla="*/ 0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3" name="Freeform 2174"/>
              <p:cNvSpPr>
                <a:spLocks/>
              </p:cNvSpPr>
              <p:nvPr/>
            </p:nvSpPr>
            <p:spPr bwMode="auto">
              <a:xfrm>
                <a:off x="1723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2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0 h 2"/>
                  <a:gd name="T18" fmla="*/ 1 w 4"/>
                  <a:gd name="T19" fmla="*/ 0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2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2 h 2"/>
                  <a:gd name="T48" fmla="*/ 2 w 4"/>
                  <a:gd name="T49" fmla="*/ 1 h 2"/>
                  <a:gd name="T50" fmla="*/ 2 w 4"/>
                  <a:gd name="T51" fmla="*/ 0 h 2"/>
                  <a:gd name="T52" fmla="*/ 2 w 4"/>
                  <a:gd name="T53" fmla="*/ 0 h 2"/>
                  <a:gd name="T54" fmla="*/ 2 w 4"/>
                  <a:gd name="T55" fmla="*/ 0 h 2"/>
                  <a:gd name="T56" fmla="*/ 2 w 4"/>
                  <a:gd name="T57" fmla="*/ 1 h 2"/>
                  <a:gd name="T58" fmla="*/ 2 w 4"/>
                  <a:gd name="T59" fmla="*/ 1 h 2"/>
                  <a:gd name="T60" fmla="*/ 3 w 4"/>
                  <a:gd name="T61" fmla="*/ 2 h 2"/>
                  <a:gd name="T62" fmla="*/ 3 w 4"/>
                  <a:gd name="T63" fmla="*/ 2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2 h 2"/>
                  <a:gd name="T76" fmla="*/ 3 w 4"/>
                  <a:gd name="T77" fmla="*/ 2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4" name="Freeform 2175"/>
              <p:cNvSpPr>
                <a:spLocks/>
              </p:cNvSpPr>
              <p:nvPr/>
            </p:nvSpPr>
            <p:spPr bwMode="auto">
              <a:xfrm>
                <a:off x="1727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5" name="Freeform 2176"/>
              <p:cNvSpPr>
                <a:spLocks/>
              </p:cNvSpPr>
              <p:nvPr/>
            </p:nvSpPr>
            <p:spPr bwMode="auto">
              <a:xfrm>
                <a:off x="1732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0 h 2"/>
                  <a:gd name="T8" fmla="*/ 1 w 4"/>
                  <a:gd name="T9" fmla="*/ 0 h 2"/>
                  <a:gd name="T10" fmla="*/ 1 w 4"/>
                  <a:gd name="T11" fmla="*/ 0 h 2"/>
                  <a:gd name="T12" fmla="*/ 1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2 h 2"/>
                  <a:gd name="T32" fmla="*/ 1 w 4"/>
                  <a:gd name="T33" fmla="*/ 2 h 2"/>
                  <a:gd name="T34" fmla="*/ 2 w 4"/>
                  <a:gd name="T35" fmla="*/ 1 h 2"/>
                  <a:gd name="T36" fmla="*/ 2 w 4"/>
                  <a:gd name="T37" fmla="*/ 2 h 2"/>
                  <a:gd name="T38" fmla="*/ 2 w 4"/>
                  <a:gd name="T39" fmla="*/ 2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0 h 2"/>
                  <a:gd name="T70" fmla="*/ 3 w 4"/>
                  <a:gd name="T71" fmla="*/ 1 h 2"/>
                  <a:gd name="T72" fmla="*/ 3 w 4"/>
                  <a:gd name="T73" fmla="*/ 1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2 h 2"/>
                  <a:gd name="T80" fmla="*/ 4 w 4"/>
                  <a:gd name="T81" fmla="*/ 2 h 2"/>
                  <a:gd name="T82" fmla="*/ 4 w 4"/>
                  <a:gd name="T83" fmla="*/ 2 h 2"/>
                  <a:gd name="T84" fmla="*/ 4 w 4"/>
                  <a:gd name="T85" fmla="*/ 2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6" name="Freeform 2177"/>
              <p:cNvSpPr>
                <a:spLocks/>
              </p:cNvSpPr>
              <p:nvPr/>
            </p:nvSpPr>
            <p:spPr bwMode="auto">
              <a:xfrm>
                <a:off x="1736" y="317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2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5 w 5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7" name="Freeform 2178"/>
              <p:cNvSpPr>
                <a:spLocks/>
              </p:cNvSpPr>
              <p:nvPr/>
            </p:nvSpPr>
            <p:spPr bwMode="auto">
              <a:xfrm>
                <a:off x="1741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0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0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8" name="Freeform 2179"/>
              <p:cNvSpPr>
                <a:spLocks/>
              </p:cNvSpPr>
              <p:nvPr/>
            </p:nvSpPr>
            <p:spPr bwMode="auto">
              <a:xfrm>
                <a:off x="1746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1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2 h 2"/>
                  <a:gd name="T32" fmla="*/ 2 w 4"/>
                  <a:gd name="T33" fmla="*/ 1 h 2"/>
                  <a:gd name="T34" fmla="*/ 2 w 4"/>
                  <a:gd name="T35" fmla="*/ 0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2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19" name="Freeform 2180"/>
              <p:cNvSpPr>
                <a:spLocks/>
              </p:cNvSpPr>
              <p:nvPr/>
            </p:nvSpPr>
            <p:spPr bwMode="auto">
              <a:xfrm>
                <a:off x="1750" y="3170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1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5 w 5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0" name="Freeform 2181"/>
              <p:cNvSpPr>
                <a:spLocks/>
              </p:cNvSpPr>
              <p:nvPr/>
            </p:nvSpPr>
            <p:spPr bwMode="auto">
              <a:xfrm>
                <a:off x="1755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0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2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1" name="Freeform 2182"/>
              <p:cNvSpPr>
                <a:spLocks/>
              </p:cNvSpPr>
              <p:nvPr/>
            </p:nvSpPr>
            <p:spPr bwMode="auto">
              <a:xfrm>
                <a:off x="1760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1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2" name="Freeform 2183"/>
              <p:cNvSpPr>
                <a:spLocks/>
              </p:cNvSpPr>
              <p:nvPr/>
            </p:nvSpPr>
            <p:spPr bwMode="auto">
              <a:xfrm>
                <a:off x="1765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1 w 4"/>
                  <a:gd name="T13" fmla="*/ 0 h 2"/>
                  <a:gd name="T14" fmla="*/ 1 w 4"/>
                  <a:gd name="T15" fmla="*/ 0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2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0 h 2"/>
                  <a:gd name="T84" fmla="*/ 4 w 4"/>
                  <a:gd name="T85" fmla="*/ 2 h 2"/>
                  <a:gd name="T86" fmla="*/ 4 w 4"/>
                  <a:gd name="T87" fmla="*/ 2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3" name="Freeform 2184"/>
              <p:cNvSpPr>
                <a:spLocks/>
              </p:cNvSpPr>
              <p:nvPr/>
            </p:nvSpPr>
            <p:spPr bwMode="auto">
              <a:xfrm>
                <a:off x="1769" y="3170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1 w 5"/>
                  <a:gd name="T3" fmla="*/ 0 h 2"/>
                  <a:gd name="T4" fmla="*/ 1 w 5"/>
                  <a:gd name="T5" fmla="*/ 1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3 w 5"/>
                  <a:gd name="T43" fmla="*/ 2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2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4" name="Freeform 2185"/>
              <p:cNvSpPr>
                <a:spLocks/>
              </p:cNvSpPr>
              <p:nvPr/>
            </p:nvSpPr>
            <p:spPr bwMode="auto">
              <a:xfrm>
                <a:off x="1774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0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5" name="Freeform 2186"/>
              <p:cNvSpPr>
                <a:spLocks/>
              </p:cNvSpPr>
              <p:nvPr/>
            </p:nvSpPr>
            <p:spPr bwMode="auto">
              <a:xfrm>
                <a:off x="1779" y="3170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2 h 2"/>
                  <a:gd name="T12" fmla="*/ 0 w 4"/>
                  <a:gd name="T13" fmla="*/ 2 h 2"/>
                  <a:gd name="T14" fmla="*/ 0 w 4"/>
                  <a:gd name="T15" fmla="*/ 1 h 2"/>
                  <a:gd name="T16" fmla="*/ 1 w 4"/>
                  <a:gd name="T17" fmla="*/ 2 h 2"/>
                  <a:gd name="T18" fmla="*/ 1 w 4"/>
                  <a:gd name="T19" fmla="*/ 2 h 2"/>
                  <a:gd name="T20" fmla="*/ 1 w 4"/>
                  <a:gd name="T21" fmla="*/ 2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2 h 2"/>
                  <a:gd name="T44" fmla="*/ 2 w 4"/>
                  <a:gd name="T45" fmla="*/ 1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6" name="Freeform 2187"/>
              <p:cNvSpPr>
                <a:spLocks/>
              </p:cNvSpPr>
              <p:nvPr/>
            </p:nvSpPr>
            <p:spPr bwMode="auto">
              <a:xfrm>
                <a:off x="1783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2 h 2"/>
                  <a:gd name="T22" fmla="*/ 1 w 5"/>
                  <a:gd name="T23" fmla="*/ 1 h 2"/>
                  <a:gd name="T24" fmla="*/ 1 w 5"/>
                  <a:gd name="T25" fmla="*/ 0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7" name="Freeform 2188"/>
              <p:cNvSpPr>
                <a:spLocks/>
              </p:cNvSpPr>
              <p:nvPr/>
            </p:nvSpPr>
            <p:spPr bwMode="auto">
              <a:xfrm>
                <a:off x="1788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1 w 4"/>
                  <a:gd name="T13" fmla="*/ 2 h 2"/>
                  <a:gd name="T14" fmla="*/ 1 w 4"/>
                  <a:gd name="T15" fmla="*/ 1 h 2"/>
                  <a:gd name="T16" fmla="*/ 1 w 4"/>
                  <a:gd name="T17" fmla="*/ 0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2 w 4"/>
                  <a:gd name="T31" fmla="*/ 1 h 2"/>
                  <a:gd name="T32" fmla="*/ 2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4 w 4"/>
                  <a:gd name="T73" fmla="*/ 1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2 h 2"/>
                  <a:gd name="T82" fmla="*/ 4 w 4"/>
                  <a:gd name="T83" fmla="*/ 2 h 2"/>
                  <a:gd name="T84" fmla="*/ 4 w 4"/>
                  <a:gd name="T85" fmla="*/ 0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428" name="Freeform 2189"/>
              <p:cNvSpPr>
                <a:spLocks/>
              </p:cNvSpPr>
              <p:nvPr/>
            </p:nvSpPr>
            <p:spPr bwMode="auto">
              <a:xfrm>
                <a:off x="1792" y="3170"/>
                <a:ext cx="5" cy="1"/>
              </a:xfrm>
              <a:custGeom>
                <a:avLst/>
                <a:gdLst>
                  <a:gd name="T0" fmla="*/ 1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1 w 5"/>
                  <a:gd name="T7" fmla="*/ 1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2 w 5"/>
                  <a:gd name="T21" fmla="*/ 1 h 1"/>
                  <a:gd name="T22" fmla="*/ 2 w 5"/>
                  <a:gd name="T23" fmla="*/ 1 h 1"/>
                  <a:gd name="T24" fmla="*/ 2 w 5"/>
                  <a:gd name="T25" fmla="*/ 1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3 w 5"/>
                  <a:gd name="T43" fmla="*/ 1 h 1"/>
                  <a:gd name="T44" fmla="*/ 3 w 5"/>
                  <a:gd name="T45" fmla="*/ 1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4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5 w 5"/>
                  <a:gd name="T79" fmla="*/ 1 h 1"/>
                  <a:gd name="T80" fmla="*/ 5 w 5"/>
                  <a:gd name="T81" fmla="*/ 1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7905" name="Group 2391"/>
            <p:cNvGrpSpPr>
              <a:grpSpLocks/>
            </p:cNvGrpSpPr>
            <p:nvPr/>
          </p:nvGrpSpPr>
          <p:grpSpPr bwMode="auto">
            <a:xfrm>
              <a:off x="2571030" y="1821167"/>
              <a:ext cx="1503363" cy="4054475"/>
              <a:chOff x="1797" y="620"/>
              <a:chExt cx="947" cy="2554"/>
            </a:xfrm>
          </p:grpSpPr>
          <p:sp>
            <p:nvSpPr>
              <p:cNvPr id="75032" name="Freeform 2191"/>
              <p:cNvSpPr>
                <a:spLocks/>
              </p:cNvSpPr>
              <p:nvPr/>
            </p:nvSpPr>
            <p:spPr bwMode="auto">
              <a:xfrm>
                <a:off x="1797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3" name="Freeform 2192"/>
              <p:cNvSpPr>
                <a:spLocks/>
              </p:cNvSpPr>
              <p:nvPr/>
            </p:nvSpPr>
            <p:spPr bwMode="auto">
              <a:xfrm>
                <a:off x="1802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0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0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4" name="Freeform 2193"/>
              <p:cNvSpPr>
                <a:spLocks/>
              </p:cNvSpPr>
              <p:nvPr/>
            </p:nvSpPr>
            <p:spPr bwMode="auto">
              <a:xfrm>
                <a:off x="1807" y="3168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2 h 2"/>
                  <a:gd name="T14" fmla="*/ 1 w 4"/>
                  <a:gd name="T15" fmla="*/ 2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2 h 2"/>
                  <a:gd name="T34" fmla="*/ 1 w 4"/>
                  <a:gd name="T35" fmla="*/ 2 h 2"/>
                  <a:gd name="T36" fmla="*/ 2 w 4"/>
                  <a:gd name="T37" fmla="*/ 2 h 2"/>
                  <a:gd name="T38" fmla="*/ 2 w 4"/>
                  <a:gd name="T39" fmla="*/ 2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2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0 h 2"/>
                  <a:gd name="T82" fmla="*/ 4 w 4"/>
                  <a:gd name="T83" fmla="*/ 0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2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5" name="Freeform 2194"/>
              <p:cNvSpPr>
                <a:spLocks/>
              </p:cNvSpPr>
              <p:nvPr/>
            </p:nvSpPr>
            <p:spPr bwMode="auto">
              <a:xfrm>
                <a:off x="1811" y="3169"/>
                <a:ext cx="5" cy="1"/>
              </a:xfrm>
              <a:custGeom>
                <a:avLst/>
                <a:gdLst>
                  <a:gd name="T0" fmla="*/ 1 w 5"/>
                  <a:gd name="T1" fmla="*/ 1 h 1"/>
                  <a:gd name="T2" fmla="*/ 1 w 5"/>
                  <a:gd name="T3" fmla="*/ 1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2 w 5"/>
                  <a:gd name="T23" fmla="*/ 1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3 w 5"/>
                  <a:gd name="T41" fmla="*/ 1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1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1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6" name="Freeform 2195"/>
              <p:cNvSpPr>
                <a:spLocks/>
              </p:cNvSpPr>
              <p:nvPr/>
            </p:nvSpPr>
            <p:spPr bwMode="auto">
              <a:xfrm>
                <a:off x="1816" y="3169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0 h 1"/>
                  <a:gd name="T6" fmla="*/ 1 w 5"/>
                  <a:gd name="T7" fmla="*/ 1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1 h 1"/>
                  <a:gd name="T42" fmla="*/ 2 w 5"/>
                  <a:gd name="T43" fmla="*/ 1 h 1"/>
                  <a:gd name="T44" fmla="*/ 3 w 5"/>
                  <a:gd name="T45" fmla="*/ 0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0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7" name="Freeform 2196"/>
              <p:cNvSpPr>
                <a:spLocks/>
              </p:cNvSpPr>
              <p:nvPr/>
            </p:nvSpPr>
            <p:spPr bwMode="auto">
              <a:xfrm>
                <a:off x="1821" y="3168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0 h 3"/>
                  <a:gd name="T12" fmla="*/ 1 w 5"/>
                  <a:gd name="T13" fmla="*/ 0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2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1 h 3"/>
                  <a:gd name="T42" fmla="*/ 2 w 5"/>
                  <a:gd name="T43" fmla="*/ 2 h 3"/>
                  <a:gd name="T44" fmla="*/ 2 w 5"/>
                  <a:gd name="T45" fmla="*/ 1 h 3"/>
                  <a:gd name="T46" fmla="*/ 2 w 5"/>
                  <a:gd name="T47" fmla="*/ 1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3 h 3"/>
                  <a:gd name="T76" fmla="*/ 4 w 5"/>
                  <a:gd name="T77" fmla="*/ 2 h 3"/>
                  <a:gd name="T78" fmla="*/ 4 w 5"/>
                  <a:gd name="T79" fmla="*/ 3 h 3"/>
                  <a:gd name="T80" fmla="*/ 4 w 5"/>
                  <a:gd name="T81" fmla="*/ 2 h 3"/>
                  <a:gd name="T82" fmla="*/ 4 w 5"/>
                  <a:gd name="T83" fmla="*/ 1 h 3"/>
                  <a:gd name="T84" fmla="*/ 4 w 5"/>
                  <a:gd name="T85" fmla="*/ 1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3 h 3"/>
                  <a:gd name="T96" fmla="*/ 5 w 5"/>
                  <a:gd name="T97" fmla="*/ 3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8" name="Freeform 2197"/>
              <p:cNvSpPr>
                <a:spLocks/>
              </p:cNvSpPr>
              <p:nvPr/>
            </p:nvSpPr>
            <p:spPr bwMode="auto">
              <a:xfrm>
                <a:off x="1826" y="316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0 w 4"/>
                  <a:gd name="T11" fmla="*/ 1 h 2"/>
                  <a:gd name="T12" fmla="*/ 1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0 h 2"/>
                  <a:gd name="T26" fmla="*/ 1 w 4"/>
                  <a:gd name="T27" fmla="*/ 2 h 2"/>
                  <a:gd name="T28" fmla="*/ 1 w 4"/>
                  <a:gd name="T29" fmla="*/ 1 h 2"/>
                  <a:gd name="T30" fmla="*/ 2 w 4"/>
                  <a:gd name="T31" fmla="*/ 2 h 2"/>
                  <a:gd name="T32" fmla="*/ 2 w 4"/>
                  <a:gd name="T33" fmla="*/ 2 h 2"/>
                  <a:gd name="T34" fmla="*/ 2 w 4"/>
                  <a:gd name="T35" fmla="*/ 0 h 2"/>
                  <a:gd name="T36" fmla="*/ 2 w 4"/>
                  <a:gd name="T37" fmla="*/ 0 h 2"/>
                  <a:gd name="T38" fmla="*/ 2 w 4"/>
                  <a:gd name="T39" fmla="*/ 0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0 h 2"/>
                  <a:gd name="T56" fmla="*/ 3 w 4"/>
                  <a:gd name="T57" fmla="*/ 0 h 2"/>
                  <a:gd name="T58" fmla="*/ 3 w 4"/>
                  <a:gd name="T59" fmla="*/ 0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0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2 h 2"/>
                  <a:gd name="T90" fmla="*/ 4 w 4"/>
                  <a:gd name="T91" fmla="*/ 2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39" name="Freeform 2198"/>
              <p:cNvSpPr>
                <a:spLocks/>
              </p:cNvSpPr>
              <p:nvPr/>
            </p:nvSpPr>
            <p:spPr bwMode="auto">
              <a:xfrm>
                <a:off x="1830" y="3169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4 w 5"/>
                  <a:gd name="T65" fmla="*/ 1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0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0" name="Freeform 2199"/>
              <p:cNvSpPr>
                <a:spLocks/>
              </p:cNvSpPr>
              <p:nvPr/>
            </p:nvSpPr>
            <p:spPr bwMode="auto">
              <a:xfrm>
                <a:off x="1835" y="3168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0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2 h 2"/>
                  <a:gd name="T88" fmla="*/ 4 w 5"/>
                  <a:gd name="T89" fmla="*/ 2 h 2"/>
                  <a:gd name="T90" fmla="*/ 4 w 5"/>
                  <a:gd name="T91" fmla="*/ 2 h 2"/>
                  <a:gd name="T92" fmla="*/ 4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1" name="Freeform 2200"/>
              <p:cNvSpPr>
                <a:spLocks/>
              </p:cNvSpPr>
              <p:nvPr/>
            </p:nvSpPr>
            <p:spPr bwMode="auto">
              <a:xfrm>
                <a:off x="1840" y="316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0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0 h 2"/>
                  <a:gd name="T34" fmla="*/ 1 w 4"/>
                  <a:gd name="T35" fmla="*/ 0 h 2"/>
                  <a:gd name="T36" fmla="*/ 1 w 4"/>
                  <a:gd name="T37" fmla="*/ 0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0 h 2"/>
                  <a:gd name="T44" fmla="*/ 2 w 4"/>
                  <a:gd name="T45" fmla="*/ 0 h 2"/>
                  <a:gd name="T46" fmla="*/ 2 w 4"/>
                  <a:gd name="T47" fmla="*/ 1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0 h 2"/>
                  <a:gd name="T60" fmla="*/ 2 w 4"/>
                  <a:gd name="T61" fmla="*/ 0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0 h 2"/>
                  <a:gd name="T74" fmla="*/ 3 w 4"/>
                  <a:gd name="T75" fmla="*/ 0 h 2"/>
                  <a:gd name="T76" fmla="*/ 3 w 4"/>
                  <a:gd name="T77" fmla="*/ 0 h 2"/>
                  <a:gd name="T78" fmla="*/ 3 w 4"/>
                  <a:gd name="T79" fmla="*/ 1 h 2"/>
                  <a:gd name="T80" fmla="*/ 3 w 4"/>
                  <a:gd name="T81" fmla="*/ 1 h 2"/>
                  <a:gd name="T82" fmla="*/ 3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2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2" name="Freeform 2201"/>
              <p:cNvSpPr>
                <a:spLocks/>
              </p:cNvSpPr>
              <p:nvPr/>
            </p:nvSpPr>
            <p:spPr bwMode="auto">
              <a:xfrm>
                <a:off x="1844" y="317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4 w 5"/>
                  <a:gd name="T65" fmla="*/ 0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1 h 1"/>
                  <a:gd name="T82" fmla="*/ 4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3" name="Freeform 2202"/>
              <p:cNvSpPr>
                <a:spLocks/>
              </p:cNvSpPr>
              <p:nvPr/>
            </p:nvSpPr>
            <p:spPr bwMode="auto">
              <a:xfrm>
                <a:off x="1849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2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2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4" name="Freeform 2203"/>
              <p:cNvSpPr>
                <a:spLocks/>
              </p:cNvSpPr>
              <p:nvPr/>
            </p:nvSpPr>
            <p:spPr bwMode="auto">
              <a:xfrm>
                <a:off x="1854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2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3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2 h 2"/>
                  <a:gd name="T86" fmla="*/ 4 w 5"/>
                  <a:gd name="T87" fmla="*/ 1 h 2"/>
                  <a:gd name="T88" fmla="*/ 4 w 5"/>
                  <a:gd name="T89" fmla="*/ 0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5" name="Freeform 2204"/>
              <p:cNvSpPr>
                <a:spLocks/>
              </p:cNvSpPr>
              <p:nvPr/>
            </p:nvSpPr>
            <p:spPr bwMode="auto">
              <a:xfrm>
                <a:off x="1859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2 h 2"/>
                  <a:gd name="T18" fmla="*/ 1 w 4"/>
                  <a:gd name="T19" fmla="*/ 1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3 w 4"/>
                  <a:gd name="T57" fmla="*/ 1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2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2 h 2"/>
                  <a:gd name="T76" fmla="*/ 3 w 4"/>
                  <a:gd name="T77" fmla="*/ 2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6" name="Freeform 2205"/>
              <p:cNvSpPr>
                <a:spLocks/>
              </p:cNvSpPr>
              <p:nvPr/>
            </p:nvSpPr>
            <p:spPr bwMode="auto">
              <a:xfrm>
                <a:off x="1863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2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0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7" name="Freeform 2206"/>
              <p:cNvSpPr>
                <a:spLocks/>
              </p:cNvSpPr>
              <p:nvPr/>
            </p:nvSpPr>
            <p:spPr bwMode="auto">
              <a:xfrm>
                <a:off x="1868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2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8" name="Freeform 2207"/>
              <p:cNvSpPr>
                <a:spLocks/>
              </p:cNvSpPr>
              <p:nvPr/>
            </p:nvSpPr>
            <p:spPr bwMode="auto">
              <a:xfrm>
                <a:off x="1873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0 h 2"/>
                  <a:gd name="T28" fmla="*/ 1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2 h 2"/>
                  <a:gd name="T48" fmla="*/ 2 w 5"/>
                  <a:gd name="T49" fmla="*/ 1 h 2"/>
                  <a:gd name="T50" fmla="*/ 2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3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49" name="Freeform 2208"/>
              <p:cNvSpPr>
                <a:spLocks/>
              </p:cNvSpPr>
              <p:nvPr/>
            </p:nvSpPr>
            <p:spPr bwMode="auto">
              <a:xfrm>
                <a:off x="1878" y="316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0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2 h 2"/>
                  <a:gd name="T40" fmla="*/ 2 w 4"/>
                  <a:gd name="T41" fmla="*/ 2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1 h 2"/>
                  <a:gd name="T60" fmla="*/ 3 w 4"/>
                  <a:gd name="T61" fmla="*/ 0 h 2"/>
                  <a:gd name="T62" fmla="*/ 3 w 4"/>
                  <a:gd name="T63" fmla="*/ 0 h 2"/>
                  <a:gd name="T64" fmla="*/ 3 w 4"/>
                  <a:gd name="T65" fmla="*/ 0 h 2"/>
                  <a:gd name="T66" fmla="*/ 3 w 4"/>
                  <a:gd name="T67" fmla="*/ 0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0" name="Freeform 2209"/>
              <p:cNvSpPr>
                <a:spLocks/>
              </p:cNvSpPr>
              <p:nvPr/>
            </p:nvSpPr>
            <p:spPr bwMode="auto">
              <a:xfrm>
                <a:off x="1882" y="3168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2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3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2 h 3"/>
                  <a:gd name="T24" fmla="*/ 1 w 5"/>
                  <a:gd name="T25" fmla="*/ 2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1 h 3"/>
                  <a:gd name="T44" fmla="*/ 2 w 5"/>
                  <a:gd name="T45" fmla="*/ 1 h 3"/>
                  <a:gd name="T46" fmla="*/ 3 w 5"/>
                  <a:gd name="T47" fmla="*/ 1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3 h 3"/>
                  <a:gd name="T60" fmla="*/ 3 w 5"/>
                  <a:gd name="T61" fmla="*/ 3 h 3"/>
                  <a:gd name="T62" fmla="*/ 3 w 5"/>
                  <a:gd name="T63" fmla="*/ 3 h 3"/>
                  <a:gd name="T64" fmla="*/ 3 w 5"/>
                  <a:gd name="T65" fmla="*/ 2 h 3"/>
                  <a:gd name="T66" fmla="*/ 3 w 5"/>
                  <a:gd name="T67" fmla="*/ 2 h 3"/>
                  <a:gd name="T68" fmla="*/ 4 w 5"/>
                  <a:gd name="T69" fmla="*/ 3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3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3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1" name="Freeform 2210"/>
              <p:cNvSpPr>
                <a:spLocks/>
              </p:cNvSpPr>
              <p:nvPr/>
            </p:nvSpPr>
            <p:spPr bwMode="auto">
              <a:xfrm>
                <a:off x="1887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2 h 2"/>
                  <a:gd name="T48" fmla="*/ 2 w 5"/>
                  <a:gd name="T49" fmla="*/ 0 h 2"/>
                  <a:gd name="T50" fmla="*/ 2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0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0 h 2"/>
                  <a:gd name="T84" fmla="*/ 4 w 5"/>
                  <a:gd name="T85" fmla="*/ 0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0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2" name="Freeform 2211"/>
              <p:cNvSpPr>
                <a:spLocks/>
              </p:cNvSpPr>
              <p:nvPr/>
            </p:nvSpPr>
            <p:spPr bwMode="auto">
              <a:xfrm>
                <a:off x="1892" y="3167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0 w 5"/>
                  <a:gd name="T7" fmla="*/ 0 h 4"/>
                  <a:gd name="T8" fmla="*/ 0 w 5"/>
                  <a:gd name="T9" fmla="*/ 0 h 4"/>
                  <a:gd name="T10" fmla="*/ 0 w 5"/>
                  <a:gd name="T11" fmla="*/ 2 h 4"/>
                  <a:gd name="T12" fmla="*/ 0 w 5"/>
                  <a:gd name="T13" fmla="*/ 2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3 h 4"/>
                  <a:gd name="T28" fmla="*/ 1 w 5"/>
                  <a:gd name="T29" fmla="*/ 3 h 4"/>
                  <a:gd name="T30" fmla="*/ 1 w 5"/>
                  <a:gd name="T31" fmla="*/ 3 h 4"/>
                  <a:gd name="T32" fmla="*/ 2 w 5"/>
                  <a:gd name="T33" fmla="*/ 2 h 4"/>
                  <a:gd name="T34" fmla="*/ 2 w 5"/>
                  <a:gd name="T35" fmla="*/ 3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3 h 4"/>
                  <a:gd name="T42" fmla="*/ 2 w 5"/>
                  <a:gd name="T43" fmla="*/ 3 h 4"/>
                  <a:gd name="T44" fmla="*/ 2 w 5"/>
                  <a:gd name="T45" fmla="*/ 2 h 4"/>
                  <a:gd name="T46" fmla="*/ 2 w 5"/>
                  <a:gd name="T47" fmla="*/ 3 h 4"/>
                  <a:gd name="T48" fmla="*/ 2 w 5"/>
                  <a:gd name="T49" fmla="*/ 3 h 4"/>
                  <a:gd name="T50" fmla="*/ 2 w 5"/>
                  <a:gd name="T51" fmla="*/ 3 h 4"/>
                  <a:gd name="T52" fmla="*/ 3 w 5"/>
                  <a:gd name="T53" fmla="*/ 3 h 4"/>
                  <a:gd name="T54" fmla="*/ 3 w 5"/>
                  <a:gd name="T55" fmla="*/ 3 h 4"/>
                  <a:gd name="T56" fmla="*/ 3 w 5"/>
                  <a:gd name="T57" fmla="*/ 3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3 h 4"/>
                  <a:gd name="T64" fmla="*/ 3 w 5"/>
                  <a:gd name="T65" fmla="*/ 3 h 4"/>
                  <a:gd name="T66" fmla="*/ 3 w 5"/>
                  <a:gd name="T67" fmla="*/ 3 h 4"/>
                  <a:gd name="T68" fmla="*/ 3 w 5"/>
                  <a:gd name="T69" fmla="*/ 3 h 4"/>
                  <a:gd name="T70" fmla="*/ 3 w 5"/>
                  <a:gd name="T71" fmla="*/ 3 h 4"/>
                  <a:gd name="T72" fmla="*/ 3 w 5"/>
                  <a:gd name="T73" fmla="*/ 3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3 h 4"/>
                  <a:gd name="T80" fmla="*/ 4 w 5"/>
                  <a:gd name="T81" fmla="*/ 3 h 4"/>
                  <a:gd name="T82" fmla="*/ 4 w 5"/>
                  <a:gd name="T83" fmla="*/ 3 h 4"/>
                  <a:gd name="T84" fmla="*/ 4 w 5"/>
                  <a:gd name="T85" fmla="*/ 3 h 4"/>
                  <a:gd name="T86" fmla="*/ 4 w 5"/>
                  <a:gd name="T87" fmla="*/ 3 h 4"/>
                  <a:gd name="T88" fmla="*/ 4 w 5"/>
                  <a:gd name="T89" fmla="*/ 3 h 4"/>
                  <a:gd name="T90" fmla="*/ 4 w 5"/>
                  <a:gd name="T91" fmla="*/ 3 h 4"/>
                  <a:gd name="T92" fmla="*/ 4 w 5"/>
                  <a:gd name="T93" fmla="*/ 3 h 4"/>
                  <a:gd name="T94" fmla="*/ 5 w 5"/>
                  <a:gd name="T95" fmla="*/ 3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3" name="Freeform 2212"/>
              <p:cNvSpPr>
                <a:spLocks/>
              </p:cNvSpPr>
              <p:nvPr/>
            </p:nvSpPr>
            <p:spPr bwMode="auto">
              <a:xfrm>
                <a:off x="1897" y="316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2 h 2"/>
                  <a:gd name="T14" fmla="*/ 0 w 4"/>
                  <a:gd name="T15" fmla="*/ 2 h 2"/>
                  <a:gd name="T16" fmla="*/ 0 w 4"/>
                  <a:gd name="T17" fmla="*/ 2 h 2"/>
                  <a:gd name="T18" fmla="*/ 0 w 4"/>
                  <a:gd name="T19" fmla="*/ 2 h 2"/>
                  <a:gd name="T20" fmla="*/ 0 w 4"/>
                  <a:gd name="T21" fmla="*/ 2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1 w 4"/>
                  <a:gd name="T41" fmla="*/ 1 h 2"/>
                  <a:gd name="T42" fmla="*/ 1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2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0 h 2"/>
                  <a:gd name="T58" fmla="*/ 2 w 4"/>
                  <a:gd name="T59" fmla="*/ 0 h 2"/>
                  <a:gd name="T60" fmla="*/ 2 w 4"/>
                  <a:gd name="T61" fmla="*/ 1 h 2"/>
                  <a:gd name="T62" fmla="*/ 2 w 4"/>
                  <a:gd name="T63" fmla="*/ 1 h 2"/>
                  <a:gd name="T64" fmla="*/ 3 w 4"/>
                  <a:gd name="T65" fmla="*/ 0 h 2"/>
                  <a:gd name="T66" fmla="*/ 3 w 4"/>
                  <a:gd name="T67" fmla="*/ 0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2 h 2"/>
                  <a:gd name="T74" fmla="*/ 3 w 4"/>
                  <a:gd name="T75" fmla="*/ 2 h 2"/>
                  <a:gd name="T76" fmla="*/ 3 w 4"/>
                  <a:gd name="T77" fmla="*/ 1 h 2"/>
                  <a:gd name="T78" fmla="*/ 3 w 4"/>
                  <a:gd name="T79" fmla="*/ 1 h 2"/>
                  <a:gd name="T80" fmla="*/ 3 w 4"/>
                  <a:gd name="T81" fmla="*/ 1 h 2"/>
                  <a:gd name="T82" fmla="*/ 3 w 4"/>
                  <a:gd name="T83" fmla="*/ 0 h 2"/>
                  <a:gd name="T84" fmla="*/ 3 w 4"/>
                  <a:gd name="T85" fmla="*/ 1 h 2"/>
                  <a:gd name="T86" fmla="*/ 3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4" name="Freeform 2213"/>
              <p:cNvSpPr>
                <a:spLocks/>
              </p:cNvSpPr>
              <p:nvPr/>
            </p:nvSpPr>
            <p:spPr bwMode="auto">
              <a:xfrm>
                <a:off x="1901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2 h 2"/>
                  <a:gd name="T30" fmla="*/ 1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1 h 2"/>
                  <a:gd name="T68" fmla="*/ 3 w 5"/>
                  <a:gd name="T69" fmla="*/ 2 h 2"/>
                  <a:gd name="T70" fmla="*/ 3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2 h 2"/>
                  <a:gd name="T90" fmla="*/ 4 w 5"/>
                  <a:gd name="T91" fmla="*/ 2 h 2"/>
                  <a:gd name="T92" fmla="*/ 4 w 5"/>
                  <a:gd name="T93" fmla="*/ 2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5" name="Freeform 2214"/>
              <p:cNvSpPr>
                <a:spLocks/>
              </p:cNvSpPr>
              <p:nvPr/>
            </p:nvSpPr>
            <p:spPr bwMode="auto">
              <a:xfrm>
                <a:off x="1906" y="317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0 h 1"/>
                  <a:gd name="T4" fmla="*/ 0 w 4"/>
                  <a:gd name="T5" fmla="*/ 1 h 1"/>
                  <a:gd name="T6" fmla="*/ 0 w 4"/>
                  <a:gd name="T7" fmla="*/ 1 h 1"/>
                  <a:gd name="T8" fmla="*/ 0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0 w 4"/>
                  <a:gd name="T15" fmla="*/ 1 h 1"/>
                  <a:gd name="T16" fmla="*/ 0 w 4"/>
                  <a:gd name="T17" fmla="*/ 1 h 1"/>
                  <a:gd name="T18" fmla="*/ 0 w 4"/>
                  <a:gd name="T19" fmla="*/ 0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1 h 1"/>
                  <a:gd name="T26" fmla="*/ 1 w 4"/>
                  <a:gd name="T27" fmla="*/ 1 h 1"/>
                  <a:gd name="T28" fmla="*/ 1 w 4"/>
                  <a:gd name="T29" fmla="*/ 1 h 1"/>
                  <a:gd name="T30" fmla="*/ 1 w 4"/>
                  <a:gd name="T31" fmla="*/ 0 h 1"/>
                  <a:gd name="T32" fmla="*/ 1 w 4"/>
                  <a:gd name="T33" fmla="*/ 0 h 1"/>
                  <a:gd name="T34" fmla="*/ 1 w 4"/>
                  <a:gd name="T35" fmla="*/ 1 h 1"/>
                  <a:gd name="T36" fmla="*/ 1 w 4"/>
                  <a:gd name="T37" fmla="*/ 1 h 1"/>
                  <a:gd name="T38" fmla="*/ 2 w 4"/>
                  <a:gd name="T39" fmla="*/ 0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0 h 1"/>
                  <a:gd name="T46" fmla="*/ 2 w 4"/>
                  <a:gd name="T47" fmla="*/ 0 h 1"/>
                  <a:gd name="T48" fmla="*/ 2 w 4"/>
                  <a:gd name="T49" fmla="*/ 0 h 1"/>
                  <a:gd name="T50" fmla="*/ 2 w 4"/>
                  <a:gd name="T51" fmla="*/ 0 h 1"/>
                  <a:gd name="T52" fmla="*/ 2 w 4"/>
                  <a:gd name="T53" fmla="*/ 1 h 1"/>
                  <a:gd name="T54" fmla="*/ 2 w 4"/>
                  <a:gd name="T55" fmla="*/ 1 h 1"/>
                  <a:gd name="T56" fmla="*/ 2 w 4"/>
                  <a:gd name="T57" fmla="*/ 1 h 1"/>
                  <a:gd name="T58" fmla="*/ 3 w 4"/>
                  <a:gd name="T59" fmla="*/ 1 h 1"/>
                  <a:gd name="T60" fmla="*/ 3 w 4"/>
                  <a:gd name="T61" fmla="*/ 0 h 1"/>
                  <a:gd name="T62" fmla="*/ 3 w 4"/>
                  <a:gd name="T63" fmla="*/ 0 h 1"/>
                  <a:gd name="T64" fmla="*/ 3 w 4"/>
                  <a:gd name="T65" fmla="*/ 1 h 1"/>
                  <a:gd name="T66" fmla="*/ 3 w 4"/>
                  <a:gd name="T67" fmla="*/ 0 h 1"/>
                  <a:gd name="T68" fmla="*/ 3 w 4"/>
                  <a:gd name="T69" fmla="*/ 0 h 1"/>
                  <a:gd name="T70" fmla="*/ 3 w 4"/>
                  <a:gd name="T71" fmla="*/ 1 h 1"/>
                  <a:gd name="T72" fmla="*/ 3 w 4"/>
                  <a:gd name="T73" fmla="*/ 0 h 1"/>
                  <a:gd name="T74" fmla="*/ 3 w 4"/>
                  <a:gd name="T75" fmla="*/ 0 h 1"/>
                  <a:gd name="T76" fmla="*/ 3 w 4"/>
                  <a:gd name="T77" fmla="*/ 1 h 1"/>
                  <a:gd name="T78" fmla="*/ 3 w 4"/>
                  <a:gd name="T79" fmla="*/ 1 h 1"/>
                  <a:gd name="T80" fmla="*/ 4 w 4"/>
                  <a:gd name="T81" fmla="*/ 0 h 1"/>
                  <a:gd name="T82" fmla="*/ 4 w 4"/>
                  <a:gd name="T83" fmla="*/ 1 h 1"/>
                  <a:gd name="T84" fmla="*/ 4 w 4"/>
                  <a:gd name="T85" fmla="*/ 1 h 1"/>
                  <a:gd name="T86" fmla="*/ 4 w 4"/>
                  <a:gd name="T87" fmla="*/ 1 h 1"/>
                  <a:gd name="T88" fmla="*/ 4 w 4"/>
                  <a:gd name="T89" fmla="*/ 1 h 1"/>
                  <a:gd name="T90" fmla="*/ 4 w 4"/>
                  <a:gd name="T91" fmla="*/ 0 h 1"/>
                  <a:gd name="T92" fmla="*/ 4 w 4"/>
                  <a:gd name="T93" fmla="*/ 0 h 1"/>
                  <a:gd name="T94" fmla="*/ 4 w 4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"/>
                  <a:gd name="T146" fmla="*/ 4 w 4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6" name="Freeform 2215"/>
              <p:cNvSpPr>
                <a:spLocks/>
              </p:cNvSpPr>
              <p:nvPr/>
            </p:nvSpPr>
            <p:spPr bwMode="auto">
              <a:xfrm>
                <a:off x="1910" y="3169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2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2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7" name="Freeform 2216"/>
              <p:cNvSpPr>
                <a:spLocks/>
              </p:cNvSpPr>
              <p:nvPr/>
            </p:nvSpPr>
            <p:spPr bwMode="auto">
              <a:xfrm>
                <a:off x="1915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8" name="Freeform 2217"/>
              <p:cNvSpPr>
                <a:spLocks/>
              </p:cNvSpPr>
              <p:nvPr/>
            </p:nvSpPr>
            <p:spPr bwMode="auto">
              <a:xfrm>
                <a:off x="1920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2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0 h 2"/>
                  <a:gd name="T36" fmla="*/ 1 w 4"/>
                  <a:gd name="T37" fmla="*/ 1 h 2"/>
                  <a:gd name="T38" fmla="*/ 1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2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2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2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2 h 2"/>
                  <a:gd name="T84" fmla="*/ 4 w 4"/>
                  <a:gd name="T85" fmla="*/ 2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0 h 2"/>
                  <a:gd name="T94" fmla="*/ 4 w 4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59" name="Freeform 2218"/>
              <p:cNvSpPr>
                <a:spLocks/>
              </p:cNvSpPr>
              <p:nvPr/>
            </p:nvSpPr>
            <p:spPr bwMode="auto">
              <a:xfrm>
                <a:off x="1924" y="3169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2 h 2"/>
                  <a:gd name="T24" fmla="*/ 2 w 5"/>
                  <a:gd name="T25" fmla="*/ 2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0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2 h 2"/>
                  <a:gd name="T64" fmla="*/ 4 w 5"/>
                  <a:gd name="T65" fmla="*/ 2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0" name="Freeform 2219"/>
              <p:cNvSpPr>
                <a:spLocks/>
              </p:cNvSpPr>
              <p:nvPr/>
            </p:nvSpPr>
            <p:spPr bwMode="auto">
              <a:xfrm>
                <a:off x="1929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0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1" name="Freeform 2220"/>
              <p:cNvSpPr>
                <a:spLocks/>
              </p:cNvSpPr>
              <p:nvPr/>
            </p:nvSpPr>
            <p:spPr bwMode="auto">
              <a:xfrm>
                <a:off x="1934" y="316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1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0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0 h 2"/>
                  <a:gd name="T78" fmla="*/ 4 w 4"/>
                  <a:gd name="T79" fmla="*/ 0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0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2" name="Freeform 2221"/>
              <p:cNvSpPr>
                <a:spLocks/>
              </p:cNvSpPr>
              <p:nvPr/>
            </p:nvSpPr>
            <p:spPr bwMode="auto">
              <a:xfrm>
                <a:off x="1938" y="3169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0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5 w 5"/>
                  <a:gd name="T83" fmla="*/ 2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3" name="Freeform 2222"/>
              <p:cNvSpPr>
                <a:spLocks/>
              </p:cNvSpPr>
              <p:nvPr/>
            </p:nvSpPr>
            <p:spPr bwMode="auto">
              <a:xfrm>
                <a:off x="1943" y="317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0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0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2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4" name="Freeform 2223"/>
              <p:cNvSpPr>
                <a:spLocks/>
              </p:cNvSpPr>
              <p:nvPr/>
            </p:nvSpPr>
            <p:spPr bwMode="auto">
              <a:xfrm>
                <a:off x="1948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5" name="Freeform 2224"/>
              <p:cNvSpPr>
                <a:spLocks/>
              </p:cNvSpPr>
              <p:nvPr/>
            </p:nvSpPr>
            <p:spPr bwMode="auto">
              <a:xfrm>
                <a:off x="1953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0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0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0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6" name="Freeform 2225"/>
              <p:cNvSpPr>
                <a:spLocks/>
              </p:cNvSpPr>
              <p:nvPr/>
            </p:nvSpPr>
            <p:spPr bwMode="auto">
              <a:xfrm>
                <a:off x="1958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7" name="Freeform 2226"/>
              <p:cNvSpPr>
                <a:spLocks/>
              </p:cNvSpPr>
              <p:nvPr/>
            </p:nvSpPr>
            <p:spPr bwMode="auto">
              <a:xfrm>
                <a:off x="1963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2 h 2"/>
                  <a:gd name="T24" fmla="*/ 1 w 4"/>
                  <a:gd name="T25" fmla="*/ 2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2 h 2"/>
                  <a:gd name="T38" fmla="*/ 1 w 4"/>
                  <a:gd name="T39" fmla="*/ 2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0 h 2"/>
                  <a:gd name="T80" fmla="*/ 4 w 4"/>
                  <a:gd name="T81" fmla="*/ 0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8" name="Freeform 2227"/>
              <p:cNvSpPr>
                <a:spLocks/>
              </p:cNvSpPr>
              <p:nvPr/>
            </p:nvSpPr>
            <p:spPr bwMode="auto">
              <a:xfrm>
                <a:off x="1967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2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0 h 2"/>
                  <a:gd name="T64" fmla="*/ 4 w 5"/>
                  <a:gd name="T65" fmla="*/ 1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0 h 2"/>
                  <a:gd name="T84" fmla="*/ 4 w 5"/>
                  <a:gd name="T85" fmla="*/ 0 h 2"/>
                  <a:gd name="T86" fmla="*/ 5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2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69" name="Freeform 2228"/>
              <p:cNvSpPr>
                <a:spLocks/>
              </p:cNvSpPr>
              <p:nvPr/>
            </p:nvSpPr>
            <p:spPr bwMode="auto">
              <a:xfrm>
                <a:off x="1972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0 h 2"/>
                  <a:gd name="T6" fmla="*/ 0 w 5"/>
                  <a:gd name="T7" fmla="*/ 0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2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0" name="Freeform 2229"/>
              <p:cNvSpPr>
                <a:spLocks/>
              </p:cNvSpPr>
              <p:nvPr/>
            </p:nvSpPr>
            <p:spPr bwMode="auto">
              <a:xfrm>
                <a:off x="1977" y="3169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2 h 3"/>
                  <a:gd name="T4" fmla="*/ 0 w 4"/>
                  <a:gd name="T5" fmla="*/ 2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1 w 4"/>
                  <a:gd name="T13" fmla="*/ 2 h 3"/>
                  <a:gd name="T14" fmla="*/ 1 w 4"/>
                  <a:gd name="T15" fmla="*/ 2 h 3"/>
                  <a:gd name="T16" fmla="*/ 1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1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1 h 3"/>
                  <a:gd name="T32" fmla="*/ 1 w 4"/>
                  <a:gd name="T33" fmla="*/ 2 h 3"/>
                  <a:gd name="T34" fmla="*/ 1 w 4"/>
                  <a:gd name="T35" fmla="*/ 2 h 3"/>
                  <a:gd name="T36" fmla="*/ 2 w 4"/>
                  <a:gd name="T37" fmla="*/ 2 h 3"/>
                  <a:gd name="T38" fmla="*/ 2 w 4"/>
                  <a:gd name="T39" fmla="*/ 2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3 w 4"/>
                  <a:gd name="T55" fmla="*/ 1 h 3"/>
                  <a:gd name="T56" fmla="*/ 3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0 h 3"/>
                  <a:gd name="T72" fmla="*/ 3 w 4"/>
                  <a:gd name="T73" fmla="*/ 0 h 3"/>
                  <a:gd name="T74" fmla="*/ 4 w 4"/>
                  <a:gd name="T75" fmla="*/ 1 h 3"/>
                  <a:gd name="T76" fmla="*/ 4 w 4"/>
                  <a:gd name="T77" fmla="*/ 1 h 3"/>
                  <a:gd name="T78" fmla="*/ 4 w 4"/>
                  <a:gd name="T79" fmla="*/ 2 h 3"/>
                  <a:gd name="T80" fmla="*/ 4 w 4"/>
                  <a:gd name="T81" fmla="*/ 1 h 3"/>
                  <a:gd name="T82" fmla="*/ 4 w 4"/>
                  <a:gd name="T83" fmla="*/ 1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2 h 3"/>
                  <a:gd name="T96" fmla="*/ 4 w 4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3"/>
                  <a:gd name="T149" fmla="*/ 4 w 4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1" name="Freeform 2230"/>
              <p:cNvSpPr>
                <a:spLocks/>
              </p:cNvSpPr>
              <p:nvPr/>
            </p:nvSpPr>
            <p:spPr bwMode="auto">
              <a:xfrm>
                <a:off x="1981" y="3169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2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2 w 5"/>
                  <a:gd name="T17" fmla="*/ 1 h 3"/>
                  <a:gd name="T18" fmla="*/ 2 w 5"/>
                  <a:gd name="T19" fmla="*/ 1 h 3"/>
                  <a:gd name="T20" fmla="*/ 2 w 5"/>
                  <a:gd name="T21" fmla="*/ 1 h 3"/>
                  <a:gd name="T22" fmla="*/ 2 w 5"/>
                  <a:gd name="T23" fmla="*/ 1 h 3"/>
                  <a:gd name="T24" fmla="*/ 2 w 5"/>
                  <a:gd name="T25" fmla="*/ 2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3 w 5"/>
                  <a:gd name="T41" fmla="*/ 2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1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4 w 5"/>
                  <a:gd name="T65" fmla="*/ 3 h 3"/>
                  <a:gd name="T66" fmla="*/ 4 w 5"/>
                  <a:gd name="T67" fmla="*/ 3 h 3"/>
                  <a:gd name="T68" fmla="*/ 4 w 5"/>
                  <a:gd name="T69" fmla="*/ 1 h 3"/>
                  <a:gd name="T70" fmla="*/ 4 w 5"/>
                  <a:gd name="T71" fmla="*/ 0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5 w 5"/>
                  <a:gd name="T81" fmla="*/ 1 h 3"/>
                  <a:gd name="T82" fmla="*/ 5 w 5"/>
                  <a:gd name="T83" fmla="*/ 1 h 3"/>
                  <a:gd name="T84" fmla="*/ 5 w 5"/>
                  <a:gd name="T85" fmla="*/ 2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0 h 3"/>
                  <a:gd name="T96" fmla="*/ 5 w 5"/>
                  <a:gd name="T97" fmla="*/ 0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2" name="Freeform 2231"/>
              <p:cNvSpPr>
                <a:spLocks/>
              </p:cNvSpPr>
              <p:nvPr/>
            </p:nvSpPr>
            <p:spPr bwMode="auto">
              <a:xfrm>
                <a:off x="1986" y="3170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1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1 h 1"/>
                  <a:gd name="T68" fmla="*/ 3 w 5"/>
                  <a:gd name="T69" fmla="*/ 1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3" name="Freeform 2232"/>
              <p:cNvSpPr>
                <a:spLocks/>
              </p:cNvSpPr>
              <p:nvPr/>
            </p:nvSpPr>
            <p:spPr bwMode="auto">
              <a:xfrm>
                <a:off x="1991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0 h 2"/>
                  <a:gd name="T46" fmla="*/ 2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0 h 2"/>
                  <a:gd name="T84" fmla="*/ 4 w 5"/>
                  <a:gd name="T85" fmla="*/ 0 h 2"/>
                  <a:gd name="T86" fmla="*/ 4 w 5"/>
                  <a:gd name="T87" fmla="*/ 1 h 2"/>
                  <a:gd name="T88" fmla="*/ 4 w 5"/>
                  <a:gd name="T89" fmla="*/ 0 h 2"/>
                  <a:gd name="T90" fmla="*/ 4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4" name="Freeform 2233"/>
              <p:cNvSpPr>
                <a:spLocks/>
              </p:cNvSpPr>
              <p:nvPr/>
            </p:nvSpPr>
            <p:spPr bwMode="auto">
              <a:xfrm>
                <a:off x="1996" y="3168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2 h 2"/>
                  <a:gd name="T14" fmla="*/ 0 w 4"/>
                  <a:gd name="T15" fmla="*/ 2 h 2"/>
                  <a:gd name="T16" fmla="*/ 1 w 4"/>
                  <a:gd name="T17" fmla="*/ 2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2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2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2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2 h 2"/>
                  <a:gd name="T68" fmla="*/ 3 w 4"/>
                  <a:gd name="T69" fmla="*/ 2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2 h 2"/>
                  <a:gd name="T76" fmla="*/ 4 w 4"/>
                  <a:gd name="T77" fmla="*/ 2 h 2"/>
                  <a:gd name="T78" fmla="*/ 4 w 4"/>
                  <a:gd name="T79" fmla="*/ 2 h 2"/>
                  <a:gd name="T80" fmla="*/ 4 w 4"/>
                  <a:gd name="T81" fmla="*/ 2 h 2"/>
                  <a:gd name="T82" fmla="*/ 4 w 4"/>
                  <a:gd name="T83" fmla="*/ 2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2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5" name="Freeform 2234"/>
              <p:cNvSpPr>
                <a:spLocks/>
              </p:cNvSpPr>
              <p:nvPr/>
            </p:nvSpPr>
            <p:spPr bwMode="auto">
              <a:xfrm>
                <a:off x="2000" y="3169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0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0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6" name="Freeform 2235"/>
              <p:cNvSpPr>
                <a:spLocks/>
              </p:cNvSpPr>
              <p:nvPr/>
            </p:nvSpPr>
            <p:spPr bwMode="auto">
              <a:xfrm>
                <a:off x="2005" y="3169"/>
                <a:ext cx="5" cy="1"/>
              </a:xfrm>
              <a:custGeom>
                <a:avLst/>
                <a:gdLst>
                  <a:gd name="T0" fmla="*/ 1 w 5"/>
                  <a:gd name="T1" fmla="*/ 1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2 w 5"/>
                  <a:gd name="T23" fmla="*/ 1 h 1"/>
                  <a:gd name="T24" fmla="*/ 2 w 5"/>
                  <a:gd name="T25" fmla="*/ 1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3 w 5"/>
                  <a:gd name="T43" fmla="*/ 1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0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5 w 5"/>
                  <a:gd name="T97" fmla="*/ 1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7" name="Freeform 2236"/>
              <p:cNvSpPr>
                <a:spLocks/>
              </p:cNvSpPr>
              <p:nvPr/>
            </p:nvSpPr>
            <p:spPr bwMode="auto">
              <a:xfrm>
                <a:off x="2010" y="3168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1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3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1 h 3"/>
                  <a:gd name="T80" fmla="*/ 4 w 5"/>
                  <a:gd name="T81" fmla="*/ 0 h 3"/>
                  <a:gd name="T82" fmla="*/ 4 w 5"/>
                  <a:gd name="T83" fmla="*/ 0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1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8" name="Freeform 2237"/>
              <p:cNvSpPr>
                <a:spLocks/>
              </p:cNvSpPr>
              <p:nvPr/>
            </p:nvSpPr>
            <p:spPr bwMode="auto">
              <a:xfrm>
                <a:off x="2015" y="3169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1 w 4"/>
                  <a:gd name="T11" fmla="*/ 1 h 2"/>
                  <a:gd name="T12" fmla="*/ 1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2 w 4"/>
                  <a:gd name="T31" fmla="*/ 1 h 2"/>
                  <a:gd name="T32" fmla="*/ 2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0 h 2"/>
                  <a:gd name="T44" fmla="*/ 2 w 4"/>
                  <a:gd name="T45" fmla="*/ 0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0 h 2"/>
                  <a:gd name="T52" fmla="*/ 3 w 4"/>
                  <a:gd name="T53" fmla="*/ 1 h 2"/>
                  <a:gd name="T54" fmla="*/ 3 w 4"/>
                  <a:gd name="T55" fmla="*/ 0 h 2"/>
                  <a:gd name="T56" fmla="*/ 3 w 4"/>
                  <a:gd name="T57" fmla="*/ 0 h 2"/>
                  <a:gd name="T58" fmla="*/ 3 w 4"/>
                  <a:gd name="T59" fmla="*/ 0 h 2"/>
                  <a:gd name="T60" fmla="*/ 3 w 4"/>
                  <a:gd name="T61" fmla="*/ 1 h 2"/>
                  <a:gd name="T62" fmla="*/ 3 w 4"/>
                  <a:gd name="T63" fmla="*/ 0 h 2"/>
                  <a:gd name="T64" fmla="*/ 3 w 4"/>
                  <a:gd name="T65" fmla="*/ 0 h 2"/>
                  <a:gd name="T66" fmla="*/ 3 w 4"/>
                  <a:gd name="T67" fmla="*/ 0 h 2"/>
                  <a:gd name="T68" fmla="*/ 3 w 4"/>
                  <a:gd name="T69" fmla="*/ 0 h 2"/>
                  <a:gd name="T70" fmla="*/ 3 w 4"/>
                  <a:gd name="T71" fmla="*/ 0 h 2"/>
                  <a:gd name="T72" fmla="*/ 3 w 4"/>
                  <a:gd name="T73" fmla="*/ 0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2 h 2"/>
                  <a:gd name="T80" fmla="*/ 4 w 4"/>
                  <a:gd name="T81" fmla="*/ 0 h 2"/>
                  <a:gd name="T82" fmla="*/ 4 w 4"/>
                  <a:gd name="T83" fmla="*/ 0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79" name="Freeform 2238"/>
              <p:cNvSpPr>
                <a:spLocks/>
              </p:cNvSpPr>
              <p:nvPr/>
            </p:nvSpPr>
            <p:spPr bwMode="auto">
              <a:xfrm>
                <a:off x="2019" y="3169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0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2 h 2"/>
                  <a:gd name="T84" fmla="*/ 5 w 5"/>
                  <a:gd name="T85" fmla="*/ 2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0" name="Freeform 2239"/>
              <p:cNvSpPr>
                <a:spLocks/>
              </p:cNvSpPr>
              <p:nvPr/>
            </p:nvSpPr>
            <p:spPr bwMode="auto">
              <a:xfrm>
                <a:off x="2024" y="317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0 h 2"/>
                  <a:gd name="T66" fmla="*/ 3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2 h 2"/>
                  <a:gd name="T96" fmla="*/ 5 w 5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1" name="Freeform 2240"/>
              <p:cNvSpPr>
                <a:spLocks/>
              </p:cNvSpPr>
              <p:nvPr/>
            </p:nvSpPr>
            <p:spPr bwMode="auto">
              <a:xfrm>
                <a:off x="2029" y="3169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2 h 3"/>
                  <a:gd name="T4" fmla="*/ 0 w 5"/>
                  <a:gd name="T5" fmla="*/ 2 h 3"/>
                  <a:gd name="T6" fmla="*/ 0 w 5"/>
                  <a:gd name="T7" fmla="*/ 2 h 3"/>
                  <a:gd name="T8" fmla="*/ 0 w 5"/>
                  <a:gd name="T9" fmla="*/ 1 h 3"/>
                  <a:gd name="T10" fmla="*/ 0 w 5"/>
                  <a:gd name="T11" fmla="*/ 1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3 h 3"/>
                  <a:gd name="T22" fmla="*/ 1 w 5"/>
                  <a:gd name="T23" fmla="*/ 3 h 3"/>
                  <a:gd name="T24" fmla="*/ 1 w 5"/>
                  <a:gd name="T25" fmla="*/ 2 h 3"/>
                  <a:gd name="T26" fmla="*/ 1 w 5"/>
                  <a:gd name="T27" fmla="*/ 3 h 3"/>
                  <a:gd name="T28" fmla="*/ 1 w 5"/>
                  <a:gd name="T29" fmla="*/ 3 h 3"/>
                  <a:gd name="T30" fmla="*/ 1 w 5"/>
                  <a:gd name="T31" fmla="*/ 3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3 h 3"/>
                  <a:gd name="T42" fmla="*/ 2 w 5"/>
                  <a:gd name="T43" fmla="*/ 3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2 h 3"/>
                  <a:gd name="T50" fmla="*/ 2 w 5"/>
                  <a:gd name="T51" fmla="*/ 2 h 3"/>
                  <a:gd name="T52" fmla="*/ 2 w 5"/>
                  <a:gd name="T53" fmla="*/ 2 h 3"/>
                  <a:gd name="T54" fmla="*/ 2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3 h 3"/>
                  <a:gd name="T68" fmla="*/ 3 w 5"/>
                  <a:gd name="T69" fmla="*/ 2 h 3"/>
                  <a:gd name="T70" fmla="*/ 3 w 5"/>
                  <a:gd name="T71" fmla="*/ 1 h 3"/>
                  <a:gd name="T72" fmla="*/ 3 w 5"/>
                  <a:gd name="T73" fmla="*/ 1 h 3"/>
                  <a:gd name="T74" fmla="*/ 3 w 5"/>
                  <a:gd name="T75" fmla="*/ 2 h 3"/>
                  <a:gd name="T76" fmla="*/ 3 w 5"/>
                  <a:gd name="T77" fmla="*/ 2 h 3"/>
                  <a:gd name="T78" fmla="*/ 4 w 5"/>
                  <a:gd name="T79" fmla="*/ 2 h 3"/>
                  <a:gd name="T80" fmla="*/ 4 w 5"/>
                  <a:gd name="T81" fmla="*/ 0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2 h 3"/>
                  <a:gd name="T88" fmla="*/ 4 w 5"/>
                  <a:gd name="T89" fmla="*/ 2 h 3"/>
                  <a:gd name="T90" fmla="*/ 4 w 5"/>
                  <a:gd name="T91" fmla="*/ 2 h 3"/>
                  <a:gd name="T92" fmla="*/ 4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2" name="Freeform 2241"/>
              <p:cNvSpPr>
                <a:spLocks/>
              </p:cNvSpPr>
              <p:nvPr/>
            </p:nvSpPr>
            <p:spPr bwMode="auto">
              <a:xfrm>
                <a:off x="2034" y="317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0 w 4"/>
                  <a:gd name="T7" fmla="*/ 1 h 1"/>
                  <a:gd name="T8" fmla="*/ 0 w 4"/>
                  <a:gd name="T9" fmla="*/ 1 h 1"/>
                  <a:gd name="T10" fmla="*/ 0 w 4"/>
                  <a:gd name="T11" fmla="*/ 0 h 1"/>
                  <a:gd name="T12" fmla="*/ 0 w 4"/>
                  <a:gd name="T13" fmla="*/ 0 h 1"/>
                  <a:gd name="T14" fmla="*/ 0 w 4"/>
                  <a:gd name="T15" fmla="*/ 1 h 1"/>
                  <a:gd name="T16" fmla="*/ 0 w 4"/>
                  <a:gd name="T17" fmla="*/ 0 h 1"/>
                  <a:gd name="T18" fmla="*/ 1 w 4"/>
                  <a:gd name="T19" fmla="*/ 1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0 h 1"/>
                  <a:gd name="T26" fmla="*/ 1 w 4"/>
                  <a:gd name="T27" fmla="*/ 0 h 1"/>
                  <a:gd name="T28" fmla="*/ 1 w 4"/>
                  <a:gd name="T29" fmla="*/ 1 h 1"/>
                  <a:gd name="T30" fmla="*/ 1 w 4"/>
                  <a:gd name="T31" fmla="*/ 0 h 1"/>
                  <a:gd name="T32" fmla="*/ 1 w 4"/>
                  <a:gd name="T33" fmla="*/ 0 h 1"/>
                  <a:gd name="T34" fmla="*/ 1 w 4"/>
                  <a:gd name="T35" fmla="*/ 1 h 1"/>
                  <a:gd name="T36" fmla="*/ 1 w 4"/>
                  <a:gd name="T37" fmla="*/ 1 h 1"/>
                  <a:gd name="T38" fmla="*/ 2 w 4"/>
                  <a:gd name="T39" fmla="*/ 0 h 1"/>
                  <a:gd name="T40" fmla="*/ 2 w 4"/>
                  <a:gd name="T41" fmla="*/ 0 h 1"/>
                  <a:gd name="T42" fmla="*/ 2 w 4"/>
                  <a:gd name="T43" fmla="*/ 0 h 1"/>
                  <a:gd name="T44" fmla="*/ 2 w 4"/>
                  <a:gd name="T45" fmla="*/ 0 h 1"/>
                  <a:gd name="T46" fmla="*/ 2 w 4"/>
                  <a:gd name="T47" fmla="*/ 1 h 1"/>
                  <a:gd name="T48" fmla="*/ 2 w 4"/>
                  <a:gd name="T49" fmla="*/ 1 h 1"/>
                  <a:gd name="T50" fmla="*/ 2 w 4"/>
                  <a:gd name="T51" fmla="*/ 1 h 1"/>
                  <a:gd name="T52" fmla="*/ 2 w 4"/>
                  <a:gd name="T53" fmla="*/ 1 h 1"/>
                  <a:gd name="T54" fmla="*/ 3 w 4"/>
                  <a:gd name="T55" fmla="*/ 1 h 1"/>
                  <a:gd name="T56" fmla="*/ 3 w 4"/>
                  <a:gd name="T57" fmla="*/ 0 h 1"/>
                  <a:gd name="T58" fmla="*/ 3 w 4"/>
                  <a:gd name="T59" fmla="*/ 0 h 1"/>
                  <a:gd name="T60" fmla="*/ 3 w 4"/>
                  <a:gd name="T61" fmla="*/ 1 h 1"/>
                  <a:gd name="T62" fmla="*/ 3 w 4"/>
                  <a:gd name="T63" fmla="*/ 0 h 1"/>
                  <a:gd name="T64" fmla="*/ 3 w 4"/>
                  <a:gd name="T65" fmla="*/ 0 h 1"/>
                  <a:gd name="T66" fmla="*/ 3 w 4"/>
                  <a:gd name="T67" fmla="*/ 0 h 1"/>
                  <a:gd name="T68" fmla="*/ 3 w 4"/>
                  <a:gd name="T69" fmla="*/ 0 h 1"/>
                  <a:gd name="T70" fmla="*/ 3 w 4"/>
                  <a:gd name="T71" fmla="*/ 0 h 1"/>
                  <a:gd name="T72" fmla="*/ 3 w 4"/>
                  <a:gd name="T73" fmla="*/ 0 h 1"/>
                  <a:gd name="T74" fmla="*/ 4 w 4"/>
                  <a:gd name="T75" fmla="*/ 0 h 1"/>
                  <a:gd name="T76" fmla="*/ 4 w 4"/>
                  <a:gd name="T77" fmla="*/ 0 h 1"/>
                  <a:gd name="T78" fmla="*/ 4 w 4"/>
                  <a:gd name="T79" fmla="*/ 0 h 1"/>
                  <a:gd name="T80" fmla="*/ 4 w 4"/>
                  <a:gd name="T81" fmla="*/ 0 h 1"/>
                  <a:gd name="T82" fmla="*/ 4 w 4"/>
                  <a:gd name="T83" fmla="*/ 0 h 1"/>
                  <a:gd name="T84" fmla="*/ 4 w 4"/>
                  <a:gd name="T85" fmla="*/ 0 h 1"/>
                  <a:gd name="T86" fmla="*/ 4 w 4"/>
                  <a:gd name="T87" fmla="*/ 0 h 1"/>
                  <a:gd name="T88" fmla="*/ 4 w 4"/>
                  <a:gd name="T89" fmla="*/ 1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"/>
                  <a:gd name="T146" fmla="*/ 4 w 4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3" name="Freeform 2242"/>
              <p:cNvSpPr>
                <a:spLocks/>
              </p:cNvSpPr>
              <p:nvPr/>
            </p:nvSpPr>
            <p:spPr bwMode="auto">
              <a:xfrm>
                <a:off x="2038" y="3170"/>
                <a:ext cx="6" cy="2"/>
              </a:xfrm>
              <a:custGeom>
                <a:avLst/>
                <a:gdLst>
                  <a:gd name="T0" fmla="*/ 1 w 6"/>
                  <a:gd name="T1" fmla="*/ 1 h 2"/>
                  <a:gd name="T2" fmla="*/ 1 w 6"/>
                  <a:gd name="T3" fmla="*/ 0 h 2"/>
                  <a:gd name="T4" fmla="*/ 1 w 6"/>
                  <a:gd name="T5" fmla="*/ 0 h 2"/>
                  <a:gd name="T6" fmla="*/ 1 w 6"/>
                  <a:gd name="T7" fmla="*/ 0 h 2"/>
                  <a:gd name="T8" fmla="*/ 1 w 6"/>
                  <a:gd name="T9" fmla="*/ 0 h 2"/>
                  <a:gd name="T10" fmla="*/ 1 w 6"/>
                  <a:gd name="T11" fmla="*/ 0 h 2"/>
                  <a:gd name="T12" fmla="*/ 1 w 6"/>
                  <a:gd name="T13" fmla="*/ 1 h 2"/>
                  <a:gd name="T14" fmla="*/ 1 w 6"/>
                  <a:gd name="T15" fmla="*/ 1 h 2"/>
                  <a:gd name="T16" fmla="*/ 1 w 6"/>
                  <a:gd name="T17" fmla="*/ 1 h 2"/>
                  <a:gd name="T18" fmla="*/ 1 w 6"/>
                  <a:gd name="T19" fmla="*/ 1 h 2"/>
                  <a:gd name="T20" fmla="*/ 2 w 6"/>
                  <a:gd name="T21" fmla="*/ 1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0 h 2"/>
                  <a:gd name="T28" fmla="*/ 2 w 6"/>
                  <a:gd name="T29" fmla="*/ 1 h 2"/>
                  <a:gd name="T30" fmla="*/ 2 w 6"/>
                  <a:gd name="T31" fmla="*/ 1 h 2"/>
                  <a:gd name="T32" fmla="*/ 2 w 6"/>
                  <a:gd name="T33" fmla="*/ 1 h 2"/>
                  <a:gd name="T34" fmla="*/ 2 w 6"/>
                  <a:gd name="T35" fmla="*/ 1 h 2"/>
                  <a:gd name="T36" fmla="*/ 3 w 6"/>
                  <a:gd name="T37" fmla="*/ 1 h 2"/>
                  <a:gd name="T38" fmla="*/ 3 w 6"/>
                  <a:gd name="T39" fmla="*/ 0 h 2"/>
                  <a:gd name="T40" fmla="*/ 3 w 6"/>
                  <a:gd name="T41" fmla="*/ 0 h 2"/>
                  <a:gd name="T42" fmla="*/ 3 w 6"/>
                  <a:gd name="T43" fmla="*/ 0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1 h 2"/>
                  <a:gd name="T52" fmla="*/ 3 w 6"/>
                  <a:gd name="T53" fmla="*/ 1 h 2"/>
                  <a:gd name="T54" fmla="*/ 3 w 6"/>
                  <a:gd name="T55" fmla="*/ 0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5 w 6"/>
                  <a:gd name="T73" fmla="*/ 1 h 2"/>
                  <a:gd name="T74" fmla="*/ 5 w 6"/>
                  <a:gd name="T75" fmla="*/ 1 h 2"/>
                  <a:gd name="T76" fmla="*/ 5 w 6"/>
                  <a:gd name="T77" fmla="*/ 2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2 h 2"/>
                  <a:gd name="T90" fmla="*/ 5 w 6"/>
                  <a:gd name="T91" fmla="*/ 2 h 2"/>
                  <a:gd name="T92" fmla="*/ 5 w 6"/>
                  <a:gd name="T93" fmla="*/ 2 h 2"/>
                  <a:gd name="T94" fmla="*/ 6 w 6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2"/>
                  <a:gd name="T146" fmla="*/ 6 w 6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4" name="Freeform 2243"/>
              <p:cNvSpPr>
                <a:spLocks/>
              </p:cNvSpPr>
              <p:nvPr/>
            </p:nvSpPr>
            <p:spPr bwMode="auto">
              <a:xfrm>
                <a:off x="2044" y="3170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2 h 2"/>
                  <a:gd name="T36" fmla="*/ 1 w 4"/>
                  <a:gd name="T37" fmla="*/ 1 h 2"/>
                  <a:gd name="T38" fmla="*/ 1 w 4"/>
                  <a:gd name="T39" fmla="*/ 2 h 2"/>
                  <a:gd name="T40" fmla="*/ 1 w 4"/>
                  <a:gd name="T41" fmla="*/ 2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1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1 h 2"/>
                  <a:gd name="T58" fmla="*/ 2 w 4"/>
                  <a:gd name="T59" fmla="*/ 1 h 2"/>
                  <a:gd name="T60" fmla="*/ 2 w 4"/>
                  <a:gd name="T61" fmla="*/ 1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2 h 2"/>
                  <a:gd name="T74" fmla="*/ 3 w 4"/>
                  <a:gd name="T75" fmla="*/ 2 h 2"/>
                  <a:gd name="T76" fmla="*/ 3 w 4"/>
                  <a:gd name="T77" fmla="*/ 1 h 2"/>
                  <a:gd name="T78" fmla="*/ 3 w 4"/>
                  <a:gd name="T79" fmla="*/ 0 h 2"/>
                  <a:gd name="T80" fmla="*/ 3 w 4"/>
                  <a:gd name="T81" fmla="*/ 2 h 2"/>
                  <a:gd name="T82" fmla="*/ 3 w 4"/>
                  <a:gd name="T83" fmla="*/ 2 h 2"/>
                  <a:gd name="T84" fmla="*/ 4 w 4"/>
                  <a:gd name="T85" fmla="*/ 2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5" name="Freeform 2244"/>
              <p:cNvSpPr>
                <a:spLocks/>
              </p:cNvSpPr>
              <p:nvPr/>
            </p:nvSpPr>
            <p:spPr bwMode="auto">
              <a:xfrm>
                <a:off x="2048" y="3171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1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6" name="Freeform 2245"/>
              <p:cNvSpPr>
                <a:spLocks/>
              </p:cNvSpPr>
              <p:nvPr/>
            </p:nvSpPr>
            <p:spPr bwMode="auto">
              <a:xfrm>
                <a:off x="2053" y="3171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0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0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2 h 2"/>
                  <a:gd name="T66" fmla="*/ 4 w 5"/>
                  <a:gd name="T67" fmla="*/ 1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0 h 2"/>
                  <a:gd name="T80" fmla="*/ 5 w 5"/>
                  <a:gd name="T81" fmla="*/ 1 h 2"/>
                  <a:gd name="T82" fmla="*/ 5 w 5"/>
                  <a:gd name="T83" fmla="*/ 0 h 2"/>
                  <a:gd name="T84" fmla="*/ 5 w 5"/>
                  <a:gd name="T85" fmla="*/ 0 h 2"/>
                  <a:gd name="T86" fmla="*/ 5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7" name="Freeform 2246"/>
              <p:cNvSpPr>
                <a:spLocks/>
              </p:cNvSpPr>
              <p:nvPr/>
            </p:nvSpPr>
            <p:spPr bwMode="auto">
              <a:xfrm>
                <a:off x="2058" y="3170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0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5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8" name="Freeform 2247"/>
              <p:cNvSpPr>
                <a:spLocks/>
              </p:cNvSpPr>
              <p:nvPr/>
            </p:nvSpPr>
            <p:spPr bwMode="auto">
              <a:xfrm>
                <a:off x="2063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2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89" name="Freeform 2248"/>
              <p:cNvSpPr>
                <a:spLocks/>
              </p:cNvSpPr>
              <p:nvPr/>
            </p:nvSpPr>
            <p:spPr bwMode="auto">
              <a:xfrm>
                <a:off x="2068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0 h 2"/>
                  <a:gd name="T66" fmla="*/ 3 w 5"/>
                  <a:gd name="T67" fmla="*/ 0 h 2"/>
                  <a:gd name="T68" fmla="*/ 3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0" name="Freeform 2249"/>
              <p:cNvSpPr>
                <a:spLocks/>
              </p:cNvSpPr>
              <p:nvPr/>
            </p:nvSpPr>
            <p:spPr bwMode="auto">
              <a:xfrm>
                <a:off x="2073" y="31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1 w 5"/>
                  <a:gd name="T35" fmla="*/ 1 h 2"/>
                  <a:gd name="T36" fmla="*/ 1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1 h 2"/>
                  <a:gd name="T46" fmla="*/ 2 w 5"/>
                  <a:gd name="T47" fmla="*/ 2 h 2"/>
                  <a:gd name="T48" fmla="*/ 2 w 5"/>
                  <a:gd name="T49" fmla="*/ 2 h 2"/>
                  <a:gd name="T50" fmla="*/ 2 w 5"/>
                  <a:gd name="T51" fmla="*/ 2 h 2"/>
                  <a:gd name="T52" fmla="*/ 2 w 5"/>
                  <a:gd name="T53" fmla="*/ 2 h 2"/>
                  <a:gd name="T54" fmla="*/ 2 w 5"/>
                  <a:gd name="T55" fmla="*/ 2 h 2"/>
                  <a:gd name="T56" fmla="*/ 2 w 5"/>
                  <a:gd name="T57" fmla="*/ 2 h 2"/>
                  <a:gd name="T58" fmla="*/ 2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3 w 5"/>
                  <a:gd name="T75" fmla="*/ 2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2 h 2"/>
                  <a:gd name="T88" fmla="*/ 4 w 5"/>
                  <a:gd name="T89" fmla="*/ 2 h 2"/>
                  <a:gd name="T90" fmla="*/ 4 w 5"/>
                  <a:gd name="T91" fmla="*/ 2 h 2"/>
                  <a:gd name="T92" fmla="*/ 4 w 5"/>
                  <a:gd name="T93" fmla="*/ 2 h 2"/>
                  <a:gd name="T94" fmla="*/ 5 w 5"/>
                  <a:gd name="T95" fmla="*/ 2 h 2"/>
                  <a:gd name="T96" fmla="*/ 5 w 5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1" name="Freeform 2250"/>
              <p:cNvSpPr>
                <a:spLocks/>
              </p:cNvSpPr>
              <p:nvPr/>
            </p:nvSpPr>
            <p:spPr bwMode="auto">
              <a:xfrm>
                <a:off x="2078" y="317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0 w 4"/>
                  <a:gd name="T7" fmla="*/ 1 h 1"/>
                  <a:gd name="T8" fmla="*/ 0 w 4"/>
                  <a:gd name="T9" fmla="*/ 1 h 1"/>
                  <a:gd name="T10" fmla="*/ 0 w 4"/>
                  <a:gd name="T11" fmla="*/ 1 h 1"/>
                  <a:gd name="T12" fmla="*/ 0 w 4"/>
                  <a:gd name="T13" fmla="*/ 1 h 1"/>
                  <a:gd name="T14" fmla="*/ 0 w 4"/>
                  <a:gd name="T15" fmla="*/ 1 h 1"/>
                  <a:gd name="T16" fmla="*/ 0 w 4"/>
                  <a:gd name="T17" fmla="*/ 1 h 1"/>
                  <a:gd name="T18" fmla="*/ 0 w 4"/>
                  <a:gd name="T19" fmla="*/ 1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1 h 1"/>
                  <a:gd name="T26" fmla="*/ 1 w 4"/>
                  <a:gd name="T27" fmla="*/ 1 h 1"/>
                  <a:gd name="T28" fmla="*/ 1 w 4"/>
                  <a:gd name="T29" fmla="*/ 1 h 1"/>
                  <a:gd name="T30" fmla="*/ 1 w 4"/>
                  <a:gd name="T31" fmla="*/ 0 h 1"/>
                  <a:gd name="T32" fmla="*/ 1 w 4"/>
                  <a:gd name="T33" fmla="*/ 1 h 1"/>
                  <a:gd name="T34" fmla="*/ 1 w 4"/>
                  <a:gd name="T35" fmla="*/ 1 h 1"/>
                  <a:gd name="T36" fmla="*/ 1 w 4"/>
                  <a:gd name="T37" fmla="*/ 0 h 1"/>
                  <a:gd name="T38" fmla="*/ 2 w 4"/>
                  <a:gd name="T39" fmla="*/ 1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2 w 4"/>
                  <a:gd name="T51" fmla="*/ 1 h 1"/>
                  <a:gd name="T52" fmla="*/ 2 w 4"/>
                  <a:gd name="T53" fmla="*/ 1 h 1"/>
                  <a:gd name="T54" fmla="*/ 2 w 4"/>
                  <a:gd name="T55" fmla="*/ 1 h 1"/>
                  <a:gd name="T56" fmla="*/ 2 w 4"/>
                  <a:gd name="T57" fmla="*/ 1 h 1"/>
                  <a:gd name="T58" fmla="*/ 2 w 4"/>
                  <a:gd name="T59" fmla="*/ 1 h 1"/>
                  <a:gd name="T60" fmla="*/ 3 w 4"/>
                  <a:gd name="T61" fmla="*/ 1 h 1"/>
                  <a:gd name="T62" fmla="*/ 3 w 4"/>
                  <a:gd name="T63" fmla="*/ 1 h 1"/>
                  <a:gd name="T64" fmla="*/ 3 w 4"/>
                  <a:gd name="T65" fmla="*/ 1 h 1"/>
                  <a:gd name="T66" fmla="*/ 3 w 4"/>
                  <a:gd name="T67" fmla="*/ 1 h 1"/>
                  <a:gd name="T68" fmla="*/ 3 w 4"/>
                  <a:gd name="T69" fmla="*/ 0 h 1"/>
                  <a:gd name="T70" fmla="*/ 3 w 4"/>
                  <a:gd name="T71" fmla="*/ 1 h 1"/>
                  <a:gd name="T72" fmla="*/ 3 w 4"/>
                  <a:gd name="T73" fmla="*/ 1 h 1"/>
                  <a:gd name="T74" fmla="*/ 3 w 4"/>
                  <a:gd name="T75" fmla="*/ 1 h 1"/>
                  <a:gd name="T76" fmla="*/ 3 w 4"/>
                  <a:gd name="T77" fmla="*/ 1 h 1"/>
                  <a:gd name="T78" fmla="*/ 3 w 4"/>
                  <a:gd name="T79" fmla="*/ 1 h 1"/>
                  <a:gd name="T80" fmla="*/ 3 w 4"/>
                  <a:gd name="T81" fmla="*/ 1 h 1"/>
                  <a:gd name="T82" fmla="*/ 4 w 4"/>
                  <a:gd name="T83" fmla="*/ 1 h 1"/>
                  <a:gd name="T84" fmla="*/ 4 w 4"/>
                  <a:gd name="T85" fmla="*/ 1 h 1"/>
                  <a:gd name="T86" fmla="*/ 4 w 4"/>
                  <a:gd name="T87" fmla="*/ 1 h 1"/>
                  <a:gd name="T88" fmla="*/ 4 w 4"/>
                  <a:gd name="T89" fmla="*/ 0 h 1"/>
                  <a:gd name="T90" fmla="*/ 4 w 4"/>
                  <a:gd name="T91" fmla="*/ 0 h 1"/>
                  <a:gd name="T92" fmla="*/ 4 w 4"/>
                  <a:gd name="T93" fmla="*/ 1 h 1"/>
                  <a:gd name="T94" fmla="*/ 4 w 4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"/>
                  <a:gd name="T146" fmla="*/ 4 w 4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2" name="Freeform 2251"/>
              <p:cNvSpPr>
                <a:spLocks/>
              </p:cNvSpPr>
              <p:nvPr/>
            </p:nvSpPr>
            <p:spPr bwMode="auto">
              <a:xfrm>
                <a:off x="2082" y="3171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1 w 5"/>
                  <a:gd name="T7" fmla="*/ 1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0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2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3" name="Freeform 2252"/>
              <p:cNvSpPr>
                <a:spLocks/>
              </p:cNvSpPr>
              <p:nvPr/>
            </p:nvSpPr>
            <p:spPr bwMode="auto">
              <a:xfrm>
                <a:off x="2087" y="3171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1 h 2"/>
                  <a:gd name="T14" fmla="*/ 0 w 5"/>
                  <a:gd name="T15" fmla="*/ 1 h 2"/>
                  <a:gd name="T16" fmla="*/ 0 w 5"/>
                  <a:gd name="T17" fmla="*/ 0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2 h 2"/>
                  <a:gd name="T72" fmla="*/ 3 w 5"/>
                  <a:gd name="T73" fmla="*/ 2 h 2"/>
                  <a:gd name="T74" fmla="*/ 3 w 5"/>
                  <a:gd name="T75" fmla="*/ 2 h 2"/>
                  <a:gd name="T76" fmla="*/ 3 w 5"/>
                  <a:gd name="T77" fmla="*/ 2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2 h 2"/>
                  <a:gd name="T90" fmla="*/ 4 w 5"/>
                  <a:gd name="T91" fmla="*/ 2 h 2"/>
                  <a:gd name="T92" fmla="*/ 4 w 5"/>
                  <a:gd name="T93" fmla="*/ 2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4" name="Freeform 2253"/>
              <p:cNvSpPr>
                <a:spLocks/>
              </p:cNvSpPr>
              <p:nvPr/>
            </p:nvSpPr>
            <p:spPr bwMode="auto">
              <a:xfrm>
                <a:off x="2092" y="3172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0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0 h 2"/>
                  <a:gd name="T18" fmla="*/ 1 w 4"/>
                  <a:gd name="T19" fmla="*/ 1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2 h 2"/>
                  <a:gd name="T72" fmla="*/ 3 w 4"/>
                  <a:gd name="T73" fmla="*/ 0 h 2"/>
                  <a:gd name="T74" fmla="*/ 3 w 4"/>
                  <a:gd name="T75" fmla="*/ 0 h 2"/>
                  <a:gd name="T76" fmla="*/ 3 w 4"/>
                  <a:gd name="T77" fmla="*/ 0 h 2"/>
                  <a:gd name="T78" fmla="*/ 3 w 4"/>
                  <a:gd name="T79" fmla="*/ 0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5" name="Freeform 2254"/>
              <p:cNvSpPr>
                <a:spLocks/>
              </p:cNvSpPr>
              <p:nvPr/>
            </p:nvSpPr>
            <p:spPr bwMode="auto">
              <a:xfrm>
                <a:off x="2096" y="3172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4 w 5"/>
                  <a:gd name="T59" fmla="*/ 0 h 2"/>
                  <a:gd name="T60" fmla="*/ 4 w 5"/>
                  <a:gd name="T61" fmla="*/ 0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5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6" name="Freeform 2255"/>
              <p:cNvSpPr>
                <a:spLocks/>
              </p:cNvSpPr>
              <p:nvPr/>
            </p:nvSpPr>
            <p:spPr bwMode="auto">
              <a:xfrm>
                <a:off x="2101" y="3171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2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7" name="Freeform 2256"/>
              <p:cNvSpPr>
                <a:spLocks/>
              </p:cNvSpPr>
              <p:nvPr/>
            </p:nvSpPr>
            <p:spPr bwMode="auto">
              <a:xfrm>
                <a:off x="2106" y="3171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0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8" name="Freeform 2257"/>
              <p:cNvSpPr>
                <a:spLocks/>
              </p:cNvSpPr>
              <p:nvPr/>
            </p:nvSpPr>
            <p:spPr bwMode="auto">
              <a:xfrm>
                <a:off x="2111" y="3171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0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0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0 h 2"/>
                  <a:gd name="T56" fmla="*/ 2 w 4"/>
                  <a:gd name="T57" fmla="*/ 1 h 2"/>
                  <a:gd name="T58" fmla="*/ 2 w 4"/>
                  <a:gd name="T59" fmla="*/ 1 h 2"/>
                  <a:gd name="T60" fmla="*/ 3 w 4"/>
                  <a:gd name="T61" fmla="*/ 2 h 2"/>
                  <a:gd name="T62" fmla="*/ 3 w 4"/>
                  <a:gd name="T63" fmla="*/ 2 h 2"/>
                  <a:gd name="T64" fmla="*/ 3 w 4"/>
                  <a:gd name="T65" fmla="*/ 0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0 h 2"/>
                  <a:gd name="T74" fmla="*/ 3 w 4"/>
                  <a:gd name="T75" fmla="*/ 1 h 2"/>
                  <a:gd name="T76" fmla="*/ 3 w 4"/>
                  <a:gd name="T77" fmla="*/ 0 h 2"/>
                  <a:gd name="T78" fmla="*/ 4 w 4"/>
                  <a:gd name="T79" fmla="*/ 0 h 2"/>
                  <a:gd name="T80" fmla="*/ 4 w 4"/>
                  <a:gd name="T81" fmla="*/ 0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4 w 4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099" name="Freeform 2258"/>
              <p:cNvSpPr>
                <a:spLocks/>
              </p:cNvSpPr>
              <p:nvPr/>
            </p:nvSpPr>
            <p:spPr bwMode="auto">
              <a:xfrm>
                <a:off x="2115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2 w 5"/>
                  <a:gd name="T19" fmla="*/ 1 h 2"/>
                  <a:gd name="T20" fmla="*/ 2 w 5"/>
                  <a:gd name="T21" fmla="*/ 1 h 2"/>
                  <a:gd name="T22" fmla="*/ 2 w 5"/>
                  <a:gd name="T23" fmla="*/ 2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3 w 5"/>
                  <a:gd name="T43" fmla="*/ 2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2 h 2"/>
                  <a:gd name="T58" fmla="*/ 3 w 5"/>
                  <a:gd name="T59" fmla="*/ 2 h 2"/>
                  <a:gd name="T60" fmla="*/ 4 w 5"/>
                  <a:gd name="T61" fmla="*/ 2 h 2"/>
                  <a:gd name="T62" fmla="*/ 4 w 5"/>
                  <a:gd name="T63" fmla="*/ 2 h 2"/>
                  <a:gd name="T64" fmla="*/ 4 w 5"/>
                  <a:gd name="T65" fmla="*/ 2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5 w 5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0" name="Freeform 2259"/>
              <p:cNvSpPr>
                <a:spLocks/>
              </p:cNvSpPr>
              <p:nvPr/>
            </p:nvSpPr>
            <p:spPr bwMode="auto">
              <a:xfrm>
                <a:off x="2120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3 w 5"/>
                  <a:gd name="T69" fmla="*/ 2 h 2"/>
                  <a:gd name="T70" fmla="*/ 3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1" name="Freeform 2260"/>
              <p:cNvSpPr>
                <a:spLocks/>
              </p:cNvSpPr>
              <p:nvPr/>
            </p:nvSpPr>
            <p:spPr bwMode="auto">
              <a:xfrm>
                <a:off x="2125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1 h 2"/>
                  <a:gd name="T14" fmla="*/ 0 w 4"/>
                  <a:gd name="T15" fmla="*/ 0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2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2 h 2"/>
                  <a:gd name="T34" fmla="*/ 1 w 4"/>
                  <a:gd name="T35" fmla="*/ 2 h 2"/>
                  <a:gd name="T36" fmla="*/ 2 w 4"/>
                  <a:gd name="T37" fmla="*/ 2 h 2"/>
                  <a:gd name="T38" fmla="*/ 2 w 4"/>
                  <a:gd name="T39" fmla="*/ 2 h 2"/>
                  <a:gd name="T40" fmla="*/ 2 w 4"/>
                  <a:gd name="T41" fmla="*/ 2 h 2"/>
                  <a:gd name="T42" fmla="*/ 2 w 4"/>
                  <a:gd name="T43" fmla="*/ 2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1 h 2"/>
                  <a:gd name="T54" fmla="*/ 2 w 4"/>
                  <a:gd name="T55" fmla="*/ 2 h 2"/>
                  <a:gd name="T56" fmla="*/ 2 w 4"/>
                  <a:gd name="T57" fmla="*/ 2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2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2 h 2"/>
                  <a:gd name="T82" fmla="*/ 4 w 4"/>
                  <a:gd name="T83" fmla="*/ 2 h 2"/>
                  <a:gd name="T84" fmla="*/ 4 w 4"/>
                  <a:gd name="T85" fmla="*/ 2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2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2" name="Freeform 2261"/>
              <p:cNvSpPr>
                <a:spLocks/>
              </p:cNvSpPr>
              <p:nvPr/>
            </p:nvSpPr>
            <p:spPr bwMode="auto">
              <a:xfrm>
                <a:off x="2129" y="3171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1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0 h 1"/>
                  <a:gd name="T84" fmla="*/ 4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3" name="Freeform 2262"/>
              <p:cNvSpPr>
                <a:spLocks/>
              </p:cNvSpPr>
              <p:nvPr/>
            </p:nvSpPr>
            <p:spPr bwMode="auto">
              <a:xfrm>
                <a:off x="2134" y="3170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1 h 3"/>
                  <a:gd name="T6" fmla="*/ 0 w 5"/>
                  <a:gd name="T7" fmla="*/ 2 h 3"/>
                  <a:gd name="T8" fmla="*/ 0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2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1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4" name="Freeform 2263"/>
              <p:cNvSpPr>
                <a:spLocks/>
              </p:cNvSpPr>
              <p:nvPr/>
            </p:nvSpPr>
            <p:spPr bwMode="auto">
              <a:xfrm>
                <a:off x="2139" y="317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2 h 2"/>
                  <a:gd name="T48" fmla="*/ 2 w 5"/>
                  <a:gd name="T49" fmla="*/ 2 h 2"/>
                  <a:gd name="T50" fmla="*/ 2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0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5" name="Freeform 2264"/>
              <p:cNvSpPr>
                <a:spLocks/>
              </p:cNvSpPr>
              <p:nvPr/>
            </p:nvSpPr>
            <p:spPr bwMode="auto">
              <a:xfrm>
                <a:off x="2144" y="317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0 h 2"/>
                  <a:gd name="T8" fmla="*/ 0 w 5"/>
                  <a:gd name="T9" fmla="*/ 0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0 h 2"/>
                  <a:gd name="T28" fmla="*/ 1 w 5"/>
                  <a:gd name="T29" fmla="*/ 0 h 2"/>
                  <a:gd name="T30" fmla="*/ 1 w 5"/>
                  <a:gd name="T31" fmla="*/ 1 h 2"/>
                  <a:gd name="T32" fmla="*/ 1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0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2 w 5"/>
                  <a:gd name="T55" fmla="*/ 0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3 w 5"/>
                  <a:gd name="T75" fmla="*/ 1 h 2"/>
                  <a:gd name="T76" fmla="*/ 3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0 h 2"/>
                  <a:gd name="T84" fmla="*/ 4 w 5"/>
                  <a:gd name="T85" fmla="*/ 0 h 2"/>
                  <a:gd name="T86" fmla="*/ 4 w 5"/>
                  <a:gd name="T87" fmla="*/ 0 h 2"/>
                  <a:gd name="T88" fmla="*/ 4 w 5"/>
                  <a:gd name="T89" fmla="*/ 0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6" name="Freeform 2265"/>
              <p:cNvSpPr>
                <a:spLocks/>
              </p:cNvSpPr>
              <p:nvPr/>
            </p:nvSpPr>
            <p:spPr bwMode="auto">
              <a:xfrm>
                <a:off x="2149" y="317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0 h 2"/>
                  <a:gd name="T16" fmla="*/ 0 w 4"/>
                  <a:gd name="T17" fmla="*/ 1 h 2"/>
                  <a:gd name="T18" fmla="*/ 0 w 4"/>
                  <a:gd name="T19" fmla="*/ 1 h 2"/>
                  <a:gd name="T20" fmla="*/ 1 w 4"/>
                  <a:gd name="T21" fmla="*/ 2 h 2"/>
                  <a:gd name="T22" fmla="*/ 1 w 4"/>
                  <a:gd name="T23" fmla="*/ 1 h 2"/>
                  <a:gd name="T24" fmla="*/ 1 w 4"/>
                  <a:gd name="T25" fmla="*/ 0 h 2"/>
                  <a:gd name="T26" fmla="*/ 1 w 4"/>
                  <a:gd name="T27" fmla="*/ 0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2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0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0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1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7" name="Freeform 2266"/>
              <p:cNvSpPr>
                <a:spLocks/>
              </p:cNvSpPr>
              <p:nvPr/>
            </p:nvSpPr>
            <p:spPr bwMode="auto">
              <a:xfrm>
                <a:off x="2153" y="316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2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8" name="Freeform 2267"/>
              <p:cNvSpPr>
                <a:spLocks/>
              </p:cNvSpPr>
              <p:nvPr/>
            </p:nvSpPr>
            <p:spPr bwMode="auto">
              <a:xfrm>
                <a:off x="2158" y="316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2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2 h 2"/>
                  <a:gd name="T24" fmla="*/ 1 w 4"/>
                  <a:gd name="T25" fmla="*/ 2 h 2"/>
                  <a:gd name="T26" fmla="*/ 1 w 4"/>
                  <a:gd name="T27" fmla="*/ 0 h 2"/>
                  <a:gd name="T28" fmla="*/ 1 w 4"/>
                  <a:gd name="T29" fmla="*/ 1 h 2"/>
                  <a:gd name="T30" fmla="*/ 1 w 4"/>
                  <a:gd name="T31" fmla="*/ 1 h 2"/>
                  <a:gd name="T32" fmla="*/ 2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2 h 2"/>
                  <a:gd name="T68" fmla="*/ 3 w 4"/>
                  <a:gd name="T69" fmla="*/ 2 h 2"/>
                  <a:gd name="T70" fmla="*/ 3 w 4"/>
                  <a:gd name="T71" fmla="*/ 1 h 2"/>
                  <a:gd name="T72" fmla="*/ 3 w 4"/>
                  <a:gd name="T73" fmla="*/ 0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0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09" name="Freeform 2268"/>
              <p:cNvSpPr>
                <a:spLocks/>
              </p:cNvSpPr>
              <p:nvPr/>
            </p:nvSpPr>
            <p:spPr bwMode="auto">
              <a:xfrm>
                <a:off x="2162" y="3169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2 h 2"/>
                  <a:gd name="T24" fmla="*/ 2 w 5"/>
                  <a:gd name="T25" fmla="*/ 2 h 2"/>
                  <a:gd name="T26" fmla="*/ 2 w 5"/>
                  <a:gd name="T27" fmla="*/ 1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4 w 5"/>
                  <a:gd name="T59" fmla="*/ 0 h 2"/>
                  <a:gd name="T60" fmla="*/ 4 w 5"/>
                  <a:gd name="T61" fmla="*/ 0 h 2"/>
                  <a:gd name="T62" fmla="*/ 4 w 5"/>
                  <a:gd name="T63" fmla="*/ 0 h 2"/>
                  <a:gd name="T64" fmla="*/ 4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0 h 2"/>
                  <a:gd name="T78" fmla="*/ 5 w 5"/>
                  <a:gd name="T79" fmla="*/ 1 h 2"/>
                  <a:gd name="T80" fmla="*/ 5 w 5"/>
                  <a:gd name="T81" fmla="*/ 0 h 2"/>
                  <a:gd name="T82" fmla="*/ 5 w 5"/>
                  <a:gd name="T83" fmla="*/ 0 h 2"/>
                  <a:gd name="T84" fmla="*/ 5 w 5"/>
                  <a:gd name="T85" fmla="*/ 0 h 2"/>
                  <a:gd name="T86" fmla="*/ 5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0" name="Freeform 2269"/>
              <p:cNvSpPr>
                <a:spLocks/>
              </p:cNvSpPr>
              <p:nvPr/>
            </p:nvSpPr>
            <p:spPr bwMode="auto">
              <a:xfrm>
                <a:off x="2167" y="3168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2 w 5"/>
                  <a:gd name="T21" fmla="*/ 1 h 2"/>
                  <a:gd name="T22" fmla="*/ 2 w 5"/>
                  <a:gd name="T23" fmla="*/ 2 h 2"/>
                  <a:gd name="T24" fmla="*/ 2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0 h 2"/>
                  <a:gd name="T40" fmla="*/ 3 w 5"/>
                  <a:gd name="T41" fmla="*/ 2 h 2"/>
                  <a:gd name="T42" fmla="*/ 3 w 5"/>
                  <a:gd name="T43" fmla="*/ 2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1" name="Freeform 2270"/>
              <p:cNvSpPr>
                <a:spLocks/>
              </p:cNvSpPr>
              <p:nvPr/>
            </p:nvSpPr>
            <p:spPr bwMode="auto">
              <a:xfrm>
                <a:off x="2172" y="3166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3 h 4"/>
                  <a:gd name="T6" fmla="*/ 1 w 5"/>
                  <a:gd name="T7" fmla="*/ 2 h 4"/>
                  <a:gd name="T8" fmla="*/ 1 w 5"/>
                  <a:gd name="T9" fmla="*/ 3 h 4"/>
                  <a:gd name="T10" fmla="*/ 1 w 5"/>
                  <a:gd name="T11" fmla="*/ 3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2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2 h 4"/>
                  <a:gd name="T26" fmla="*/ 2 w 5"/>
                  <a:gd name="T27" fmla="*/ 2 h 4"/>
                  <a:gd name="T28" fmla="*/ 2 w 5"/>
                  <a:gd name="T29" fmla="*/ 2 h 4"/>
                  <a:gd name="T30" fmla="*/ 2 w 5"/>
                  <a:gd name="T31" fmla="*/ 1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2 h 4"/>
                  <a:gd name="T40" fmla="*/ 2 w 5"/>
                  <a:gd name="T41" fmla="*/ 1 h 4"/>
                  <a:gd name="T42" fmla="*/ 3 w 5"/>
                  <a:gd name="T43" fmla="*/ 1 h 4"/>
                  <a:gd name="T44" fmla="*/ 3 w 5"/>
                  <a:gd name="T45" fmla="*/ 0 h 4"/>
                  <a:gd name="T46" fmla="*/ 3 w 5"/>
                  <a:gd name="T47" fmla="*/ 0 h 4"/>
                  <a:gd name="T48" fmla="*/ 3 w 5"/>
                  <a:gd name="T49" fmla="*/ 1 h 4"/>
                  <a:gd name="T50" fmla="*/ 3 w 5"/>
                  <a:gd name="T51" fmla="*/ 1 h 4"/>
                  <a:gd name="T52" fmla="*/ 3 w 5"/>
                  <a:gd name="T53" fmla="*/ 2 h 4"/>
                  <a:gd name="T54" fmla="*/ 3 w 5"/>
                  <a:gd name="T55" fmla="*/ 1 h 4"/>
                  <a:gd name="T56" fmla="*/ 3 w 5"/>
                  <a:gd name="T57" fmla="*/ 1 h 4"/>
                  <a:gd name="T58" fmla="*/ 3 w 5"/>
                  <a:gd name="T59" fmla="*/ 1 h 4"/>
                  <a:gd name="T60" fmla="*/ 3 w 5"/>
                  <a:gd name="T61" fmla="*/ 2 h 4"/>
                  <a:gd name="T62" fmla="*/ 3 w 5"/>
                  <a:gd name="T63" fmla="*/ 2 h 4"/>
                  <a:gd name="T64" fmla="*/ 4 w 5"/>
                  <a:gd name="T65" fmla="*/ 2 h 4"/>
                  <a:gd name="T66" fmla="*/ 4 w 5"/>
                  <a:gd name="T67" fmla="*/ 1 h 4"/>
                  <a:gd name="T68" fmla="*/ 4 w 5"/>
                  <a:gd name="T69" fmla="*/ 1 h 4"/>
                  <a:gd name="T70" fmla="*/ 4 w 5"/>
                  <a:gd name="T71" fmla="*/ 1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5 w 5"/>
                  <a:gd name="T85" fmla="*/ 1 h 4"/>
                  <a:gd name="T86" fmla="*/ 5 w 5"/>
                  <a:gd name="T87" fmla="*/ 1 h 4"/>
                  <a:gd name="T88" fmla="*/ 5 w 5"/>
                  <a:gd name="T89" fmla="*/ 0 h 4"/>
                  <a:gd name="T90" fmla="*/ 5 w 5"/>
                  <a:gd name="T91" fmla="*/ 1 h 4"/>
                  <a:gd name="T92" fmla="*/ 5 w 5"/>
                  <a:gd name="T93" fmla="*/ 1 h 4"/>
                  <a:gd name="T94" fmla="*/ 5 w 5"/>
                  <a:gd name="T95" fmla="*/ 1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2" name="Freeform 2271"/>
              <p:cNvSpPr>
                <a:spLocks/>
              </p:cNvSpPr>
              <p:nvPr/>
            </p:nvSpPr>
            <p:spPr bwMode="auto">
              <a:xfrm>
                <a:off x="2177" y="3164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0 w 5"/>
                  <a:gd name="T5" fmla="*/ 3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3 h 3"/>
                  <a:gd name="T12" fmla="*/ 1 w 5"/>
                  <a:gd name="T13" fmla="*/ 3 h 3"/>
                  <a:gd name="T14" fmla="*/ 1 w 5"/>
                  <a:gd name="T15" fmla="*/ 3 h 3"/>
                  <a:gd name="T16" fmla="*/ 1 w 5"/>
                  <a:gd name="T17" fmla="*/ 3 h 3"/>
                  <a:gd name="T18" fmla="*/ 1 w 5"/>
                  <a:gd name="T19" fmla="*/ 2 h 3"/>
                  <a:gd name="T20" fmla="*/ 1 w 5"/>
                  <a:gd name="T21" fmla="*/ 3 h 3"/>
                  <a:gd name="T22" fmla="*/ 1 w 5"/>
                  <a:gd name="T23" fmla="*/ 3 h 3"/>
                  <a:gd name="T24" fmla="*/ 1 w 5"/>
                  <a:gd name="T25" fmla="*/ 3 h 3"/>
                  <a:gd name="T26" fmla="*/ 2 w 5"/>
                  <a:gd name="T27" fmla="*/ 3 h 3"/>
                  <a:gd name="T28" fmla="*/ 2 w 5"/>
                  <a:gd name="T29" fmla="*/ 3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3 h 3"/>
                  <a:gd name="T36" fmla="*/ 2 w 5"/>
                  <a:gd name="T37" fmla="*/ 3 h 3"/>
                  <a:gd name="T38" fmla="*/ 2 w 5"/>
                  <a:gd name="T39" fmla="*/ 3 h 3"/>
                  <a:gd name="T40" fmla="*/ 2 w 5"/>
                  <a:gd name="T41" fmla="*/ 2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3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3 h 3"/>
                  <a:gd name="T58" fmla="*/ 3 w 5"/>
                  <a:gd name="T59" fmla="*/ 2 h 3"/>
                  <a:gd name="T60" fmla="*/ 3 w 5"/>
                  <a:gd name="T61" fmla="*/ 2 h 3"/>
                  <a:gd name="T62" fmla="*/ 4 w 5"/>
                  <a:gd name="T63" fmla="*/ 3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2 h 3"/>
                  <a:gd name="T80" fmla="*/ 4 w 5"/>
                  <a:gd name="T81" fmla="*/ 2 h 3"/>
                  <a:gd name="T82" fmla="*/ 5 w 5"/>
                  <a:gd name="T83" fmla="*/ 1 h 3"/>
                  <a:gd name="T84" fmla="*/ 5 w 5"/>
                  <a:gd name="T85" fmla="*/ 1 h 3"/>
                  <a:gd name="T86" fmla="*/ 5 w 5"/>
                  <a:gd name="T87" fmla="*/ 1 h 3"/>
                  <a:gd name="T88" fmla="*/ 5 w 5"/>
                  <a:gd name="T89" fmla="*/ 0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3" name="Freeform 2272"/>
              <p:cNvSpPr>
                <a:spLocks/>
              </p:cNvSpPr>
              <p:nvPr/>
            </p:nvSpPr>
            <p:spPr bwMode="auto">
              <a:xfrm>
                <a:off x="2182" y="3157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1 w 5"/>
                  <a:gd name="T3" fmla="*/ 8 h 8"/>
                  <a:gd name="T4" fmla="*/ 1 w 5"/>
                  <a:gd name="T5" fmla="*/ 8 h 8"/>
                  <a:gd name="T6" fmla="*/ 1 w 5"/>
                  <a:gd name="T7" fmla="*/ 7 h 8"/>
                  <a:gd name="T8" fmla="*/ 1 w 5"/>
                  <a:gd name="T9" fmla="*/ 7 h 8"/>
                  <a:gd name="T10" fmla="*/ 1 w 5"/>
                  <a:gd name="T11" fmla="*/ 7 h 8"/>
                  <a:gd name="T12" fmla="*/ 1 w 5"/>
                  <a:gd name="T13" fmla="*/ 7 h 8"/>
                  <a:gd name="T14" fmla="*/ 1 w 5"/>
                  <a:gd name="T15" fmla="*/ 7 h 8"/>
                  <a:gd name="T16" fmla="*/ 1 w 5"/>
                  <a:gd name="T17" fmla="*/ 7 h 8"/>
                  <a:gd name="T18" fmla="*/ 1 w 5"/>
                  <a:gd name="T19" fmla="*/ 7 h 8"/>
                  <a:gd name="T20" fmla="*/ 1 w 5"/>
                  <a:gd name="T21" fmla="*/ 7 h 8"/>
                  <a:gd name="T22" fmla="*/ 2 w 5"/>
                  <a:gd name="T23" fmla="*/ 6 h 8"/>
                  <a:gd name="T24" fmla="*/ 2 w 5"/>
                  <a:gd name="T25" fmla="*/ 6 h 8"/>
                  <a:gd name="T26" fmla="*/ 2 w 5"/>
                  <a:gd name="T27" fmla="*/ 6 h 8"/>
                  <a:gd name="T28" fmla="*/ 2 w 5"/>
                  <a:gd name="T29" fmla="*/ 6 h 8"/>
                  <a:gd name="T30" fmla="*/ 2 w 5"/>
                  <a:gd name="T31" fmla="*/ 7 h 8"/>
                  <a:gd name="T32" fmla="*/ 2 w 5"/>
                  <a:gd name="T33" fmla="*/ 6 h 8"/>
                  <a:gd name="T34" fmla="*/ 2 w 5"/>
                  <a:gd name="T35" fmla="*/ 6 h 8"/>
                  <a:gd name="T36" fmla="*/ 2 w 5"/>
                  <a:gd name="T37" fmla="*/ 5 h 8"/>
                  <a:gd name="T38" fmla="*/ 2 w 5"/>
                  <a:gd name="T39" fmla="*/ 6 h 8"/>
                  <a:gd name="T40" fmla="*/ 2 w 5"/>
                  <a:gd name="T41" fmla="*/ 6 h 8"/>
                  <a:gd name="T42" fmla="*/ 2 w 5"/>
                  <a:gd name="T43" fmla="*/ 5 h 8"/>
                  <a:gd name="T44" fmla="*/ 3 w 5"/>
                  <a:gd name="T45" fmla="*/ 5 h 8"/>
                  <a:gd name="T46" fmla="*/ 3 w 5"/>
                  <a:gd name="T47" fmla="*/ 5 h 8"/>
                  <a:gd name="T48" fmla="*/ 3 w 5"/>
                  <a:gd name="T49" fmla="*/ 4 h 8"/>
                  <a:gd name="T50" fmla="*/ 3 w 5"/>
                  <a:gd name="T51" fmla="*/ 4 h 8"/>
                  <a:gd name="T52" fmla="*/ 3 w 5"/>
                  <a:gd name="T53" fmla="*/ 3 h 8"/>
                  <a:gd name="T54" fmla="*/ 3 w 5"/>
                  <a:gd name="T55" fmla="*/ 3 h 8"/>
                  <a:gd name="T56" fmla="*/ 3 w 5"/>
                  <a:gd name="T57" fmla="*/ 4 h 8"/>
                  <a:gd name="T58" fmla="*/ 3 w 5"/>
                  <a:gd name="T59" fmla="*/ 4 h 8"/>
                  <a:gd name="T60" fmla="*/ 4 w 5"/>
                  <a:gd name="T61" fmla="*/ 3 h 8"/>
                  <a:gd name="T62" fmla="*/ 4 w 5"/>
                  <a:gd name="T63" fmla="*/ 2 h 8"/>
                  <a:gd name="T64" fmla="*/ 4 w 5"/>
                  <a:gd name="T65" fmla="*/ 2 h 8"/>
                  <a:gd name="T66" fmla="*/ 4 w 5"/>
                  <a:gd name="T67" fmla="*/ 2 h 8"/>
                  <a:gd name="T68" fmla="*/ 4 w 5"/>
                  <a:gd name="T69" fmla="*/ 2 h 8"/>
                  <a:gd name="T70" fmla="*/ 4 w 5"/>
                  <a:gd name="T71" fmla="*/ 3 h 8"/>
                  <a:gd name="T72" fmla="*/ 4 w 5"/>
                  <a:gd name="T73" fmla="*/ 2 h 8"/>
                  <a:gd name="T74" fmla="*/ 4 w 5"/>
                  <a:gd name="T75" fmla="*/ 1 h 8"/>
                  <a:gd name="T76" fmla="*/ 4 w 5"/>
                  <a:gd name="T77" fmla="*/ 1 h 8"/>
                  <a:gd name="T78" fmla="*/ 5 w 5"/>
                  <a:gd name="T79" fmla="*/ 1 h 8"/>
                  <a:gd name="T80" fmla="*/ 5 w 5"/>
                  <a:gd name="T81" fmla="*/ 1 h 8"/>
                  <a:gd name="T82" fmla="*/ 5 w 5"/>
                  <a:gd name="T83" fmla="*/ 1 h 8"/>
                  <a:gd name="T84" fmla="*/ 5 w 5"/>
                  <a:gd name="T85" fmla="*/ 1 h 8"/>
                  <a:gd name="T86" fmla="*/ 5 w 5"/>
                  <a:gd name="T87" fmla="*/ 1 h 8"/>
                  <a:gd name="T88" fmla="*/ 5 w 5"/>
                  <a:gd name="T89" fmla="*/ 1 h 8"/>
                  <a:gd name="T90" fmla="*/ 5 w 5"/>
                  <a:gd name="T91" fmla="*/ 0 h 8"/>
                  <a:gd name="T92" fmla="*/ 5 w 5"/>
                  <a:gd name="T93" fmla="*/ 0 h 8"/>
                  <a:gd name="T94" fmla="*/ 5 w 5"/>
                  <a:gd name="T95" fmla="*/ 0 h 8"/>
                  <a:gd name="T96" fmla="*/ 5 w 5"/>
                  <a:gd name="T97" fmla="*/ 0 h 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8"/>
                  <a:gd name="T149" fmla="*/ 5 w 5"/>
                  <a:gd name="T150" fmla="*/ 8 h 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8">
                    <a:moveTo>
                      <a:pt x="0" y="8"/>
                    </a:move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4" name="Freeform 2273"/>
              <p:cNvSpPr>
                <a:spLocks/>
              </p:cNvSpPr>
              <p:nvPr/>
            </p:nvSpPr>
            <p:spPr bwMode="auto">
              <a:xfrm>
                <a:off x="2187" y="3153"/>
                <a:ext cx="5" cy="4"/>
              </a:xfrm>
              <a:custGeom>
                <a:avLst/>
                <a:gdLst>
                  <a:gd name="T0" fmla="*/ 1 w 5"/>
                  <a:gd name="T1" fmla="*/ 4 h 4"/>
                  <a:gd name="T2" fmla="*/ 1 w 5"/>
                  <a:gd name="T3" fmla="*/ 3 h 4"/>
                  <a:gd name="T4" fmla="*/ 1 w 5"/>
                  <a:gd name="T5" fmla="*/ 3 h 4"/>
                  <a:gd name="T6" fmla="*/ 1 w 5"/>
                  <a:gd name="T7" fmla="*/ 4 h 4"/>
                  <a:gd name="T8" fmla="*/ 1 w 5"/>
                  <a:gd name="T9" fmla="*/ 3 h 4"/>
                  <a:gd name="T10" fmla="*/ 1 w 5"/>
                  <a:gd name="T11" fmla="*/ 2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4 h 4"/>
                  <a:gd name="T18" fmla="*/ 1 w 5"/>
                  <a:gd name="T19" fmla="*/ 3 h 4"/>
                  <a:gd name="T20" fmla="*/ 2 w 5"/>
                  <a:gd name="T21" fmla="*/ 3 h 4"/>
                  <a:gd name="T22" fmla="*/ 2 w 5"/>
                  <a:gd name="T23" fmla="*/ 3 h 4"/>
                  <a:gd name="T24" fmla="*/ 2 w 5"/>
                  <a:gd name="T25" fmla="*/ 3 h 4"/>
                  <a:gd name="T26" fmla="*/ 2 w 5"/>
                  <a:gd name="T27" fmla="*/ 3 h 4"/>
                  <a:gd name="T28" fmla="*/ 2 w 5"/>
                  <a:gd name="T29" fmla="*/ 3 h 4"/>
                  <a:gd name="T30" fmla="*/ 2 w 5"/>
                  <a:gd name="T31" fmla="*/ 3 h 4"/>
                  <a:gd name="T32" fmla="*/ 2 w 5"/>
                  <a:gd name="T33" fmla="*/ 4 h 4"/>
                  <a:gd name="T34" fmla="*/ 2 w 5"/>
                  <a:gd name="T35" fmla="*/ 4 h 4"/>
                  <a:gd name="T36" fmla="*/ 2 w 5"/>
                  <a:gd name="T37" fmla="*/ 3 h 4"/>
                  <a:gd name="T38" fmla="*/ 2 w 5"/>
                  <a:gd name="T39" fmla="*/ 3 h 4"/>
                  <a:gd name="T40" fmla="*/ 3 w 5"/>
                  <a:gd name="T41" fmla="*/ 3 h 4"/>
                  <a:gd name="T42" fmla="*/ 3 w 5"/>
                  <a:gd name="T43" fmla="*/ 2 h 4"/>
                  <a:gd name="T44" fmla="*/ 3 w 5"/>
                  <a:gd name="T45" fmla="*/ 2 h 4"/>
                  <a:gd name="T46" fmla="*/ 3 w 5"/>
                  <a:gd name="T47" fmla="*/ 2 h 4"/>
                  <a:gd name="T48" fmla="*/ 3 w 5"/>
                  <a:gd name="T49" fmla="*/ 3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1 h 4"/>
                  <a:gd name="T56" fmla="*/ 4 w 5"/>
                  <a:gd name="T57" fmla="*/ 1 h 4"/>
                  <a:gd name="T58" fmla="*/ 4 w 5"/>
                  <a:gd name="T59" fmla="*/ 1 h 4"/>
                  <a:gd name="T60" fmla="*/ 4 w 5"/>
                  <a:gd name="T61" fmla="*/ 1 h 4"/>
                  <a:gd name="T62" fmla="*/ 4 w 5"/>
                  <a:gd name="T63" fmla="*/ 1 h 4"/>
                  <a:gd name="T64" fmla="*/ 4 w 5"/>
                  <a:gd name="T65" fmla="*/ 1 h 4"/>
                  <a:gd name="T66" fmla="*/ 4 w 5"/>
                  <a:gd name="T67" fmla="*/ 1 h 4"/>
                  <a:gd name="T68" fmla="*/ 4 w 5"/>
                  <a:gd name="T69" fmla="*/ 1 h 4"/>
                  <a:gd name="T70" fmla="*/ 4 w 5"/>
                  <a:gd name="T71" fmla="*/ 0 h 4"/>
                  <a:gd name="T72" fmla="*/ 4 w 5"/>
                  <a:gd name="T73" fmla="*/ 0 h 4"/>
                  <a:gd name="T74" fmla="*/ 5 w 5"/>
                  <a:gd name="T75" fmla="*/ 1 h 4"/>
                  <a:gd name="T76" fmla="*/ 5 w 5"/>
                  <a:gd name="T77" fmla="*/ 1 h 4"/>
                  <a:gd name="T78" fmla="*/ 5 w 5"/>
                  <a:gd name="T79" fmla="*/ 1 h 4"/>
                  <a:gd name="T80" fmla="*/ 5 w 5"/>
                  <a:gd name="T81" fmla="*/ 1 h 4"/>
                  <a:gd name="T82" fmla="*/ 5 w 5"/>
                  <a:gd name="T83" fmla="*/ 1 h 4"/>
                  <a:gd name="T84" fmla="*/ 5 w 5"/>
                  <a:gd name="T85" fmla="*/ 1 h 4"/>
                  <a:gd name="T86" fmla="*/ 5 w 5"/>
                  <a:gd name="T87" fmla="*/ 2 h 4"/>
                  <a:gd name="T88" fmla="*/ 5 w 5"/>
                  <a:gd name="T89" fmla="*/ 2 h 4"/>
                  <a:gd name="T90" fmla="*/ 5 w 5"/>
                  <a:gd name="T91" fmla="*/ 0 h 4"/>
                  <a:gd name="T92" fmla="*/ 5 w 5"/>
                  <a:gd name="T93" fmla="*/ 1 h 4"/>
                  <a:gd name="T94" fmla="*/ 5 w 5"/>
                  <a:gd name="T95" fmla="*/ 1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5" name="Freeform 2274"/>
              <p:cNvSpPr>
                <a:spLocks/>
              </p:cNvSpPr>
              <p:nvPr/>
            </p:nvSpPr>
            <p:spPr bwMode="auto">
              <a:xfrm>
                <a:off x="2192" y="3154"/>
                <a:ext cx="5" cy="6"/>
              </a:xfrm>
              <a:custGeom>
                <a:avLst/>
                <a:gdLst>
                  <a:gd name="T0" fmla="*/ 1 w 5"/>
                  <a:gd name="T1" fmla="*/ 0 h 6"/>
                  <a:gd name="T2" fmla="*/ 1 w 5"/>
                  <a:gd name="T3" fmla="*/ 0 h 6"/>
                  <a:gd name="T4" fmla="*/ 1 w 5"/>
                  <a:gd name="T5" fmla="*/ 1 h 6"/>
                  <a:gd name="T6" fmla="*/ 1 w 5"/>
                  <a:gd name="T7" fmla="*/ 0 h 6"/>
                  <a:gd name="T8" fmla="*/ 1 w 5"/>
                  <a:gd name="T9" fmla="*/ 0 h 6"/>
                  <a:gd name="T10" fmla="*/ 1 w 5"/>
                  <a:gd name="T11" fmla="*/ 0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1 w 5"/>
                  <a:gd name="T21" fmla="*/ 1 h 6"/>
                  <a:gd name="T22" fmla="*/ 1 w 5"/>
                  <a:gd name="T23" fmla="*/ 1 h 6"/>
                  <a:gd name="T24" fmla="*/ 2 w 5"/>
                  <a:gd name="T25" fmla="*/ 2 h 6"/>
                  <a:gd name="T26" fmla="*/ 2 w 5"/>
                  <a:gd name="T27" fmla="*/ 2 h 6"/>
                  <a:gd name="T28" fmla="*/ 2 w 5"/>
                  <a:gd name="T29" fmla="*/ 2 h 6"/>
                  <a:gd name="T30" fmla="*/ 2 w 5"/>
                  <a:gd name="T31" fmla="*/ 2 h 6"/>
                  <a:gd name="T32" fmla="*/ 2 w 5"/>
                  <a:gd name="T33" fmla="*/ 3 h 6"/>
                  <a:gd name="T34" fmla="*/ 2 w 5"/>
                  <a:gd name="T35" fmla="*/ 2 h 6"/>
                  <a:gd name="T36" fmla="*/ 2 w 5"/>
                  <a:gd name="T37" fmla="*/ 3 h 6"/>
                  <a:gd name="T38" fmla="*/ 2 w 5"/>
                  <a:gd name="T39" fmla="*/ 3 h 6"/>
                  <a:gd name="T40" fmla="*/ 2 w 5"/>
                  <a:gd name="T41" fmla="*/ 3 h 6"/>
                  <a:gd name="T42" fmla="*/ 2 w 5"/>
                  <a:gd name="T43" fmla="*/ 4 h 6"/>
                  <a:gd name="T44" fmla="*/ 3 w 5"/>
                  <a:gd name="T45" fmla="*/ 3 h 6"/>
                  <a:gd name="T46" fmla="*/ 3 w 5"/>
                  <a:gd name="T47" fmla="*/ 3 h 6"/>
                  <a:gd name="T48" fmla="*/ 3 w 5"/>
                  <a:gd name="T49" fmla="*/ 4 h 6"/>
                  <a:gd name="T50" fmla="*/ 3 w 5"/>
                  <a:gd name="T51" fmla="*/ 4 h 6"/>
                  <a:gd name="T52" fmla="*/ 3 w 5"/>
                  <a:gd name="T53" fmla="*/ 5 h 6"/>
                  <a:gd name="T54" fmla="*/ 3 w 5"/>
                  <a:gd name="T55" fmla="*/ 5 h 6"/>
                  <a:gd name="T56" fmla="*/ 3 w 5"/>
                  <a:gd name="T57" fmla="*/ 5 h 6"/>
                  <a:gd name="T58" fmla="*/ 3 w 5"/>
                  <a:gd name="T59" fmla="*/ 4 h 6"/>
                  <a:gd name="T60" fmla="*/ 3 w 5"/>
                  <a:gd name="T61" fmla="*/ 4 h 6"/>
                  <a:gd name="T62" fmla="*/ 3 w 5"/>
                  <a:gd name="T63" fmla="*/ 5 h 6"/>
                  <a:gd name="T64" fmla="*/ 3 w 5"/>
                  <a:gd name="T65" fmla="*/ 5 h 6"/>
                  <a:gd name="T66" fmla="*/ 4 w 5"/>
                  <a:gd name="T67" fmla="*/ 5 h 6"/>
                  <a:gd name="T68" fmla="*/ 4 w 5"/>
                  <a:gd name="T69" fmla="*/ 5 h 6"/>
                  <a:gd name="T70" fmla="*/ 4 w 5"/>
                  <a:gd name="T71" fmla="*/ 6 h 6"/>
                  <a:gd name="T72" fmla="*/ 4 w 5"/>
                  <a:gd name="T73" fmla="*/ 6 h 6"/>
                  <a:gd name="T74" fmla="*/ 4 w 5"/>
                  <a:gd name="T75" fmla="*/ 6 h 6"/>
                  <a:gd name="T76" fmla="*/ 4 w 5"/>
                  <a:gd name="T77" fmla="*/ 6 h 6"/>
                  <a:gd name="T78" fmla="*/ 4 w 5"/>
                  <a:gd name="T79" fmla="*/ 6 h 6"/>
                  <a:gd name="T80" fmla="*/ 4 w 5"/>
                  <a:gd name="T81" fmla="*/ 6 h 6"/>
                  <a:gd name="T82" fmla="*/ 4 w 5"/>
                  <a:gd name="T83" fmla="*/ 5 h 6"/>
                  <a:gd name="T84" fmla="*/ 4 w 5"/>
                  <a:gd name="T85" fmla="*/ 5 h 6"/>
                  <a:gd name="T86" fmla="*/ 4 w 5"/>
                  <a:gd name="T87" fmla="*/ 6 h 6"/>
                  <a:gd name="T88" fmla="*/ 4 w 5"/>
                  <a:gd name="T89" fmla="*/ 6 h 6"/>
                  <a:gd name="T90" fmla="*/ 5 w 5"/>
                  <a:gd name="T91" fmla="*/ 6 h 6"/>
                  <a:gd name="T92" fmla="*/ 5 w 5"/>
                  <a:gd name="T93" fmla="*/ 6 h 6"/>
                  <a:gd name="T94" fmla="*/ 5 w 5"/>
                  <a:gd name="T95" fmla="*/ 6 h 6"/>
                  <a:gd name="T96" fmla="*/ 5 w 5"/>
                  <a:gd name="T97" fmla="*/ 6 h 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6"/>
                  <a:gd name="T149" fmla="*/ 5 w 5"/>
                  <a:gd name="T150" fmla="*/ 6 h 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6" name="Freeform 2275"/>
              <p:cNvSpPr>
                <a:spLocks/>
              </p:cNvSpPr>
              <p:nvPr/>
            </p:nvSpPr>
            <p:spPr bwMode="auto">
              <a:xfrm>
                <a:off x="2197" y="3146"/>
                <a:ext cx="5" cy="14"/>
              </a:xfrm>
              <a:custGeom>
                <a:avLst/>
                <a:gdLst>
                  <a:gd name="T0" fmla="*/ 0 w 5"/>
                  <a:gd name="T1" fmla="*/ 14 h 14"/>
                  <a:gd name="T2" fmla="*/ 0 w 5"/>
                  <a:gd name="T3" fmla="*/ 14 h 14"/>
                  <a:gd name="T4" fmla="*/ 0 w 5"/>
                  <a:gd name="T5" fmla="*/ 14 h 14"/>
                  <a:gd name="T6" fmla="*/ 0 w 5"/>
                  <a:gd name="T7" fmla="*/ 14 h 14"/>
                  <a:gd name="T8" fmla="*/ 0 w 5"/>
                  <a:gd name="T9" fmla="*/ 14 h 14"/>
                  <a:gd name="T10" fmla="*/ 0 w 5"/>
                  <a:gd name="T11" fmla="*/ 14 h 14"/>
                  <a:gd name="T12" fmla="*/ 1 w 5"/>
                  <a:gd name="T13" fmla="*/ 14 h 14"/>
                  <a:gd name="T14" fmla="*/ 1 w 5"/>
                  <a:gd name="T15" fmla="*/ 14 h 14"/>
                  <a:gd name="T16" fmla="*/ 1 w 5"/>
                  <a:gd name="T17" fmla="*/ 14 h 14"/>
                  <a:gd name="T18" fmla="*/ 1 w 5"/>
                  <a:gd name="T19" fmla="*/ 13 h 14"/>
                  <a:gd name="T20" fmla="*/ 1 w 5"/>
                  <a:gd name="T21" fmla="*/ 13 h 14"/>
                  <a:gd name="T22" fmla="*/ 1 w 5"/>
                  <a:gd name="T23" fmla="*/ 13 h 14"/>
                  <a:gd name="T24" fmla="*/ 1 w 5"/>
                  <a:gd name="T25" fmla="*/ 13 h 14"/>
                  <a:gd name="T26" fmla="*/ 1 w 5"/>
                  <a:gd name="T27" fmla="*/ 13 h 14"/>
                  <a:gd name="T28" fmla="*/ 1 w 5"/>
                  <a:gd name="T29" fmla="*/ 12 h 14"/>
                  <a:gd name="T30" fmla="*/ 2 w 5"/>
                  <a:gd name="T31" fmla="*/ 13 h 14"/>
                  <a:gd name="T32" fmla="*/ 2 w 5"/>
                  <a:gd name="T33" fmla="*/ 13 h 14"/>
                  <a:gd name="T34" fmla="*/ 2 w 5"/>
                  <a:gd name="T35" fmla="*/ 13 h 14"/>
                  <a:gd name="T36" fmla="*/ 2 w 5"/>
                  <a:gd name="T37" fmla="*/ 13 h 14"/>
                  <a:gd name="T38" fmla="*/ 2 w 5"/>
                  <a:gd name="T39" fmla="*/ 13 h 14"/>
                  <a:gd name="T40" fmla="*/ 2 w 5"/>
                  <a:gd name="T41" fmla="*/ 12 h 14"/>
                  <a:gd name="T42" fmla="*/ 2 w 5"/>
                  <a:gd name="T43" fmla="*/ 12 h 14"/>
                  <a:gd name="T44" fmla="*/ 2 w 5"/>
                  <a:gd name="T45" fmla="*/ 12 h 14"/>
                  <a:gd name="T46" fmla="*/ 2 w 5"/>
                  <a:gd name="T47" fmla="*/ 12 h 14"/>
                  <a:gd name="T48" fmla="*/ 3 w 5"/>
                  <a:gd name="T49" fmla="*/ 12 h 14"/>
                  <a:gd name="T50" fmla="*/ 3 w 5"/>
                  <a:gd name="T51" fmla="*/ 11 h 14"/>
                  <a:gd name="T52" fmla="*/ 3 w 5"/>
                  <a:gd name="T53" fmla="*/ 12 h 14"/>
                  <a:gd name="T54" fmla="*/ 3 w 5"/>
                  <a:gd name="T55" fmla="*/ 12 h 14"/>
                  <a:gd name="T56" fmla="*/ 3 w 5"/>
                  <a:gd name="T57" fmla="*/ 12 h 14"/>
                  <a:gd name="T58" fmla="*/ 3 w 5"/>
                  <a:gd name="T59" fmla="*/ 11 h 14"/>
                  <a:gd name="T60" fmla="*/ 3 w 5"/>
                  <a:gd name="T61" fmla="*/ 11 h 14"/>
                  <a:gd name="T62" fmla="*/ 3 w 5"/>
                  <a:gd name="T63" fmla="*/ 11 h 14"/>
                  <a:gd name="T64" fmla="*/ 3 w 5"/>
                  <a:gd name="T65" fmla="*/ 11 h 14"/>
                  <a:gd name="T66" fmla="*/ 4 w 5"/>
                  <a:gd name="T67" fmla="*/ 11 h 14"/>
                  <a:gd name="T68" fmla="*/ 4 w 5"/>
                  <a:gd name="T69" fmla="*/ 11 h 14"/>
                  <a:gd name="T70" fmla="*/ 4 w 5"/>
                  <a:gd name="T71" fmla="*/ 11 h 14"/>
                  <a:gd name="T72" fmla="*/ 4 w 5"/>
                  <a:gd name="T73" fmla="*/ 10 h 14"/>
                  <a:gd name="T74" fmla="*/ 4 w 5"/>
                  <a:gd name="T75" fmla="*/ 10 h 14"/>
                  <a:gd name="T76" fmla="*/ 4 w 5"/>
                  <a:gd name="T77" fmla="*/ 11 h 14"/>
                  <a:gd name="T78" fmla="*/ 4 w 5"/>
                  <a:gd name="T79" fmla="*/ 10 h 14"/>
                  <a:gd name="T80" fmla="*/ 4 w 5"/>
                  <a:gd name="T81" fmla="*/ 10 h 14"/>
                  <a:gd name="T82" fmla="*/ 5 w 5"/>
                  <a:gd name="T83" fmla="*/ 8 h 14"/>
                  <a:gd name="T84" fmla="*/ 5 w 5"/>
                  <a:gd name="T85" fmla="*/ 8 h 14"/>
                  <a:gd name="T86" fmla="*/ 5 w 5"/>
                  <a:gd name="T87" fmla="*/ 5 h 14"/>
                  <a:gd name="T88" fmla="*/ 5 w 5"/>
                  <a:gd name="T89" fmla="*/ 1 h 14"/>
                  <a:gd name="T90" fmla="*/ 5 w 5"/>
                  <a:gd name="T91" fmla="*/ 1 h 14"/>
                  <a:gd name="T92" fmla="*/ 5 w 5"/>
                  <a:gd name="T93" fmla="*/ 2 h 14"/>
                  <a:gd name="T94" fmla="*/ 5 w 5"/>
                  <a:gd name="T95" fmla="*/ 1 h 1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4"/>
                  <a:gd name="T146" fmla="*/ 5 w 5"/>
                  <a:gd name="T147" fmla="*/ 14 h 1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4">
                    <a:moveTo>
                      <a:pt x="0" y="14"/>
                    </a:move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7" name="Freeform 2276"/>
              <p:cNvSpPr>
                <a:spLocks/>
              </p:cNvSpPr>
              <p:nvPr/>
            </p:nvSpPr>
            <p:spPr bwMode="auto">
              <a:xfrm>
                <a:off x="2202" y="2835"/>
                <a:ext cx="8" cy="311"/>
              </a:xfrm>
              <a:custGeom>
                <a:avLst/>
                <a:gdLst>
                  <a:gd name="T0" fmla="*/ 1 w 8"/>
                  <a:gd name="T1" fmla="*/ 311 h 311"/>
                  <a:gd name="T2" fmla="*/ 1 w 8"/>
                  <a:gd name="T3" fmla="*/ 309 h 311"/>
                  <a:gd name="T4" fmla="*/ 1 w 8"/>
                  <a:gd name="T5" fmla="*/ 307 h 311"/>
                  <a:gd name="T6" fmla="*/ 1 w 8"/>
                  <a:gd name="T7" fmla="*/ 305 h 311"/>
                  <a:gd name="T8" fmla="*/ 1 w 8"/>
                  <a:gd name="T9" fmla="*/ 303 h 311"/>
                  <a:gd name="T10" fmla="*/ 1 w 8"/>
                  <a:gd name="T11" fmla="*/ 302 h 311"/>
                  <a:gd name="T12" fmla="*/ 1 w 8"/>
                  <a:gd name="T13" fmla="*/ 300 h 311"/>
                  <a:gd name="T14" fmla="*/ 2 w 8"/>
                  <a:gd name="T15" fmla="*/ 298 h 311"/>
                  <a:gd name="T16" fmla="*/ 2 w 8"/>
                  <a:gd name="T17" fmla="*/ 295 h 311"/>
                  <a:gd name="T18" fmla="*/ 2 w 8"/>
                  <a:gd name="T19" fmla="*/ 293 h 311"/>
                  <a:gd name="T20" fmla="*/ 2 w 8"/>
                  <a:gd name="T21" fmla="*/ 290 h 311"/>
                  <a:gd name="T22" fmla="*/ 2 w 8"/>
                  <a:gd name="T23" fmla="*/ 288 h 311"/>
                  <a:gd name="T24" fmla="*/ 2 w 8"/>
                  <a:gd name="T25" fmla="*/ 286 h 311"/>
                  <a:gd name="T26" fmla="*/ 2 w 8"/>
                  <a:gd name="T27" fmla="*/ 283 h 311"/>
                  <a:gd name="T28" fmla="*/ 3 w 8"/>
                  <a:gd name="T29" fmla="*/ 280 h 311"/>
                  <a:gd name="T30" fmla="*/ 3 w 8"/>
                  <a:gd name="T31" fmla="*/ 278 h 311"/>
                  <a:gd name="T32" fmla="*/ 3 w 8"/>
                  <a:gd name="T33" fmla="*/ 275 h 311"/>
                  <a:gd name="T34" fmla="*/ 3 w 8"/>
                  <a:gd name="T35" fmla="*/ 271 h 311"/>
                  <a:gd name="T36" fmla="*/ 3 w 8"/>
                  <a:gd name="T37" fmla="*/ 268 h 311"/>
                  <a:gd name="T38" fmla="*/ 3 w 8"/>
                  <a:gd name="T39" fmla="*/ 264 h 311"/>
                  <a:gd name="T40" fmla="*/ 4 w 8"/>
                  <a:gd name="T41" fmla="*/ 260 h 311"/>
                  <a:gd name="T42" fmla="*/ 4 w 8"/>
                  <a:gd name="T43" fmla="*/ 257 h 311"/>
                  <a:gd name="T44" fmla="*/ 4 w 8"/>
                  <a:gd name="T45" fmla="*/ 252 h 311"/>
                  <a:gd name="T46" fmla="*/ 4 w 8"/>
                  <a:gd name="T47" fmla="*/ 248 h 311"/>
                  <a:gd name="T48" fmla="*/ 4 w 8"/>
                  <a:gd name="T49" fmla="*/ 244 h 311"/>
                  <a:gd name="T50" fmla="*/ 4 w 8"/>
                  <a:gd name="T51" fmla="*/ 240 h 311"/>
                  <a:gd name="T52" fmla="*/ 4 w 8"/>
                  <a:gd name="T53" fmla="*/ 234 h 311"/>
                  <a:gd name="T54" fmla="*/ 5 w 8"/>
                  <a:gd name="T55" fmla="*/ 229 h 311"/>
                  <a:gd name="T56" fmla="*/ 5 w 8"/>
                  <a:gd name="T57" fmla="*/ 223 h 311"/>
                  <a:gd name="T58" fmla="*/ 5 w 8"/>
                  <a:gd name="T59" fmla="*/ 217 h 311"/>
                  <a:gd name="T60" fmla="*/ 5 w 8"/>
                  <a:gd name="T61" fmla="*/ 211 h 311"/>
                  <a:gd name="T62" fmla="*/ 5 w 8"/>
                  <a:gd name="T63" fmla="*/ 205 h 311"/>
                  <a:gd name="T64" fmla="*/ 5 w 8"/>
                  <a:gd name="T65" fmla="*/ 199 h 311"/>
                  <a:gd name="T66" fmla="*/ 5 w 8"/>
                  <a:gd name="T67" fmla="*/ 191 h 311"/>
                  <a:gd name="T68" fmla="*/ 6 w 8"/>
                  <a:gd name="T69" fmla="*/ 183 h 311"/>
                  <a:gd name="T70" fmla="*/ 6 w 8"/>
                  <a:gd name="T71" fmla="*/ 176 h 311"/>
                  <a:gd name="T72" fmla="*/ 6 w 8"/>
                  <a:gd name="T73" fmla="*/ 167 h 311"/>
                  <a:gd name="T74" fmla="*/ 6 w 8"/>
                  <a:gd name="T75" fmla="*/ 157 h 311"/>
                  <a:gd name="T76" fmla="*/ 6 w 8"/>
                  <a:gd name="T77" fmla="*/ 145 h 311"/>
                  <a:gd name="T78" fmla="*/ 6 w 8"/>
                  <a:gd name="T79" fmla="*/ 135 h 311"/>
                  <a:gd name="T80" fmla="*/ 7 w 8"/>
                  <a:gd name="T81" fmla="*/ 123 h 311"/>
                  <a:gd name="T82" fmla="*/ 7 w 8"/>
                  <a:gd name="T83" fmla="*/ 111 h 311"/>
                  <a:gd name="T84" fmla="*/ 7 w 8"/>
                  <a:gd name="T85" fmla="*/ 98 h 311"/>
                  <a:gd name="T86" fmla="*/ 7 w 8"/>
                  <a:gd name="T87" fmla="*/ 83 h 311"/>
                  <a:gd name="T88" fmla="*/ 7 w 8"/>
                  <a:gd name="T89" fmla="*/ 67 h 311"/>
                  <a:gd name="T90" fmla="*/ 7 w 8"/>
                  <a:gd name="T91" fmla="*/ 49 h 311"/>
                  <a:gd name="T92" fmla="*/ 7 w 8"/>
                  <a:gd name="T93" fmla="*/ 31 h 311"/>
                  <a:gd name="T94" fmla="*/ 8 w 8"/>
                  <a:gd name="T95" fmla="*/ 15 h 3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"/>
                  <a:gd name="T145" fmla="*/ 0 h 311"/>
                  <a:gd name="T146" fmla="*/ 8 w 8"/>
                  <a:gd name="T147" fmla="*/ 311 h 3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" h="311">
                    <a:moveTo>
                      <a:pt x="0" y="311"/>
                    </a:moveTo>
                    <a:lnTo>
                      <a:pt x="1" y="311"/>
                    </a:lnTo>
                    <a:lnTo>
                      <a:pt x="1" y="310"/>
                    </a:lnTo>
                    <a:lnTo>
                      <a:pt x="1" y="309"/>
                    </a:lnTo>
                    <a:lnTo>
                      <a:pt x="1" y="308"/>
                    </a:lnTo>
                    <a:lnTo>
                      <a:pt x="1" y="307"/>
                    </a:lnTo>
                    <a:lnTo>
                      <a:pt x="1" y="305"/>
                    </a:lnTo>
                    <a:lnTo>
                      <a:pt x="1" y="304"/>
                    </a:lnTo>
                    <a:lnTo>
                      <a:pt x="1" y="303"/>
                    </a:lnTo>
                    <a:lnTo>
                      <a:pt x="1" y="302"/>
                    </a:lnTo>
                    <a:lnTo>
                      <a:pt x="1" y="301"/>
                    </a:lnTo>
                    <a:lnTo>
                      <a:pt x="1" y="300"/>
                    </a:lnTo>
                    <a:lnTo>
                      <a:pt x="1" y="298"/>
                    </a:lnTo>
                    <a:lnTo>
                      <a:pt x="2" y="298"/>
                    </a:lnTo>
                    <a:lnTo>
                      <a:pt x="2" y="296"/>
                    </a:lnTo>
                    <a:lnTo>
                      <a:pt x="2" y="295"/>
                    </a:lnTo>
                    <a:lnTo>
                      <a:pt x="2" y="294"/>
                    </a:lnTo>
                    <a:lnTo>
                      <a:pt x="2" y="293"/>
                    </a:lnTo>
                    <a:lnTo>
                      <a:pt x="2" y="291"/>
                    </a:lnTo>
                    <a:lnTo>
                      <a:pt x="2" y="290"/>
                    </a:lnTo>
                    <a:lnTo>
                      <a:pt x="2" y="289"/>
                    </a:lnTo>
                    <a:lnTo>
                      <a:pt x="2" y="288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2" y="283"/>
                    </a:lnTo>
                    <a:lnTo>
                      <a:pt x="2" y="280"/>
                    </a:lnTo>
                    <a:lnTo>
                      <a:pt x="3" y="280"/>
                    </a:lnTo>
                    <a:lnTo>
                      <a:pt x="3" y="278"/>
                    </a:lnTo>
                    <a:lnTo>
                      <a:pt x="3" y="276"/>
                    </a:lnTo>
                    <a:lnTo>
                      <a:pt x="3" y="275"/>
                    </a:lnTo>
                    <a:lnTo>
                      <a:pt x="3" y="272"/>
                    </a:lnTo>
                    <a:lnTo>
                      <a:pt x="3" y="271"/>
                    </a:lnTo>
                    <a:lnTo>
                      <a:pt x="3" y="268"/>
                    </a:lnTo>
                    <a:lnTo>
                      <a:pt x="3" y="265"/>
                    </a:lnTo>
                    <a:lnTo>
                      <a:pt x="3" y="264"/>
                    </a:lnTo>
                    <a:lnTo>
                      <a:pt x="3" y="261"/>
                    </a:lnTo>
                    <a:lnTo>
                      <a:pt x="4" y="260"/>
                    </a:lnTo>
                    <a:lnTo>
                      <a:pt x="4" y="258"/>
                    </a:lnTo>
                    <a:lnTo>
                      <a:pt x="4" y="257"/>
                    </a:lnTo>
                    <a:lnTo>
                      <a:pt x="4" y="254"/>
                    </a:lnTo>
                    <a:lnTo>
                      <a:pt x="4" y="252"/>
                    </a:lnTo>
                    <a:lnTo>
                      <a:pt x="4" y="249"/>
                    </a:lnTo>
                    <a:lnTo>
                      <a:pt x="4" y="248"/>
                    </a:lnTo>
                    <a:lnTo>
                      <a:pt x="4" y="245"/>
                    </a:lnTo>
                    <a:lnTo>
                      <a:pt x="4" y="244"/>
                    </a:lnTo>
                    <a:lnTo>
                      <a:pt x="4" y="241"/>
                    </a:lnTo>
                    <a:lnTo>
                      <a:pt x="4" y="240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4" y="231"/>
                    </a:lnTo>
                    <a:lnTo>
                      <a:pt x="5" y="229"/>
                    </a:lnTo>
                    <a:lnTo>
                      <a:pt x="5" y="225"/>
                    </a:lnTo>
                    <a:lnTo>
                      <a:pt x="5" y="223"/>
                    </a:lnTo>
                    <a:lnTo>
                      <a:pt x="5" y="219"/>
                    </a:lnTo>
                    <a:lnTo>
                      <a:pt x="5" y="217"/>
                    </a:lnTo>
                    <a:lnTo>
                      <a:pt x="5" y="213"/>
                    </a:lnTo>
                    <a:lnTo>
                      <a:pt x="5" y="211"/>
                    </a:lnTo>
                    <a:lnTo>
                      <a:pt x="5" y="206"/>
                    </a:lnTo>
                    <a:lnTo>
                      <a:pt x="5" y="205"/>
                    </a:lnTo>
                    <a:lnTo>
                      <a:pt x="5" y="201"/>
                    </a:lnTo>
                    <a:lnTo>
                      <a:pt x="5" y="199"/>
                    </a:lnTo>
                    <a:lnTo>
                      <a:pt x="5" y="193"/>
                    </a:lnTo>
                    <a:lnTo>
                      <a:pt x="5" y="191"/>
                    </a:lnTo>
                    <a:lnTo>
                      <a:pt x="5" y="185"/>
                    </a:lnTo>
                    <a:lnTo>
                      <a:pt x="6" y="183"/>
                    </a:lnTo>
                    <a:lnTo>
                      <a:pt x="6" y="178"/>
                    </a:lnTo>
                    <a:lnTo>
                      <a:pt x="6" y="176"/>
                    </a:lnTo>
                    <a:lnTo>
                      <a:pt x="6" y="169"/>
                    </a:lnTo>
                    <a:lnTo>
                      <a:pt x="6" y="167"/>
                    </a:lnTo>
                    <a:lnTo>
                      <a:pt x="6" y="160"/>
                    </a:lnTo>
                    <a:lnTo>
                      <a:pt x="6" y="157"/>
                    </a:lnTo>
                    <a:lnTo>
                      <a:pt x="6" y="148"/>
                    </a:lnTo>
                    <a:lnTo>
                      <a:pt x="6" y="145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6" y="126"/>
                    </a:lnTo>
                    <a:lnTo>
                      <a:pt x="7" y="123"/>
                    </a:lnTo>
                    <a:lnTo>
                      <a:pt x="7" y="114"/>
                    </a:lnTo>
                    <a:lnTo>
                      <a:pt x="7" y="111"/>
                    </a:lnTo>
                    <a:lnTo>
                      <a:pt x="7" y="101"/>
                    </a:lnTo>
                    <a:lnTo>
                      <a:pt x="7" y="98"/>
                    </a:lnTo>
                    <a:lnTo>
                      <a:pt x="7" y="86"/>
                    </a:lnTo>
                    <a:lnTo>
                      <a:pt x="7" y="83"/>
                    </a:lnTo>
                    <a:lnTo>
                      <a:pt x="7" y="71"/>
                    </a:lnTo>
                    <a:lnTo>
                      <a:pt x="7" y="67"/>
                    </a:lnTo>
                    <a:lnTo>
                      <a:pt x="7" y="53"/>
                    </a:lnTo>
                    <a:lnTo>
                      <a:pt x="7" y="49"/>
                    </a:lnTo>
                    <a:lnTo>
                      <a:pt x="7" y="36"/>
                    </a:lnTo>
                    <a:lnTo>
                      <a:pt x="7" y="31"/>
                    </a:lnTo>
                    <a:lnTo>
                      <a:pt x="7" y="19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8" name="Freeform 2277"/>
              <p:cNvSpPr>
                <a:spLocks/>
              </p:cNvSpPr>
              <p:nvPr/>
            </p:nvSpPr>
            <p:spPr bwMode="auto">
              <a:xfrm>
                <a:off x="2210" y="2205"/>
                <a:ext cx="6" cy="630"/>
              </a:xfrm>
              <a:custGeom>
                <a:avLst/>
                <a:gdLst>
                  <a:gd name="T0" fmla="*/ 0 w 6"/>
                  <a:gd name="T1" fmla="*/ 625 h 630"/>
                  <a:gd name="T2" fmla="*/ 0 w 6"/>
                  <a:gd name="T3" fmla="*/ 605 h 630"/>
                  <a:gd name="T4" fmla="*/ 0 w 6"/>
                  <a:gd name="T5" fmla="*/ 587 h 630"/>
                  <a:gd name="T6" fmla="*/ 0 w 6"/>
                  <a:gd name="T7" fmla="*/ 566 h 630"/>
                  <a:gd name="T8" fmla="*/ 0 w 6"/>
                  <a:gd name="T9" fmla="*/ 546 h 630"/>
                  <a:gd name="T10" fmla="*/ 0 w 6"/>
                  <a:gd name="T11" fmla="*/ 525 h 630"/>
                  <a:gd name="T12" fmla="*/ 1 w 6"/>
                  <a:gd name="T13" fmla="*/ 504 h 630"/>
                  <a:gd name="T14" fmla="*/ 1 w 6"/>
                  <a:gd name="T15" fmla="*/ 479 h 630"/>
                  <a:gd name="T16" fmla="*/ 1 w 6"/>
                  <a:gd name="T17" fmla="*/ 455 h 630"/>
                  <a:gd name="T18" fmla="*/ 1 w 6"/>
                  <a:gd name="T19" fmla="*/ 429 h 630"/>
                  <a:gd name="T20" fmla="*/ 1 w 6"/>
                  <a:gd name="T21" fmla="*/ 406 h 630"/>
                  <a:gd name="T22" fmla="*/ 1 w 6"/>
                  <a:gd name="T23" fmla="*/ 384 h 630"/>
                  <a:gd name="T24" fmla="*/ 2 w 6"/>
                  <a:gd name="T25" fmla="*/ 362 h 630"/>
                  <a:gd name="T26" fmla="*/ 2 w 6"/>
                  <a:gd name="T27" fmla="*/ 340 h 630"/>
                  <a:gd name="T28" fmla="*/ 2 w 6"/>
                  <a:gd name="T29" fmla="*/ 317 h 630"/>
                  <a:gd name="T30" fmla="*/ 2 w 6"/>
                  <a:gd name="T31" fmla="*/ 296 h 630"/>
                  <a:gd name="T32" fmla="*/ 2 w 6"/>
                  <a:gd name="T33" fmla="*/ 272 h 630"/>
                  <a:gd name="T34" fmla="*/ 2 w 6"/>
                  <a:gd name="T35" fmla="*/ 251 h 630"/>
                  <a:gd name="T36" fmla="*/ 2 w 6"/>
                  <a:gd name="T37" fmla="*/ 233 h 630"/>
                  <a:gd name="T38" fmla="*/ 3 w 6"/>
                  <a:gd name="T39" fmla="*/ 212 h 630"/>
                  <a:gd name="T40" fmla="*/ 3 w 6"/>
                  <a:gd name="T41" fmla="*/ 192 h 630"/>
                  <a:gd name="T42" fmla="*/ 3 w 6"/>
                  <a:gd name="T43" fmla="*/ 173 h 630"/>
                  <a:gd name="T44" fmla="*/ 3 w 6"/>
                  <a:gd name="T45" fmla="*/ 154 h 630"/>
                  <a:gd name="T46" fmla="*/ 3 w 6"/>
                  <a:gd name="T47" fmla="*/ 138 h 630"/>
                  <a:gd name="T48" fmla="*/ 3 w 6"/>
                  <a:gd name="T49" fmla="*/ 120 h 630"/>
                  <a:gd name="T50" fmla="*/ 3 w 6"/>
                  <a:gd name="T51" fmla="*/ 105 h 630"/>
                  <a:gd name="T52" fmla="*/ 4 w 6"/>
                  <a:gd name="T53" fmla="*/ 90 h 630"/>
                  <a:gd name="T54" fmla="*/ 4 w 6"/>
                  <a:gd name="T55" fmla="*/ 75 h 630"/>
                  <a:gd name="T56" fmla="*/ 4 w 6"/>
                  <a:gd name="T57" fmla="*/ 63 h 630"/>
                  <a:gd name="T58" fmla="*/ 4 w 6"/>
                  <a:gd name="T59" fmla="*/ 49 h 630"/>
                  <a:gd name="T60" fmla="*/ 4 w 6"/>
                  <a:gd name="T61" fmla="*/ 39 h 630"/>
                  <a:gd name="T62" fmla="*/ 4 w 6"/>
                  <a:gd name="T63" fmla="*/ 29 h 630"/>
                  <a:gd name="T64" fmla="*/ 5 w 6"/>
                  <a:gd name="T65" fmla="*/ 21 h 630"/>
                  <a:gd name="T66" fmla="*/ 5 w 6"/>
                  <a:gd name="T67" fmla="*/ 13 h 630"/>
                  <a:gd name="T68" fmla="*/ 5 w 6"/>
                  <a:gd name="T69" fmla="*/ 8 h 630"/>
                  <a:gd name="T70" fmla="*/ 5 w 6"/>
                  <a:gd name="T71" fmla="*/ 2 h 630"/>
                  <a:gd name="T72" fmla="*/ 5 w 6"/>
                  <a:gd name="T73" fmla="*/ 1 h 630"/>
                  <a:gd name="T74" fmla="*/ 5 w 6"/>
                  <a:gd name="T75" fmla="*/ 1 h 630"/>
                  <a:gd name="T76" fmla="*/ 5 w 6"/>
                  <a:gd name="T77" fmla="*/ 3 h 630"/>
                  <a:gd name="T78" fmla="*/ 5 w 6"/>
                  <a:gd name="T79" fmla="*/ 3 h 630"/>
                  <a:gd name="T80" fmla="*/ 5 w 6"/>
                  <a:gd name="T81" fmla="*/ 10 h 630"/>
                  <a:gd name="T82" fmla="*/ 5 w 6"/>
                  <a:gd name="T83" fmla="*/ 10 h 630"/>
                  <a:gd name="T84" fmla="*/ 6 w 6"/>
                  <a:gd name="T85" fmla="*/ 21 h 630"/>
                  <a:gd name="T86" fmla="*/ 6 w 6"/>
                  <a:gd name="T87" fmla="*/ 21 h 630"/>
                  <a:gd name="T88" fmla="*/ 6 w 6"/>
                  <a:gd name="T89" fmla="*/ 29 h 630"/>
                  <a:gd name="T90" fmla="*/ 6 w 6"/>
                  <a:gd name="T91" fmla="*/ 29 h 630"/>
                  <a:gd name="T92" fmla="*/ 6 w 6"/>
                  <a:gd name="T93" fmla="*/ 36 h 630"/>
                  <a:gd name="T94" fmla="*/ 6 w 6"/>
                  <a:gd name="T95" fmla="*/ 36 h 63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630"/>
                  <a:gd name="T146" fmla="*/ 6 w 6"/>
                  <a:gd name="T147" fmla="*/ 630 h 63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630">
                    <a:moveTo>
                      <a:pt x="0" y="630"/>
                    </a:moveTo>
                    <a:lnTo>
                      <a:pt x="0" y="625"/>
                    </a:lnTo>
                    <a:lnTo>
                      <a:pt x="0" y="610"/>
                    </a:lnTo>
                    <a:lnTo>
                      <a:pt x="0" y="605"/>
                    </a:lnTo>
                    <a:lnTo>
                      <a:pt x="0" y="591"/>
                    </a:lnTo>
                    <a:lnTo>
                      <a:pt x="0" y="587"/>
                    </a:lnTo>
                    <a:lnTo>
                      <a:pt x="0" y="571"/>
                    </a:lnTo>
                    <a:lnTo>
                      <a:pt x="0" y="566"/>
                    </a:lnTo>
                    <a:lnTo>
                      <a:pt x="0" y="552"/>
                    </a:lnTo>
                    <a:lnTo>
                      <a:pt x="0" y="546"/>
                    </a:lnTo>
                    <a:lnTo>
                      <a:pt x="0" y="530"/>
                    </a:lnTo>
                    <a:lnTo>
                      <a:pt x="0" y="525"/>
                    </a:lnTo>
                    <a:lnTo>
                      <a:pt x="0" y="509"/>
                    </a:lnTo>
                    <a:lnTo>
                      <a:pt x="1" y="504"/>
                    </a:lnTo>
                    <a:lnTo>
                      <a:pt x="1" y="486"/>
                    </a:lnTo>
                    <a:lnTo>
                      <a:pt x="1" y="479"/>
                    </a:lnTo>
                    <a:lnTo>
                      <a:pt x="1" y="461"/>
                    </a:lnTo>
                    <a:lnTo>
                      <a:pt x="1" y="455"/>
                    </a:lnTo>
                    <a:lnTo>
                      <a:pt x="1" y="435"/>
                    </a:lnTo>
                    <a:lnTo>
                      <a:pt x="1" y="429"/>
                    </a:lnTo>
                    <a:lnTo>
                      <a:pt x="1" y="411"/>
                    </a:lnTo>
                    <a:lnTo>
                      <a:pt x="1" y="406"/>
                    </a:lnTo>
                    <a:lnTo>
                      <a:pt x="1" y="389"/>
                    </a:lnTo>
                    <a:lnTo>
                      <a:pt x="1" y="384"/>
                    </a:lnTo>
                    <a:lnTo>
                      <a:pt x="1" y="367"/>
                    </a:lnTo>
                    <a:lnTo>
                      <a:pt x="2" y="362"/>
                    </a:lnTo>
                    <a:lnTo>
                      <a:pt x="2" y="346"/>
                    </a:lnTo>
                    <a:lnTo>
                      <a:pt x="2" y="340"/>
                    </a:lnTo>
                    <a:lnTo>
                      <a:pt x="2" y="323"/>
                    </a:lnTo>
                    <a:lnTo>
                      <a:pt x="2" y="317"/>
                    </a:lnTo>
                    <a:lnTo>
                      <a:pt x="2" y="301"/>
                    </a:lnTo>
                    <a:lnTo>
                      <a:pt x="2" y="296"/>
                    </a:lnTo>
                    <a:lnTo>
                      <a:pt x="2" y="278"/>
                    </a:lnTo>
                    <a:lnTo>
                      <a:pt x="2" y="272"/>
                    </a:lnTo>
                    <a:lnTo>
                      <a:pt x="2" y="256"/>
                    </a:lnTo>
                    <a:lnTo>
                      <a:pt x="2" y="251"/>
                    </a:lnTo>
                    <a:lnTo>
                      <a:pt x="2" y="238"/>
                    </a:lnTo>
                    <a:lnTo>
                      <a:pt x="2" y="233"/>
                    </a:lnTo>
                    <a:lnTo>
                      <a:pt x="2" y="218"/>
                    </a:lnTo>
                    <a:lnTo>
                      <a:pt x="3" y="212"/>
                    </a:lnTo>
                    <a:lnTo>
                      <a:pt x="3" y="197"/>
                    </a:lnTo>
                    <a:lnTo>
                      <a:pt x="3" y="192"/>
                    </a:lnTo>
                    <a:lnTo>
                      <a:pt x="3" y="178"/>
                    </a:lnTo>
                    <a:lnTo>
                      <a:pt x="3" y="173"/>
                    </a:lnTo>
                    <a:lnTo>
                      <a:pt x="3" y="158"/>
                    </a:lnTo>
                    <a:lnTo>
                      <a:pt x="3" y="154"/>
                    </a:lnTo>
                    <a:lnTo>
                      <a:pt x="3" y="141"/>
                    </a:lnTo>
                    <a:lnTo>
                      <a:pt x="3" y="138"/>
                    </a:lnTo>
                    <a:lnTo>
                      <a:pt x="3" y="125"/>
                    </a:lnTo>
                    <a:lnTo>
                      <a:pt x="3" y="120"/>
                    </a:lnTo>
                    <a:lnTo>
                      <a:pt x="3" y="108"/>
                    </a:lnTo>
                    <a:lnTo>
                      <a:pt x="3" y="105"/>
                    </a:lnTo>
                    <a:lnTo>
                      <a:pt x="3" y="94"/>
                    </a:lnTo>
                    <a:lnTo>
                      <a:pt x="4" y="90"/>
                    </a:lnTo>
                    <a:lnTo>
                      <a:pt x="4" y="78"/>
                    </a:lnTo>
                    <a:lnTo>
                      <a:pt x="4" y="75"/>
                    </a:lnTo>
                    <a:lnTo>
                      <a:pt x="4" y="67"/>
                    </a:lnTo>
                    <a:lnTo>
                      <a:pt x="4" y="63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2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6" y="21"/>
                    </a:lnTo>
                    <a:lnTo>
                      <a:pt x="6" y="13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6" y="29"/>
                    </a:lnTo>
                    <a:lnTo>
                      <a:pt x="6" y="23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6" y="36"/>
                    </a:lnTo>
                    <a:lnTo>
                      <a:pt x="6" y="31"/>
                    </a:lnTo>
                    <a:lnTo>
                      <a:pt x="6" y="36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19" name="Freeform 2278"/>
              <p:cNvSpPr>
                <a:spLocks/>
              </p:cNvSpPr>
              <p:nvPr/>
            </p:nvSpPr>
            <p:spPr bwMode="auto">
              <a:xfrm>
                <a:off x="2216" y="2241"/>
                <a:ext cx="4" cy="70"/>
              </a:xfrm>
              <a:custGeom>
                <a:avLst/>
                <a:gdLst>
                  <a:gd name="T0" fmla="*/ 0 w 4"/>
                  <a:gd name="T1" fmla="*/ 1 h 70"/>
                  <a:gd name="T2" fmla="*/ 0 w 4"/>
                  <a:gd name="T3" fmla="*/ 1 h 70"/>
                  <a:gd name="T4" fmla="*/ 0 w 4"/>
                  <a:gd name="T5" fmla="*/ 8 h 70"/>
                  <a:gd name="T6" fmla="*/ 0 w 4"/>
                  <a:gd name="T7" fmla="*/ 8 h 70"/>
                  <a:gd name="T8" fmla="*/ 0 w 4"/>
                  <a:gd name="T9" fmla="*/ 19 h 70"/>
                  <a:gd name="T10" fmla="*/ 0 w 4"/>
                  <a:gd name="T11" fmla="*/ 19 h 70"/>
                  <a:gd name="T12" fmla="*/ 0 w 4"/>
                  <a:gd name="T13" fmla="*/ 30 h 70"/>
                  <a:gd name="T14" fmla="*/ 0 w 4"/>
                  <a:gd name="T15" fmla="*/ 30 h 70"/>
                  <a:gd name="T16" fmla="*/ 1 w 4"/>
                  <a:gd name="T17" fmla="*/ 35 h 70"/>
                  <a:gd name="T18" fmla="*/ 1 w 4"/>
                  <a:gd name="T19" fmla="*/ 34 h 70"/>
                  <a:gd name="T20" fmla="*/ 1 w 4"/>
                  <a:gd name="T21" fmla="*/ 34 h 70"/>
                  <a:gd name="T22" fmla="*/ 1 w 4"/>
                  <a:gd name="T23" fmla="*/ 36 h 70"/>
                  <a:gd name="T24" fmla="*/ 1 w 4"/>
                  <a:gd name="T25" fmla="*/ 36 h 70"/>
                  <a:gd name="T26" fmla="*/ 1 w 4"/>
                  <a:gd name="T27" fmla="*/ 37 h 70"/>
                  <a:gd name="T28" fmla="*/ 1 w 4"/>
                  <a:gd name="T29" fmla="*/ 37 h 70"/>
                  <a:gd name="T30" fmla="*/ 1 w 4"/>
                  <a:gd name="T31" fmla="*/ 44 h 70"/>
                  <a:gd name="T32" fmla="*/ 1 w 4"/>
                  <a:gd name="T33" fmla="*/ 44 h 70"/>
                  <a:gd name="T34" fmla="*/ 1 w 4"/>
                  <a:gd name="T35" fmla="*/ 44 h 70"/>
                  <a:gd name="T36" fmla="*/ 1 w 4"/>
                  <a:gd name="T37" fmla="*/ 44 h 70"/>
                  <a:gd name="T38" fmla="*/ 2 w 4"/>
                  <a:gd name="T39" fmla="*/ 50 h 70"/>
                  <a:gd name="T40" fmla="*/ 2 w 4"/>
                  <a:gd name="T41" fmla="*/ 50 h 70"/>
                  <a:gd name="T42" fmla="*/ 2 w 4"/>
                  <a:gd name="T43" fmla="*/ 54 h 70"/>
                  <a:gd name="T44" fmla="*/ 2 w 4"/>
                  <a:gd name="T45" fmla="*/ 54 h 70"/>
                  <a:gd name="T46" fmla="*/ 2 w 4"/>
                  <a:gd name="T47" fmla="*/ 56 h 70"/>
                  <a:gd name="T48" fmla="*/ 2 w 4"/>
                  <a:gd name="T49" fmla="*/ 52 h 70"/>
                  <a:gd name="T50" fmla="*/ 2 w 4"/>
                  <a:gd name="T51" fmla="*/ 48 h 70"/>
                  <a:gd name="T52" fmla="*/ 2 w 4"/>
                  <a:gd name="T53" fmla="*/ 45 h 70"/>
                  <a:gd name="T54" fmla="*/ 2 w 4"/>
                  <a:gd name="T55" fmla="*/ 39 h 70"/>
                  <a:gd name="T56" fmla="*/ 3 w 4"/>
                  <a:gd name="T57" fmla="*/ 35 h 70"/>
                  <a:gd name="T58" fmla="*/ 3 w 4"/>
                  <a:gd name="T59" fmla="*/ 31 h 70"/>
                  <a:gd name="T60" fmla="*/ 3 w 4"/>
                  <a:gd name="T61" fmla="*/ 31 h 70"/>
                  <a:gd name="T62" fmla="*/ 3 w 4"/>
                  <a:gd name="T63" fmla="*/ 33 h 70"/>
                  <a:gd name="T64" fmla="*/ 3 w 4"/>
                  <a:gd name="T65" fmla="*/ 33 h 70"/>
                  <a:gd name="T66" fmla="*/ 3 w 4"/>
                  <a:gd name="T67" fmla="*/ 38 h 70"/>
                  <a:gd name="T68" fmla="*/ 3 w 4"/>
                  <a:gd name="T69" fmla="*/ 38 h 70"/>
                  <a:gd name="T70" fmla="*/ 3 w 4"/>
                  <a:gd name="T71" fmla="*/ 42 h 70"/>
                  <a:gd name="T72" fmla="*/ 3 w 4"/>
                  <a:gd name="T73" fmla="*/ 42 h 70"/>
                  <a:gd name="T74" fmla="*/ 3 w 4"/>
                  <a:gd name="T75" fmla="*/ 43 h 70"/>
                  <a:gd name="T76" fmla="*/ 3 w 4"/>
                  <a:gd name="T77" fmla="*/ 43 h 70"/>
                  <a:gd name="T78" fmla="*/ 3 w 4"/>
                  <a:gd name="T79" fmla="*/ 46 h 70"/>
                  <a:gd name="T80" fmla="*/ 3 w 4"/>
                  <a:gd name="T81" fmla="*/ 46 h 70"/>
                  <a:gd name="T82" fmla="*/ 4 w 4"/>
                  <a:gd name="T83" fmla="*/ 49 h 70"/>
                  <a:gd name="T84" fmla="*/ 4 w 4"/>
                  <a:gd name="T85" fmla="*/ 49 h 70"/>
                  <a:gd name="T86" fmla="*/ 4 w 4"/>
                  <a:gd name="T87" fmla="*/ 54 h 70"/>
                  <a:gd name="T88" fmla="*/ 4 w 4"/>
                  <a:gd name="T89" fmla="*/ 54 h 70"/>
                  <a:gd name="T90" fmla="*/ 4 w 4"/>
                  <a:gd name="T91" fmla="*/ 59 h 70"/>
                  <a:gd name="T92" fmla="*/ 4 w 4"/>
                  <a:gd name="T93" fmla="*/ 59 h 70"/>
                  <a:gd name="T94" fmla="*/ 4 w 4"/>
                  <a:gd name="T95" fmla="*/ 68 h 70"/>
                  <a:gd name="T96" fmla="*/ 4 w 4"/>
                  <a:gd name="T97" fmla="*/ 68 h 7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70"/>
                  <a:gd name="T149" fmla="*/ 4 w 4"/>
                  <a:gd name="T150" fmla="*/ 70 h 7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70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43"/>
                    </a:lnTo>
                    <a:lnTo>
                      <a:pt x="1" y="37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1" y="48"/>
                    </a:lnTo>
                    <a:lnTo>
                      <a:pt x="1" y="44"/>
                    </a:lnTo>
                    <a:lnTo>
                      <a:pt x="1" y="48"/>
                    </a:lnTo>
                    <a:lnTo>
                      <a:pt x="2" y="50"/>
                    </a:lnTo>
                    <a:lnTo>
                      <a:pt x="2" y="54"/>
                    </a:lnTo>
                    <a:lnTo>
                      <a:pt x="2" y="50"/>
                    </a:lnTo>
                    <a:lnTo>
                      <a:pt x="2" y="54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6"/>
                    </a:lnTo>
                    <a:lnTo>
                      <a:pt x="2" y="53"/>
                    </a:lnTo>
                    <a:lnTo>
                      <a:pt x="2" y="52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6"/>
                    </a:lnTo>
                    <a:lnTo>
                      <a:pt x="3" y="33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3" y="41"/>
                    </a:lnTo>
                    <a:lnTo>
                      <a:pt x="3" y="38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48"/>
                    </a:lnTo>
                    <a:lnTo>
                      <a:pt x="3" y="46"/>
                    </a:lnTo>
                    <a:lnTo>
                      <a:pt x="3" y="48"/>
                    </a:lnTo>
                    <a:lnTo>
                      <a:pt x="4" y="49"/>
                    </a:lnTo>
                    <a:lnTo>
                      <a:pt x="4" y="52"/>
                    </a:lnTo>
                    <a:lnTo>
                      <a:pt x="4" y="49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7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0" name="Freeform 2279"/>
              <p:cNvSpPr>
                <a:spLocks/>
              </p:cNvSpPr>
              <p:nvPr/>
            </p:nvSpPr>
            <p:spPr bwMode="auto">
              <a:xfrm>
                <a:off x="2220" y="2311"/>
                <a:ext cx="4" cy="144"/>
              </a:xfrm>
              <a:custGeom>
                <a:avLst/>
                <a:gdLst>
                  <a:gd name="T0" fmla="*/ 0 w 4"/>
                  <a:gd name="T1" fmla="*/ 1 h 144"/>
                  <a:gd name="T2" fmla="*/ 0 w 4"/>
                  <a:gd name="T3" fmla="*/ 1 h 144"/>
                  <a:gd name="T4" fmla="*/ 0 w 4"/>
                  <a:gd name="T5" fmla="*/ 6 h 144"/>
                  <a:gd name="T6" fmla="*/ 0 w 4"/>
                  <a:gd name="T7" fmla="*/ 6 h 144"/>
                  <a:gd name="T8" fmla="*/ 1 w 4"/>
                  <a:gd name="T9" fmla="*/ 9 h 144"/>
                  <a:gd name="T10" fmla="*/ 1 w 4"/>
                  <a:gd name="T11" fmla="*/ 9 h 144"/>
                  <a:gd name="T12" fmla="*/ 1 w 4"/>
                  <a:gd name="T13" fmla="*/ 16 h 144"/>
                  <a:gd name="T14" fmla="*/ 1 w 4"/>
                  <a:gd name="T15" fmla="*/ 16 h 144"/>
                  <a:gd name="T16" fmla="*/ 1 w 4"/>
                  <a:gd name="T17" fmla="*/ 22 h 144"/>
                  <a:gd name="T18" fmla="*/ 1 w 4"/>
                  <a:gd name="T19" fmla="*/ 22 h 144"/>
                  <a:gd name="T20" fmla="*/ 1 w 4"/>
                  <a:gd name="T21" fmla="*/ 30 h 144"/>
                  <a:gd name="T22" fmla="*/ 1 w 4"/>
                  <a:gd name="T23" fmla="*/ 30 h 144"/>
                  <a:gd name="T24" fmla="*/ 1 w 4"/>
                  <a:gd name="T25" fmla="*/ 35 h 144"/>
                  <a:gd name="T26" fmla="*/ 1 w 4"/>
                  <a:gd name="T27" fmla="*/ 35 h 144"/>
                  <a:gd name="T28" fmla="*/ 1 w 4"/>
                  <a:gd name="T29" fmla="*/ 43 h 144"/>
                  <a:gd name="T30" fmla="*/ 1 w 4"/>
                  <a:gd name="T31" fmla="*/ 43 h 144"/>
                  <a:gd name="T32" fmla="*/ 1 w 4"/>
                  <a:gd name="T33" fmla="*/ 46 h 144"/>
                  <a:gd name="T34" fmla="*/ 2 w 4"/>
                  <a:gd name="T35" fmla="*/ 44 h 144"/>
                  <a:gd name="T36" fmla="*/ 2 w 4"/>
                  <a:gd name="T37" fmla="*/ 47 h 144"/>
                  <a:gd name="T38" fmla="*/ 2 w 4"/>
                  <a:gd name="T39" fmla="*/ 47 h 144"/>
                  <a:gd name="T40" fmla="*/ 2 w 4"/>
                  <a:gd name="T41" fmla="*/ 52 h 144"/>
                  <a:gd name="T42" fmla="*/ 2 w 4"/>
                  <a:gd name="T43" fmla="*/ 52 h 144"/>
                  <a:gd name="T44" fmla="*/ 2 w 4"/>
                  <a:gd name="T45" fmla="*/ 54 h 144"/>
                  <a:gd name="T46" fmla="*/ 2 w 4"/>
                  <a:gd name="T47" fmla="*/ 54 h 144"/>
                  <a:gd name="T48" fmla="*/ 2 w 4"/>
                  <a:gd name="T49" fmla="*/ 61 h 144"/>
                  <a:gd name="T50" fmla="*/ 2 w 4"/>
                  <a:gd name="T51" fmla="*/ 61 h 144"/>
                  <a:gd name="T52" fmla="*/ 2 w 4"/>
                  <a:gd name="T53" fmla="*/ 70 h 144"/>
                  <a:gd name="T54" fmla="*/ 2 w 4"/>
                  <a:gd name="T55" fmla="*/ 70 h 144"/>
                  <a:gd name="T56" fmla="*/ 3 w 4"/>
                  <a:gd name="T57" fmla="*/ 82 h 144"/>
                  <a:gd name="T58" fmla="*/ 3 w 4"/>
                  <a:gd name="T59" fmla="*/ 82 h 144"/>
                  <a:gd name="T60" fmla="*/ 3 w 4"/>
                  <a:gd name="T61" fmla="*/ 93 h 144"/>
                  <a:gd name="T62" fmla="*/ 3 w 4"/>
                  <a:gd name="T63" fmla="*/ 93 h 144"/>
                  <a:gd name="T64" fmla="*/ 3 w 4"/>
                  <a:gd name="T65" fmla="*/ 97 h 144"/>
                  <a:gd name="T66" fmla="*/ 3 w 4"/>
                  <a:gd name="T67" fmla="*/ 97 h 144"/>
                  <a:gd name="T68" fmla="*/ 3 w 4"/>
                  <a:gd name="T69" fmla="*/ 102 h 144"/>
                  <a:gd name="T70" fmla="*/ 3 w 4"/>
                  <a:gd name="T71" fmla="*/ 102 h 144"/>
                  <a:gd name="T72" fmla="*/ 3 w 4"/>
                  <a:gd name="T73" fmla="*/ 109 h 144"/>
                  <a:gd name="T74" fmla="*/ 3 w 4"/>
                  <a:gd name="T75" fmla="*/ 109 h 144"/>
                  <a:gd name="T76" fmla="*/ 3 w 4"/>
                  <a:gd name="T77" fmla="*/ 116 h 144"/>
                  <a:gd name="T78" fmla="*/ 3 w 4"/>
                  <a:gd name="T79" fmla="*/ 116 h 144"/>
                  <a:gd name="T80" fmla="*/ 3 w 4"/>
                  <a:gd name="T81" fmla="*/ 125 h 144"/>
                  <a:gd name="T82" fmla="*/ 3 w 4"/>
                  <a:gd name="T83" fmla="*/ 125 h 144"/>
                  <a:gd name="T84" fmla="*/ 4 w 4"/>
                  <a:gd name="T85" fmla="*/ 130 h 144"/>
                  <a:gd name="T86" fmla="*/ 4 w 4"/>
                  <a:gd name="T87" fmla="*/ 130 h 144"/>
                  <a:gd name="T88" fmla="*/ 4 w 4"/>
                  <a:gd name="T89" fmla="*/ 136 h 144"/>
                  <a:gd name="T90" fmla="*/ 4 w 4"/>
                  <a:gd name="T91" fmla="*/ 136 h 144"/>
                  <a:gd name="T92" fmla="*/ 4 w 4"/>
                  <a:gd name="T93" fmla="*/ 144 h 144"/>
                  <a:gd name="T94" fmla="*/ 4 w 4"/>
                  <a:gd name="T95" fmla="*/ 144 h 14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44"/>
                  <a:gd name="T146" fmla="*/ 4 w 4"/>
                  <a:gd name="T147" fmla="*/ 144 h 14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44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20"/>
                    </a:lnTo>
                    <a:lnTo>
                      <a:pt x="1" y="16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1" y="33"/>
                    </a:lnTo>
                    <a:lnTo>
                      <a:pt x="1" y="30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7"/>
                    </a:lnTo>
                    <a:lnTo>
                      <a:pt x="2" y="49"/>
                    </a:lnTo>
                    <a:lnTo>
                      <a:pt x="2" y="52"/>
                    </a:lnTo>
                    <a:lnTo>
                      <a:pt x="2" y="49"/>
                    </a:lnTo>
                    <a:lnTo>
                      <a:pt x="2" y="52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2" y="54"/>
                    </a:lnTo>
                    <a:lnTo>
                      <a:pt x="2" y="55"/>
                    </a:lnTo>
                    <a:lnTo>
                      <a:pt x="2" y="61"/>
                    </a:lnTo>
                    <a:lnTo>
                      <a:pt x="2" y="55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70"/>
                    </a:lnTo>
                    <a:lnTo>
                      <a:pt x="2" y="63"/>
                    </a:lnTo>
                    <a:lnTo>
                      <a:pt x="2" y="70"/>
                    </a:lnTo>
                    <a:lnTo>
                      <a:pt x="3" y="73"/>
                    </a:lnTo>
                    <a:lnTo>
                      <a:pt x="3" y="82"/>
                    </a:lnTo>
                    <a:lnTo>
                      <a:pt x="3" y="73"/>
                    </a:lnTo>
                    <a:lnTo>
                      <a:pt x="3" y="82"/>
                    </a:lnTo>
                    <a:lnTo>
                      <a:pt x="3" y="85"/>
                    </a:lnTo>
                    <a:lnTo>
                      <a:pt x="3" y="93"/>
                    </a:lnTo>
                    <a:lnTo>
                      <a:pt x="3" y="85"/>
                    </a:lnTo>
                    <a:lnTo>
                      <a:pt x="3" y="93"/>
                    </a:lnTo>
                    <a:lnTo>
                      <a:pt x="3" y="94"/>
                    </a:lnTo>
                    <a:lnTo>
                      <a:pt x="3" y="97"/>
                    </a:lnTo>
                    <a:lnTo>
                      <a:pt x="3" y="94"/>
                    </a:lnTo>
                    <a:lnTo>
                      <a:pt x="3" y="97"/>
                    </a:lnTo>
                    <a:lnTo>
                      <a:pt x="3" y="102"/>
                    </a:lnTo>
                    <a:lnTo>
                      <a:pt x="3" y="97"/>
                    </a:lnTo>
                    <a:lnTo>
                      <a:pt x="3" y="102"/>
                    </a:lnTo>
                    <a:lnTo>
                      <a:pt x="3" y="104"/>
                    </a:lnTo>
                    <a:lnTo>
                      <a:pt x="3" y="109"/>
                    </a:lnTo>
                    <a:lnTo>
                      <a:pt x="3" y="104"/>
                    </a:lnTo>
                    <a:lnTo>
                      <a:pt x="3" y="109"/>
                    </a:lnTo>
                    <a:lnTo>
                      <a:pt x="3" y="110"/>
                    </a:lnTo>
                    <a:lnTo>
                      <a:pt x="3" y="116"/>
                    </a:lnTo>
                    <a:lnTo>
                      <a:pt x="3" y="110"/>
                    </a:lnTo>
                    <a:lnTo>
                      <a:pt x="3" y="116"/>
                    </a:lnTo>
                    <a:lnTo>
                      <a:pt x="3" y="118"/>
                    </a:lnTo>
                    <a:lnTo>
                      <a:pt x="3" y="125"/>
                    </a:lnTo>
                    <a:lnTo>
                      <a:pt x="3" y="118"/>
                    </a:lnTo>
                    <a:lnTo>
                      <a:pt x="3" y="125"/>
                    </a:lnTo>
                    <a:lnTo>
                      <a:pt x="4" y="127"/>
                    </a:lnTo>
                    <a:lnTo>
                      <a:pt x="4" y="130"/>
                    </a:lnTo>
                    <a:lnTo>
                      <a:pt x="4" y="127"/>
                    </a:lnTo>
                    <a:lnTo>
                      <a:pt x="4" y="130"/>
                    </a:lnTo>
                    <a:lnTo>
                      <a:pt x="4" y="131"/>
                    </a:lnTo>
                    <a:lnTo>
                      <a:pt x="4" y="136"/>
                    </a:lnTo>
                    <a:lnTo>
                      <a:pt x="4" y="131"/>
                    </a:lnTo>
                    <a:lnTo>
                      <a:pt x="4" y="136"/>
                    </a:lnTo>
                    <a:lnTo>
                      <a:pt x="4" y="138"/>
                    </a:lnTo>
                    <a:lnTo>
                      <a:pt x="4" y="144"/>
                    </a:lnTo>
                    <a:lnTo>
                      <a:pt x="4" y="138"/>
                    </a:lnTo>
                    <a:lnTo>
                      <a:pt x="4" y="14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1" name="Freeform 2280"/>
              <p:cNvSpPr>
                <a:spLocks/>
              </p:cNvSpPr>
              <p:nvPr/>
            </p:nvSpPr>
            <p:spPr bwMode="auto">
              <a:xfrm>
                <a:off x="2224" y="2455"/>
                <a:ext cx="3" cy="87"/>
              </a:xfrm>
              <a:custGeom>
                <a:avLst/>
                <a:gdLst>
                  <a:gd name="T0" fmla="*/ 0 w 3"/>
                  <a:gd name="T1" fmla="*/ 1 h 87"/>
                  <a:gd name="T2" fmla="*/ 0 w 3"/>
                  <a:gd name="T3" fmla="*/ 1 h 87"/>
                  <a:gd name="T4" fmla="*/ 0 w 3"/>
                  <a:gd name="T5" fmla="*/ 3 h 87"/>
                  <a:gd name="T6" fmla="*/ 0 w 3"/>
                  <a:gd name="T7" fmla="*/ 3 h 87"/>
                  <a:gd name="T8" fmla="*/ 0 w 3"/>
                  <a:gd name="T9" fmla="*/ 13 h 87"/>
                  <a:gd name="T10" fmla="*/ 0 w 3"/>
                  <a:gd name="T11" fmla="*/ 13 h 87"/>
                  <a:gd name="T12" fmla="*/ 0 w 3"/>
                  <a:gd name="T13" fmla="*/ 19 h 87"/>
                  <a:gd name="T14" fmla="*/ 0 w 3"/>
                  <a:gd name="T15" fmla="*/ 19 h 87"/>
                  <a:gd name="T16" fmla="*/ 1 w 3"/>
                  <a:gd name="T17" fmla="*/ 24 h 87"/>
                  <a:gd name="T18" fmla="*/ 1 w 3"/>
                  <a:gd name="T19" fmla="*/ 24 h 87"/>
                  <a:gd name="T20" fmla="*/ 1 w 3"/>
                  <a:gd name="T21" fmla="*/ 27 h 87"/>
                  <a:gd name="T22" fmla="*/ 1 w 3"/>
                  <a:gd name="T23" fmla="*/ 27 h 87"/>
                  <a:gd name="T24" fmla="*/ 1 w 3"/>
                  <a:gd name="T25" fmla="*/ 29 h 87"/>
                  <a:gd name="T26" fmla="*/ 1 w 3"/>
                  <a:gd name="T27" fmla="*/ 29 h 87"/>
                  <a:gd name="T28" fmla="*/ 1 w 3"/>
                  <a:gd name="T29" fmla="*/ 36 h 87"/>
                  <a:gd name="T30" fmla="*/ 1 w 3"/>
                  <a:gd name="T31" fmla="*/ 36 h 87"/>
                  <a:gd name="T32" fmla="*/ 1 w 3"/>
                  <a:gd name="T33" fmla="*/ 42 h 87"/>
                  <a:gd name="T34" fmla="*/ 1 w 3"/>
                  <a:gd name="T35" fmla="*/ 42 h 87"/>
                  <a:gd name="T36" fmla="*/ 1 w 3"/>
                  <a:gd name="T37" fmla="*/ 47 h 87"/>
                  <a:gd name="T38" fmla="*/ 1 w 3"/>
                  <a:gd name="T39" fmla="*/ 47 h 87"/>
                  <a:gd name="T40" fmla="*/ 2 w 3"/>
                  <a:gd name="T41" fmla="*/ 51 h 87"/>
                  <a:gd name="T42" fmla="*/ 2 w 3"/>
                  <a:gd name="T43" fmla="*/ 51 h 87"/>
                  <a:gd name="T44" fmla="*/ 2 w 3"/>
                  <a:gd name="T45" fmla="*/ 55 h 87"/>
                  <a:gd name="T46" fmla="*/ 2 w 3"/>
                  <a:gd name="T47" fmla="*/ 55 h 87"/>
                  <a:gd name="T48" fmla="*/ 2 w 3"/>
                  <a:gd name="T49" fmla="*/ 60 h 87"/>
                  <a:gd name="T50" fmla="*/ 2 w 3"/>
                  <a:gd name="T51" fmla="*/ 60 h 87"/>
                  <a:gd name="T52" fmla="*/ 2 w 3"/>
                  <a:gd name="T53" fmla="*/ 65 h 87"/>
                  <a:gd name="T54" fmla="*/ 2 w 3"/>
                  <a:gd name="T55" fmla="*/ 65 h 87"/>
                  <a:gd name="T56" fmla="*/ 2 w 3"/>
                  <a:gd name="T57" fmla="*/ 66 h 87"/>
                  <a:gd name="T58" fmla="*/ 2 w 3"/>
                  <a:gd name="T59" fmla="*/ 66 h 87"/>
                  <a:gd name="T60" fmla="*/ 2 w 3"/>
                  <a:gd name="T61" fmla="*/ 69 h 87"/>
                  <a:gd name="T62" fmla="*/ 2 w 3"/>
                  <a:gd name="T63" fmla="*/ 69 h 87"/>
                  <a:gd name="T64" fmla="*/ 2 w 3"/>
                  <a:gd name="T65" fmla="*/ 71 h 87"/>
                  <a:gd name="T66" fmla="*/ 2 w 3"/>
                  <a:gd name="T67" fmla="*/ 71 h 87"/>
                  <a:gd name="T68" fmla="*/ 3 w 3"/>
                  <a:gd name="T69" fmla="*/ 77 h 87"/>
                  <a:gd name="T70" fmla="*/ 3 w 3"/>
                  <a:gd name="T71" fmla="*/ 77 h 87"/>
                  <a:gd name="T72" fmla="*/ 3 w 3"/>
                  <a:gd name="T73" fmla="*/ 81 h 87"/>
                  <a:gd name="T74" fmla="*/ 3 w 3"/>
                  <a:gd name="T75" fmla="*/ 81 h 87"/>
                  <a:gd name="T76" fmla="*/ 3 w 3"/>
                  <a:gd name="T77" fmla="*/ 83 h 87"/>
                  <a:gd name="T78" fmla="*/ 3 w 3"/>
                  <a:gd name="T79" fmla="*/ 83 h 87"/>
                  <a:gd name="T80" fmla="*/ 3 w 3"/>
                  <a:gd name="T81" fmla="*/ 84 h 87"/>
                  <a:gd name="T82" fmla="*/ 3 w 3"/>
                  <a:gd name="T83" fmla="*/ 84 h 87"/>
                  <a:gd name="T84" fmla="*/ 3 w 3"/>
                  <a:gd name="T85" fmla="*/ 85 h 87"/>
                  <a:gd name="T86" fmla="*/ 3 w 3"/>
                  <a:gd name="T87" fmla="*/ 85 h 87"/>
                  <a:gd name="T88" fmla="*/ 3 w 3"/>
                  <a:gd name="T89" fmla="*/ 86 h 87"/>
                  <a:gd name="T90" fmla="*/ 3 w 3"/>
                  <a:gd name="T91" fmla="*/ 86 h 87"/>
                  <a:gd name="T92" fmla="*/ 3 w 3"/>
                  <a:gd name="T93" fmla="*/ 87 h 87"/>
                  <a:gd name="T94" fmla="*/ 3 w 3"/>
                  <a:gd name="T95" fmla="*/ 87 h 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87"/>
                  <a:gd name="T146" fmla="*/ 3 w 3"/>
                  <a:gd name="T147" fmla="*/ 87 h 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87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1" y="40"/>
                    </a:lnTo>
                    <a:lnTo>
                      <a:pt x="1" y="36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1" y="46"/>
                    </a:lnTo>
                    <a:lnTo>
                      <a:pt x="1" y="42"/>
                    </a:lnTo>
                    <a:lnTo>
                      <a:pt x="1" y="46"/>
                    </a:lnTo>
                    <a:lnTo>
                      <a:pt x="1" y="47"/>
                    </a:lnTo>
                    <a:lnTo>
                      <a:pt x="1" y="50"/>
                    </a:lnTo>
                    <a:lnTo>
                      <a:pt x="1" y="47"/>
                    </a:lnTo>
                    <a:lnTo>
                      <a:pt x="1" y="50"/>
                    </a:lnTo>
                    <a:lnTo>
                      <a:pt x="2" y="51"/>
                    </a:lnTo>
                    <a:lnTo>
                      <a:pt x="2" y="54"/>
                    </a:lnTo>
                    <a:lnTo>
                      <a:pt x="2" y="51"/>
                    </a:lnTo>
                    <a:lnTo>
                      <a:pt x="2" y="54"/>
                    </a:lnTo>
                    <a:lnTo>
                      <a:pt x="2" y="55"/>
                    </a:lnTo>
                    <a:lnTo>
                      <a:pt x="2" y="59"/>
                    </a:lnTo>
                    <a:lnTo>
                      <a:pt x="2" y="55"/>
                    </a:lnTo>
                    <a:lnTo>
                      <a:pt x="2" y="59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0"/>
                    </a:lnTo>
                    <a:lnTo>
                      <a:pt x="2" y="64"/>
                    </a:lnTo>
                    <a:lnTo>
                      <a:pt x="2" y="65"/>
                    </a:lnTo>
                    <a:lnTo>
                      <a:pt x="2" y="66"/>
                    </a:lnTo>
                    <a:lnTo>
                      <a:pt x="2" y="69"/>
                    </a:lnTo>
                    <a:lnTo>
                      <a:pt x="2" y="66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2" y="71"/>
                    </a:lnTo>
                    <a:lnTo>
                      <a:pt x="2" y="75"/>
                    </a:lnTo>
                    <a:lnTo>
                      <a:pt x="2" y="71"/>
                    </a:lnTo>
                    <a:lnTo>
                      <a:pt x="2" y="75"/>
                    </a:lnTo>
                    <a:lnTo>
                      <a:pt x="3" y="77"/>
                    </a:lnTo>
                    <a:lnTo>
                      <a:pt x="3" y="80"/>
                    </a:lnTo>
                    <a:lnTo>
                      <a:pt x="3" y="77"/>
                    </a:lnTo>
                    <a:lnTo>
                      <a:pt x="3" y="80"/>
                    </a:lnTo>
                    <a:lnTo>
                      <a:pt x="3" y="81"/>
                    </a:lnTo>
                    <a:lnTo>
                      <a:pt x="3" y="82"/>
                    </a:lnTo>
                    <a:lnTo>
                      <a:pt x="3" y="81"/>
                    </a:lnTo>
                    <a:lnTo>
                      <a:pt x="3" y="82"/>
                    </a:lnTo>
                    <a:lnTo>
                      <a:pt x="3" y="83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3" y="84"/>
                    </a:lnTo>
                    <a:lnTo>
                      <a:pt x="3" y="85"/>
                    </a:lnTo>
                    <a:lnTo>
                      <a:pt x="3" y="84"/>
                    </a:lnTo>
                    <a:lnTo>
                      <a:pt x="3" y="85"/>
                    </a:lnTo>
                    <a:lnTo>
                      <a:pt x="3" y="84"/>
                    </a:lnTo>
                    <a:lnTo>
                      <a:pt x="3" y="85"/>
                    </a:lnTo>
                    <a:lnTo>
                      <a:pt x="3" y="86"/>
                    </a:lnTo>
                    <a:lnTo>
                      <a:pt x="3" y="85"/>
                    </a:lnTo>
                    <a:lnTo>
                      <a:pt x="3" y="86"/>
                    </a:lnTo>
                    <a:lnTo>
                      <a:pt x="3" y="87"/>
                    </a:lnTo>
                    <a:lnTo>
                      <a:pt x="3" y="86"/>
                    </a:lnTo>
                    <a:lnTo>
                      <a:pt x="3" y="87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2" name="Freeform 2281"/>
              <p:cNvSpPr>
                <a:spLocks/>
              </p:cNvSpPr>
              <p:nvPr/>
            </p:nvSpPr>
            <p:spPr bwMode="auto">
              <a:xfrm>
                <a:off x="2227" y="620"/>
                <a:ext cx="8" cy="1924"/>
              </a:xfrm>
              <a:custGeom>
                <a:avLst/>
                <a:gdLst>
                  <a:gd name="T0" fmla="*/ 1 w 8"/>
                  <a:gd name="T1" fmla="*/ 1923 h 1924"/>
                  <a:gd name="T2" fmla="*/ 1 w 8"/>
                  <a:gd name="T3" fmla="*/ 1923 h 1924"/>
                  <a:gd name="T4" fmla="*/ 1 w 8"/>
                  <a:gd name="T5" fmla="*/ 1923 h 1924"/>
                  <a:gd name="T6" fmla="*/ 1 w 8"/>
                  <a:gd name="T7" fmla="*/ 1922 h 1924"/>
                  <a:gd name="T8" fmla="*/ 1 w 8"/>
                  <a:gd name="T9" fmla="*/ 1918 h 1924"/>
                  <a:gd name="T10" fmla="*/ 1 w 8"/>
                  <a:gd name="T11" fmla="*/ 1915 h 1924"/>
                  <a:gd name="T12" fmla="*/ 1 w 8"/>
                  <a:gd name="T13" fmla="*/ 1913 h 1924"/>
                  <a:gd name="T14" fmla="*/ 2 w 8"/>
                  <a:gd name="T15" fmla="*/ 1910 h 1924"/>
                  <a:gd name="T16" fmla="*/ 2 w 8"/>
                  <a:gd name="T17" fmla="*/ 1910 h 1924"/>
                  <a:gd name="T18" fmla="*/ 2 w 8"/>
                  <a:gd name="T19" fmla="*/ 1907 h 1924"/>
                  <a:gd name="T20" fmla="*/ 2 w 8"/>
                  <a:gd name="T21" fmla="*/ 1902 h 1924"/>
                  <a:gd name="T22" fmla="*/ 2 w 8"/>
                  <a:gd name="T23" fmla="*/ 1892 h 1924"/>
                  <a:gd name="T24" fmla="*/ 2 w 8"/>
                  <a:gd name="T25" fmla="*/ 1877 h 1924"/>
                  <a:gd name="T26" fmla="*/ 2 w 8"/>
                  <a:gd name="T27" fmla="*/ 1860 h 1924"/>
                  <a:gd name="T28" fmla="*/ 3 w 8"/>
                  <a:gd name="T29" fmla="*/ 1837 h 1924"/>
                  <a:gd name="T30" fmla="*/ 3 w 8"/>
                  <a:gd name="T31" fmla="*/ 1810 h 1924"/>
                  <a:gd name="T32" fmla="*/ 3 w 8"/>
                  <a:gd name="T33" fmla="*/ 1774 h 1924"/>
                  <a:gd name="T34" fmla="*/ 3 w 8"/>
                  <a:gd name="T35" fmla="*/ 1731 h 1924"/>
                  <a:gd name="T36" fmla="*/ 3 w 8"/>
                  <a:gd name="T37" fmla="*/ 1682 h 1924"/>
                  <a:gd name="T38" fmla="*/ 3 w 8"/>
                  <a:gd name="T39" fmla="*/ 1626 h 1924"/>
                  <a:gd name="T40" fmla="*/ 3 w 8"/>
                  <a:gd name="T41" fmla="*/ 1565 h 1924"/>
                  <a:gd name="T42" fmla="*/ 4 w 8"/>
                  <a:gd name="T43" fmla="*/ 1514 h 1924"/>
                  <a:gd name="T44" fmla="*/ 4 w 8"/>
                  <a:gd name="T45" fmla="*/ 1479 h 1924"/>
                  <a:gd name="T46" fmla="*/ 4 w 8"/>
                  <a:gd name="T47" fmla="*/ 1442 h 1924"/>
                  <a:gd name="T48" fmla="*/ 4 w 8"/>
                  <a:gd name="T49" fmla="*/ 1396 h 1924"/>
                  <a:gd name="T50" fmla="*/ 4 w 8"/>
                  <a:gd name="T51" fmla="*/ 1341 h 1924"/>
                  <a:gd name="T52" fmla="*/ 4 w 8"/>
                  <a:gd name="T53" fmla="*/ 1293 h 1924"/>
                  <a:gd name="T54" fmla="*/ 5 w 8"/>
                  <a:gd name="T55" fmla="*/ 1246 h 1924"/>
                  <a:gd name="T56" fmla="*/ 5 w 8"/>
                  <a:gd name="T57" fmla="*/ 1201 h 1924"/>
                  <a:gd name="T58" fmla="*/ 5 w 8"/>
                  <a:gd name="T59" fmla="*/ 1157 h 1924"/>
                  <a:gd name="T60" fmla="*/ 5 w 8"/>
                  <a:gd name="T61" fmla="*/ 1114 h 1924"/>
                  <a:gd name="T62" fmla="*/ 5 w 8"/>
                  <a:gd name="T63" fmla="*/ 1069 h 1924"/>
                  <a:gd name="T64" fmla="*/ 5 w 8"/>
                  <a:gd name="T65" fmla="*/ 1030 h 1924"/>
                  <a:gd name="T66" fmla="*/ 5 w 8"/>
                  <a:gd name="T67" fmla="*/ 990 h 1924"/>
                  <a:gd name="T68" fmla="*/ 6 w 8"/>
                  <a:gd name="T69" fmla="*/ 953 h 1924"/>
                  <a:gd name="T70" fmla="*/ 6 w 8"/>
                  <a:gd name="T71" fmla="*/ 918 h 1924"/>
                  <a:gd name="T72" fmla="*/ 6 w 8"/>
                  <a:gd name="T73" fmla="*/ 871 h 1924"/>
                  <a:gd name="T74" fmla="*/ 6 w 8"/>
                  <a:gd name="T75" fmla="*/ 824 h 1924"/>
                  <a:gd name="T76" fmla="*/ 6 w 8"/>
                  <a:gd name="T77" fmla="*/ 775 h 1924"/>
                  <a:gd name="T78" fmla="*/ 6 w 8"/>
                  <a:gd name="T79" fmla="*/ 719 h 1924"/>
                  <a:gd name="T80" fmla="*/ 6 w 8"/>
                  <a:gd name="T81" fmla="*/ 648 h 1924"/>
                  <a:gd name="T82" fmla="*/ 7 w 8"/>
                  <a:gd name="T83" fmla="*/ 564 h 1924"/>
                  <a:gd name="T84" fmla="*/ 7 w 8"/>
                  <a:gd name="T85" fmla="*/ 471 h 1924"/>
                  <a:gd name="T86" fmla="*/ 7 w 8"/>
                  <a:gd name="T87" fmla="*/ 357 h 1924"/>
                  <a:gd name="T88" fmla="*/ 7 w 8"/>
                  <a:gd name="T89" fmla="*/ 245 h 1924"/>
                  <a:gd name="T90" fmla="*/ 7 w 8"/>
                  <a:gd name="T91" fmla="*/ 143 h 1924"/>
                  <a:gd name="T92" fmla="*/ 7 w 8"/>
                  <a:gd name="T93" fmla="*/ 46 h 1924"/>
                  <a:gd name="T94" fmla="*/ 8 w 8"/>
                  <a:gd name="T95" fmla="*/ 0 h 1924"/>
                  <a:gd name="T96" fmla="*/ 8 w 8"/>
                  <a:gd name="T97" fmla="*/ 0 h 19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"/>
                  <a:gd name="T148" fmla="*/ 0 h 1924"/>
                  <a:gd name="T149" fmla="*/ 8 w 8"/>
                  <a:gd name="T150" fmla="*/ 1924 h 19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" h="1924">
                    <a:moveTo>
                      <a:pt x="0" y="1922"/>
                    </a:moveTo>
                    <a:lnTo>
                      <a:pt x="1" y="1923"/>
                    </a:lnTo>
                    <a:lnTo>
                      <a:pt x="1" y="1924"/>
                    </a:lnTo>
                    <a:lnTo>
                      <a:pt x="1" y="1923"/>
                    </a:lnTo>
                    <a:lnTo>
                      <a:pt x="1" y="1924"/>
                    </a:lnTo>
                    <a:lnTo>
                      <a:pt x="1" y="1923"/>
                    </a:lnTo>
                    <a:lnTo>
                      <a:pt x="1" y="1922"/>
                    </a:lnTo>
                    <a:lnTo>
                      <a:pt x="1" y="1919"/>
                    </a:lnTo>
                    <a:lnTo>
                      <a:pt x="1" y="1918"/>
                    </a:lnTo>
                    <a:lnTo>
                      <a:pt x="1" y="1915"/>
                    </a:lnTo>
                    <a:lnTo>
                      <a:pt x="1" y="1914"/>
                    </a:lnTo>
                    <a:lnTo>
                      <a:pt x="1" y="1913"/>
                    </a:lnTo>
                    <a:lnTo>
                      <a:pt x="1" y="1910"/>
                    </a:lnTo>
                    <a:lnTo>
                      <a:pt x="2" y="1910"/>
                    </a:lnTo>
                    <a:lnTo>
                      <a:pt x="2" y="1907"/>
                    </a:lnTo>
                    <a:lnTo>
                      <a:pt x="2" y="1903"/>
                    </a:lnTo>
                    <a:lnTo>
                      <a:pt x="2" y="1902"/>
                    </a:lnTo>
                    <a:lnTo>
                      <a:pt x="2" y="1895"/>
                    </a:lnTo>
                    <a:lnTo>
                      <a:pt x="2" y="1892"/>
                    </a:lnTo>
                    <a:lnTo>
                      <a:pt x="2" y="1881"/>
                    </a:lnTo>
                    <a:lnTo>
                      <a:pt x="2" y="1877"/>
                    </a:lnTo>
                    <a:lnTo>
                      <a:pt x="2" y="1865"/>
                    </a:lnTo>
                    <a:lnTo>
                      <a:pt x="2" y="1860"/>
                    </a:lnTo>
                    <a:lnTo>
                      <a:pt x="2" y="1842"/>
                    </a:lnTo>
                    <a:lnTo>
                      <a:pt x="3" y="1837"/>
                    </a:lnTo>
                    <a:lnTo>
                      <a:pt x="3" y="1817"/>
                    </a:lnTo>
                    <a:lnTo>
                      <a:pt x="3" y="1810"/>
                    </a:lnTo>
                    <a:lnTo>
                      <a:pt x="3" y="1784"/>
                    </a:lnTo>
                    <a:lnTo>
                      <a:pt x="3" y="1774"/>
                    </a:lnTo>
                    <a:lnTo>
                      <a:pt x="3" y="1742"/>
                    </a:lnTo>
                    <a:lnTo>
                      <a:pt x="3" y="1731"/>
                    </a:lnTo>
                    <a:lnTo>
                      <a:pt x="3" y="1694"/>
                    </a:lnTo>
                    <a:lnTo>
                      <a:pt x="3" y="1682"/>
                    </a:lnTo>
                    <a:lnTo>
                      <a:pt x="3" y="1641"/>
                    </a:lnTo>
                    <a:lnTo>
                      <a:pt x="3" y="1626"/>
                    </a:lnTo>
                    <a:lnTo>
                      <a:pt x="3" y="1579"/>
                    </a:lnTo>
                    <a:lnTo>
                      <a:pt x="3" y="1565"/>
                    </a:lnTo>
                    <a:lnTo>
                      <a:pt x="3" y="1525"/>
                    </a:lnTo>
                    <a:lnTo>
                      <a:pt x="4" y="1514"/>
                    </a:lnTo>
                    <a:lnTo>
                      <a:pt x="4" y="1487"/>
                    </a:lnTo>
                    <a:lnTo>
                      <a:pt x="4" y="1479"/>
                    </a:lnTo>
                    <a:lnTo>
                      <a:pt x="4" y="1452"/>
                    </a:lnTo>
                    <a:lnTo>
                      <a:pt x="4" y="1442"/>
                    </a:lnTo>
                    <a:lnTo>
                      <a:pt x="4" y="1408"/>
                    </a:lnTo>
                    <a:lnTo>
                      <a:pt x="4" y="1396"/>
                    </a:lnTo>
                    <a:lnTo>
                      <a:pt x="4" y="1355"/>
                    </a:lnTo>
                    <a:lnTo>
                      <a:pt x="4" y="1341"/>
                    </a:lnTo>
                    <a:lnTo>
                      <a:pt x="4" y="1305"/>
                    </a:lnTo>
                    <a:lnTo>
                      <a:pt x="4" y="1293"/>
                    </a:lnTo>
                    <a:lnTo>
                      <a:pt x="4" y="1257"/>
                    </a:lnTo>
                    <a:lnTo>
                      <a:pt x="5" y="1246"/>
                    </a:lnTo>
                    <a:lnTo>
                      <a:pt x="5" y="1212"/>
                    </a:lnTo>
                    <a:lnTo>
                      <a:pt x="5" y="1201"/>
                    </a:lnTo>
                    <a:lnTo>
                      <a:pt x="5" y="1167"/>
                    </a:lnTo>
                    <a:lnTo>
                      <a:pt x="5" y="1157"/>
                    </a:lnTo>
                    <a:lnTo>
                      <a:pt x="5" y="1125"/>
                    </a:lnTo>
                    <a:lnTo>
                      <a:pt x="5" y="1114"/>
                    </a:lnTo>
                    <a:lnTo>
                      <a:pt x="5" y="1080"/>
                    </a:lnTo>
                    <a:lnTo>
                      <a:pt x="5" y="1069"/>
                    </a:lnTo>
                    <a:lnTo>
                      <a:pt x="5" y="1040"/>
                    </a:lnTo>
                    <a:lnTo>
                      <a:pt x="5" y="1030"/>
                    </a:lnTo>
                    <a:lnTo>
                      <a:pt x="5" y="1000"/>
                    </a:lnTo>
                    <a:lnTo>
                      <a:pt x="5" y="990"/>
                    </a:lnTo>
                    <a:lnTo>
                      <a:pt x="5" y="961"/>
                    </a:lnTo>
                    <a:lnTo>
                      <a:pt x="6" y="953"/>
                    </a:lnTo>
                    <a:lnTo>
                      <a:pt x="6" y="928"/>
                    </a:lnTo>
                    <a:lnTo>
                      <a:pt x="6" y="918"/>
                    </a:lnTo>
                    <a:lnTo>
                      <a:pt x="6" y="884"/>
                    </a:lnTo>
                    <a:lnTo>
                      <a:pt x="6" y="871"/>
                    </a:lnTo>
                    <a:lnTo>
                      <a:pt x="6" y="835"/>
                    </a:lnTo>
                    <a:lnTo>
                      <a:pt x="6" y="824"/>
                    </a:lnTo>
                    <a:lnTo>
                      <a:pt x="6" y="788"/>
                    </a:lnTo>
                    <a:lnTo>
                      <a:pt x="6" y="775"/>
                    </a:lnTo>
                    <a:lnTo>
                      <a:pt x="6" y="734"/>
                    </a:lnTo>
                    <a:lnTo>
                      <a:pt x="6" y="719"/>
                    </a:lnTo>
                    <a:lnTo>
                      <a:pt x="6" y="667"/>
                    </a:lnTo>
                    <a:lnTo>
                      <a:pt x="6" y="648"/>
                    </a:lnTo>
                    <a:lnTo>
                      <a:pt x="6" y="586"/>
                    </a:lnTo>
                    <a:lnTo>
                      <a:pt x="7" y="564"/>
                    </a:lnTo>
                    <a:lnTo>
                      <a:pt x="7" y="496"/>
                    </a:lnTo>
                    <a:lnTo>
                      <a:pt x="7" y="471"/>
                    </a:lnTo>
                    <a:lnTo>
                      <a:pt x="7" y="386"/>
                    </a:lnTo>
                    <a:lnTo>
                      <a:pt x="7" y="357"/>
                    </a:lnTo>
                    <a:lnTo>
                      <a:pt x="7" y="273"/>
                    </a:lnTo>
                    <a:lnTo>
                      <a:pt x="7" y="245"/>
                    </a:lnTo>
                    <a:lnTo>
                      <a:pt x="7" y="168"/>
                    </a:lnTo>
                    <a:lnTo>
                      <a:pt x="7" y="143"/>
                    </a:lnTo>
                    <a:lnTo>
                      <a:pt x="7" y="69"/>
                    </a:lnTo>
                    <a:lnTo>
                      <a:pt x="7" y="46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8" y="61"/>
                    </a:lnTo>
                    <a:lnTo>
                      <a:pt x="8" y="0"/>
                    </a:lnTo>
                    <a:lnTo>
                      <a:pt x="8" y="6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3" name="Freeform 2282"/>
              <p:cNvSpPr>
                <a:spLocks/>
              </p:cNvSpPr>
              <p:nvPr/>
            </p:nvSpPr>
            <p:spPr bwMode="auto">
              <a:xfrm>
                <a:off x="2235" y="681"/>
                <a:ext cx="3" cy="2026"/>
              </a:xfrm>
              <a:custGeom>
                <a:avLst/>
                <a:gdLst>
                  <a:gd name="T0" fmla="*/ 0 w 3"/>
                  <a:gd name="T1" fmla="*/ 48 h 2026"/>
                  <a:gd name="T2" fmla="*/ 0 w 3"/>
                  <a:gd name="T3" fmla="*/ 48 h 2026"/>
                  <a:gd name="T4" fmla="*/ 0 w 3"/>
                  <a:gd name="T5" fmla="*/ 360 h 2026"/>
                  <a:gd name="T6" fmla="*/ 0 w 3"/>
                  <a:gd name="T7" fmla="*/ 360 h 2026"/>
                  <a:gd name="T8" fmla="*/ 0 w 3"/>
                  <a:gd name="T9" fmla="*/ 748 h 2026"/>
                  <a:gd name="T10" fmla="*/ 0 w 3"/>
                  <a:gd name="T11" fmla="*/ 748 h 2026"/>
                  <a:gd name="T12" fmla="*/ 0 w 3"/>
                  <a:gd name="T13" fmla="*/ 1060 h 2026"/>
                  <a:gd name="T14" fmla="*/ 0 w 3"/>
                  <a:gd name="T15" fmla="*/ 1060 h 2026"/>
                  <a:gd name="T16" fmla="*/ 0 w 3"/>
                  <a:gd name="T17" fmla="*/ 1258 h 2026"/>
                  <a:gd name="T18" fmla="*/ 0 w 3"/>
                  <a:gd name="T19" fmla="*/ 1258 h 2026"/>
                  <a:gd name="T20" fmla="*/ 0 w 3"/>
                  <a:gd name="T21" fmla="*/ 1388 h 2026"/>
                  <a:gd name="T22" fmla="*/ 0 w 3"/>
                  <a:gd name="T23" fmla="*/ 1388 h 2026"/>
                  <a:gd name="T24" fmla="*/ 1 w 3"/>
                  <a:gd name="T25" fmla="*/ 1472 h 2026"/>
                  <a:gd name="T26" fmla="*/ 1 w 3"/>
                  <a:gd name="T27" fmla="*/ 1472 h 2026"/>
                  <a:gd name="T28" fmla="*/ 1 w 3"/>
                  <a:gd name="T29" fmla="*/ 1525 h 2026"/>
                  <a:gd name="T30" fmla="*/ 1 w 3"/>
                  <a:gd name="T31" fmla="*/ 1525 h 2026"/>
                  <a:gd name="T32" fmla="*/ 1 w 3"/>
                  <a:gd name="T33" fmla="*/ 1564 h 2026"/>
                  <a:gd name="T34" fmla="*/ 1 w 3"/>
                  <a:gd name="T35" fmla="*/ 1564 h 2026"/>
                  <a:gd name="T36" fmla="*/ 1 w 3"/>
                  <a:gd name="T37" fmla="*/ 1598 h 2026"/>
                  <a:gd name="T38" fmla="*/ 1 w 3"/>
                  <a:gd name="T39" fmla="*/ 1598 h 2026"/>
                  <a:gd name="T40" fmla="*/ 1 w 3"/>
                  <a:gd name="T41" fmla="*/ 1629 h 2026"/>
                  <a:gd name="T42" fmla="*/ 1 w 3"/>
                  <a:gd name="T43" fmla="*/ 1629 h 2026"/>
                  <a:gd name="T44" fmla="*/ 1 w 3"/>
                  <a:gd name="T45" fmla="*/ 1662 h 2026"/>
                  <a:gd name="T46" fmla="*/ 1 w 3"/>
                  <a:gd name="T47" fmla="*/ 1662 h 2026"/>
                  <a:gd name="T48" fmla="*/ 1 w 3"/>
                  <a:gd name="T49" fmla="*/ 1693 h 2026"/>
                  <a:gd name="T50" fmla="*/ 1 w 3"/>
                  <a:gd name="T51" fmla="*/ 1693 h 2026"/>
                  <a:gd name="T52" fmla="*/ 2 w 3"/>
                  <a:gd name="T53" fmla="*/ 1723 h 2026"/>
                  <a:gd name="T54" fmla="*/ 2 w 3"/>
                  <a:gd name="T55" fmla="*/ 1723 h 2026"/>
                  <a:gd name="T56" fmla="*/ 2 w 3"/>
                  <a:gd name="T57" fmla="*/ 1751 h 2026"/>
                  <a:gd name="T58" fmla="*/ 2 w 3"/>
                  <a:gd name="T59" fmla="*/ 1751 h 2026"/>
                  <a:gd name="T60" fmla="*/ 2 w 3"/>
                  <a:gd name="T61" fmla="*/ 1783 h 2026"/>
                  <a:gd name="T62" fmla="*/ 2 w 3"/>
                  <a:gd name="T63" fmla="*/ 1783 h 2026"/>
                  <a:gd name="T64" fmla="*/ 2 w 3"/>
                  <a:gd name="T65" fmla="*/ 1815 h 2026"/>
                  <a:gd name="T66" fmla="*/ 2 w 3"/>
                  <a:gd name="T67" fmla="*/ 1815 h 2026"/>
                  <a:gd name="T68" fmla="*/ 2 w 3"/>
                  <a:gd name="T69" fmla="*/ 1846 h 2026"/>
                  <a:gd name="T70" fmla="*/ 2 w 3"/>
                  <a:gd name="T71" fmla="*/ 1846 h 2026"/>
                  <a:gd name="T72" fmla="*/ 2 w 3"/>
                  <a:gd name="T73" fmla="*/ 1872 h 2026"/>
                  <a:gd name="T74" fmla="*/ 2 w 3"/>
                  <a:gd name="T75" fmla="*/ 1872 h 2026"/>
                  <a:gd name="T76" fmla="*/ 3 w 3"/>
                  <a:gd name="T77" fmla="*/ 1904 h 2026"/>
                  <a:gd name="T78" fmla="*/ 3 w 3"/>
                  <a:gd name="T79" fmla="*/ 1904 h 2026"/>
                  <a:gd name="T80" fmla="*/ 3 w 3"/>
                  <a:gd name="T81" fmla="*/ 1931 h 2026"/>
                  <a:gd name="T82" fmla="*/ 3 w 3"/>
                  <a:gd name="T83" fmla="*/ 1931 h 2026"/>
                  <a:gd name="T84" fmla="*/ 3 w 3"/>
                  <a:gd name="T85" fmla="*/ 1959 h 2026"/>
                  <a:gd name="T86" fmla="*/ 3 w 3"/>
                  <a:gd name="T87" fmla="*/ 1959 h 2026"/>
                  <a:gd name="T88" fmla="*/ 3 w 3"/>
                  <a:gd name="T89" fmla="*/ 1985 h 2026"/>
                  <a:gd name="T90" fmla="*/ 3 w 3"/>
                  <a:gd name="T91" fmla="*/ 1985 h 2026"/>
                  <a:gd name="T92" fmla="*/ 3 w 3"/>
                  <a:gd name="T93" fmla="*/ 2009 h 2026"/>
                  <a:gd name="T94" fmla="*/ 3 w 3"/>
                  <a:gd name="T95" fmla="*/ 2009 h 202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2026"/>
                  <a:gd name="T146" fmla="*/ 3 w 3"/>
                  <a:gd name="T147" fmla="*/ 2026 h 202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2026">
                    <a:moveTo>
                      <a:pt x="0" y="0"/>
                    </a:moveTo>
                    <a:lnTo>
                      <a:pt x="0" y="48"/>
                    </a:lnTo>
                    <a:lnTo>
                      <a:pt x="0" y="267"/>
                    </a:lnTo>
                    <a:lnTo>
                      <a:pt x="0" y="48"/>
                    </a:lnTo>
                    <a:lnTo>
                      <a:pt x="0" y="267"/>
                    </a:lnTo>
                    <a:lnTo>
                      <a:pt x="0" y="360"/>
                    </a:lnTo>
                    <a:lnTo>
                      <a:pt x="0" y="654"/>
                    </a:lnTo>
                    <a:lnTo>
                      <a:pt x="0" y="360"/>
                    </a:lnTo>
                    <a:lnTo>
                      <a:pt x="0" y="654"/>
                    </a:lnTo>
                    <a:lnTo>
                      <a:pt x="0" y="748"/>
                    </a:lnTo>
                    <a:lnTo>
                      <a:pt x="0" y="993"/>
                    </a:lnTo>
                    <a:lnTo>
                      <a:pt x="0" y="748"/>
                    </a:lnTo>
                    <a:lnTo>
                      <a:pt x="0" y="993"/>
                    </a:lnTo>
                    <a:lnTo>
                      <a:pt x="0" y="1060"/>
                    </a:lnTo>
                    <a:lnTo>
                      <a:pt x="0" y="1217"/>
                    </a:lnTo>
                    <a:lnTo>
                      <a:pt x="0" y="1060"/>
                    </a:lnTo>
                    <a:lnTo>
                      <a:pt x="0" y="1217"/>
                    </a:lnTo>
                    <a:lnTo>
                      <a:pt x="0" y="1258"/>
                    </a:lnTo>
                    <a:lnTo>
                      <a:pt x="0" y="1361"/>
                    </a:lnTo>
                    <a:lnTo>
                      <a:pt x="0" y="1258"/>
                    </a:lnTo>
                    <a:lnTo>
                      <a:pt x="0" y="1361"/>
                    </a:lnTo>
                    <a:lnTo>
                      <a:pt x="0" y="1388"/>
                    </a:lnTo>
                    <a:lnTo>
                      <a:pt x="0" y="1455"/>
                    </a:lnTo>
                    <a:lnTo>
                      <a:pt x="0" y="1388"/>
                    </a:lnTo>
                    <a:lnTo>
                      <a:pt x="0" y="1455"/>
                    </a:lnTo>
                    <a:lnTo>
                      <a:pt x="1" y="1472"/>
                    </a:lnTo>
                    <a:lnTo>
                      <a:pt x="1" y="1513"/>
                    </a:lnTo>
                    <a:lnTo>
                      <a:pt x="1" y="1472"/>
                    </a:lnTo>
                    <a:lnTo>
                      <a:pt x="1" y="1513"/>
                    </a:lnTo>
                    <a:lnTo>
                      <a:pt x="1" y="1525"/>
                    </a:lnTo>
                    <a:lnTo>
                      <a:pt x="1" y="1555"/>
                    </a:lnTo>
                    <a:lnTo>
                      <a:pt x="1" y="1525"/>
                    </a:lnTo>
                    <a:lnTo>
                      <a:pt x="1" y="1555"/>
                    </a:lnTo>
                    <a:lnTo>
                      <a:pt x="1" y="1564"/>
                    </a:lnTo>
                    <a:lnTo>
                      <a:pt x="1" y="1590"/>
                    </a:lnTo>
                    <a:lnTo>
                      <a:pt x="1" y="1564"/>
                    </a:lnTo>
                    <a:lnTo>
                      <a:pt x="1" y="1590"/>
                    </a:lnTo>
                    <a:lnTo>
                      <a:pt x="1" y="1598"/>
                    </a:lnTo>
                    <a:lnTo>
                      <a:pt x="1" y="1621"/>
                    </a:lnTo>
                    <a:lnTo>
                      <a:pt x="1" y="1598"/>
                    </a:lnTo>
                    <a:lnTo>
                      <a:pt x="1" y="1621"/>
                    </a:lnTo>
                    <a:lnTo>
                      <a:pt x="1" y="1629"/>
                    </a:lnTo>
                    <a:lnTo>
                      <a:pt x="1" y="1654"/>
                    </a:lnTo>
                    <a:lnTo>
                      <a:pt x="1" y="1629"/>
                    </a:lnTo>
                    <a:lnTo>
                      <a:pt x="1" y="1654"/>
                    </a:lnTo>
                    <a:lnTo>
                      <a:pt x="1" y="1662"/>
                    </a:lnTo>
                    <a:lnTo>
                      <a:pt x="1" y="1685"/>
                    </a:lnTo>
                    <a:lnTo>
                      <a:pt x="1" y="1662"/>
                    </a:lnTo>
                    <a:lnTo>
                      <a:pt x="1" y="1685"/>
                    </a:lnTo>
                    <a:lnTo>
                      <a:pt x="1" y="1693"/>
                    </a:lnTo>
                    <a:lnTo>
                      <a:pt x="1" y="1717"/>
                    </a:lnTo>
                    <a:lnTo>
                      <a:pt x="1" y="1693"/>
                    </a:lnTo>
                    <a:lnTo>
                      <a:pt x="1" y="1717"/>
                    </a:lnTo>
                    <a:lnTo>
                      <a:pt x="2" y="1723"/>
                    </a:lnTo>
                    <a:lnTo>
                      <a:pt x="2" y="1744"/>
                    </a:lnTo>
                    <a:lnTo>
                      <a:pt x="2" y="1723"/>
                    </a:lnTo>
                    <a:lnTo>
                      <a:pt x="2" y="1744"/>
                    </a:lnTo>
                    <a:lnTo>
                      <a:pt x="2" y="1751"/>
                    </a:lnTo>
                    <a:lnTo>
                      <a:pt x="2" y="1775"/>
                    </a:lnTo>
                    <a:lnTo>
                      <a:pt x="2" y="1751"/>
                    </a:lnTo>
                    <a:lnTo>
                      <a:pt x="2" y="1775"/>
                    </a:lnTo>
                    <a:lnTo>
                      <a:pt x="2" y="1783"/>
                    </a:lnTo>
                    <a:lnTo>
                      <a:pt x="2" y="1807"/>
                    </a:lnTo>
                    <a:lnTo>
                      <a:pt x="2" y="1783"/>
                    </a:lnTo>
                    <a:lnTo>
                      <a:pt x="2" y="1807"/>
                    </a:lnTo>
                    <a:lnTo>
                      <a:pt x="2" y="1815"/>
                    </a:lnTo>
                    <a:lnTo>
                      <a:pt x="2" y="1839"/>
                    </a:lnTo>
                    <a:lnTo>
                      <a:pt x="2" y="1815"/>
                    </a:lnTo>
                    <a:lnTo>
                      <a:pt x="2" y="1839"/>
                    </a:lnTo>
                    <a:lnTo>
                      <a:pt x="2" y="1846"/>
                    </a:lnTo>
                    <a:lnTo>
                      <a:pt x="2" y="1865"/>
                    </a:lnTo>
                    <a:lnTo>
                      <a:pt x="2" y="1846"/>
                    </a:lnTo>
                    <a:lnTo>
                      <a:pt x="2" y="1865"/>
                    </a:lnTo>
                    <a:lnTo>
                      <a:pt x="2" y="1872"/>
                    </a:lnTo>
                    <a:lnTo>
                      <a:pt x="2" y="1896"/>
                    </a:lnTo>
                    <a:lnTo>
                      <a:pt x="2" y="1872"/>
                    </a:lnTo>
                    <a:lnTo>
                      <a:pt x="2" y="1896"/>
                    </a:lnTo>
                    <a:lnTo>
                      <a:pt x="3" y="1904"/>
                    </a:lnTo>
                    <a:lnTo>
                      <a:pt x="3" y="1924"/>
                    </a:lnTo>
                    <a:lnTo>
                      <a:pt x="3" y="1904"/>
                    </a:lnTo>
                    <a:lnTo>
                      <a:pt x="3" y="1924"/>
                    </a:lnTo>
                    <a:lnTo>
                      <a:pt x="3" y="1931"/>
                    </a:lnTo>
                    <a:lnTo>
                      <a:pt x="3" y="1952"/>
                    </a:lnTo>
                    <a:lnTo>
                      <a:pt x="3" y="1931"/>
                    </a:lnTo>
                    <a:lnTo>
                      <a:pt x="3" y="1952"/>
                    </a:lnTo>
                    <a:lnTo>
                      <a:pt x="3" y="1959"/>
                    </a:lnTo>
                    <a:lnTo>
                      <a:pt x="3" y="1979"/>
                    </a:lnTo>
                    <a:lnTo>
                      <a:pt x="3" y="1959"/>
                    </a:lnTo>
                    <a:lnTo>
                      <a:pt x="3" y="1979"/>
                    </a:lnTo>
                    <a:lnTo>
                      <a:pt x="3" y="1985"/>
                    </a:lnTo>
                    <a:lnTo>
                      <a:pt x="3" y="2003"/>
                    </a:lnTo>
                    <a:lnTo>
                      <a:pt x="3" y="1985"/>
                    </a:lnTo>
                    <a:lnTo>
                      <a:pt x="3" y="2003"/>
                    </a:lnTo>
                    <a:lnTo>
                      <a:pt x="3" y="2009"/>
                    </a:lnTo>
                    <a:lnTo>
                      <a:pt x="3" y="2026"/>
                    </a:lnTo>
                    <a:lnTo>
                      <a:pt x="3" y="2009"/>
                    </a:lnTo>
                    <a:lnTo>
                      <a:pt x="3" y="2026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4" name="Freeform 2283"/>
              <p:cNvSpPr>
                <a:spLocks/>
              </p:cNvSpPr>
              <p:nvPr/>
            </p:nvSpPr>
            <p:spPr bwMode="auto">
              <a:xfrm>
                <a:off x="2238" y="2707"/>
                <a:ext cx="4" cy="253"/>
              </a:xfrm>
              <a:custGeom>
                <a:avLst/>
                <a:gdLst>
                  <a:gd name="T0" fmla="*/ 0 w 4"/>
                  <a:gd name="T1" fmla="*/ 6 h 253"/>
                  <a:gd name="T2" fmla="*/ 0 w 4"/>
                  <a:gd name="T3" fmla="*/ 6 h 253"/>
                  <a:gd name="T4" fmla="*/ 0 w 4"/>
                  <a:gd name="T5" fmla="*/ 29 h 253"/>
                  <a:gd name="T6" fmla="*/ 0 w 4"/>
                  <a:gd name="T7" fmla="*/ 29 h 253"/>
                  <a:gd name="T8" fmla="*/ 1 w 4"/>
                  <a:gd name="T9" fmla="*/ 50 h 253"/>
                  <a:gd name="T10" fmla="*/ 1 w 4"/>
                  <a:gd name="T11" fmla="*/ 50 h 253"/>
                  <a:gd name="T12" fmla="*/ 1 w 4"/>
                  <a:gd name="T13" fmla="*/ 69 h 253"/>
                  <a:gd name="T14" fmla="*/ 1 w 4"/>
                  <a:gd name="T15" fmla="*/ 69 h 253"/>
                  <a:gd name="T16" fmla="*/ 1 w 4"/>
                  <a:gd name="T17" fmla="*/ 87 h 253"/>
                  <a:gd name="T18" fmla="*/ 1 w 4"/>
                  <a:gd name="T19" fmla="*/ 87 h 253"/>
                  <a:gd name="T20" fmla="*/ 1 w 4"/>
                  <a:gd name="T21" fmla="*/ 103 h 253"/>
                  <a:gd name="T22" fmla="*/ 1 w 4"/>
                  <a:gd name="T23" fmla="*/ 103 h 253"/>
                  <a:gd name="T24" fmla="*/ 1 w 4"/>
                  <a:gd name="T25" fmla="*/ 117 h 253"/>
                  <a:gd name="T26" fmla="*/ 1 w 4"/>
                  <a:gd name="T27" fmla="*/ 117 h 253"/>
                  <a:gd name="T28" fmla="*/ 1 w 4"/>
                  <a:gd name="T29" fmla="*/ 129 h 253"/>
                  <a:gd name="T30" fmla="*/ 1 w 4"/>
                  <a:gd name="T31" fmla="*/ 129 h 253"/>
                  <a:gd name="T32" fmla="*/ 1 w 4"/>
                  <a:gd name="T33" fmla="*/ 140 h 253"/>
                  <a:gd name="T34" fmla="*/ 1 w 4"/>
                  <a:gd name="T35" fmla="*/ 140 h 253"/>
                  <a:gd name="T36" fmla="*/ 2 w 4"/>
                  <a:gd name="T37" fmla="*/ 152 h 253"/>
                  <a:gd name="T38" fmla="*/ 2 w 4"/>
                  <a:gd name="T39" fmla="*/ 152 h 253"/>
                  <a:gd name="T40" fmla="*/ 2 w 4"/>
                  <a:gd name="T41" fmla="*/ 164 h 253"/>
                  <a:gd name="T42" fmla="*/ 2 w 4"/>
                  <a:gd name="T43" fmla="*/ 164 h 253"/>
                  <a:gd name="T44" fmla="*/ 2 w 4"/>
                  <a:gd name="T45" fmla="*/ 173 h 253"/>
                  <a:gd name="T46" fmla="*/ 2 w 4"/>
                  <a:gd name="T47" fmla="*/ 173 h 253"/>
                  <a:gd name="T48" fmla="*/ 2 w 4"/>
                  <a:gd name="T49" fmla="*/ 182 h 253"/>
                  <a:gd name="T50" fmla="*/ 2 w 4"/>
                  <a:gd name="T51" fmla="*/ 182 h 253"/>
                  <a:gd name="T52" fmla="*/ 2 w 4"/>
                  <a:gd name="T53" fmla="*/ 190 h 253"/>
                  <a:gd name="T54" fmla="*/ 2 w 4"/>
                  <a:gd name="T55" fmla="*/ 190 h 253"/>
                  <a:gd name="T56" fmla="*/ 2 w 4"/>
                  <a:gd name="T57" fmla="*/ 198 h 253"/>
                  <a:gd name="T58" fmla="*/ 2 w 4"/>
                  <a:gd name="T59" fmla="*/ 198 h 253"/>
                  <a:gd name="T60" fmla="*/ 3 w 4"/>
                  <a:gd name="T61" fmla="*/ 206 h 253"/>
                  <a:gd name="T62" fmla="*/ 3 w 4"/>
                  <a:gd name="T63" fmla="*/ 206 h 253"/>
                  <a:gd name="T64" fmla="*/ 3 w 4"/>
                  <a:gd name="T65" fmla="*/ 212 h 253"/>
                  <a:gd name="T66" fmla="*/ 3 w 4"/>
                  <a:gd name="T67" fmla="*/ 212 h 253"/>
                  <a:gd name="T68" fmla="*/ 3 w 4"/>
                  <a:gd name="T69" fmla="*/ 219 h 253"/>
                  <a:gd name="T70" fmla="*/ 3 w 4"/>
                  <a:gd name="T71" fmla="*/ 219 h 253"/>
                  <a:gd name="T72" fmla="*/ 3 w 4"/>
                  <a:gd name="T73" fmla="*/ 225 h 253"/>
                  <a:gd name="T74" fmla="*/ 3 w 4"/>
                  <a:gd name="T75" fmla="*/ 225 h 253"/>
                  <a:gd name="T76" fmla="*/ 3 w 4"/>
                  <a:gd name="T77" fmla="*/ 232 h 253"/>
                  <a:gd name="T78" fmla="*/ 3 w 4"/>
                  <a:gd name="T79" fmla="*/ 232 h 253"/>
                  <a:gd name="T80" fmla="*/ 3 w 4"/>
                  <a:gd name="T81" fmla="*/ 238 h 253"/>
                  <a:gd name="T82" fmla="*/ 3 w 4"/>
                  <a:gd name="T83" fmla="*/ 238 h 253"/>
                  <a:gd name="T84" fmla="*/ 3 w 4"/>
                  <a:gd name="T85" fmla="*/ 243 h 253"/>
                  <a:gd name="T86" fmla="*/ 3 w 4"/>
                  <a:gd name="T87" fmla="*/ 243 h 253"/>
                  <a:gd name="T88" fmla="*/ 4 w 4"/>
                  <a:gd name="T89" fmla="*/ 247 h 253"/>
                  <a:gd name="T90" fmla="*/ 4 w 4"/>
                  <a:gd name="T91" fmla="*/ 247 h 253"/>
                  <a:gd name="T92" fmla="*/ 4 w 4"/>
                  <a:gd name="T93" fmla="*/ 250 h 253"/>
                  <a:gd name="T94" fmla="*/ 4 w 4"/>
                  <a:gd name="T95" fmla="*/ 250 h 2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53"/>
                  <a:gd name="T146" fmla="*/ 4 w 4"/>
                  <a:gd name="T147" fmla="*/ 253 h 25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53">
                    <a:moveTo>
                      <a:pt x="0" y="0"/>
                    </a:moveTo>
                    <a:lnTo>
                      <a:pt x="0" y="6"/>
                    </a:lnTo>
                    <a:lnTo>
                      <a:pt x="0" y="24"/>
                    </a:lnTo>
                    <a:lnTo>
                      <a:pt x="0" y="6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45"/>
                    </a:lnTo>
                    <a:lnTo>
                      <a:pt x="0" y="29"/>
                    </a:lnTo>
                    <a:lnTo>
                      <a:pt x="0" y="45"/>
                    </a:lnTo>
                    <a:lnTo>
                      <a:pt x="1" y="50"/>
                    </a:lnTo>
                    <a:lnTo>
                      <a:pt x="1" y="64"/>
                    </a:lnTo>
                    <a:lnTo>
                      <a:pt x="1" y="50"/>
                    </a:lnTo>
                    <a:lnTo>
                      <a:pt x="1" y="64"/>
                    </a:lnTo>
                    <a:lnTo>
                      <a:pt x="1" y="69"/>
                    </a:lnTo>
                    <a:lnTo>
                      <a:pt x="1" y="83"/>
                    </a:lnTo>
                    <a:lnTo>
                      <a:pt x="1" y="6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1" y="100"/>
                    </a:lnTo>
                    <a:lnTo>
                      <a:pt x="1" y="87"/>
                    </a:lnTo>
                    <a:lnTo>
                      <a:pt x="1" y="100"/>
                    </a:lnTo>
                    <a:lnTo>
                      <a:pt x="1" y="103"/>
                    </a:lnTo>
                    <a:lnTo>
                      <a:pt x="1" y="113"/>
                    </a:lnTo>
                    <a:lnTo>
                      <a:pt x="1" y="103"/>
                    </a:lnTo>
                    <a:lnTo>
                      <a:pt x="1" y="113"/>
                    </a:lnTo>
                    <a:lnTo>
                      <a:pt x="1" y="117"/>
                    </a:lnTo>
                    <a:lnTo>
                      <a:pt x="1" y="126"/>
                    </a:lnTo>
                    <a:lnTo>
                      <a:pt x="1" y="117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1" y="138"/>
                    </a:lnTo>
                    <a:lnTo>
                      <a:pt x="1" y="129"/>
                    </a:lnTo>
                    <a:lnTo>
                      <a:pt x="1" y="138"/>
                    </a:lnTo>
                    <a:lnTo>
                      <a:pt x="1" y="140"/>
                    </a:lnTo>
                    <a:lnTo>
                      <a:pt x="1" y="149"/>
                    </a:lnTo>
                    <a:lnTo>
                      <a:pt x="1" y="140"/>
                    </a:lnTo>
                    <a:lnTo>
                      <a:pt x="1" y="149"/>
                    </a:lnTo>
                    <a:lnTo>
                      <a:pt x="2" y="152"/>
                    </a:lnTo>
                    <a:lnTo>
                      <a:pt x="2" y="161"/>
                    </a:lnTo>
                    <a:lnTo>
                      <a:pt x="2" y="152"/>
                    </a:lnTo>
                    <a:lnTo>
                      <a:pt x="2" y="161"/>
                    </a:lnTo>
                    <a:lnTo>
                      <a:pt x="2" y="164"/>
                    </a:lnTo>
                    <a:lnTo>
                      <a:pt x="2" y="171"/>
                    </a:lnTo>
                    <a:lnTo>
                      <a:pt x="2" y="164"/>
                    </a:lnTo>
                    <a:lnTo>
                      <a:pt x="2" y="171"/>
                    </a:lnTo>
                    <a:lnTo>
                      <a:pt x="2" y="173"/>
                    </a:lnTo>
                    <a:lnTo>
                      <a:pt x="2" y="180"/>
                    </a:lnTo>
                    <a:lnTo>
                      <a:pt x="2" y="173"/>
                    </a:lnTo>
                    <a:lnTo>
                      <a:pt x="2" y="180"/>
                    </a:lnTo>
                    <a:lnTo>
                      <a:pt x="2" y="182"/>
                    </a:lnTo>
                    <a:lnTo>
                      <a:pt x="2" y="188"/>
                    </a:lnTo>
                    <a:lnTo>
                      <a:pt x="2" y="182"/>
                    </a:lnTo>
                    <a:lnTo>
                      <a:pt x="2" y="188"/>
                    </a:lnTo>
                    <a:lnTo>
                      <a:pt x="2" y="190"/>
                    </a:lnTo>
                    <a:lnTo>
                      <a:pt x="2" y="196"/>
                    </a:lnTo>
                    <a:lnTo>
                      <a:pt x="2" y="190"/>
                    </a:lnTo>
                    <a:lnTo>
                      <a:pt x="2" y="196"/>
                    </a:lnTo>
                    <a:lnTo>
                      <a:pt x="2" y="198"/>
                    </a:lnTo>
                    <a:lnTo>
                      <a:pt x="2" y="204"/>
                    </a:lnTo>
                    <a:lnTo>
                      <a:pt x="2" y="198"/>
                    </a:lnTo>
                    <a:lnTo>
                      <a:pt x="2" y="204"/>
                    </a:lnTo>
                    <a:lnTo>
                      <a:pt x="3" y="206"/>
                    </a:lnTo>
                    <a:lnTo>
                      <a:pt x="3" y="211"/>
                    </a:lnTo>
                    <a:lnTo>
                      <a:pt x="3" y="206"/>
                    </a:lnTo>
                    <a:lnTo>
                      <a:pt x="3" y="211"/>
                    </a:lnTo>
                    <a:lnTo>
                      <a:pt x="3" y="212"/>
                    </a:lnTo>
                    <a:lnTo>
                      <a:pt x="3" y="217"/>
                    </a:lnTo>
                    <a:lnTo>
                      <a:pt x="3" y="212"/>
                    </a:lnTo>
                    <a:lnTo>
                      <a:pt x="3" y="217"/>
                    </a:lnTo>
                    <a:lnTo>
                      <a:pt x="3" y="219"/>
                    </a:lnTo>
                    <a:lnTo>
                      <a:pt x="3" y="223"/>
                    </a:lnTo>
                    <a:lnTo>
                      <a:pt x="3" y="219"/>
                    </a:lnTo>
                    <a:lnTo>
                      <a:pt x="3" y="223"/>
                    </a:lnTo>
                    <a:lnTo>
                      <a:pt x="3" y="225"/>
                    </a:lnTo>
                    <a:lnTo>
                      <a:pt x="3" y="231"/>
                    </a:lnTo>
                    <a:lnTo>
                      <a:pt x="3" y="225"/>
                    </a:lnTo>
                    <a:lnTo>
                      <a:pt x="3" y="231"/>
                    </a:lnTo>
                    <a:lnTo>
                      <a:pt x="3" y="232"/>
                    </a:lnTo>
                    <a:lnTo>
                      <a:pt x="3" y="237"/>
                    </a:lnTo>
                    <a:lnTo>
                      <a:pt x="3" y="232"/>
                    </a:lnTo>
                    <a:lnTo>
                      <a:pt x="3" y="237"/>
                    </a:lnTo>
                    <a:lnTo>
                      <a:pt x="3" y="238"/>
                    </a:lnTo>
                    <a:lnTo>
                      <a:pt x="3" y="243"/>
                    </a:lnTo>
                    <a:lnTo>
                      <a:pt x="3" y="238"/>
                    </a:lnTo>
                    <a:lnTo>
                      <a:pt x="3" y="243"/>
                    </a:lnTo>
                    <a:lnTo>
                      <a:pt x="3" y="246"/>
                    </a:lnTo>
                    <a:lnTo>
                      <a:pt x="3" y="243"/>
                    </a:lnTo>
                    <a:lnTo>
                      <a:pt x="3" y="246"/>
                    </a:lnTo>
                    <a:lnTo>
                      <a:pt x="4" y="247"/>
                    </a:lnTo>
                    <a:lnTo>
                      <a:pt x="4" y="250"/>
                    </a:lnTo>
                    <a:lnTo>
                      <a:pt x="4" y="247"/>
                    </a:lnTo>
                    <a:lnTo>
                      <a:pt x="4" y="250"/>
                    </a:lnTo>
                    <a:lnTo>
                      <a:pt x="4" y="253"/>
                    </a:lnTo>
                    <a:lnTo>
                      <a:pt x="4" y="250"/>
                    </a:lnTo>
                    <a:lnTo>
                      <a:pt x="4" y="25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5" name="Freeform 2284"/>
              <p:cNvSpPr>
                <a:spLocks/>
              </p:cNvSpPr>
              <p:nvPr/>
            </p:nvSpPr>
            <p:spPr bwMode="auto">
              <a:xfrm>
                <a:off x="2242" y="2960"/>
                <a:ext cx="4" cy="23"/>
              </a:xfrm>
              <a:custGeom>
                <a:avLst/>
                <a:gdLst>
                  <a:gd name="T0" fmla="*/ 0 w 4"/>
                  <a:gd name="T1" fmla="*/ 1 h 23"/>
                  <a:gd name="T2" fmla="*/ 0 w 4"/>
                  <a:gd name="T3" fmla="*/ 1 h 23"/>
                  <a:gd name="T4" fmla="*/ 0 w 4"/>
                  <a:gd name="T5" fmla="*/ 5 h 23"/>
                  <a:gd name="T6" fmla="*/ 0 w 4"/>
                  <a:gd name="T7" fmla="*/ 5 h 23"/>
                  <a:gd name="T8" fmla="*/ 0 w 4"/>
                  <a:gd name="T9" fmla="*/ 8 h 23"/>
                  <a:gd name="T10" fmla="*/ 0 w 4"/>
                  <a:gd name="T11" fmla="*/ 8 h 23"/>
                  <a:gd name="T12" fmla="*/ 0 w 4"/>
                  <a:gd name="T13" fmla="*/ 10 h 23"/>
                  <a:gd name="T14" fmla="*/ 0 w 4"/>
                  <a:gd name="T15" fmla="*/ 10 h 23"/>
                  <a:gd name="T16" fmla="*/ 1 w 4"/>
                  <a:gd name="T17" fmla="*/ 13 h 23"/>
                  <a:gd name="T18" fmla="*/ 1 w 4"/>
                  <a:gd name="T19" fmla="*/ 13 h 23"/>
                  <a:gd name="T20" fmla="*/ 1 w 4"/>
                  <a:gd name="T21" fmla="*/ 14 h 23"/>
                  <a:gd name="T22" fmla="*/ 1 w 4"/>
                  <a:gd name="T23" fmla="*/ 14 h 23"/>
                  <a:gd name="T24" fmla="*/ 1 w 4"/>
                  <a:gd name="T25" fmla="*/ 16 h 23"/>
                  <a:gd name="T26" fmla="*/ 1 w 4"/>
                  <a:gd name="T27" fmla="*/ 16 h 23"/>
                  <a:gd name="T28" fmla="*/ 1 w 4"/>
                  <a:gd name="T29" fmla="*/ 18 h 23"/>
                  <a:gd name="T30" fmla="*/ 1 w 4"/>
                  <a:gd name="T31" fmla="*/ 18 h 23"/>
                  <a:gd name="T32" fmla="*/ 1 w 4"/>
                  <a:gd name="T33" fmla="*/ 20 h 23"/>
                  <a:gd name="T34" fmla="*/ 1 w 4"/>
                  <a:gd name="T35" fmla="*/ 20 h 23"/>
                  <a:gd name="T36" fmla="*/ 1 w 4"/>
                  <a:gd name="T37" fmla="*/ 21 h 23"/>
                  <a:gd name="T38" fmla="*/ 1 w 4"/>
                  <a:gd name="T39" fmla="*/ 21 h 23"/>
                  <a:gd name="T40" fmla="*/ 1 w 4"/>
                  <a:gd name="T41" fmla="*/ 22 h 23"/>
                  <a:gd name="T42" fmla="*/ 1 w 4"/>
                  <a:gd name="T43" fmla="*/ 22 h 23"/>
                  <a:gd name="T44" fmla="*/ 2 w 4"/>
                  <a:gd name="T45" fmla="*/ 21 h 23"/>
                  <a:gd name="T46" fmla="*/ 2 w 4"/>
                  <a:gd name="T47" fmla="*/ 22 h 23"/>
                  <a:gd name="T48" fmla="*/ 2 w 4"/>
                  <a:gd name="T49" fmla="*/ 22 h 23"/>
                  <a:gd name="T50" fmla="*/ 2 w 4"/>
                  <a:gd name="T51" fmla="*/ 22 h 23"/>
                  <a:gd name="T52" fmla="*/ 2 w 4"/>
                  <a:gd name="T53" fmla="*/ 22 h 23"/>
                  <a:gd name="T54" fmla="*/ 2 w 4"/>
                  <a:gd name="T55" fmla="*/ 22 h 23"/>
                  <a:gd name="T56" fmla="*/ 2 w 4"/>
                  <a:gd name="T57" fmla="*/ 23 h 23"/>
                  <a:gd name="T58" fmla="*/ 2 w 4"/>
                  <a:gd name="T59" fmla="*/ 22 h 23"/>
                  <a:gd name="T60" fmla="*/ 2 w 4"/>
                  <a:gd name="T61" fmla="*/ 21 h 23"/>
                  <a:gd name="T62" fmla="*/ 3 w 4"/>
                  <a:gd name="T63" fmla="*/ 22 h 23"/>
                  <a:gd name="T64" fmla="*/ 3 w 4"/>
                  <a:gd name="T65" fmla="*/ 21 h 23"/>
                  <a:gd name="T66" fmla="*/ 3 w 4"/>
                  <a:gd name="T67" fmla="*/ 21 h 23"/>
                  <a:gd name="T68" fmla="*/ 3 w 4"/>
                  <a:gd name="T69" fmla="*/ 22 h 23"/>
                  <a:gd name="T70" fmla="*/ 3 w 4"/>
                  <a:gd name="T71" fmla="*/ 21 h 23"/>
                  <a:gd name="T72" fmla="*/ 3 w 4"/>
                  <a:gd name="T73" fmla="*/ 21 h 23"/>
                  <a:gd name="T74" fmla="*/ 3 w 4"/>
                  <a:gd name="T75" fmla="*/ 21 h 23"/>
                  <a:gd name="T76" fmla="*/ 3 w 4"/>
                  <a:gd name="T77" fmla="*/ 21 h 23"/>
                  <a:gd name="T78" fmla="*/ 4 w 4"/>
                  <a:gd name="T79" fmla="*/ 20 h 23"/>
                  <a:gd name="T80" fmla="*/ 4 w 4"/>
                  <a:gd name="T81" fmla="*/ 20 h 23"/>
                  <a:gd name="T82" fmla="*/ 4 w 4"/>
                  <a:gd name="T83" fmla="*/ 20 h 23"/>
                  <a:gd name="T84" fmla="*/ 4 w 4"/>
                  <a:gd name="T85" fmla="*/ 19 h 23"/>
                  <a:gd name="T86" fmla="*/ 4 w 4"/>
                  <a:gd name="T87" fmla="*/ 19 h 23"/>
                  <a:gd name="T88" fmla="*/ 4 w 4"/>
                  <a:gd name="T89" fmla="*/ 19 h 23"/>
                  <a:gd name="T90" fmla="*/ 4 w 4"/>
                  <a:gd name="T91" fmla="*/ 19 h 23"/>
                  <a:gd name="T92" fmla="*/ 4 w 4"/>
                  <a:gd name="T93" fmla="*/ 20 h 23"/>
                  <a:gd name="T94" fmla="*/ 4 w 4"/>
                  <a:gd name="T95" fmla="*/ 18 h 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3"/>
                  <a:gd name="T146" fmla="*/ 4 w 4"/>
                  <a:gd name="T147" fmla="*/ 23 h 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3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6" name="Freeform 2285"/>
              <p:cNvSpPr>
                <a:spLocks/>
              </p:cNvSpPr>
              <p:nvPr/>
            </p:nvSpPr>
            <p:spPr bwMode="auto">
              <a:xfrm>
                <a:off x="2246" y="2978"/>
                <a:ext cx="4" cy="15"/>
              </a:xfrm>
              <a:custGeom>
                <a:avLst/>
                <a:gdLst>
                  <a:gd name="T0" fmla="*/ 0 w 4"/>
                  <a:gd name="T1" fmla="*/ 0 h 15"/>
                  <a:gd name="T2" fmla="*/ 0 w 4"/>
                  <a:gd name="T3" fmla="*/ 0 h 15"/>
                  <a:gd name="T4" fmla="*/ 1 w 4"/>
                  <a:gd name="T5" fmla="*/ 1 h 15"/>
                  <a:gd name="T6" fmla="*/ 1 w 4"/>
                  <a:gd name="T7" fmla="*/ 1 h 15"/>
                  <a:gd name="T8" fmla="*/ 1 w 4"/>
                  <a:gd name="T9" fmla="*/ 1 h 15"/>
                  <a:gd name="T10" fmla="*/ 1 w 4"/>
                  <a:gd name="T11" fmla="*/ 1 h 15"/>
                  <a:gd name="T12" fmla="*/ 1 w 4"/>
                  <a:gd name="T13" fmla="*/ 1 h 15"/>
                  <a:gd name="T14" fmla="*/ 1 w 4"/>
                  <a:gd name="T15" fmla="*/ 0 h 15"/>
                  <a:gd name="T16" fmla="*/ 1 w 4"/>
                  <a:gd name="T17" fmla="*/ 1 h 15"/>
                  <a:gd name="T18" fmla="*/ 1 w 4"/>
                  <a:gd name="T19" fmla="*/ 1 h 15"/>
                  <a:gd name="T20" fmla="*/ 1 w 4"/>
                  <a:gd name="T21" fmla="*/ 1 h 15"/>
                  <a:gd name="T22" fmla="*/ 1 w 4"/>
                  <a:gd name="T23" fmla="*/ 1 h 15"/>
                  <a:gd name="T24" fmla="*/ 1 w 4"/>
                  <a:gd name="T25" fmla="*/ 1 h 15"/>
                  <a:gd name="T26" fmla="*/ 2 w 4"/>
                  <a:gd name="T27" fmla="*/ 1 h 15"/>
                  <a:gd name="T28" fmla="*/ 2 w 4"/>
                  <a:gd name="T29" fmla="*/ 1 h 15"/>
                  <a:gd name="T30" fmla="*/ 2 w 4"/>
                  <a:gd name="T31" fmla="*/ 4 h 15"/>
                  <a:gd name="T32" fmla="*/ 2 w 4"/>
                  <a:gd name="T33" fmla="*/ 4 h 15"/>
                  <a:gd name="T34" fmla="*/ 2 w 4"/>
                  <a:gd name="T35" fmla="*/ 3 h 15"/>
                  <a:gd name="T36" fmla="*/ 2 w 4"/>
                  <a:gd name="T37" fmla="*/ 3 h 15"/>
                  <a:gd name="T38" fmla="*/ 2 w 4"/>
                  <a:gd name="T39" fmla="*/ 3 h 15"/>
                  <a:gd name="T40" fmla="*/ 2 w 4"/>
                  <a:gd name="T41" fmla="*/ 5 h 15"/>
                  <a:gd name="T42" fmla="*/ 2 w 4"/>
                  <a:gd name="T43" fmla="*/ 5 h 15"/>
                  <a:gd name="T44" fmla="*/ 2 w 4"/>
                  <a:gd name="T45" fmla="*/ 5 h 15"/>
                  <a:gd name="T46" fmla="*/ 3 w 4"/>
                  <a:gd name="T47" fmla="*/ 4 h 15"/>
                  <a:gd name="T48" fmla="*/ 3 w 4"/>
                  <a:gd name="T49" fmla="*/ 4 h 15"/>
                  <a:gd name="T50" fmla="*/ 3 w 4"/>
                  <a:gd name="T51" fmla="*/ 6 h 15"/>
                  <a:gd name="T52" fmla="*/ 3 w 4"/>
                  <a:gd name="T53" fmla="*/ 6 h 15"/>
                  <a:gd name="T54" fmla="*/ 3 w 4"/>
                  <a:gd name="T55" fmla="*/ 7 h 15"/>
                  <a:gd name="T56" fmla="*/ 3 w 4"/>
                  <a:gd name="T57" fmla="*/ 7 h 15"/>
                  <a:gd name="T58" fmla="*/ 3 w 4"/>
                  <a:gd name="T59" fmla="*/ 7 h 15"/>
                  <a:gd name="T60" fmla="*/ 3 w 4"/>
                  <a:gd name="T61" fmla="*/ 7 h 15"/>
                  <a:gd name="T62" fmla="*/ 3 w 4"/>
                  <a:gd name="T63" fmla="*/ 8 h 15"/>
                  <a:gd name="T64" fmla="*/ 3 w 4"/>
                  <a:gd name="T65" fmla="*/ 8 h 15"/>
                  <a:gd name="T66" fmla="*/ 3 w 4"/>
                  <a:gd name="T67" fmla="*/ 8 h 15"/>
                  <a:gd name="T68" fmla="*/ 3 w 4"/>
                  <a:gd name="T69" fmla="*/ 8 h 15"/>
                  <a:gd name="T70" fmla="*/ 3 w 4"/>
                  <a:gd name="T71" fmla="*/ 10 h 15"/>
                  <a:gd name="T72" fmla="*/ 3 w 4"/>
                  <a:gd name="T73" fmla="*/ 10 h 15"/>
                  <a:gd name="T74" fmla="*/ 4 w 4"/>
                  <a:gd name="T75" fmla="*/ 11 h 15"/>
                  <a:gd name="T76" fmla="*/ 4 w 4"/>
                  <a:gd name="T77" fmla="*/ 11 h 15"/>
                  <a:gd name="T78" fmla="*/ 4 w 4"/>
                  <a:gd name="T79" fmla="*/ 11 h 15"/>
                  <a:gd name="T80" fmla="*/ 4 w 4"/>
                  <a:gd name="T81" fmla="*/ 11 h 15"/>
                  <a:gd name="T82" fmla="*/ 4 w 4"/>
                  <a:gd name="T83" fmla="*/ 11 h 15"/>
                  <a:gd name="T84" fmla="*/ 4 w 4"/>
                  <a:gd name="T85" fmla="*/ 12 h 15"/>
                  <a:gd name="T86" fmla="*/ 4 w 4"/>
                  <a:gd name="T87" fmla="*/ 12 h 15"/>
                  <a:gd name="T88" fmla="*/ 4 w 4"/>
                  <a:gd name="T89" fmla="*/ 13 h 15"/>
                  <a:gd name="T90" fmla="*/ 4 w 4"/>
                  <a:gd name="T91" fmla="*/ 13 h 15"/>
                  <a:gd name="T92" fmla="*/ 4 w 4"/>
                  <a:gd name="T93" fmla="*/ 15 h 15"/>
                  <a:gd name="T94" fmla="*/ 4 w 4"/>
                  <a:gd name="T95" fmla="*/ 15 h 1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5"/>
                  <a:gd name="T146" fmla="*/ 4 w 4"/>
                  <a:gd name="T147" fmla="*/ 15 h 1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5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5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7" name="Freeform 2286"/>
              <p:cNvSpPr>
                <a:spLocks/>
              </p:cNvSpPr>
              <p:nvPr/>
            </p:nvSpPr>
            <p:spPr bwMode="auto">
              <a:xfrm>
                <a:off x="2250" y="2940"/>
                <a:ext cx="6" cy="54"/>
              </a:xfrm>
              <a:custGeom>
                <a:avLst/>
                <a:gdLst>
                  <a:gd name="T0" fmla="*/ 0 w 6"/>
                  <a:gd name="T1" fmla="*/ 53 h 54"/>
                  <a:gd name="T2" fmla="*/ 1 w 6"/>
                  <a:gd name="T3" fmla="*/ 52 h 54"/>
                  <a:gd name="T4" fmla="*/ 1 w 6"/>
                  <a:gd name="T5" fmla="*/ 52 h 54"/>
                  <a:gd name="T6" fmla="*/ 1 w 6"/>
                  <a:gd name="T7" fmla="*/ 53 h 54"/>
                  <a:gd name="T8" fmla="*/ 1 w 6"/>
                  <a:gd name="T9" fmla="*/ 53 h 54"/>
                  <a:gd name="T10" fmla="*/ 1 w 6"/>
                  <a:gd name="T11" fmla="*/ 53 h 54"/>
                  <a:gd name="T12" fmla="*/ 1 w 6"/>
                  <a:gd name="T13" fmla="*/ 53 h 54"/>
                  <a:gd name="T14" fmla="*/ 1 w 6"/>
                  <a:gd name="T15" fmla="*/ 53 h 54"/>
                  <a:gd name="T16" fmla="*/ 1 w 6"/>
                  <a:gd name="T17" fmla="*/ 54 h 54"/>
                  <a:gd name="T18" fmla="*/ 1 w 6"/>
                  <a:gd name="T19" fmla="*/ 54 h 54"/>
                  <a:gd name="T20" fmla="*/ 1 w 6"/>
                  <a:gd name="T21" fmla="*/ 54 h 54"/>
                  <a:gd name="T22" fmla="*/ 1 w 6"/>
                  <a:gd name="T23" fmla="*/ 54 h 54"/>
                  <a:gd name="T24" fmla="*/ 2 w 6"/>
                  <a:gd name="T25" fmla="*/ 54 h 54"/>
                  <a:gd name="T26" fmla="*/ 2 w 6"/>
                  <a:gd name="T27" fmla="*/ 54 h 54"/>
                  <a:gd name="T28" fmla="*/ 2 w 6"/>
                  <a:gd name="T29" fmla="*/ 54 h 54"/>
                  <a:gd name="T30" fmla="*/ 2 w 6"/>
                  <a:gd name="T31" fmla="*/ 54 h 54"/>
                  <a:gd name="T32" fmla="*/ 2 w 6"/>
                  <a:gd name="T33" fmla="*/ 54 h 54"/>
                  <a:gd name="T34" fmla="*/ 2 w 6"/>
                  <a:gd name="T35" fmla="*/ 53 h 54"/>
                  <a:gd name="T36" fmla="*/ 2 w 6"/>
                  <a:gd name="T37" fmla="*/ 53 h 54"/>
                  <a:gd name="T38" fmla="*/ 2 w 6"/>
                  <a:gd name="T39" fmla="*/ 53 h 54"/>
                  <a:gd name="T40" fmla="*/ 2 w 6"/>
                  <a:gd name="T41" fmla="*/ 52 h 54"/>
                  <a:gd name="T42" fmla="*/ 3 w 6"/>
                  <a:gd name="T43" fmla="*/ 51 h 54"/>
                  <a:gd name="T44" fmla="*/ 3 w 6"/>
                  <a:gd name="T45" fmla="*/ 51 h 54"/>
                  <a:gd name="T46" fmla="*/ 3 w 6"/>
                  <a:gd name="T47" fmla="*/ 52 h 54"/>
                  <a:gd name="T48" fmla="*/ 3 w 6"/>
                  <a:gd name="T49" fmla="*/ 50 h 54"/>
                  <a:gd name="T50" fmla="*/ 3 w 6"/>
                  <a:gd name="T51" fmla="*/ 48 h 54"/>
                  <a:gd name="T52" fmla="*/ 3 w 6"/>
                  <a:gd name="T53" fmla="*/ 47 h 54"/>
                  <a:gd name="T54" fmla="*/ 3 w 6"/>
                  <a:gd name="T55" fmla="*/ 46 h 54"/>
                  <a:gd name="T56" fmla="*/ 3 w 6"/>
                  <a:gd name="T57" fmla="*/ 44 h 54"/>
                  <a:gd name="T58" fmla="*/ 4 w 6"/>
                  <a:gd name="T59" fmla="*/ 41 h 54"/>
                  <a:gd name="T60" fmla="*/ 4 w 6"/>
                  <a:gd name="T61" fmla="*/ 40 h 54"/>
                  <a:gd name="T62" fmla="*/ 4 w 6"/>
                  <a:gd name="T63" fmla="*/ 38 h 54"/>
                  <a:gd name="T64" fmla="*/ 4 w 6"/>
                  <a:gd name="T65" fmla="*/ 38 h 54"/>
                  <a:gd name="T66" fmla="*/ 4 w 6"/>
                  <a:gd name="T67" fmla="*/ 36 h 54"/>
                  <a:gd name="T68" fmla="*/ 4 w 6"/>
                  <a:gd name="T69" fmla="*/ 33 h 54"/>
                  <a:gd name="T70" fmla="*/ 4 w 6"/>
                  <a:gd name="T71" fmla="*/ 30 h 54"/>
                  <a:gd name="T72" fmla="*/ 5 w 6"/>
                  <a:gd name="T73" fmla="*/ 28 h 54"/>
                  <a:gd name="T74" fmla="*/ 5 w 6"/>
                  <a:gd name="T75" fmla="*/ 26 h 54"/>
                  <a:gd name="T76" fmla="*/ 5 w 6"/>
                  <a:gd name="T77" fmla="*/ 24 h 54"/>
                  <a:gd name="T78" fmla="*/ 5 w 6"/>
                  <a:gd name="T79" fmla="*/ 21 h 54"/>
                  <a:gd name="T80" fmla="*/ 5 w 6"/>
                  <a:gd name="T81" fmla="*/ 19 h 54"/>
                  <a:gd name="T82" fmla="*/ 5 w 6"/>
                  <a:gd name="T83" fmla="*/ 17 h 54"/>
                  <a:gd name="T84" fmla="*/ 5 w 6"/>
                  <a:gd name="T85" fmla="*/ 13 h 54"/>
                  <a:gd name="T86" fmla="*/ 6 w 6"/>
                  <a:gd name="T87" fmla="*/ 11 h 54"/>
                  <a:gd name="T88" fmla="*/ 6 w 6"/>
                  <a:gd name="T89" fmla="*/ 9 h 54"/>
                  <a:gd name="T90" fmla="*/ 6 w 6"/>
                  <a:gd name="T91" fmla="*/ 7 h 54"/>
                  <a:gd name="T92" fmla="*/ 6 w 6"/>
                  <a:gd name="T93" fmla="*/ 3 h 54"/>
                  <a:gd name="T94" fmla="*/ 6 w 6"/>
                  <a:gd name="T95" fmla="*/ 0 h 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54"/>
                  <a:gd name="T146" fmla="*/ 6 w 6"/>
                  <a:gd name="T147" fmla="*/ 54 h 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54">
                    <a:moveTo>
                      <a:pt x="0" y="53"/>
                    </a:moveTo>
                    <a:lnTo>
                      <a:pt x="0" y="53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3" y="51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3" y="46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8" name="Freeform 2287"/>
              <p:cNvSpPr>
                <a:spLocks/>
              </p:cNvSpPr>
              <p:nvPr/>
            </p:nvSpPr>
            <p:spPr bwMode="auto">
              <a:xfrm>
                <a:off x="2256" y="2891"/>
                <a:ext cx="6" cy="49"/>
              </a:xfrm>
              <a:custGeom>
                <a:avLst/>
                <a:gdLst>
                  <a:gd name="T0" fmla="*/ 0 w 6"/>
                  <a:gd name="T1" fmla="*/ 49 h 49"/>
                  <a:gd name="T2" fmla="*/ 0 w 6"/>
                  <a:gd name="T3" fmla="*/ 47 h 49"/>
                  <a:gd name="T4" fmla="*/ 1 w 6"/>
                  <a:gd name="T5" fmla="*/ 44 h 49"/>
                  <a:gd name="T6" fmla="*/ 1 w 6"/>
                  <a:gd name="T7" fmla="*/ 41 h 49"/>
                  <a:gd name="T8" fmla="*/ 1 w 6"/>
                  <a:gd name="T9" fmla="*/ 38 h 49"/>
                  <a:gd name="T10" fmla="*/ 1 w 6"/>
                  <a:gd name="T11" fmla="*/ 36 h 49"/>
                  <a:gd name="T12" fmla="*/ 1 w 6"/>
                  <a:gd name="T13" fmla="*/ 34 h 49"/>
                  <a:gd name="T14" fmla="*/ 1 w 6"/>
                  <a:gd name="T15" fmla="*/ 32 h 49"/>
                  <a:gd name="T16" fmla="*/ 2 w 6"/>
                  <a:gd name="T17" fmla="*/ 27 h 49"/>
                  <a:gd name="T18" fmla="*/ 2 w 6"/>
                  <a:gd name="T19" fmla="*/ 26 h 49"/>
                  <a:gd name="T20" fmla="*/ 2 w 6"/>
                  <a:gd name="T21" fmla="*/ 26 h 49"/>
                  <a:gd name="T22" fmla="*/ 2 w 6"/>
                  <a:gd name="T23" fmla="*/ 23 h 49"/>
                  <a:gd name="T24" fmla="*/ 2 w 6"/>
                  <a:gd name="T25" fmla="*/ 20 h 49"/>
                  <a:gd name="T26" fmla="*/ 2 w 6"/>
                  <a:gd name="T27" fmla="*/ 19 h 49"/>
                  <a:gd name="T28" fmla="*/ 2 w 6"/>
                  <a:gd name="T29" fmla="*/ 17 h 49"/>
                  <a:gd name="T30" fmla="*/ 2 w 6"/>
                  <a:gd name="T31" fmla="*/ 15 h 49"/>
                  <a:gd name="T32" fmla="*/ 3 w 6"/>
                  <a:gd name="T33" fmla="*/ 13 h 49"/>
                  <a:gd name="T34" fmla="*/ 3 w 6"/>
                  <a:gd name="T35" fmla="*/ 12 h 49"/>
                  <a:gd name="T36" fmla="*/ 3 w 6"/>
                  <a:gd name="T37" fmla="*/ 11 h 49"/>
                  <a:gd name="T38" fmla="*/ 3 w 6"/>
                  <a:gd name="T39" fmla="*/ 9 h 49"/>
                  <a:gd name="T40" fmla="*/ 3 w 6"/>
                  <a:gd name="T41" fmla="*/ 8 h 49"/>
                  <a:gd name="T42" fmla="*/ 3 w 6"/>
                  <a:gd name="T43" fmla="*/ 7 h 49"/>
                  <a:gd name="T44" fmla="*/ 3 w 6"/>
                  <a:gd name="T45" fmla="*/ 5 h 49"/>
                  <a:gd name="T46" fmla="*/ 4 w 6"/>
                  <a:gd name="T47" fmla="*/ 3 h 49"/>
                  <a:gd name="T48" fmla="*/ 4 w 6"/>
                  <a:gd name="T49" fmla="*/ 4 h 49"/>
                  <a:gd name="T50" fmla="*/ 4 w 6"/>
                  <a:gd name="T51" fmla="*/ 4 h 49"/>
                  <a:gd name="T52" fmla="*/ 4 w 6"/>
                  <a:gd name="T53" fmla="*/ 3 h 49"/>
                  <a:gd name="T54" fmla="*/ 4 w 6"/>
                  <a:gd name="T55" fmla="*/ 2 h 49"/>
                  <a:gd name="T56" fmla="*/ 4 w 6"/>
                  <a:gd name="T57" fmla="*/ 2 h 49"/>
                  <a:gd name="T58" fmla="*/ 4 w 6"/>
                  <a:gd name="T59" fmla="*/ 2 h 49"/>
                  <a:gd name="T60" fmla="*/ 4 w 6"/>
                  <a:gd name="T61" fmla="*/ 1 h 49"/>
                  <a:gd name="T62" fmla="*/ 5 w 6"/>
                  <a:gd name="T63" fmla="*/ 0 h 49"/>
                  <a:gd name="T64" fmla="*/ 5 w 6"/>
                  <a:gd name="T65" fmla="*/ 1 h 49"/>
                  <a:gd name="T66" fmla="*/ 5 w 6"/>
                  <a:gd name="T67" fmla="*/ 1 h 49"/>
                  <a:gd name="T68" fmla="*/ 5 w 6"/>
                  <a:gd name="T69" fmla="*/ 1 h 49"/>
                  <a:gd name="T70" fmla="*/ 5 w 6"/>
                  <a:gd name="T71" fmla="*/ 1 h 49"/>
                  <a:gd name="T72" fmla="*/ 5 w 6"/>
                  <a:gd name="T73" fmla="*/ 2 h 49"/>
                  <a:gd name="T74" fmla="*/ 5 w 6"/>
                  <a:gd name="T75" fmla="*/ 2 h 49"/>
                  <a:gd name="T76" fmla="*/ 5 w 6"/>
                  <a:gd name="T77" fmla="*/ 1 h 49"/>
                  <a:gd name="T78" fmla="*/ 5 w 6"/>
                  <a:gd name="T79" fmla="*/ 2 h 49"/>
                  <a:gd name="T80" fmla="*/ 5 w 6"/>
                  <a:gd name="T81" fmla="*/ 1 h 49"/>
                  <a:gd name="T82" fmla="*/ 5 w 6"/>
                  <a:gd name="T83" fmla="*/ 1 h 49"/>
                  <a:gd name="T84" fmla="*/ 6 w 6"/>
                  <a:gd name="T85" fmla="*/ 2 h 49"/>
                  <a:gd name="T86" fmla="*/ 6 w 6"/>
                  <a:gd name="T87" fmla="*/ 2 h 49"/>
                  <a:gd name="T88" fmla="*/ 6 w 6"/>
                  <a:gd name="T89" fmla="*/ 1 h 49"/>
                  <a:gd name="T90" fmla="*/ 6 w 6"/>
                  <a:gd name="T91" fmla="*/ 2 h 49"/>
                  <a:gd name="T92" fmla="*/ 6 w 6"/>
                  <a:gd name="T93" fmla="*/ 2 h 49"/>
                  <a:gd name="T94" fmla="*/ 6 w 6"/>
                  <a:gd name="T95" fmla="*/ 2 h 49"/>
                  <a:gd name="T96" fmla="*/ 6 w 6"/>
                  <a:gd name="T97" fmla="*/ 2 h 4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49"/>
                  <a:gd name="T149" fmla="*/ 6 w 6"/>
                  <a:gd name="T150" fmla="*/ 49 h 4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49">
                    <a:moveTo>
                      <a:pt x="0" y="49"/>
                    </a:moveTo>
                    <a:lnTo>
                      <a:pt x="0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28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29" name="Freeform 2288"/>
              <p:cNvSpPr>
                <a:spLocks/>
              </p:cNvSpPr>
              <p:nvPr/>
            </p:nvSpPr>
            <p:spPr bwMode="auto">
              <a:xfrm>
                <a:off x="2262" y="2894"/>
                <a:ext cx="4" cy="28"/>
              </a:xfrm>
              <a:custGeom>
                <a:avLst/>
                <a:gdLst>
                  <a:gd name="T0" fmla="*/ 0 w 4"/>
                  <a:gd name="T1" fmla="*/ 0 h 28"/>
                  <a:gd name="T2" fmla="*/ 0 w 4"/>
                  <a:gd name="T3" fmla="*/ 0 h 28"/>
                  <a:gd name="T4" fmla="*/ 0 w 4"/>
                  <a:gd name="T5" fmla="*/ 0 h 28"/>
                  <a:gd name="T6" fmla="*/ 0 w 4"/>
                  <a:gd name="T7" fmla="*/ 0 h 28"/>
                  <a:gd name="T8" fmla="*/ 0 w 4"/>
                  <a:gd name="T9" fmla="*/ 2 h 28"/>
                  <a:gd name="T10" fmla="*/ 0 w 4"/>
                  <a:gd name="T11" fmla="*/ 2 h 28"/>
                  <a:gd name="T12" fmla="*/ 1 w 4"/>
                  <a:gd name="T13" fmla="*/ 3 h 28"/>
                  <a:gd name="T14" fmla="*/ 1 w 4"/>
                  <a:gd name="T15" fmla="*/ 3 h 28"/>
                  <a:gd name="T16" fmla="*/ 1 w 4"/>
                  <a:gd name="T17" fmla="*/ 4 h 28"/>
                  <a:gd name="T18" fmla="*/ 1 w 4"/>
                  <a:gd name="T19" fmla="*/ 3 h 28"/>
                  <a:gd name="T20" fmla="*/ 1 w 4"/>
                  <a:gd name="T21" fmla="*/ 4 h 28"/>
                  <a:gd name="T22" fmla="*/ 1 w 4"/>
                  <a:gd name="T23" fmla="*/ 4 h 28"/>
                  <a:gd name="T24" fmla="*/ 1 w 4"/>
                  <a:gd name="T25" fmla="*/ 5 h 28"/>
                  <a:gd name="T26" fmla="*/ 1 w 4"/>
                  <a:gd name="T27" fmla="*/ 5 h 28"/>
                  <a:gd name="T28" fmla="*/ 1 w 4"/>
                  <a:gd name="T29" fmla="*/ 6 h 28"/>
                  <a:gd name="T30" fmla="*/ 1 w 4"/>
                  <a:gd name="T31" fmla="*/ 6 h 28"/>
                  <a:gd name="T32" fmla="*/ 1 w 4"/>
                  <a:gd name="T33" fmla="*/ 7 h 28"/>
                  <a:gd name="T34" fmla="*/ 1 w 4"/>
                  <a:gd name="T35" fmla="*/ 7 h 28"/>
                  <a:gd name="T36" fmla="*/ 2 w 4"/>
                  <a:gd name="T37" fmla="*/ 8 h 28"/>
                  <a:gd name="T38" fmla="*/ 2 w 4"/>
                  <a:gd name="T39" fmla="*/ 8 h 28"/>
                  <a:gd name="T40" fmla="*/ 2 w 4"/>
                  <a:gd name="T41" fmla="*/ 10 h 28"/>
                  <a:gd name="T42" fmla="*/ 2 w 4"/>
                  <a:gd name="T43" fmla="*/ 10 h 28"/>
                  <a:gd name="T44" fmla="*/ 2 w 4"/>
                  <a:gd name="T45" fmla="*/ 11 h 28"/>
                  <a:gd name="T46" fmla="*/ 2 w 4"/>
                  <a:gd name="T47" fmla="*/ 11 h 28"/>
                  <a:gd name="T48" fmla="*/ 2 w 4"/>
                  <a:gd name="T49" fmla="*/ 13 h 28"/>
                  <a:gd name="T50" fmla="*/ 2 w 4"/>
                  <a:gd name="T51" fmla="*/ 13 h 28"/>
                  <a:gd name="T52" fmla="*/ 2 w 4"/>
                  <a:gd name="T53" fmla="*/ 16 h 28"/>
                  <a:gd name="T54" fmla="*/ 2 w 4"/>
                  <a:gd name="T55" fmla="*/ 16 h 28"/>
                  <a:gd name="T56" fmla="*/ 2 w 4"/>
                  <a:gd name="T57" fmla="*/ 16 h 28"/>
                  <a:gd name="T58" fmla="*/ 2 w 4"/>
                  <a:gd name="T59" fmla="*/ 16 h 28"/>
                  <a:gd name="T60" fmla="*/ 2 w 4"/>
                  <a:gd name="T61" fmla="*/ 16 h 28"/>
                  <a:gd name="T62" fmla="*/ 3 w 4"/>
                  <a:gd name="T63" fmla="*/ 18 h 28"/>
                  <a:gd name="T64" fmla="*/ 3 w 4"/>
                  <a:gd name="T65" fmla="*/ 18 h 28"/>
                  <a:gd name="T66" fmla="*/ 3 w 4"/>
                  <a:gd name="T67" fmla="*/ 18 h 28"/>
                  <a:gd name="T68" fmla="*/ 3 w 4"/>
                  <a:gd name="T69" fmla="*/ 18 h 28"/>
                  <a:gd name="T70" fmla="*/ 3 w 4"/>
                  <a:gd name="T71" fmla="*/ 19 h 28"/>
                  <a:gd name="T72" fmla="*/ 3 w 4"/>
                  <a:gd name="T73" fmla="*/ 19 h 28"/>
                  <a:gd name="T74" fmla="*/ 3 w 4"/>
                  <a:gd name="T75" fmla="*/ 20 h 28"/>
                  <a:gd name="T76" fmla="*/ 3 w 4"/>
                  <a:gd name="T77" fmla="*/ 20 h 28"/>
                  <a:gd name="T78" fmla="*/ 3 w 4"/>
                  <a:gd name="T79" fmla="*/ 23 h 28"/>
                  <a:gd name="T80" fmla="*/ 3 w 4"/>
                  <a:gd name="T81" fmla="*/ 23 h 28"/>
                  <a:gd name="T82" fmla="*/ 3 w 4"/>
                  <a:gd name="T83" fmla="*/ 23 h 28"/>
                  <a:gd name="T84" fmla="*/ 3 w 4"/>
                  <a:gd name="T85" fmla="*/ 23 h 28"/>
                  <a:gd name="T86" fmla="*/ 4 w 4"/>
                  <a:gd name="T87" fmla="*/ 25 h 28"/>
                  <a:gd name="T88" fmla="*/ 4 w 4"/>
                  <a:gd name="T89" fmla="*/ 25 h 28"/>
                  <a:gd name="T90" fmla="*/ 4 w 4"/>
                  <a:gd name="T91" fmla="*/ 26 h 28"/>
                  <a:gd name="T92" fmla="*/ 4 w 4"/>
                  <a:gd name="T93" fmla="*/ 26 h 28"/>
                  <a:gd name="T94" fmla="*/ 4 w 4"/>
                  <a:gd name="T95" fmla="*/ 27 h 28"/>
                  <a:gd name="T96" fmla="*/ 4 w 4"/>
                  <a:gd name="T97" fmla="*/ 27 h 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8"/>
                  <a:gd name="T149" fmla="*/ 4 w 4"/>
                  <a:gd name="T150" fmla="*/ 28 h 2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8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8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0" name="Freeform 2289"/>
              <p:cNvSpPr>
                <a:spLocks/>
              </p:cNvSpPr>
              <p:nvPr/>
            </p:nvSpPr>
            <p:spPr bwMode="auto">
              <a:xfrm>
                <a:off x="2266" y="2922"/>
                <a:ext cx="4" cy="12"/>
              </a:xfrm>
              <a:custGeom>
                <a:avLst/>
                <a:gdLst>
                  <a:gd name="T0" fmla="*/ 0 w 4"/>
                  <a:gd name="T1" fmla="*/ 0 h 12"/>
                  <a:gd name="T2" fmla="*/ 0 w 4"/>
                  <a:gd name="T3" fmla="*/ 0 h 12"/>
                  <a:gd name="T4" fmla="*/ 0 w 4"/>
                  <a:gd name="T5" fmla="*/ 0 h 12"/>
                  <a:gd name="T6" fmla="*/ 0 w 4"/>
                  <a:gd name="T7" fmla="*/ 2 h 12"/>
                  <a:gd name="T8" fmla="*/ 0 w 4"/>
                  <a:gd name="T9" fmla="*/ 2 h 12"/>
                  <a:gd name="T10" fmla="*/ 0 w 4"/>
                  <a:gd name="T11" fmla="*/ 3 h 12"/>
                  <a:gd name="T12" fmla="*/ 0 w 4"/>
                  <a:gd name="T13" fmla="*/ 3 h 12"/>
                  <a:gd name="T14" fmla="*/ 1 w 4"/>
                  <a:gd name="T15" fmla="*/ 4 h 12"/>
                  <a:gd name="T16" fmla="*/ 1 w 4"/>
                  <a:gd name="T17" fmla="*/ 4 h 12"/>
                  <a:gd name="T18" fmla="*/ 1 w 4"/>
                  <a:gd name="T19" fmla="*/ 4 h 12"/>
                  <a:gd name="T20" fmla="*/ 1 w 4"/>
                  <a:gd name="T21" fmla="*/ 5 h 12"/>
                  <a:gd name="T22" fmla="*/ 1 w 4"/>
                  <a:gd name="T23" fmla="*/ 5 h 12"/>
                  <a:gd name="T24" fmla="*/ 1 w 4"/>
                  <a:gd name="T25" fmla="*/ 6 h 12"/>
                  <a:gd name="T26" fmla="*/ 1 w 4"/>
                  <a:gd name="T27" fmla="*/ 6 h 12"/>
                  <a:gd name="T28" fmla="*/ 1 w 4"/>
                  <a:gd name="T29" fmla="*/ 6 h 12"/>
                  <a:gd name="T30" fmla="*/ 1 w 4"/>
                  <a:gd name="T31" fmla="*/ 6 h 12"/>
                  <a:gd name="T32" fmla="*/ 1 w 4"/>
                  <a:gd name="T33" fmla="*/ 6 h 12"/>
                  <a:gd name="T34" fmla="*/ 1 w 4"/>
                  <a:gd name="T35" fmla="*/ 6 h 12"/>
                  <a:gd name="T36" fmla="*/ 1 w 4"/>
                  <a:gd name="T37" fmla="*/ 6 h 12"/>
                  <a:gd name="T38" fmla="*/ 2 w 4"/>
                  <a:gd name="T39" fmla="*/ 7 h 12"/>
                  <a:gd name="T40" fmla="*/ 2 w 4"/>
                  <a:gd name="T41" fmla="*/ 7 h 12"/>
                  <a:gd name="T42" fmla="*/ 2 w 4"/>
                  <a:gd name="T43" fmla="*/ 7 h 12"/>
                  <a:gd name="T44" fmla="*/ 2 w 4"/>
                  <a:gd name="T45" fmla="*/ 7 h 12"/>
                  <a:gd name="T46" fmla="*/ 2 w 4"/>
                  <a:gd name="T47" fmla="*/ 8 h 12"/>
                  <a:gd name="T48" fmla="*/ 2 w 4"/>
                  <a:gd name="T49" fmla="*/ 8 h 12"/>
                  <a:gd name="T50" fmla="*/ 2 w 4"/>
                  <a:gd name="T51" fmla="*/ 9 h 12"/>
                  <a:gd name="T52" fmla="*/ 2 w 4"/>
                  <a:gd name="T53" fmla="*/ 9 h 12"/>
                  <a:gd name="T54" fmla="*/ 2 w 4"/>
                  <a:gd name="T55" fmla="*/ 10 h 12"/>
                  <a:gd name="T56" fmla="*/ 2 w 4"/>
                  <a:gd name="T57" fmla="*/ 10 h 12"/>
                  <a:gd name="T58" fmla="*/ 2 w 4"/>
                  <a:gd name="T59" fmla="*/ 10 h 12"/>
                  <a:gd name="T60" fmla="*/ 3 w 4"/>
                  <a:gd name="T61" fmla="*/ 10 h 12"/>
                  <a:gd name="T62" fmla="*/ 3 w 4"/>
                  <a:gd name="T63" fmla="*/ 10 h 12"/>
                  <a:gd name="T64" fmla="*/ 3 w 4"/>
                  <a:gd name="T65" fmla="*/ 10 h 12"/>
                  <a:gd name="T66" fmla="*/ 3 w 4"/>
                  <a:gd name="T67" fmla="*/ 10 h 12"/>
                  <a:gd name="T68" fmla="*/ 3 w 4"/>
                  <a:gd name="T69" fmla="*/ 10 h 12"/>
                  <a:gd name="T70" fmla="*/ 3 w 4"/>
                  <a:gd name="T71" fmla="*/ 11 h 12"/>
                  <a:gd name="T72" fmla="*/ 3 w 4"/>
                  <a:gd name="T73" fmla="*/ 11 h 12"/>
                  <a:gd name="T74" fmla="*/ 3 w 4"/>
                  <a:gd name="T75" fmla="*/ 11 h 12"/>
                  <a:gd name="T76" fmla="*/ 3 w 4"/>
                  <a:gd name="T77" fmla="*/ 11 h 12"/>
                  <a:gd name="T78" fmla="*/ 3 w 4"/>
                  <a:gd name="T79" fmla="*/ 10 h 12"/>
                  <a:gd name="T80" fmla="*/ 3 w 4"/>
                  <a:gd name="T81" fmla="*/ 11 h 12"/>
                  <a:gd name="T82" fmla="*/ 3 w 4"/>
                  <a:gd name="T83" fmla="*/ 11 h 12"/>
                  <a:gd name="T84" fmla="*/ 4 w 4"/>
                  <a:gd name="T85" fmla="*/ 11 h 12"/>
                  <a:gd name="T86" fmla="*/ 4 w 4"/>
                  <a:gd name="T87" fmla="*/ 12 h 12"/>
                  <a:gd name="T88" fmla="*/ 4 w 4"/>
                  <a:gd name="T89" fmla="*/ 11 h 12"/>
                  <a:gd name="T90" fmla="*/ 4 w 4"/>
                  <a:gd name="T91" fmla="*/ 10 h 12"/>
                  <a:gd name="T92" fmla="*/ 4 w 4"/>
                  <a:gd name="T93" fmla="*/ 11 h 12"/>
                  <a:gd name="T94" fmla="*/ 4 w 4"/>
                  <a:gd name="T95" fmla="*/ 11 h 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2"/>
                  <a:gd name="T146" fmla="*/ 4 w 4"/>
                  <a:gd name="T147" fmla="*/ 12 h 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1" name="Freeform 2290"/>
              <p:cNvSpPr>
                <a:spLocks/>
              </p:cNvSpPr>
              <p:nvPr/>
            </p:nvSpPr>
            <p:spPr bwMode="auto">
              <a:xfrm>
                <a:off x="2270" y="2934"/>
                <a:ext cx="4" cy="23"/>
              </a:xfrm>
              <a:custGeom>
                <a:avLst/>
                <a:gdLst>
                  <a:gd name="T0" fmla="*/ 0 w 4"/>
                  <a:gd name="T1" fmla="*/ 0 h 23"/>
                  <a:gd name="T2" fmla="*/ 0 w 4"/>
                  <a:gd name="T3" fmla="*/ 0 h 23"/>
                  <a:gd name="T4" fmla="*/ 0 w 4"/>
                  <a:gd name="T5" fmla="*/ 0 h 23"/>
                  <a:gd name="T6" fmla="*/ 0 w 4"/>
                  <a:gd name="T7" fmla="*/ 0 h 23"/>
                  <a:gd name="T8" fmla="*/ 0 w 4"/>
                  <a:gd name="T9" fmla="*/ 0 h 23"/>
                  <a:gd name="T10" fmla="*/ 1 w 4"/>
                  <a:gd name="T11" fmla="*/ 2 h 23"/>
                  <a:gd name="T12" fmla="*/ 1 w 4"/>
                  <a:gd name="T13" fmla="*/ 2 h 23"/>
                  <a:gd name="T14" fmla="*/ 1 w 4"/>
                  <a:gd name="T15" fmla="*/ 2 h 23"/>
                  <a:gd name="T16" fmla="*/ 1 w 4"/>
                  <a:gd name="T17" fmla="*/ 2 h 23"/>
                  <a:gd name="T18" fmla="*/ 1 w 4"/>
                  <a:gd name="T19" fmla="*/ 3 h 23"/>
                  <a:gd name="T20" fmla="*/ 1 w 4"/>
                  <a:gd name="T21" fmla="*/ 1 h 23"/>
                  <a:gd name="T22" fmla="*/ 1 w 4"/>
                  <a:gd name="T23" fmla="*/ 1 h 23"/>
                  <a:gd name="T24" fmla="*/ 1 w 4"/>
                  <a:gd name="T25" fmla="*/ 2 h 23"/>
                  <a:gd name="T26" fmla="*/ 1 w 4"/>
                  <a:gd name="T27" fmla="*/ 2 h 23"/>
                  <a:gd name="T28" fmla="*/ 1 w 4"/>
                  <a:gd name="T29" fmla="*/ 4 h 23"/>
                  <a:gd name="T30" fmla="*/ 1 w 4"/>
                  <a:gd name="T31" fmla="*/ 4 h 23"/>
                  <a:gd name="T32" fmla="*/ 2 w 4"/>
                  <a:gd name="T33" fmla="*/ 4 h 23"/>
                  <a:gd name="T34" fmla="*/ 2 w 4"/>
                  <a:gd name="T35" fmla="*/ 4 h 23"/>
                  <a:gd name="T36" fmla="*/ 2 w 4"/>
                  <a:gd name="T37" fmla="*/ 5 h 23"/>
                  <a:gd name="T38" fmla="*/ 2 w 4"/>
                  <a:gd name="T39" fmla="*/ 5 h 23"/>
                  <a:gd name="T40" fmla="*/ 2 w 4"/>
                  <a:gd name="T41" fmla="*/ 6 h 23"/>
                  <a:gd name="T42" fmla="*/ 2 w 4"/>
                  <a:gd name="T43" fmla="*/ 6 h 23"/>
                  <a:gd name="T44" fmla="*/ 2 w 4"/>
                  <a:gd name="T45" fmla="*/ 6 h 23"/>
                  <a:gd name="T46" fmla="*/ 2 w 4"/>
                  <a:gd name="T47" fmla="*/ 6 h 23"/>
                  <a:gd name="T48" fmla="*/ 2 w 4"/>
                  <a:gd name="T49" fmla="*/ 8 h 23"/>
                  <a:gd name="T50" fmla="*/ 2 w 4"/>
                  <a:gd name="T51" fmla="*/ 8 h 23"/>
                  <a:gd name="T52" fmla="*/ 2 w 4"/>
                  <a:gd name="T53" fmla="*/ 9 h 23"/>
                  <a:gd name="T54" fmla="*/ 2 w 4"/>
                  <a:gd name="T55" fmla="*/ 9 h 23"/>
                  <a:gd name="T56" fmla="*/ 2 w 4"/>
                  <a:gd name="T57" fmla="*/ 10 h 23"/>
                  <a:gd name="T58" fmla="*/ 2 w 4"/>
                  <a:gd name="T59" fmla="*/ 10 h 23"/>
                  <a:gd name="T60" fmla="*/ 3 w 4"/>
                  <a:gd name="T61" fmla="*/ 12 h 23"/>
                  <a:gd name="T62" fmla="*/ 3 w 4"/>
                  <a:gd name="T63" fmla="*/ 12 h 23"/>
                  <a:gd name="T64" fmla="*/ 3 w 4"/>
                  <a:gd name="T65" fmla="*/ 13 h 23"/>
                  <a:gd name="T66" fmla="*/ 3 w 4"/>
                  <a:gd name="T67" fmla="*/ 13 h 23"/>
                  <a:gd name="T68" fmla="*/ 3 w 4"/>
                  <a:gd name="T69" fmla="*/ 14 h 23"/>
                  <a:gd name="T70" fmla="*/ 3 w 4"/>
                  <a:gd name="T71" fmla="*/ 14 h 23"/>
                  <a:gd name="T72" fmla="*/ 3 w 4"/>
                  <a:gd name="T73" fmla="*/ 15 h 23"/>
                  <a:gd name="T74" fmla="*/ 3 w 4"/>
                  <a:gd name="T75" fmla="*/ 15 h 23"/>
                  <a:gd name="T76" fmla="*/ 3 w 4"/>
                  <a:gd name="T77" fmla="*/ 16 h 23"/>
                  <a:gd name="T78" fmla="*/ 3 w 4"/>
                  <a:gd name="T79" fmla="*/ 16 h 23"/>
                  <a:gd name="T80" fmla="*/ 3 w 4"/>
                  <a:gd name="T81" fmla="*/ 18 h 23"/>
                  <a:gd name="T82" fmla="*/ 3 w 4"/>
                  <a:gd name="T83" fmla="*/ 18 h 23"/>
                  <a:gd name="T84" fmla="*/ 3 w 4"/>
                  <a:gd name="T85" fmla="*/ 20 h 23"/>
                  <a:gd name="T86" fmla="*/ 3 w 4"/>
                  <a:gd name="T87" fmla="*/ 20 h 23"/>
                  <a:gd name="T88" fmla="*/ 4 w 4"/>
                  <a:gd name="T89" fmla="*/ 20 h 23"/>
                  <a:gd name="T90" fmla="*/ 4 w 4"/>
                  <a:gd name="T91" fmla="*/ 20 h 23"/>
                  <a:gd name="T92" fmla="*/ 4 w 4"/>
                  <a:gd name="T93" fmla="*/ 23 h 23"/>
                  <a:gd name="T94" fmla="*/ 4 w 4"/>
                  <a:gd name="T95" fmla="*/ 23 h 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3"/>
                  <a:gd name="T146" fmla="*/ 4 w 4"/>
                  <a:gd name="T147" fmla="*/ 23 h 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2" name="Freeform 2291"/>
              <p:cNvSpPr>
                <a:spLocks/>
              </p:cNvSpPr>
              <p:nvPr/>
            </p:nvSpPr>
            <p:spPr bwMode="auto">
              <a:xfrm>
                <a:off x="2274" y="2957"/>
                <a:ext cx="3" cy="63"/>
              </a:xfrm>
              <a:custGeom>
                <a:avLst/>
                <a:gdLst>
                  <a:gd name="T0" fmla="*/ 0 w 3"/>
                  <a:gd name="T1" fmla="*/ 0 h 63"/>
                  <a:gd name="T2" fmla="*/ 0 w 3"/>
                  <a:gd name="T3" fmla="*/ 0 h 63"/>
                  <a:gd name="T4" fmla="*/ 0 w 3"/>
                  <a:gd name="T5" fmla="*/ 2 h 63"/>
                  <a:gd name="T6" fmla="*/ 0 w 3"/>
                  <a:gd name="T7" fmla="*/ 2 h 63"/>
                  <a:gd name="T8" fmla="*/ 0 w 3"/>
                  <a:gd name="T9" fmla="*/ 4 h 63"/>
                  <a:gd name="T10" fmla="*/ 0 w 3"/>
                  <a:gd name="T11" fmla="*/ 4 h 63"/>
                  <a:gd name="T12" fmla="*/ 0 w 3"/>
                  <a:gd name="T13" fmla="*/ 6 h 63"/>
                  <a:gd name="T14" fmla="*/ 0 w 3"/>
                  <a:gd name="T15" fmla="*/ 6 h 63"/>
                  <a:gd name="T16" fmla="*/ 1 w 3"/>
                  <a:gd name="T17" fmla="*/ 8 h 63"/>
                  <a:gd name="T18" fmla="*/ 1 w 3"/>
                  <a:gd name="T19" fmla="*/ 8 h 63"/>
                  <a:gd name="T20" fmla="*/ 1 w 3"/>
                  <a:gd name="T21" fmla="*/ 11 h 63"/>
                  <a:gd name="T22" fmla="*/ 1 w 3"/>
                  <a:gd name="T23" fmla="*/ 11 h 63"/>
                  <a:gd name="T24" fmla="*/ 1 w 3"/>
                  <a:gd name="T25" fmla="*/ 12 h 63"/>
                  <a:gd name="T26" fmla="*/ 1 w 3"/>
                  <a:gd name="T27" fmla="*/ 12 h 63"/>
                  <a:gd name="T28" fmla="*/ 1 w 3"/>
                  <a:gd name="T29" fmla="*/ 16 h 63"/>
                  <a:gd name="T30" fmla="*/ 1 w 3"/>
                  <a:gd name="T31" fmla="*/ 16 h 63"/>
                  <a:gd name="T32" fmla="*/ 1 w 3"/>
                  <a:gd name="T33" fmla="*/ 18 h 63"/>
                  <a:gd name="T34" fmla="*/ 1 w 3"/>
                  <a:gd name="T35" fmla="*/ 18 h 63"/>
                  <a:gd name="T36" fmla="*/ 1 w 3"/>
                  <a:gd name="T37" fmla="*/ 21 h 63"/>
                  <a:gd name="T38" fmla="*/ 1 w 3"/>
                  <a:gd name="T39" fmla="*/ 21 h 63"/>
                  <a:gd name="T40" fmla="*/ 1 w 3"/>
                  <a:gd name="T41" fmla="*/ 22 h 63"/>
                  <a:gd name="T42" fmla="*/ 1 w 3"/>
                  <a:gd name="T43" fmla="*/ 22 h 63"/>
                  <a:gd name="T44" fmla="*/ 2 w 3"/>
                  <a:gd name="T45" fmla="*/ 25 h 63"/>
                  <a:gd name="T46" fmla="*/ 2 w 3"/>
                  <a:gd name="T47" fmla="*/ 25 h 63"/>
                  <a:gd name="T48" fmla="*/ 2 w 3"/>
                  <a:gd name="T49" fmla="*/ 27 h 63"/>
                  <a:gd name="T50" fmla="*/ 2 w 3"/>
                  <a:gd name="T51" fmla="*/ 27 h 63"/>
                  <a:gd name="T52" fmla="*/ 2 w 3"/>
                  <a:gd name="T53" fmla="*/ 30 h 63"/>
                  <a:gd name="T54" fmla="*/ 2 w 3"/>
                  <a:gd name="T55" fmla="*/ 30 h 63"/>
                  <a:gd name="T56" fmla="*/ 2 w 3"/>
                  <a:gd name="T57" fmla="*/ 33 h 63"/>
                  <a:gd name="T58" fmla="*/ 2 w 3"/>
                  <a:gd name="T59" fmla="*/ 33 h 63"/>
                  <a:gd name="T60" fmla="*/ 2 w 3"/>
                  <a:gd name="T61" fmla="*/ 36 h 63"/>
                  <a:gd name="T62" fmla="*/ 2 w 3"/>
                  <a:gd name="T63" fmla="*/ 36 h 63"/>
                  <a:gd name="T64" fmla="*/ 2 w 3"/>
                  <a:gd name="T65" fmla="*/ 38 h 63"/>
                  <a:gd name="T66" fmla="*/ 2 w 3"/>
                  <a:gd name="T67" fmla="*/ 38 h 63"/>
                  <a:gd name="T68" fmla="*/ 2 w 3"/>
                  <a:gd name="T69" fmla="*/ 42 h 63"/>
                  <a:gd name="T70" fmla="*/ 2 w 3"/>
                  <a:gd name="T71" fmla="*/ 42 h 63"/>
                  <a:gd name="T72" fmla="*/ 3 w 3"/>
                  <a:gd name="T73" fmla="*/ 44 h 63"/>
                  <a:gd name="T74" fmla="*/ 3 w 3"/>
                  <a:gd name="T75" fmla="*/ 44 h 63"/>
                  <a:gd name="T76" fmla="*/ 3 w 3"/>
                  <a:gd name="T77" fmla="*/ 48 h 63"/>
                  <a:gd name="T78" fmla="*/ 3 w 3"/>
                  <a:gd name="T79" fmla="*/ 48 h 63"/>
                  <a:gd name="T80" fmla="*/ 3 w 3"/>
                  <a:gd name="T81" fmla="*/ 51 h 63"/>
                  <a:gd name="T82" fmla="*/ 3 w 3"/>
                  <a:gd name="T83" fmla="*/ 51 h 63"/>
                  <a:gd name="T84" fmla="*/ 3 w 3"/>
                  <a:gd name="T85" fmla="*/ 54 h 63"/>
                  <a:gd name="T86" fmla="*/ 3 w 3"/>
                  <a:gd name="T87" fmla="*/ 54 h 63"/>
                  <a:gd name="T88" fmla="*/ 3 w 3"/>
                  <a:gd name="T89" fmla="*/ 57 h 63"/>
                  <a:gd name="T90" fmla="*/ 3 w 3"/>
                  <a:gd name="T91" fmla="*/ 57 h 63"/>
                  <a:gd name="T92" fmla="*/ 3 w 3"/>
                  <a:gd name="T93" fmla="*/ 60 h 63"/>
                  <a:gd name="T94" fmla="*/ 3 w 3"/>
                  <a:gd name="T95" fmla="*/ 60 h 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63"/>
                  <a:gd name="T146" fmla="*/ 3 w 3"/>
                  <a:gd name="T147" fmla="*/ 63 h 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63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2" y="41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3" y="44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3" y="51"/>
                    </a:lnTo>
                    <a:lnTo>
                      <a:pt x="3" y="53"/>
                    </a:lnTo>
                    <a:lnTo>
                      <a:pt x="3" y="51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3" y="59"/>
                    </a:lnTo>
                    <a:lnTo>
                      <a:pt x="3" y="60"/>
                    </a:lnTo>
                    <a:lnTo>
                      <a:pt x="3" y="63"/>
                    </a:lnTo>
                    <a:lnTo>
                      <a:pt x="3" y="60"/>
                    </a:lnTo>
                    <a:lnTo>
                      <a:pt x="3" y="6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3" name="Freeform 2292"/>
              <p:cNvSpPr>
                <a:spLocks/>
              </p:cNvSpPr>
              <p:nvPr/>
            </p:nvSpPr>
            <p:spPr bwMode="auto">
              <a:xfrm>
                <a:off x="2277" y="3020"/>
                <a:ext cx="4" cy="70"/>
              </a:xfrm>
              <a:custGeom>
                <a:avLst/>
                <a:gdLst>
                  <a:gd name="T0" fmla="*/ 1 w 4"/>
                  <a:gd name="T1" fmla="*/ 1 h 70"/>
                  <a:gd name="T2" fmla="*/ 1 w 4"/>
                  <a:gd name="T3" fmla="*/ 1 h 70"/>
                  <a:gd name="T4" fmla="*/ 1 w 4"/>
                  <a:gd name="T5" fmla="*/ 5 h 70"/>
                  <a:gd name="T6" fmla="*/ 1 w 4"/>
                  <a:gd name="T7" fmla="*/ 5 h 70"/>
                  <a:gd name="T8" fmla="*/ 1 w 4"/>
                  <a:gd name="T9" fmla="*/ 8 h 70"/>
                  <a:gd name="T10" fmla="*/ 1 w 4"/>
                  <a:gd name="T11" fmla="*/ 8 h 70"/>
                  <a:gd name="T12" fmla="*/ 1 w 4"/>
                  <a:gd name="T13" fmla="*/ 11 h 70"/>
                  <a:gd name="T14" fmla="*/ 1 w 4"/>
                  <a:gd name="T15" fmla="*/ 11 h 70"/>
                  <a:gd name="T16" fmla="*/ 1 w 4"/>
                  <a:gd name="T17" fmla="*/ 14 h 70"/>
                  <a:gd name="T18" fmla="*/ 1 w 4"/>
                  <a:gd name="T19" fmla="*/ 14 h 70"/>
                  <a:gd name="T20" fmla="*/ 1 w 4"/>
                  <a:gd name="T21" fmla="*/ 18 h 70"/>
                  <a:gd name="T22" fmla="*/ 1 w 4"/>
                  <a:gd name="T23" fmla="*/ 18 h 70"/>
                  <a:gd name="T24" fmla="*/ 1 w 4"/>
                  <a:gd name="T25" fmla="*/ 21 h 70"/>
                  <a:gd name="T26" fmla="*/ 1 w 4"/>
                  <a:gd name="T27" fmla="*/ 21 h 70"/>
                  <a:gd name="T28" fmla="*/ 2 w 4"/>
                  <a:gd name="T29" fmla="*/ 24 h 70"/>
                  <a:gd name="T30" fmla="*/ 2 w 4"/>
                  <a:gd name="T31" fmla="*/ 24 h 70"/>
                  <a:gd name="T32" fmla="*/ 2 w 4"/>
                  <a:gd name="T33" fmla="*/ 27 h 70"/>
                  <a:gd name="T34" fmla="*/ 2 w 4"/>
                  <a:gd name="T35" fmla="*/ 27 h 70"/>
                  <a:gd name="T36" fmla="*/ 2 w 4"/>
                  <a:gd name="T37" fmla="*/ 30 h 70"/>
                  <a:gd name="T38" fmla="*/ 2 w 4"/>
                  <a:gd name="T39" fmla="*/ 30 h 70"/>
                  <a:gd name="T40" fmla="*/ 2 w 4"/>
                  <a:gd name="T41" fmla="*/ 34 h 70"/>
                  <a:gd name="T42" fmla="*/ 2 w 4"/>
                  <a:gd name="T43" fmla="*/ 34 h 70"/>
                  <a:gd name="T44" fmla="*/ 2 w 4"/>
                  <a:gd name="T45" fmla="*/ 38 h 70"/>
                  <a:gd name="T46" fmla="*/ 2 w 4"/>
                  <a:gd name="T47" fmla="*/ 38 h 70"/>
                  <a:gd name="T48" fmla="*/ 2 w 4"/>
                  <a:gd name="T49" fmla="*/ 40 h 70"/>
                  <a:gd name="T50" fmla="*/ 2 w 4"/>
                  <a:gd name="T51" fmla="*/ 40 h 70"/>
                  <a:gd name="T52" fmla="*/ 2 w 4"/>
                  <a:gd name="T53" fmla="*/ 43 h 70"/>
                  <a:gd name="T54" fmla="*/ 2 w 4"/>
                  <a:gd name="T55" fmla="*/ 43 h 70"/>
                  <a:gd name="T56" fmla="*/ 3 w 4"/>
                  <a:gd name="T57" fmla="*/ 45 h 70"/>
                  <a:gd name="T58" fmla="*/ 3 w 4"/>
                  <a:gd name="T59" fmla="*/ 45 h 70"/>
                  <a:gd name="T60" fmla="*/ 3 w 4"/>
                  <a:gd name="T61" fmla="*/ 48 h 70"/>
                  <a:gd name="T62" fmla="*/ 3 w 4"/>
                  <a:gd name="T63" fmla="*/ 48 h 70"/>
                  <a:gd name="T64" fmla="*/ 3 w 4"/>
                  <a:gd name="T65" fmla="*/ 51 h 70"/>
                  <a:gd name="T66" fmla="*/ 3 w 4"/>
                  <a:gd name="T67" fmla="*/ 51 h 70"/>
                  <a:gd name="T68" fmla="*/ 3 w 4"/>
                  <a:gd name="T69" fmla="*/ 53 h 70"/>
                  <a:gd name="T70" fmla="*/ 3 w 4"/>
                  <a:gd name="T71" fmla="*/ 53 h 70"/>
                  <a:gd name="T72" fmla="*/ 3 w 4"/>
                  <a:gd name="T73" fmla="*/ 56 h 70"/>
                  <a:gd name="T74" fmla="*/ 3 w 4"/>
                  <a:gd name="T75" fmla="*/ 56 h 70"/>
                  <a:gd name="T76" fmla="*/ 3 w 4"/>
                  <a:gd name="T77" fmla="*/ 59 h 70"/>
                  <a:gd name="T78" fmla="*/ 3 w 4"/>
                  <a:gd name="T79" fmla="*/ 59 h 70"/>
                  <a:gd name="T80" fmla="*/ 4 w 4"/>
                  <a:gd name="T81" fmla="*/ 61 h 70"/>
                  <a:gd name="T82" fmla="*/ 4 w 4"/>
                  <a:gd name="T83" fmla="*/ 61 h 70"/>
                  <a:gd name="T84" fmla="*/ 4 w 4"/>
                  <a:gd name="T85" fmla="*/ 63 h 70"/>
                  <a:gd name="T86" fmla="*/ 4 w 4"/>
                  <a:gd name="T87" fmla="*/ 63 h 70"/>
                  <a:gd name="T88" fmla="*/ 4 w 4"/>
                  <a:gd name="T89" fmla="*/ 66 h 70"/>
                  <a:gd name="T90" fmla="*/ 4 w 4"/>
                  <a:gd name="T91" fmla="*/ 66 h 70"/>
                  <a:gd name="T92" fmla="*/ 4 w 4"/>
                  <a:gd name="T93" fmla="*/ 68 h 70"/>
                  <a:gd name="T94" fmla="*/ 4 w 4"/>
                  <a:gd name="T95" fmla="*/ 68 h 7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70"/>
                  <a:gd name="T146" fmla="*/ 4 w 4"/>
                  <a:gd name="T147" fmla="*/ 70 h 7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70">
                    <a:moveTo>
                      <a:pt x="0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2" y="43"/>
                    </a:lnTo>
                    <a:lnTo>
                      <a:pt x="2" y="44"/>
                    </a:lnTo>
                    <a:lnTo>
                      <a:pt x="3" y="45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3" y="50"/>
                    </a:lnTo>
                    <a:lnTo>
                      <a:pt x="3" y="51"/>
                    </a:lnTo>
                    <a:lnTo>
                      <a:pt x="3" y="53"/>
                    </a:lnTo>
                    <a:lnTo>
                      <a:pt x="3" y="51"/>
                    </a:lnTo>
                    <a:lnTo>
                      <a:pt x="3" y="53"/>
                    </a:lnTo>
                    <a:lnTo>
                      <a:pt x="3" y="55"/>
                    </a:lnTo>
                    <a:lnTo>
                      <a:pt x="3" y="53"/>
                    </a:lnTo>
                    <a:lnTo>
                      <a:pt x="3" y="55"/>
                    </a:lnTo>
                    <a:lnTo>
                      <a:pt x="3" y="56"/>
                    </a:lnTo>
                    <a:lnTo>
                      <a:pt x="3" y="58"/>
                    </a:lnTo>
                    <a:lnTo>
                      <a:pt x="3" y="56"/>
                    </a:lnTo>
                    <a:lnTo>
                      <a:pt x="3" y="58"/>
                    </a:lnTo>
                    <a:lnTo>
                      <a:pt x="3" y="59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3" y="60"/>
                    </a:lnTo>
                    <a:lnTo>
                      <a:pt x="4" y="61"/>
                    </a:lnTo>
                    <a:lnTo>
                      <a:pt x="4" y="62"/>
                    </a:lnTo>
                    <a:lnTo>
                      <a:pt x="4" y="61"/>
                    </a:lnTo>
                    <a:lnTo>
                      <a:pt x="4" y="62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7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4" name="Freeform 2293"/>
              <p:cNvSpPr>
                <a:spLocks/>
              </p:cNvSpPr>
              <p:nvPr/>
            </p:nvSpPr>
            <p:spPr bwMode="auto">
              <a:xfrm>
                <a:off x="2281" y="3090"/>
                <a:ext cx="4" cy="27"/>
              </a:xfrm>
              <a:custGeom>
                <a:avLst/>
                <a:gdLst>
                  <a:gd name="T0" fmla="*/ 0 w 4"/>
                  <a:gd name="T1" fmla="*/ 0 h 27"/>
                  <a:gd name="T2" fmla="*/ 0 w 4"/>
                  <a:gd name="T3" fmla="*/ 0 h 27"/>
                  <a:gd name="T4" fmla="*/ 0 w 4"/>
                  <a:gd name="T5" fmla="*/ 1 h 27"/>
                  <a:gd name="T6" fmla="*/ 0 w 4"/>
                  <a:gd name="T7" fmla="*/ 1 h 27"/>
                  <a:gd name="T8" fmla="*/ 0 w 4"/>
                  <a:gd name="T9" fmla="*/ 4 h 27"/>
                  <a:gd name="T10" fmla="*/ 0 w 4"/>
                  <a:gd name="T11" fmla="*/ 4 h 27"/>
                  <a:gd name="T12" fmla="*/ 1 w 4"/>
                  <a:gd name="T13" fmla="*/ 6 h 27"/>
                  <a:gd name="T14" fmla="*/ 1 w 4"/>
                  <a:gd name="T15" fmla="*/ 6 h 27"/>
                  <a:gd name="T16" fmla="*/ 1 w 4"/>
                  <a:gd name="T17" fmla="*/ 7 h 27"/>
                  <a:gd name="T18" fmla="*/ 1 w 4"/>
                  <a:gd name="T19" fmla="*/ 7 h 27"/>
                  <a:gd name="T20" fmla="*/ 1 w 4"/>
                  <a:gd name="T21" fmla="*/ 9 h 27"/>
                  <a:gd name="T22" fmla="*/ 1 w 4"/>
                  <a:gd name="T23" fmla="*/ 9 h 27"/>
                  <a:gd name="T24" fmla="*/ 1 w 4"/>
                  <a:gd name="T25" fmla="*/ 11 h 27"/>
                  <a:gd name="T26" fmla="*/ 1 w 4"/>
                  <a:gd name="T27" fmla="*/ 11 h 27"/>
                  <a:gd name="T28" fmla="*/ 1 w 4"/>
                  <a:gd name="T29" fmla="*/ 13 h 27"/>
                  <a:gd name="T30" fmla="*/ 1 w 4"/>
                  <a:gd name="T31" fmla="*/ 13 h 27"/>
                  <a:gd name="T32" fmla="*/ 1 w 4"/>
                  <a:gd name="T33" fmla="*/ 14 h 27"/>
                  <a:gd name="T34" fmla="*/ 1 w 4"/>
                  <a:gd name="T35" fmla="*/ 14 h 27"/>
                  <a:gd name="T36" fmla="*/ 1 w 4"/>
                  <a:gd name="T37" fmla="*/ 16 h 27"/>
                  <a:gd name="T38" fmla="*/ 1 w 4"/>
                  <a:gd name="T39" fmla="*/ 16 h 27"/>
                  <a:gd name="T40" fmla="*/ 2 w 4"/>
                  <a:gd name="T41" fmla="*/ 17 h 27"/>
                  <a:gd name="T42" fmla="*/ 2 w 4"/>
                  <a:gd name="T43" fmla="*/ 17 h 27"/>
                  <a:gd name="T44" fmla="*/ 2 w 4"/>
                  <a:gd name="T45" fmla="*/ 18 h 27"/>
                  <a:gd name="T46" fmla="*/ 2 w 4"/>
                  <a:gd name="T47" fmla="*/ 18 h 27"/>
                  <a:gd name="T48" fmla="*/ 2 w 4"/>
                  <a:gd name="T49" fmla="*/ 19 h 27"/>
                  <a:gd name="T50" fmla="*/ 2 w 4"/>
                  <a:gd name="T51" fmla="*/ 19 h 27"/>
                  <a:gd name="T52" fmla="*/ 2 w 4"/>
                  <a:gd name="T53" fmla="*/ 19 h 27"/>
                  <a:gd name="T54" fmla="*/ 2 w 4"/>
                  <a:gd name="T55" fmla="*/ 19 h 27"/>
                  <a:gd name="T56" fmla="*/ 2 w 4"/>
                  <a:gd name="T57" fmla="*/ 21 h 27"/>
                  <a:gd name="T58" fmla="*/ 2 w 4"/>
                  <a:gd name="T59" fmla="*/ 21 h 27"/>
                  <a:gd name="T60" fmla="*/ 2 w 4"/>
                  <a:gd name="T61" fmla="*/ 23 h 27"/>
                  <a:gd name="T62" fmla="*/ 2 w 4"/>
                  <a:gd name="T63" fmla="*/ 23 h 27"/>
                  <a:gd name="T64" fmla="*/ 3 w 4"/>
                  <a:gd name="T65" fmla="*/ 23 h 27"/>
                  <a:gd name="T66" fmla="*/ 3 w 4"/>
                  <a:gd name="T67" fmla="*/ 23 h 27"/>
                  <a:gd name="T68" fmla="*/ 3 w 4"/>
                  <a:gd name="T69" fmla="*/ 24 h 27"/>
                  <a:gd name="T70" fmla="*/ 3 w 4"/>
                  <a:gd name="T71" fmla="*/ 24 h 27"/>
                  <a:gd name="T72" fmla="*/ 3 w 4"/>
                  <a:gd name="T73" fmla="*/ 24 h 27"/>
                  <a:gd name="T74" fmla="*/ 3 w 4"/>
                  <a:gd name="T75" fmla="*/ 24 h 27"/>
                  <a:gd name="T76" fmla="*/ 3 w 4"/>
                  <a:gd name="T77" fmla="*/ 25 h 27"/>
                  <a:gd name="T78" fmla="*/ 3 w 4"/>
                  <a:gd name="T79" fmla="*/ 25 h 27"/>
                  <a:gd name="T80" fmla="*/ 3 w 4"/>
                  <a:gd name="T81" fmla="*/ 26 h 27"/>
                  <a:gd name="T82" fmla="*/ 3 w 4"/>
                  <a:gd name="T83" fmla="*/ 26 h 27"/>
                  <a:gd name="T84" fmla="*/ 3 w 4"/>
                  <a:gd name="T85" fmla="*/ 26 h 27"/>
                  <a:gd name="T86" fmla="*/ 3 w 4"/>
                  <a:gd name="T87" fmla="*/ 26 h 27"/>
                  <a:gd name="T88" fmla="*/ 3 w 4"/>
                  <a:gd name="T89" fmla="*/ 27 h 27"/>
                  <a:gd name="T90" fmla="*/ 3 w 4"/>
                  <a:gd name="T91" fmla="*/ 27 h 27"/>
                  <a:gd name="T92" fmla="*/ 4 w 4"/>
                  <a:gd name="T93" fmla="*/ 27 h 27"/>
                  <a:gd name="T94" fmla="*/ 4 w 4"/>
                  <a:gd name="T95" fmla="*/ 27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7"/>
                  <a:gd name="T146" fmla="*/ 4 w 4"/>
                  <a:gd name="T147" fmla="*/ 27 h 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4" y="27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5" name="Freeform 2294"/>
              <p:cNvSpPr>
                <a:spLocks/>
              </p:cNvSpPr>
              <p:nvPr/>
            </p:nvSpPr>
            <p:spPr bwMode="auto">
              <a:xfrm>
                <a:off x="2285" y="3117"/>
                <a:ext cx="4" cy="12"/>
              </a:xfrm>
              <a:custGeom>
                <a:avLst/>
                <a:gdLst>
                  <a:gd name="T0" fmla="*/ 0 w 4"/>
                  <a:gd name="T1" fmla="*/ 0 h 12"/>
                  <a:gd name="T2" fmla="*/ 0 w 4"/>
                  <a:gd name="T3" fmla="*/ 0 h 12"/>
                  <a:gd name="T4" fmla="*/ 0 w 4"/>
                  <a:gd name="T5" fmla="*/ 0 h 12"/>
                  <a:gd name="T6" fmla="*/ 0 w 4"/>
                  <a:gd name="T7" fmla="*/ 0 h 12"/>
                  <a:gd name="T8" fmla="*/ 0 w 4"/>
                  <a:gd name="T9" fmla="*/ 1 h 12"/>
                  <a:gd name="T10" fmla="*/ 0 w 4"/>
                  <a:gd name="T11" fmla="*/ 1 h 12"/>
                  <a:gd name="T12" fmla="*/ 0 w 4"/>
                  <a:gd name="T13" fmla="*/ 1 h 12"/>
                  <a:gd name="T14" fmla="*/ 0 w 4"/>
                  <a:gd name="T15" fmla="*/ 1 h 12"/>
                  <a:gd name="T16" fmla="*/ 0 w 4"/>
                  <a:gd name="T17" fmla="*/ 2 h 12"/>
                  <a:gd name="T18" fmla="*/ 0 w 4"/>
                  <a:gd name="T19" fmla="*/ 2 h 12"/>
                  <a:gd name="T20" fmla="*/ 1 w 4"/>
                  <a:gd name="T21" fmla="*/ 3 h 12"/>
                  <a:gd name="T22" fmla="*/ 1 w 4"/>
                  <a:gd name="T23" fmla="*/ 3 h 12"/>
                  <a:gd name="T24" fmla="*/ 1 w 4"/>
                  <a:gd name="T25" fmla="*/ 3 h 12"/>
                  <a:gd name="T26" fmla="*/ 1 w 4"/>
                  <a:gd name="T27" fmla="*/ 3 h 12"/>
                  <a:gd name="T28" fmla="*/ 1 w 4"/>
                  <a:gd name="T29" fmla="*/ 4 h 12"/>
                  <a:gd name="T30" fmla="*/ 1 w 4"/>
                  <a:gd name="T31" fmla="*/ 4 h 12"/>
                  <a:gd name="T32" fmla="*/ 1 w 4"/>
                  <a:gd name="T33" fmla="*/ 5 h 12"/>
                  <a:gd name="T34" fmla="*/ 1 w 4"/>
                  <a:gd name="T35" fmla="*/ 5 h 12"/>
                  <a:gd name="T36" fmla="*/ 1 w 4"/>
                  <a:gd name="T37" fmla="*/ 6 h 12"/>
                  <a:gd name="T38" fmla="*/ 1 w 4"/>
                  <a:gd name="T39" fmla="*/ 6 h 12"/>
                  <a:gd name="T40" fmla="*/ 1 w 4"/>
                  <a:gd name="T41" fmla="*/ 4 h 12"/>
                  <a:gd name="T42" fmla="*/ 1 w 4"/>
                  <a:gd name="T43" fmla="*/ 5 h 12"/>
                  <a:gd name="T44" fmla="*/ 1 w 4"/>
                  <a:gd name="T45" fmla="*/ 5 h 12"/>
                  <a:gd name="T46" fmla="*/ 2 w 4"/>
                  <a:gd name="T47" fmla="*/ 6 h 12"/>
                  <a:gd name="T48" fmla="*/ 2 w 4"/>
                  <a:gd name="T49" fmla="*/ 6 h 12"/>
                  <a:gd name="T50" fmla="*/ 2 w 4"/>
                  <a:gd name="T51" fmla="*/ 7 h 12"/>
                  <a:gd name="T52" fmla="*/ 2 w 4"/>
                  <a:gd name="T53" fmla="*/ 7 h 12"/>
                  <a:gd name="T54" fmla="*/ 2 w 4"/>
                  <a:gd name="T55" fmla="*/ 7 h 12"/>
                  <a:gd name="T56" fmla="*/ 2 w 4"/>
                  <a:gd name="T57" fmla="*/ 7 h 12"/>
                  <a:gd name="T58" fmla="*/ 2 w 4"/>
                  <a:gd name="T59" fmla="*/ 6 h 12"/>
                  <a:gd name="T60" fmla="*/ 2 w 4"/>
                  <a:gd name="T61" fmla="*/ 7 h 12"/>
                  <a:gd name="T62" fmla="*/ 2 w 4"/>
                  <a:gd name="T63" fmla="*/ 7 h 12"/>
                  <a:gd name="T64" fmla="*/ 2 w 4"/>
                  <a:gd name="T65" fmla="*/ 8 h 12"/>
                  <a:gd name="T66" fmla="*/ 2 w 4"/>
                  <a:gd name="T67" fmla="*/ 8 h 12"/>
                  <a:gd name="T68" fmla="*/ 2 w 4"/>
                  <a:gd name="T69" fmla="*/ 8 h 12"/>
                  <a:gd name="T70" fmla="*/ 3 w 4"/>
                  <a:gd name="T71" fmla="*/ 8 h 12"/>
                  <a:gd name="T72" fmla="*/ 3 w 4"/>
                  <a:gd name="T73" fmla="*/ 8 h 12"/>
                  <a:gd name="T74" fmla="*/ 3 w 4"/>
                  <a:gd name="T75" fmla="*/ 9 h 12"/>
                  <a:gd name="T76" fmla="*/ 3 w 4"/>
                  <a:gd name="T77" fmla="*/ 9 h 12"/>
                  <a:gd name="T78" fmla="*/ 3 w 4"/>
                  <a:gd name="T79" fmla="*/ 9 h 12"/>
                  <a:gd name="T80" fmla="*/ 3 w 4"/>
                  <a:gd name="T81" fmla="*/ 9 h 12"/>
                  <a:gd name="T82" fmla="*/ 3 w 4"/>
                  <a:gd name="T83" fmla="*/ 10 h 12"/>
                  <a:gd name="T84" fmla="*/ 3 w 4"/>
                  <a:gd name="T85" fmla="*/ 10 h 12"/>
                  <a:gd name="T86" fmla="*/ 3 w 4"/>
                  <a:gd name="T87" fmla="*/ 11 h 12"/>
                  <a:gd name="T88" fmla="*/ 3 w 4"/>
                  <a:gd name="T89" fmla="*/ 11 h 12"/>
                  <a:gd name="T90" fmla="*/ 3 w 4"/>
                  <a:gd name="T91" fmla="*/ 10 h 12"/>
                  <a:gd name="T92" fmla="*/ 4 w 4"/>
                  <a:gd name="T93" fmla="*/ 12 h 12"/>
                  <a:gd name="T94" fmla="*/ 4 w 4"/>
                  <a:gd name="T95" fmla="*/ 12 h 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2"/>
                  <a:gd name="T146" fmla="*/ 4 w 4"/>
                  <a:gd name="T147" fmla="*/ 12 h 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6" name="Freeform 2295"/>
              <p:cNvSpPr>
                <a:spLocks/>
              </p:cNvSpPr>
              <p:nvPr/>
            </p:nvSpPr>
            <p:spPr bwMode="auto">
              <a:xfrm>
                <a:off x="2289" y="3129"/>
                <a:ext cx="3" cy="11"/>
              </a:xfrm>
              <a:custGeom>
                <a:avLst/>
                <a:gdLst>
                  <a:gd name="T0" fmla="*/ 0 w 3"/>
                  <a:gd name="T1" fmla="*/ 0 h 11"/>
                  <a:gd name="T2" fmla="*/ 0 w 3"/>
                  <a:gd name="T3" fmla="*/ 0 h 11"/>
                  <a:gd name="T4" fmla="*/ 0 w 3"/>
                  <a:gd name="T5" fmla="*/ 0 h 11"/>
                  <a:gd name="T6" fmla="*/ 0 w 3"/>
                  <a:gd name="T7" fmla="*/ 0 h 11"/>
                  <a:gd name="T8" fmla="*/ 0 w 3"/>
                  <a:gd name="T9" fmla="*/ 1 h 11"/>
                  <a:gd name="T10" fmla="*/ 0 w 3"/>
                  <a:gd name="T11" fmla="*/ 1 h 11"/>
                  <a:gd name="T12" fmla="*/ 0 w 3"/>
                  <a:gd name="T13" fmla="*/ 1 h 11"/>
                  <a:gd name="T14" fmla="*/ 0 w 3"/>
                  <a:gd name="T15" fmla="*/ 1 h 11"/>
                  <a:gd name="T16" fmla="*/ 0 w 3"/>
                  <a:gd name="T17" fmla="*/ 2 h 11"/>
                  <a:gd name="T18" fmla="*/ 0 w 3"/>
                  <a:gd name="T19" fmla="*/ 2 h 11"/>
                  <a:gd name="T20" fmla="*/ 0 w 3"/>
                  <a:gd name="T21" fmla="*/ 3 h 11"/>
                  <a:gd name="T22" fmla="*/ 0 w 3"/>
                  <a:gd name="T23" fmla="*/ 3 h 11"/>
                  <a:gd name="T24" fmla="*/ 1 w 3"/>
                  <a:gd name="T25" fmla="*/ 3 h 11"/>
                  <a:gd name="T26" fmla="*/ 1 w 3"/>
                  <a:gd name="T27" fmla="*/ 3 h 11"/>
                  <a:gd name="T28" fmla="*/ 1 w 3"/>
                  <a:gd name="T29" fmla="*/ 3 h 11"/>
                  <a:gd name="T30" fmla="*/ 1 w 3"/>
                  <a:gd name="T31" fmla="*/ 3 h 11"/>
                  <a:gd name="T32" fmla="*/ 1 w 3"/>
                  <a:gd name="T33" fmla="*/ 3 h 11"/>
                  <a:gd name="T34" fmla="*/ 1 w 3"/>
                  <a:gd name="T35" fmla="*/ 4 h 11"/>
                  <a:gd name="T36" fmla="*/ 1 w 3"/>
                  <a:gd name="T37" fmla="*/ 4 h 11"/>
                  <a:gd name="T38" fmla="*/ 1 w 3"/>
                  <a:gd name="T39" fmla="*/ 5 h 11"/>
                  <a:gd name="T40" fmla="*/ 1 w 3"/>
                  <a:gd name="T41" fmla="*/ 5 h 11"/>
                  <a:gd name="T42" fmla="*/ 1 w 3"/>
                  <a:gd name="T43" fmla="*/ 5 h 11"/>
                  <a:gd name="T44" fmla="*/ 1 w 3"/>
                  <a:gd name="T45" fmla="*/ 5 h 11"/>
                  <a:gd name="T46" fmla="*/ 1 w 3"/>
                  <a:gd name="T47" fmla="*/ 6 h 11"/>
                  <a:gd name="T48" fmla="*/ 1 w 3"/>
                  <a:gd name="T49" fmla="*/ 6 h 11"/>
                  <a:gd name="T50" fmla="*/ 2 w 3"/>
                  <a:gd name="T51" fmla="*/ 6 h 11"/>
                  <a:gd name="T52" fmla="*/ 2 w 3"/>
                  <a:gd name="T53" fmla="*/ 6 h 11"/>
                  <a:gd name="T54" fmla="*/ 2 w 3"/>
                  <a:gd name="T55" fmla="*/ 7 h 11"/>
                  <a:gd name="T56" fmla="*/ 2 w 3"/>
                  <a:gd name="T57" fmla="*/ 7 h 11"/>
                  <a:gd name="T58" fmla="*/ 2 w 3"/>
                  <a:gd name="T59" fmla="*/ 7 h 11"/>
                  <a:gd name="T60" fmla="*/ 2 w 3"/>
                  <a:gd name="T61" fmla="*/ 7 h 11"/>
                  <a:gd name="T62" fmla="*/ 2 w 3"/>
                  <a:gd name="T63" fmla="*/ 8 h 11"/>
                  <a:gd name="T64" fmla="*/ 2 w 3"/>
                  <a:gd name="T65" fmla="*/ 8 h 11"/>
                  <a:gd name="T66" fmla="*/ 2 w 3"/>
                  <a:gd name="T67" fmla="*/ 7 h 11"/>
                  <a:gd name="T68" fmla="*/ 2 w 3"/>
                  <a:gd name="T69" fmla="*/ 7 h 11"/>
                  <a:gd name="T70" fmla="*/ 2 w 3"/>
                  <a:gd name="T71" fmla="*/ 7 h 11"/>
                  <a:gd name="T72" fmla="*/ 3 w 3"/>
                  <a:gd name="T73" fmla="*/ 8 h 11"/>
                  <a:gd name="T74" fmla="*/ 3 w 3"/>
                  <a:gd name="T75" fmla="*/ 8 h 11"/>
                  <a:gd name="T76" fmla="*/ 3 w 3"/>
                  <a:gd name="T77" fmla="*/ 9 h 11"/>
                  <a:gd name="T78" fmla="*/ 3 w 3"/>
                  <a:gd name="T79" fmla="*/ 9 h 11"/>
                  <a:gd name="T80" fmla="*/ 3 w 3"/>
                  <a:gd name="T81" fmla="*/ 10 h 11"/>
                  <a:gd name="T82" fmla="*/ 3 w 3"/>
                  <a:gd name="T83" fmla="*/ 10 h 11"/>
                  <a:gd name="T84" fmla="*/ 3 w 3"/>
                  <a:gd name="T85" fmla="*/ 10 h 11"/>
                  <a:gd name="T86" fmla="*/ 3 w 3"/>
                  <a:gd name="T87" fmla="*/ 10 h 11"/>
                  <a:gd name="T88" fmla="*/ 3 w 3"/>
                  <a:gd name="T89" fmla="*/ 10 h 11"/>
                  <a:gd name="T90" fmla="*/ 3 w 3"/>
                  <a:gd name="T91" fmla="*/ 10 h 11"/>
                  <a:gd name="T92" fmla="*/ 3 w 3"/>
                  <a:gd name="T93" fmla="*/ 11 h 11"/>
                  <a:gd name="T94" fmla="*/ 3 w 3"/>
                  <a:gd name="T95" fmla="*/ 11 h 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11"/>
                  <a:gd name="T146" fmla="*/ 3 w 3"/>
                  <a:gd name="T147" fmla="*/ 11 h 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7" name="Freeform 2296"/>
              <p:cNvSpPr>
                <a:spLocks/>
              </p:cNvSpPr>
              <p:nvPr/>
            </p:nvSpPr>
            <p:spPr bwMode="auto">
              <a:xfrm>
                <a:off x="2292" y="314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0 h 3"/>
                  <a:gd name="T6" fmla="*/ 1 w 5"/>
                  <a:gd name="T7" fmla="*/ 0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1 h 3"/>
                  <a:gd name="T14" fmla="*/ 1 w 5"/>
                  <a:gd name="T15" fmla="*/ 0 h 3"/>
                  <a:gd name="T16" fmla="*/ 1 w 5"/>
                  <a:gd name="T17" fmla="*/ 0 h 3"/>
                  <a:gd name="T18" fmla="*/ 1 w 5"/>
                  <a:gd name="T19" fmla="*/ 0 h 3"/>
                  <a:gd name="T20" fmla="*/ 1 w 5"/>
                  <a:gd name="T21" fmla="*/ 0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3 h 3"/>
                  <a:gd name="T54" fmla="*/ 3 w 5"/>
                  <a:gd name="T55" fmla="*/ 3 h 3"/>
                  <a:gd name="T56" fmla="*/ 3 w 5"/>
                  <a:gd name="T57" fmla="*/ 3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2 h 3"/>
                  <a:gd name="T66" fmla="*/ 3 w 5"/>
                  <a:gd name="T67" fmla="*/ 1 h 3"/>
                  <a:gd name="T68" fmla="*/ 3 w 5"/>
                  <a:gd name="T69" fmla="*/ 1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3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2 h 3"/>
                  <a:gd name="T88" fmla="*/ 4 w 5"/>
                  <a:gd name="T89" fmla="*/ 2 h 3"/>
                  <a:gd name="T90" fmla="*/ 4 w 5"/>
                  <a:gd name="T91" fmla="*/ 3 h 3"/>
                  <a:gd name="T92" fmla="*/ 4 w 5"/>
                  <a:gd name="T93" fmla="*/ 3 h 3"/>
                  <a:gd name="T94" fmla="*/ 5 w 5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8" name="Freeform 2297"/>
              <p:cNvSpPr>
                <a:spLocks/>
              </p:cNvSpPr>
              <p:nvPr/>
            </p:nvSpPr>
            <p:spPr bwMode="auto">
              <a:xfrm>
                <a:off x="2297" y="3141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0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0 w 4"/>
                  <a:gd name="T17" fmla="*/ 2 h 2"/>
                  <a:gd name="T18" fmla="*/ 1 w 4"/>
                  <a:gd name="T19" fmla="*/ 1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2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2 h 2"/>
                  <a:gd name="T40" fmla="*/ 2 w 4"/>
                  <a:gd name="T41" fmla="*/ 2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1 h 2"/>
                  <a:gd name="T60" fmla="*/ 2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0 h 2"/>
                  <a:gd name="T84" fmla="*/ 4 w 4"/>
                  <a:gd name="T85" fmla="*/ 2 h 2"/>
                  <a:gd name="T86" fmla="*/ 4 w 4"/>
                  <a:gd name="T87" fmla="*/ 2 h 2"/>
                  <a:gd name="T88" fmla="*/ 4 w 4"/>
                  <a:gd name="T89" fmla="*/ 2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39" name="Freeform 2298"/>
              <p:cNvSpPr>
                <a:spLocks/>
              </p:cNvSpPr>
              <p:nvPr/>
            </p:nvSpPr>
            <p:spPr bwMode="auto">
              <a:xfrm>
                <a:off x="2301" y="3138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3 h 4"/>
                  <a:gd name="T4" fmla="*/ 1 w 5"/>
                  <a:gd name="T5" fmla="*/ 4 h 4"/>
                  <a:gd name="T6" fmla="*/ 1 w 5"/>
                  <a:gd name="T7" fmla="*/ 4 h 4"/>
                  <a:gd name="T8" fmla="*/ 1 w 5"/>
                  <a:gd name="T9" fmla="*/ 3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4 h 4"/>
                  <a:gd name="T16" fmla="*/ 1 w 5"/>
                  <a:gd name="T17" fmla="*/ 4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2 w 5"/>
                  <a:gd name="T27" fmla="*/ 3 h 4"/>
                  <a:gd name="T28" fmla="*/ 2 w 5"/>
                  <a:gd name="T29" fmla="*/ 3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3 w 5"/>
                  <a:gd name="T43" fmla="*/ 2 h 4"/>
                  <a:gd name="T44" fmla="*/ 3 w 5"/>
                  <a:gd name="T45" fmla="*/ 2 h 4"/>
                  <a:gd name="T46" fmla="*/ 3 w 5"/>
                  <a:gd name="T47" fmla="*/ 2 h 4"/>
                  <a:gd name="T48" fmla="*/ 3 w 5"/>
                  <a:gd name="T49" fmla="*/ 2 h 4"/>
                  <a:gd name="T50" fmla="*/ 3 w 5"/>
                  <a:gd name="T51" fmla="*/ 1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4 w 5"/>
                  <a:gd name="T67" fmla="*/ 1 h 4"/>
                  <a:gd name="T68" fmla="*/ 4 w 5"/>
                  <a:gd name="T69" fmla="*/ 1 h 4"/>
                  <a:gd name="T70" fmla="*/ 4 w 5"/>
                  <a:gd name="T71" fmla="*/ 1 h 4"/>
                  <a:gd name="T72" fmla="*/ 4 w 5"/>
                  <a:gd name="T73" fmla="*/ 2 h 4"/>
                  <a:gd name="T74" fmla="*/ 4 w 5"/>
                  <a:gd name="T75" fmla="*/ 0 h 4"/>
                  <a:gd name="T76" fmla="*/ 4 w 5"/>
                  <a:gd name="T77" fmla="*/ 0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5 w 5"/>
                  <a:gd name="T85" fmla="*/ 2 h 4"/>
                  <a:gd name="T86" fmla="*/ 5 w 5"/>
                  <a:gd name="T87" fmla="*/ 2 h 4"/>
                  <a:gd name="T88" fmla="*/ 5 w 5"/>
                  <a:gd name="T89" fmla="*/ 1 h 4"/>
                  <a:gd name="T90" fmla="*/ 5 w 5"/>
                  <a:gd name="T91" fmla="*/ 1 h 4"/>
                  <a:gd name="T92" fmla="*/ 5 w 5"/>
                  <a:gd name="T93" fmla="*/ 1 h 4"/>
                  <a:gd name="T94" fmla="*/ 5 w 5"/>
                  <a:gd name="T95" fmla="*/ 0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0" name="Freeform 2299"/>
              <p:cNvSpPr>
                <a:spLocks/>
              </p:cNvSpPr>
              <p:nvPr/>
            </p:nvSpPr>
            <p:spPr bwMode="auto">
              <a:xfrm>
                <a:off x="2306" y="3134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4 h 5"/>
                  <a:gd name="T4" fmla="*/ 0 w 5"/>
                  <a:gd name="T5" fmla="*/ 4 h 5"/>
                  <a:gd name="T6" fmla="*/ 0 w 5"/>
                  <a:gd name="T7" fmla="*/ 4 h 5"/>
                  <a:gd name="T8" fmla="*/ 1 w 5"/>
                  <a:gd name="T9" fmla="*/ 5 h 5"/>
                  <a:gd name="T10" fmla="*/ 1 w 5"/>
                  <a:gd name="T11" fmla="*/ 5 h 5"/>
                  <a:gd name="T12" fmla="*/ 1 w 5"/>
                  <a:gd name="T13" fmla="*/ 4 h 5"/>
                  <a:gd name="T14" fmla="*/ 1 w 5"/>
                  <a:gd name="T15" fmla="*/ 4 h 5"/>
                  <a:gd name="T16" fmla="*/ 1 w 5"/>
                  <a:gd name="T17" fmla="*/ 4 h 5"/>
                  <a:gd name="T18" fmla="*/ 1 w 5"/>
                  <a:gd name="T19" fmla="*/ 4 h 5"/>
                  <a:gd name="T20" fmla="*/ 1 w 5"/>
                  <a:gd name="T21" fmla="*/ 4 h 5"/>
                  <a:gd name="T22" fmla="*/ 1 w 5"/>
                  <a:gd name="T23" fmla="*/ 4 h 5"/>
                  <a:gd name="T24" fmla="*/ 1 w 5"/>
                  <a:gd name="T25" fmla="*/ 4 h 5"/>
                  <a:gd name="T26" fmla="*/ 1 w 5"/>
                  <a:gd name="T27" fmla="*/ 5 h 5"/>
                  <a:gd name="T28" fmla="*/ 1 w 5"/>
                  <a:gd name="T29" fmla="*/ 5 h 5"/>
                  <a:gd name="T30" fmla="*/ 2 w 5"/>
                  <a:gd name="T31" fmla="*/ 3 h 5"/>
                  <a:gd name="T32" fmla="*/ 2 w 5"/>
                  <a:gd name="T33" fmla="*/ 4 h 5"/>
                  <a:gd name="T34" fmla="*/ 2 w 5"/>
                  <a:gd name="T35" fmla="*/ 4 h 5"/>
                  <a:gd name="T36" fmla="*/ 2 w 5"/>
                  <a:gd name="T37" fmla="*/ 4 h 5"/>
                  <a:gd name="T38" fmla="*/ 2 w 5"/>
                  <a:gd name="T39" fmla="*/ 4 h 5"/>
                  <a:gd name="T40" fmla="*/ 2 w 5"/>
                  <a:gd name="T41" fmla="*/ 4 h 5"/>
                  <a:gd name="T42" fmla="*/ 2 w 5"/>
                  <a:gd name="T43" fmla="*/ 3 h 5"/>
                  <a:gd name="T44" fmla="*/ 2 w 5"/>
                  <a:gd name="T45" fmla="*/ 4 h 5"/>
                  <a:gd name="T46" fmla="*/ 3 w 5"/>
                  <a:gd name="T47" fmla="*/ 3 h 5"/>
                  <a:gd name="T48" fmla="*/ 3 w 5"/>
                  <a:gd name="T49" fmla="*/ 3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3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3 h 5"/>
                  <a:gd name="T62" fmla="*/ 3 w 5"/>
                  <a:gd name="T63" fmla="*/ 3 h 5"/>
                  <a:gd name="T64" fmla="*/ 3 w 5"/>
                  <a:gd name="T65" fmla="*/ 3 h 5"/>
                  <a:gd name="T66" fmla="*/ 4 w 5"/>
                  <a:gd name="T67" fmla="*/ 3 h 5"/>
                  <a:gd name="T68" fmla="*/ 4 w 5"/>
                  <a:gd name="T69" fmla="*/ 3 h 5"/>
                  <a:gd name="T70" fmla="*/ 4 w 5"/>
                  <a:gd name="T71" fmla="*/ 3 h 5"/>
                  <a:gd name="T72" fmla="*/ 4 w 5"/>
                  <a:gd name="T73" fmla="*/ 2 h 5"/>
                  <a:gd name="T74" fmla="*/ 4 w 5"/>
                  <a:gd name="T75" fmla="*/ 1 h 5"/>
                  <a:gd name="T76" fmla="*/ 4 w 5"/>
                  <a:gd name="T77" fmla="*/ 2 h 5"/>
                  <a:gd name="T78" fmla="*/ 4 w 5"/>
                  <a:gd name="T79" fmla="*/ 2 h 5"/>
                  <a:gd name="T80" fmla="*/ 4 w 5"/>
                  <a:gd name="T81" fmla="*/ 2 h 5"/>
                  <a:gd name="T82" fmla="*/ 4 w 5"/>
                  <a:gd name="T83" fmla="*/ 1 h 5"/>
                  <a:gd name="T84" fmla="*/ 5 w 5"/>
                  <a:gd name="T85" fmla="*/ 1 h 5"/>
                  <a:gd name="T86" fmla="*/ 5 w 5"/>
                  <a:gd name="T87" fmla="*/ 0 h 5"/>
                  <a:gd name="T88" fmla="*/ 5 w 5"/>
                  <a:gd name="T89" fmla="*/ 0 h 5"/>
                  <a:gd name="T90" fmla="*/ 5 w 5"/>
                  <a:gd name="T91" fmla="*/ 0 h 5"/>
                  <a:gd name="T92" fmla="*/ 5 w 5"/>
                  <a:gd name="T93" fmla="*/ 0 h 5"/>
                  <a:gd name="T94" fmla="*/ 5 w 5"/>
                  <a:gd name="T95" fmla="*/ 0 h 5"/>
                  <a:gd name="T96" fmla="*/ 5 w 5"/>
                  <a:gd name="T97" fmla="*/ 0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4"/>
                    </a:moveTo>
                    <a:lnTo>
                      <a:pt x="0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1" name="Freeform 2300"/>
              <p:cNvSpPr>
                <a:spLocks/>
              </p:cNvSpPr>
              <p:nvPr/>
            </p:nvSpPr>
            <p:spPr bwMode="auto">
              <a:xfrm>
                <a:off x="2311" y="3128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1 w 6"/>
                  <a:gd name="T3" fmla="*/ 6 h 6"/>
                  <a:gd name="T4" fmla="*/ 1 w 6"/>
                  <a:gd name="T5" fmla="*/ 6 h 6"/>
                  <a:gd name="T6" fmla="*/ 1 w 6"/>
                  <a:gd name="T7" fmla="*/ 6 h 6"/>
                  <a:gd name="T8" fmla="*/ 1 w 6"/>
                  <a:gd name="T9" fmla="*/ 5 h 6"/>
                  <a:gd name="T10" fmla="*/ 1 w 6"/>
                  <a:gd name="T11" fmla="*/ 5 h 6"/>
                  <a:gd name="T12" fmla="*/ 1 w 6"/>
                  <a:gd name="T13" fmla="*/ 5 h 6"/>
                  <a:gd name="T14" fmla="*/ 1 w 6"/>
                  <a:gd name="T15" fmla="*/ 4 h 6"/>
                  <a:gd name="T16" fmla="*/ 1 w 6"/>
                  <a:gd name="T17" fmla="*/ 5 h 6"/>
                  <a:gd name="T18" fmla="*/ 1 w 6"/>
                  <a:gd name="T19" fmla="*/ 5 h 6"/>
                  <a:gd name="T20" fmla="*/ 2 w 6"/>
                  <a:gd name="T21" fmla="*/ 4 h 6"/>
                  <a:gd name="T22" fmla="*/ 2 w 6"/>
                  <a:gd name="T23" fmla="*/ 4 h 6"/>
                  <a:gd name="T24" fmla="*/ 2 w 6"/>
                  <a:gd name="T25" fmla="*/ 4 h 6"/>
                  <a:gd name="T26" fmla="*/ 2 w 6"/>
                  <a:gd name="T27" fmla="*/ 4 h 6"/>
                  <a:gd name="T28" fmla="*/ 2 w 6"/>
                  <a:gd name="T29" fmla="*/ 5 h 6"/>
                  <a:gd name="T30" fmla="*/ 2 w 6"/>
                  <a:gd name="T31" fmla="*/ 4 h 6"/>
                  <a:gd name="T32" fmla="*/ 2 w 6"/>
                  <a:gd name="T33" fmla="*/ 4 h 6"/>
                  <a:gd name="T34" fmla="*/ 2 w 6"/>
                  <a:gd name="T35" fmla="*/ 4 h 6"/>
                  <a:gd name="T36" fmla="*/ 2 w 6"/>
                  <a:gd name="T37" fmla="*/ 4 h 6"/>
                  <a:gd name="T38" fmla="*/ 3 w 6"/>
                  <a:gd name="T39" fmla="*/ 4 h 6"/>
                  <a:gd name="T40" fmla="*/ 3 w 6"/>
                  <a:gd name="T41" fmla="*/ 3 h 6"/>
                  <a:gd name="T42" fmla="*/ 3 w 6"/>
                  <a:gd name="T43" fmla="*/ 3 h 6"/>
                  <a:gd name="T44" fmla="*/ 3 w 6"/>
                  <a:gd name="T45" fmla="*/ 3 h 6"/>
                  <a:gd name="T46" fmla="*/ 3 w 6"/>
                  <a:gd name="T47" fmla="*/ 3 h 6"/>
                  <a:gd name="T48" fmla="*/ 3 w 6"/>
                  <a:gd name="T49" fmla="*/ 3 h 6"/>
                  <a:gd name="T50" fmla="*/ 3 w 6"/>
                  <a:gd name="T51" fmla="*/ 3 h 6"/>
                  <a:gd name="T52" fmla="*/ 3 w 6"/>
                  <a:gd name="T53" fmla="*/ 2 h 6"/>
                  <a:gd name="T54" fmla="*/ 4 w 6"/>
                  <a:gd name="T55" fmla="*/ 2 h 6"/>
                  <a:gd name="T56" fmla="*/ 4 w 6"/>
                  <a:gd name="T57" fmla="*/ 1 h 6"/>
                  <a:gd name="T58" fmla="*/ 4 w 6"/>
                  <a:gd name="T59" fmla="*/ 1 h 6"/>
                  <a:gd name="T60" fmla="*/ 4 w 6"/>
                  <a:gd name="T61" fmla="*/ 1 h 6"/>
                  <a:gd name="T62" fmla="*/ 4 w 6"/>
                  <a:gd name="T63" fmla="*/ 1 h 6"/>
                  <a:gd name="T64" fmla="*/ 4 w 6"/>
                  <a:gd name="T65" fmla="*/ 1 h 6"/>
                  <a:gd name="T66" fmla="*/ 4 w 6"/>
                  <a:gd name="T67" fmla="*/ 2 h 6"/>
                  <a:gd name="T68" fmla="*/ 4 w 6"/>
                  <a:gd name="T69" fmla="*/ 1 h 6"/>
                  <a:gd name="T70" fmla="*/ 4 w 6"/>
                  <a:gd name="T71" fmla="*/ 1 h 6"/>
                  <a:gd name="T72" fmla="*/ 4 w 6"/>
                  <a:gd name="T73" fmla="*/ 1 h 6"/>
                  <a:gd name="T74" fmla="*/ 5 w 6"/>
                  <a:gd name="T75" fmla="*/ 0 h 6"/>
                  <a:gd name="T76" fmla="*/ 5 w 6"/>
                  <a:gd name="T77" fmla="*/ 0 h 6"/>
                  <a:gd name="T78" fmla="*/ 5 w 6"/>
                  <a:gd name="T79" fmla="*/ 1 h 6"/>
                  <a:gd name="T80" fmla="*/ 5 w 6"/>
                  <a:gd name="T81" fmla="*/ 0 h 6"/>
                  <a:gd name="T82" fmla="*/ 5 w 6"/>
                  <a:gd name="T83" fmla="*/ 0 h 6"/>
                  <a:gd name="T84" fmla="*/ 5 w 6"/>
                  <a:gd name="T85" fmla="*/ 0 h 6"/>
                  <a:gd name="T86" fmla="*/ 5 w 6"/>
                  <a:gd name="T87" fmla="*/ 0 h 6"/>
                  <a:gd name="T88" fmla="*/ 5 w 6"/>
                  <a:gd name="T89" fmla="*/ 0 h 6"/>
                  <a:gd name="T90" fmla="*/ 5 w 6"/>
                  <a:gd name="T91" fmla="*/ 0 h 6"/>
                  <a:gd name="T92" fmla="*/ 5 w 6"/>
                  <a:gd name="T93" fmla="*/ 0 h 6"/>
                  <a:gd name="T94" fmla="*/ 6 w 6"/>
                  <a:gd name="T95" fmla="*/ 0 h 6"/>
                  <a:gd name="T96" fmla="*/ 6 w 6"/>
                  <a:gd name="T97" fmla="*/ 0 h 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6"/>
                  <a:gd name="T149" fmla="*/ 6 w 6"/>
                  <a:gd name="T150" fmla="*/ 6 h 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6">
                    <a:moveTo>
                      <a:pt x="0" y="6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2" name="Freeform 2301"/>
              <p:cNvSpPr>
                <a:spLocks/>
              </p:cNvSpPr>
              <p:nvPr/>
            </p:nvSpPr>
            <p:spPr bwMode="auto">
              <a:xfrm>
                <a:off x="2317" y="3123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0 w 5"/>
                  <a:gd name="T5" fmla="*/ 4 h 5"/>
                  <a:gd name="T6" fmla="*/ 0 w 5"/>
                  <a:gd name="T7" fmla="*/ 3 h 5"/>
                  <a:gd name="T8" fmla="*/ 0 w 5"/>
                  <a:gd name="T9" fmla="*/ 3 h 5"/>
                  <a:gd name="T10" fmla="*/ 0 w 5"/>
                  <a:gd name="T11" fmla="*/ 4 h 5"/>
                  <a:gd name="T12" fmla="*/ 1 w 5"/>
                  <a:gd name="T13" fmla="*/ 3 h 5"/>
                  <a:gd name="T14" fmla="*/ 1 w 5"/>
                  <a:gd name="T15" fmla="*/ 3 h 5"/>
                  <a:gd name="T16" fmla="*/ 1 w 5"/>
                  <a:gd name="T17" fmla="*/ 3 h 5"/>
                  <a:gd name="T18" fmla="*/ 1 w 5"/>
                  <a:gd name="T19" fmla="*/ 3 h 5"/>
                  <a:gd name="T20" fmla="*/ 1 w 5"/>
                  <a:gd name="T21" fmla="*/ 3 h 5"/>
                  <a:gd name="T22" fmla="*/ 1 w 5"/>
                  <a:gd name="T23" fmla="*/ 3 h 5"/>
                  <a:gd name="T24" fmla="*/ 1 w 5"/>
                  <a:gd name="T25" fmla="*/ 3 h 5"/>
                  <a:gd name="T26" fmla="*/ 1 w 5"/>
                  <a:gd name="T27" fmla="*/ 3 h 5"/>
                  <a:gd name="T28" fmla="*/ 1 w 5"/>
                  <a:gd name="T29" fmla="*/ 3 h 5"/>
                  <a:gd name="T30" fmla="*/ 1 w 5"/>
                  <a:gd name="T31" fmla="*/ 2 h 5"/>
                  <a:gd name="T32" fmla="*/ 1 w 5"/>
                  <a:gd name="T33" fmla="*/ 2 h 5"/>
                  <a:gd name="T34" fmla="*/ 2 w 5"/>
                  <a:gd name="T35" fmla="*/ 3 h 5"/>
                  <a:gd name="T36" fmla="*/ 2 w 5"/>
                  <a:gd name="T37" fmla="*/ 3 h 5"/>
                  <a:gd name="T38" fmla="*/ 2 w 5"/>
                  <a:gd name="T39" fmla="*/ 3 h 5"/>
                  <a:gd name="T40" fmla="*/ 2 w 5"/>
                  <a:gd name="T41" fmla="*/ 2 h 5"/>
                  <a:gd name="T42" fmla="*/ 2 w 5"/>
                  <a:gd name="T43" fmla="*/ 2 h 5"/>
                  <a:gd name="T44" fmla="*/ 2 w 5"/>
                  <a:gd name="T45" fmla="*/ 3 h 5"/>
                  <a:gd name="T46" fmla="*/ 2 w 5"/>
                  <a:gd name="T47" fmla="*/ 3 h 5"/>
                  <a:gd name="T48" fmla="*/ 2 w 5"/>
                  <a:gd name="T49" fmla="*/ 2 h 5"/>
                  <a:gd name="T50" fmla="*/ 2 w 5"/>
                  <a:gd name="T51" fmla="*/ 3 h 5"/>
                  <a:gd name="T52" fmla="*/ 2 w 5"/>
                  <a:gd name="T53" fmla="*/ 3 h 5"/>
                  <a:gd name="T54" fmla="*/ 2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2 h 5"/>
                  <a:gd name="T62" fmla="*/ 3 w 5"/>
                  <a:gd name="T63" fmla="*/ 2 h 5"/>
                  <a:gd name="T64" fmla="*/ 3 w 5"/>
                  <a:gd name="T65" fmla="*/ 1 h 5"/>
                  <a:gd name="T66" fmla="*/ 3 w 5"/>
                  <a:gd name="T67" fmla="*/ 1 h 5"/>
                  <a:gd name="T68" fmla="*/ 3 w 5"/>
                  <a:gd name="T69" fmla="*/ 2 h 5"/>
                  <a:gd name="T70" fmla="*/ 3 w 5"/>
                  <a:gd name="T71" fmla="*/ 2 h 5"/>
                  <a:gd name="T72" fmla="*/ 3 w 5"/>
                  <a:gd name="T73" fmla="*/ 2 h 5"/>
                  <a:gd name="T74" fmla="*/ 3 w 5"/>
                  <a:gd name="T75" fmla="*/ 2 h 5"/>
                  <a:gd name="T76" fmla="*/ 4 w 5"/>
                  <a:gd name="T77" fmla="*/ 2 h 5"/>
                  <a:gd name="T78" fmla="*/ 4 w 5"/>
                  <a:gd name="T79" fmla="*/ 1 h 5"/>
                  <a:gd name="T80" fmla="*/ 4 w 5"/>
                  <a:gd name="T81" fmla="*/ 2 h 5"/>
                  <a:gd name="T82" fmla="*/ 4 w 5"/>
                  <a:gd name="T83" fmla="*/ 2 h 5"/>
                  <a:gd name="T84" fmla="*/ 4 w 5"/>
                  <a:gd name="T85" fmla="*/ 2 h 5"/>
                  <a:gd name="T86" fmla="*/ 4 w 5"/>
                  <a:gd name="T87" fmla="*/ 2 h 5"/>
                  <a:gd name="T88" fmla="*/ 4 w 5"/>
                  <a:gd name="T89" fmla="*/ 3 h 5"/>
                  <a:gd name="T90" fmla="*/ 4 w 5"/>
                  <a:gd name="T91" fmla="*/ 2 h 5"/>
                  <a:gd name="T92" fmla="*/ 4 w 5"/>
                  <a:gd name="T93" fmla="*/ 2 h 5"/>
                  <a:gd name="T94" fmla="*/ 5 w 5"/>
                  <a:gd name="T95" fmla="*/ 0 h 5"/>
                  <a:gd name="T96" fmla="*/ 5 w 5"/>
                  <a:gd name="T97" fmla="*/ 0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3" name="Freeform 2302"/>
              <p:cNvSpPr>
                <a:spLocks/>
              </p:cNvSpPr>
              <p:nvPr/>
            </p:nvSpPr>
            <p:spPr bwMode="auto">
              <a:xfrm>
                <a:off x="2322" y="3120"/>
                <a:ext cx="5" cy="6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5 h 6"/>
                  <a:gd name="T4" fmla="*/ 0 w 5"/>
                  <a:gd name="T5" fmla="*/ 5 h 6"/>
                  <a:gd name="T6" fmla="*/ 0 w 5"/>
                  <a:gd name="T7" fmla="*/ 5 h 6"/>
                  <a:gd name="T8" fmla="*/ 0 w 5"/>
                  <a:gd name="T9" fmla="*/ 6 h 6"/>
                  <a:gd name="T10" fmla="*/ 0 w 5"/>
                  <a:gd name="T11" fmla="*/ 6 h 6"/>
                  <a:gd name="T12" fmla="*/ 0 w 5"/>
                  <a:gd name="T13" fmla="*/ 5 h 6"/>
                  <a:gd name="T14" fmla="*/ 0 w 5"/>
                  <a:gd name="T15" fmla="*/ 4 h 6"/>
                  <a:gd name="T16" fmla="*/ 0 w 5"/>
                  <a:gd name="T17" fmla="*/ 4 h 6"/>
                  <a:gd name="T18" fmla="*/ 1 w 5"/>
                  <a:gd name="T19" fmla="*/ 4 h 6"/>
                  <a:gd name="T20" fmla="*/ 1 w 5"/>
                  <a:gd name="T21" fmla="*/ 4 h 6"/>
                  <a:gd name="T22" fmla="*/ 1 w 5"/>
                  <a:gd name="T23" fmla="*/ 4 h 6"/>
                  <a:gd name="T24" fmla="*/ 1 w 5"/>
                  <a:gd name="T25" fmla="*/ 4 h 6"/>
                  <a:gd name="T26" fmla="*/ 1 w 5"/>
                  <a:gd name="T27" fmla="*/ 4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4 h 6"/>
                  <a:gd name="T34" fmla="*/ 2 w 5"/>
                  <a:gd name="T35" fmla="*/ 3 h 6"/>
                  <a:gd name="T36" fmla="*/ 2 w 5"/>
                  <a:gd name="T37" fmla="*/ 3 h 6"/>
                  <a:gd name="T38" fmla="*/ 2 w 5"/>
                  <a:gd name="T39" fmla="*/ 3 h 6"/>
                  <a:gd name="T40" fmla="*/ 2 w 5"/>
                  <a:gd name="T41" fmla="*/ 3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3 h 6"/>
                  <a:gd name="T48" fmla="*/ 2 w 5"/>
                  <a:gd name="T49" fmla="*/ 3 h 6"/>
                  <a:gd name="T50" fmla="*/ 2 w 5"/>
                  <a:gd name="T51" fmla="*/ 3 h 6"/>
                  <a:gd name="T52" fmla="*/ 3 w 5"/>
                  <a:gd name="T53" fmla="*/ 3 h 6"/>
                  <a:gd name="T54" fmla="*/ 3 w 5"/>
                  <a:gd name="T55" fmla="*/ 3 h 6"/>
                  <a:gd name="T56" fmla="*/ 3 w 5"/>
                  <a:gd name="T57" fmla="*/ 4 h 6"/>
                  <a:gd name="T58" fmla="*/ 3 w 5"/>
                  <a:gd name="T59" fmla="*/ 4 h 6"/>
                  <a:gd name="T60" fmla="*/ 3 w 5"/>
                  <a:gd name="T61" fmla="*/ 3 h 6"/>
                  <a:gd name="T62" fmla="*/ 3 w 5"/>
                  <a:gd name="T63" fmla="*/ 4 h 6"/>
                  <a:gd name="T64" fmla="*/ 3 w 5"/>
                  <a:gd name="T65" fmla="*/ 2 h 6"/>
                  <a:gd name="T66" fmla="*/ 3 w 5"/>
                  <a:gd name="T67" fmla="*/ 2 h 6"/>
                  <a:gd name="T68" fmla="*/ 3 w 5"/>
                  <a:gd name="T69" fmla="*/ 3 h 6"/>
                  <a:gd name="T70" fmla="*/ 3 w 5"/>
                  <a:gd name="T71" fmla="*/ 3 h 6"/>
                  <a:gd name="T72" fmla="*/ 3 w 5"/>
                  <a:gd name="T73" fmla="*/ 2 h 6"/>
                  <a:gd name="T74" fmla="*/ 4 w 5"/>
                  <a:gd name="T75" fmla="*/ 2 h 6"/>
                  <a:gd name="T76" fmla="*/ 4 w 5"/>
                  <a:gd name="T77" fmla="*/ 2 h 6"/>
                  <a:gd name="T78" fmla="*/ 4 w 5"/>
                  <a:gd name="T79" fmla="*/ 3 h 6"/>
                  <a:gd name="T80" fmla="*/ 4 w 5"/>
                  <a:gd name="T81" fmla="*/ 3 h 6"/>
                  <a:gd name="T82" fmla="*/ 4 w 5"/>
                  <a:gd name="T83" fmla="*/ 2 h 6"/>
                  <a:gd name="T84" fmla="*/ 4 w 5"/>
                  <a:gd name="T85" fmla="*/ 1 h 6"/>
                  <a:gd name="T86" fmla="*/ 4 w 5"/>
                  <a:gd name="T87" fmla="*/ 2 h 6"/>
                  <a:gd name="T88" fmla="*/ 4 w 5"/>
                  <a:gd name="T89" fmla="*/ 1 h 6"/>
                  <a:gd name="T90" fmla="*/ 4 w 5"/>
                  <a:gd name="T91" fmla="*/ 1 h 6"/>
                  <a:gd name="T92" fmla="*/ 5 w 5"/>
                  <a:gd name="T93" fmla="*/ 1 h 6"/>
                  <a:gd name="T94" fmla="*/ 5 w 5"/>
                  <a:gd name="T95" fmla="*/ 0 h 6"/>
                  <a:gd name="T96" fmla="*/ 5 w 5"/>
                  <a:gd name="T97" fmla="*/ 0 h 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6"/>
                  <a:gd name="T149" fmla="*/ 5 w 5"/>
                  <a:gd name="T150" fmla="*/ 6 h 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6">
                    <a:moveTo>
                      <a:pt x="0" y="4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4" name="Freeform 2303"/>
              <p:cNvSpPr>
                <a:spLocks/>
              </p:cNvSpPr>
              <p:nvPr/>
            </p:nvSpPr>
            <p:spPr bwMode="auto">
              <a:xfrm>
                <a:off x="2327" y="3109"/>
                <a:ext cx="5" cy="12"/>
              </a:xfrm>
              <a:custGeom>
                <a:avLst/>
                <a:gdLst>
                  <a:gd name="T0" fmla="*/ 0 w 5"/>
                  <a:gd name="T1" fmla="*/ 11 h 12"/>
                  <a:gd name="T2" fmla="*/ 0 w 5"/>
                  <a:gd name="T3" fmla="*/ 11 h 12"/>
                  <a:gd name="T4" fmla="*/ 0 w 5"/>
                  <a:gd name="T5" fmla="*/ 11 h 12"/>
                  <a:gd name="T6" fmla="*/ 0 w 5"/>
                  <a:gd name="T7" fmla="*/ 11 h 12"/>
                  <a:gd name="T8" fmla="*/ 0 w 5"/>
                  <a:gd name="T9" fmla="*/ 10 h 12"/>
                  <a:gd name="T10" fmla="*/ 0 w 5"/>
                  <a:gd name="T11" fmla="*/ 11 h 12"/>
                  <a:gd name="T12" fmla="*/ 1 w 5"/>
                  <a:gd name="T13" fmla="*/ 10 h 12"/>
                  <a:gd name="T14" fmla="*/ 1 w 5"/>
                  <a:gd name="T15" fmla="*/ 10 h 12"/>
                  <a:gd name="T16" fmla="*/ 1 w 5"/>
                  <a:gd name="T17" fmla="*/ 10 h 12"/>
                  <a:gd name="T18" fmla="*/ 1 w 5"/>
                  <a:gd name="T19" fmla="*/ 10 h 12"/>
                  <a:gd name="T20" fmla="*/ 1 w 5"/>
                  <a:gd name="T21" fmla="*/ 9 h 12"/>
                  <a:gd name="T22" fmla="*/ 1 w 5"/>
                  <a:gd name="T23" fmla="*/ 9 h 12"/>
                  <a:gd name="T24" fmla="*/ 1 w 5"/>
                  <a:gd name="T25" fmla="*/ 9 h 12"/>
                  <a:gd name="T26" fmla="*/ 1 w 5"/>
                  <a:gd name="T27" fmla="*/ 9 h 12"/>
                  <a:gd name="T28" fmla="*/ 1 w 5"/>
                  <a:gd name="T29" fmla="*/ 10 h 12"/>
                  <a:gd name="T30" fmla="*/ 1 w 5"/>
                  <a:gd name="T31" fmla="*/ 10 h 12"/>
                  <a:gd name="T32" fmla="*/ 2 w 5"/>
                  <a:gd name="T33" fmla="*/ 8 h 12"/>
                  <a:gd name="T34" fmla="*/ 2 w 5"/>
                  <a:gd name="T35" fmla="*/ 8 h 12"/>
                  <a:gd name="T36" fmla="*/ 2 w 5"/>
                  <a:gd name="T37" fmla="*/ 8 h 12"/>
                  <a:gd name="T38" fmla="*/ 2 w 5"/>
                  <a:gd name="T39" fmla="*/ 8 h 12"/>
                  <a:gd name="T40" fmla="*/ 2 w 5"/>
                  <a:gd name="T41" fmla="*/ 8 h 12"/>
                  <a:gd name="T42" fmla="*/ 2 w 5"/>
                  <a:gd name="T43" fmla="*/ 8 h 12"/>
                  <a:gd name="T44" fmla="*/ 2 w 5"/>
                  <a:gd name="T45" fmla="*/ 7 h 12"/>
                  <a:gd name="T46" fmla="*/ 2 w 5"/>
                  <a:gd name="T47" fmla="*/ 7 h 12"/>
                  <a:gd name="T48" fmla="*/ 2 w 5"/>
                  <a:gd name="T49" fmla="*/ 7 h 12"/>
                  <a:gd name="T50" fmla="*/ 2 w 5"/>
                  <a:gd name="T51" fmla="*/ 7 h 12"/>
                  <a:gd name="T52" fmla="*/ 3 w 5"/>
                  <a:gd name="T53" fmla="*/ 7 h 12"/>
                  <a:gd name="T54" fmla="*/ 3 w 5"/>
                  <a:gd name="T55" fmla="*/ 6 h 12"/>
                  <a:gd name="T56" fmla="*/ 3 w 5"/>
                  <a:gd name="T57" fmla="*/ 6 h 12"/>
                  <a:gd name="T58" fmla="*/ 3 w 5"/>
                  <a:gd name="T59" fmla="*/ 6 h 12"/>
                  <a:gd name="T60" fmla="*/ 3 w 5"/>
                  <a:gd name="T61" fmla="*/ 5 h 12"/>
                  <a:gd name="T62" fmla="*/ 3 w 5"/>
                  <a:gd name="T63" fmla="*/ 5 h 12"/>
                  <a:gd name="T64" fmla="*/ 3 w 5"/>
                  <a:gd name="T65" fmla="*/ 6 h 12"/>
                  <a:gd name="T66" fmla="*/ 3 w 5"/>
                  <a:gd name="T67" fmla="*/ 4 h 12"/>
                  <a:gd name="T68" fmla="*/ 3 w 5"/>
                  <a:gd name="T69" fmla="*/ 4 h 12"/>
                  <a:gd name="T70" fmla="*/ 3 w 5"/>
                  <a:gd name="T71" fmla="*/ 5 h 12"/>
                  <a:gd name="T72" fmla="*/ 3 w 5"/>
                  <a:gd name="T73" fmla="*/ 5 h 12"/>
                  <a:gd name="T74" fmla="*/ 4 w 5"/>
                  <a:gd name="T75" fmla="*/ 5 h 12"/>
                  <a:gd name="T76" fmla="*/ 4 w 5"/>
                  <a:gd name="T77" fmla="*/ 5 h 12"/>
                  <a:gd name="T78" fmla="*/ 4 w 5"/>
                  <a:gd name="T79" fmla="*/ 5 h 12"/>
                  <a:gd name="T80" fmla="*/ 4 w 5"/>
                  <a:gd name="T81" fmla="*/ 3 h 12"/>
                  <a:gd name="T82" fmla="*/ 4 w 5"/>
                  <a:gd name="T83" fmla="*/ 3 h 12"/>
                  <a:gd name="T84" fmla="*/ 4 w 5"/>
                  <a:gd name="T85" fmla="*/ 3 h 12"/>
                  <a:gd name="T86" fmla="*/ 5 w 5"/>
                  <a:gd name="T87" fmla="*/ 3 h 12"/>
                  <a:gd name="T88" fmla="*/ 5 w 5"/>
                  <a:gd name="T89" fmla="*/ 3 h 12"/>
                  <a:gd name="T90" fmla="*/ 5 w 5"/>
                  <a:gd name="T91" fmla="*/ 2 h 12"/>
                  <a:gd name="T92" fmla="*/ 5 w 5"/>
                  <a:gd name="T93" fmla="*/ 1 h 12"/>
                  <a:gd name="T94" fmla="*/ 5 w 5"/>
                  <a:gd name="T95" fmla="*/ 1 h 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2"/>
                  <a:gd name="T146" fmla="*/ 5 w 5"/>
                  <a:gd name="T147" fmla="*/ 12 h 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2">
                    <a:moveTo>
                      <a:pt x="0" y="11"/>
                    </a:moveTo>
                    <a:lnTo>
                      <a:pt x="0" y="11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5" name="Freeform 2304"/>
              <p:cNvSpPr>
                <a:spLocks/>
              </p:cNvSpPr>
              <p:nvPr/>
            </p:nvSpPr>
            <p:spPr bwMode="auto">
              <a:xfrm>
                <a:off x="2332" y="3096"/>
                <a:ext cx="5" cy="15"/>
              </a:xfrm>
              <a:custGeom>
                <a:avLst/>
                <a:gdLst>
                  <a:gd name="T0" fmla="*/ 0 w 5"/>
                  <a:gd name="T1" fmla="*/ 14 h 15"/>
                  <a:gd name="T2" fmla="*/ 0 w 5"/>
                  <a:gd name="T3" fmla="*/ 14 h 15"/>
                  <a:gd name="T4" fmla="*/ 0 w 5"/>
                  <a:gd name="T5" fmla="*/ 14 h 15"/>
                  <a:gd name="T6" fmla="*/ 0 w 5"/>
                  <a:gd name="T7" fmla="*/ 14 h 15"/>
                  <a:gd name="T8" fmla="*/ 0 w 5"/>
                  <a:gd name="T9" fmla="*/ 15 h 15"/>
                  <a:gd name="T10" fmla="*/ 0 w 5"/>
                  <a:gd name="T11" fmla="*/ 14 h 15"/>
                  <a:gd name="T12" fmla="*/ 1 w 5"/>
                  <a:gd name="T13" fmla="*/ 13 h 15"/>
                  <a:gd name="T14" fmla="*/ 1 w 5"/>
                  <a:gd name="T15" fmla="*/ 13 h 15"/>
                  <a:gd name="T16" fmla="*/ 1 w 5"/>
                  <a:gd name="T17" fmla="*/ 13 h 15"/>
                  <a:gd name="T18" fmla="*/ 1 w 5"/>
                  <a:gd name="T19" fmla="*/ 11 h 15"/>
                  <a:gd name="T20" fmla="*/ 1 w 5"/>
                  <a:gd name="T21" fmla="*/ 11 h 15"/>
                  <a:gd name="T22" fmla="*/ 1 w 5"/>
                  <a:gd name="T23" fmla="*/ 11 h 15"/>
                  <a:gd name="T24" fmla="*/ 1 w 5"/>
                  <a:gd name="T25" fmla="*/ 12 h 15"/>
                  <a:gd name="T26" fmla="*/ 1 w 5"/>
                  <a:gd name="T27" fmla="*/ 12 h 15"/>
                  <a:gd name="T28" fmla="*/ 1 w 5"/>
                  <a:gd name="T29" fmla="*/ 12 h 15"/>
                  <a:gd name="T30" fmla="*/ 1 w 5"/>
                  <a:gd name="T31" fmla="*/ 11 h 15"/>
                  <a:gd name="T32" fmla="*/ 2 w 5"/>
                  <a:gd name="T33" fmla="*/ 10 h 15"/>
                  <a:gd name="T34" fmla="*/ 2 w 5"/>
                  <a:gd name="T35" fmla="*/ 10 h 15"/>
                  <a:gd name="T36" fmla="*/ 2 w 5"/>
                  <a:gd name="T37" fmla="*/ 11 h 15"/>
                  <a:gd name="T38" fmla="*/ 2 w 5"/>
                  <a:gd name="T39" fmla="*/ 10 h 15"/>
                  <a:gd name="T40" fmla="*/ 2 w 5"/>
                  <a:gd name="T41" fmla="*/ 9 h 15"/>
                  <a:gd name="T42" fmla="*/ 2 w 5"/>
                  <a:gd name="T43" fmla="*/ 9 h 15"/>
                  <a:gd name="T44" fmla="*/ 2 w 5"/>
                  <a:gd name="T45" fmla="*/ 9 h 15"/>
                  <a:gd name="T46" fmla="*/ 2 w 5"/>
                  <a:gd name="T47" fmla="*/ 9 h 15"/>
                  <a:gd name="T48" fmla="*/ 2 w 5"/>
                  <a:gd name="T49" fmla="*/ 8 h 15"/>
                  <a:gd name="T50" fmla="*/ 3 w 5"/>
                  <a:gd name="T51" fmla="*/ 8 h 15"/>
                  <a:gd name="T52" fmla="*/ 3 w 5"/>
                  <a:gd name="T53" fmla="*/ 7 h 15"/>
                  <a:gd name="T54" fmla="*/ 3 w 5"/>
                  <a:gd name="T55" fmla="*/ 7 h 15"/>
                  <a:gd name="T56" fmla="*/ 3 w 5"/>
                  <a:gd name="T57" fmla="*/ 7 h 15"/>
                  <a:gd name="T58" fmla="*/ 3 w 5"/>
                  <a:gd name="T59" fmla="*/ 7 h 15"/>
                  <a:gd name="T60" fmla="*/ 3 w 5"/>
                  <a:gd name="T61" fmla="*/ 7 h 15"/>
                  <a:gd name="T62" fmla="*/ 3 w 5"/>
                  <a:gd name="T63" fmla="*/ 6 h 15"/>
                  <a:gd name="T64" fmla="*/ 3 w 5"/>
                  <a:gd name="T65" fmla="*/ 6 h 15"/>
                  <a:gd name="T66" fmla="*/ 4 w 5"/>
                  <a:gd name="T67" fmla="*/ 6 h 15"/>
                  <a:gd name="T68" fmla="*/ 4 w 5"/>
                  <a:gd name="T69" fmla="*/ 5 h 15"/>
                  <a:gd name="T70" fmla="*/ 4 w 5"/>
                  <a:gd name="T71" fmla="*/ 4 h 15"/>
                  <a:gd name="T72" fmla="*/ 4 w 5"/>
                  <a:gd name="T73" fmla="*/ 5 h 15"/>
                  <a:gd name="T74" fmla="*/ 4 w 5"/>
                  <a:gd name="T75" fmla="*/ 5 h 15"/>
                  <a:gd name="T76" fmla="*/ 4 w 5"/>
                  <a:gd name="T77" fmla="*/ 4 h 15"/>
                  <a:gd name="T78" fmla="*/ 4 w 5"/>
                  <a:gd name="T79" fmla="*/ 4 h 15"/>
                  <a:gd name="T80" fmla="*/ 4 w 5"/>
                  <a:gd name="T81" fmla="*/ 2 h 15"/>
                  <a:gd name="T82" fmla="*/ 5 w 5"/>
                  <a:gd name="T83" fmla="*/ 2 h 15"/>
                  <a:gd name="T84" fmla="*/ 5 w 5"/>
                  <a:gd name="T85" fmla="*/ 2 h 15"/>
                  <a:gd name="T86" fmla="*/ 5 w 5"/>
                  <a:gd name="T87" fmla="*/ 2 h 15"/>
                  <a:gd name="T88" fmla="*/ 5 w 5"/>
                  <a:gd name="T89" fmla="*/ 1 h 15"/>
                  <a:gd name="T90" fmla="*/ 5 w 5"/>
                  <a:gd name="T91" fmla="*/ 0 h 15"/>
                  <a:gd name="T92" fmla="*/ 5 w 5"/>
                  <a:gd name="T93" fmla="*/ 0 h 15"/>
                  <a:gd name="T94" fmla="*/ 5 w 5"/>
                  <a:gd name="T95" fmla="*/ 0 h 15"/>
                  <a:gd name="T96" fmla="*/ 5 w 5"/>
                  <a:gd name="T97" fmla="*/ 0 h 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5"/>
                  <a:gd name="T149" fmla="*/ 5 w 5"/>
                  <a:gd name="T150" fmla="*/ 15 h 1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5">
                    <a:moveTo>
                      <a:pt x="0" y="14"/>
                    </a:moveTo>
                    <a:lnTo>
                      <a:pt x="0" y="14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6" name="Freeform 2305"/>
              <p:cNvSpPr>
                <a:spLocks/>
              </p:cNvSpPr>
              <p:nvPr/>
            </p:nvSpPr>
            <p:spPr bwMode="auto">
              <a:xfrm>
                <a:off x="2337" y="3085"/>
                <a:ext cx="6" cy="12"/>
              </a:xfrm>
              <a:custGeom>
                <a:avLst/>
                <a:gdLst>
                  <a:gd name="T0" fmla="*/ 1 w 6"/>
                  <a:gd name="T1" fmla="*/ 11 h 12"/>
                  <a:gd name="T2" fmla="*/ 1 w 6"/>
                  <a:gd name="T3" fmla="*/ 11 h 12"/>
                  <a:gd name="T4" fmla="*/ 1 w 6"/>
                  <a:gd name="T5" fmla="*/ 11 h 12"/>
                  <a:gd name="T6" fmla="*/ 1 w 6"/>
                  <a:gd name="T7" fmla="*/ 10 h 12"/>
                  <a:gd name="T8" fmla="*/ 1 w 6"/>
                  <a:gd name="T9" fmla="*/ 10 h 12"/>
                  <a:gd name="T10" fmla="*/ 1 w 6"/>
                  <a:gd name="T11" fmla="*/ 10 h 12"/>
                  <a:gd name="T12" fmla="*/ 1 w 6"/>
                  <a:gd name="T13" fmla="*/ 9 h 12"/>
                  <a:gd name="T14" fmla="*/ 1 w 6"/>
                  <a:gd name="T15" fmla="*/ 9 h 12"/>
                  <a:gd name="T16" fmla="*/ 1 w 6"/>
                  <a:gd name="T17" fmla="*/ 9 h 12"/>
                  <a:gd name="T18" fmla="*/ 1 w 6"/>
                  <a:gd name="T19" fmla="*/ 9 h 12"/>
                  <a:gd name="T20" fmla="*/ 2 w 6"/>
                  <a:gd name="T21" fmla="*/ 8 h 12"/>
                  <a:gd name="T22" fmla="*/ 2 w 6"/>
                  <a:gd name="T23" fmla="*/ 7 h 12"/>
                  <a:gd name="T24" fmla="*/ 2 w 6"/>
                  <a:gd name="T25" fmla="*/ 7 h 12"/>
                  <a:gd name="T26" fmla="*/ 2 w 6"/>
                  <a:gd name="T27" fmla="*/ 7 h 12"/>
                  <a:gd name="T28" fmla="*/ 2 w 6"/>
                  <a:gd name="T29" fmla="*/ 7 h 12"/>
                  <a:gd name="T30" fmla="*/ 2 w 6"/>
                  <a:gd name="T31" fmla="*/ 7 h 12"/>
                  <a:gd name="T32" fmla="*/ 2 w 6"/>
                  <a:gd name="T33" fmla="*/ 6 h 12"/>
                  <a:gd name="T34" fmla="*/ 2 w 6"/>
                  <a:gd name="T35" fmla="*/ 6 h 12"/>
                  <a:gd name="T36" fmla="*/ 3 w 6"/>
                  <a:gd name="T37" fmla="*/ 5 h 12"/>
                  <a:gd name="T38" fmla="*/ 3 w 6"/>
                  <a:gd name="T39" fmla="*/ 5 h 12"/>
                  <a:gd name="T40" fmla="*/ 3 w 6"/>
                  <a:gd name="T41" fmla="*/ 5 h 12"/>
                  <a:gd name="T42" fmla="*/ 3 w 6"/>
                  <a:gd name="T43" fmla="*/ 6 h 12"/>
                  <a:gd name="T44" fmla="*/ 3 w 6"/>
                  <a:gd name="T45" fmla="*/ 5 h 12"/>
                  <a:gd name="T46" fmla="*/ 3 w 6"/>
                  <a:gd name="T47" fmla="*/ 5 h 12"/>
                  <a:gd name="T48" fmla="*/ 3 w 6"/>
                  <a:gd name="T49" fmla="*/ 5 h 12"/>
                  <a:gd name="T50" fmla="*/ 3 w 6"/>
                  <a:gd name="T51" fmla="*/ 4 h 12"/>
                  <a:gd name="T52" fmla="*/ 3 w 6"/>
                  <a:gd name="T53" fmla="*/ 4 h 12"/>
                  <a:gd name="T54" fmla="*/ 4 w 6"/>
                  <a:gd name="T55" fmla="*/ 4 h 12"/>
                  <a:gd name="T56" fmla="*/ 4 w 6"/>
                  <a:gd name="T57" fmla="*/ 4 h 12"/>
                  <a:gd name="T58" fmla="*/ 4 w 6"/>
                  <a:gd name="T59" fmla="*/ 3 h 12"/>
                  <a:gd name="T60" fmla="*/ 4 w 6"/>
                  <a:gd name="T61" fmla="*/ 4 h 12"/>
                  <a:gd name="T62" fmla="*/ 4 w 6"/>
                  <a:gd name="T63" fmla="*/ 3 h 12"/>
                  <a:gd name="T64" fmla="*/ 4 w 6"/>
                  <a:gd name="T65" fmla="*/ 2 h 12"/>
                  <a:gd name="T66" fmla="*/ 4 w 6"/>
                  <a:gd name="T67" fmla="*/ 2 h 12"/>
                  <a:gd name="T68" fmla="*/ 4 w 6"/>
                  <a:gd name="T69" fmla="*/ 2 h 12"/>
                  <a:gd name="T70" fmla="*/ 4 w 6"/>
                  <a:gd name="T71" fmla="*/ 3 h 12"/>
                  <a:gd name="T72" fmla="*/ 5 w 6"/>
                  <a:gd name="T73" fmla="*/ 2 h 12"/>
                  <a:gd name="T74" fmla="*/ 5 w 6"/>
                  <a:gd name="T75" fmla="*/ 1 h 12"/>
                  <a:gd name="T76" fmla="*/ 5 w 6"/>
                  <a:gd name="T77" fmla="*/ 1 h 12"/>
                  <a:gd name="T78" fmla="*/ 5 w 6"/>
                  <a:gd name="T79" fmla="*/ 1 h 12"/>
                  <a:gd name="T80" fmla="*/ 5 w 6"/>
                  <a:gd name="T81" fmla="*/ 1 h 12"/>
                  <a:gd name="T82" fmla="*/ 5 w 6"/>
                  <a:gd name="T83" fmla="*/ 1 h 12"/>
                  <a:gd name="T84" fmla="*/ 5 w 6"/>
                  <a:gd name="T85" fmla="*/ 1 h 12"/>
                  <a:gd name="T86" fmla="*/ 5 w 6"/>
                  <a:gd name="T87" fmla="*/ 0 h 12"/>
                  <a:gd name="T88" fmla="*/ 5 w 6"/>
                  <a:gd name="T89" fmla="*/ 0 h 12"/>
                  <a:gd name="T90" fmla="*/ 5 w 6"/>
                  <a:gd name="T91" fmla="*/ 1 h 12"/>
                  <a:gd name="T92" fmla="*/ 5 w 6"/>
                  <a:gd name="T93" fmla="*/ 1 h 12"/>
                  <a:gd name="T94" fmla="*/ 6 w 6"/>
                  <a:gd name="T95" fmla="*/ 0 h 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12"/>
                  <a:gd name="T146" fmla="*/ 6 w 6"/>
                  <a:gd name="T147" fmla="*/ 12 h 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12">
                    <a:moveTo>
                      <a:pt x="0" y="12"/>
                    </a:moveTo>
                    <a:lnTo>
                      <a:pt x="1" y="11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7" name="Freeform 2306"/>
              <p:cNvSpPr>
                <a:spLocks/>
              </p:cNvSpPr>
              <p:nvPr/>
            </p:nvSpPr>
            <p:spPr bwMode="auto">
              <a:xfrm>
                <a:off x="2343" y="3077"/>
                <a:ext cx="5" cy="9"/>
              </a:xfrm>
              <a:custGeom>
                <a:avLst/>
                <a:gdLst>
                  <a:gd name="T0" fmla="*/ 0 w 5"/>
                  <a:gd name="T1" fmla="*/ 8 h 9"/>
                  <a:gd name="T2" fmla="*/ 0 w 5"/>
                  <a:gd name="T3" fmla="*/ 8 h 9"/>
                  <a:gd name="T4" fmla="*/ 0 w 5"/>
                  <a:gd name="T5" fmla="*/ 8 h 9"/>
                  <a:gd name="T6" fmla="*/ 0 w 5"/>
                  <a:gd name="T7" fmla="*/ 9 h 9"/>
                  <a:gd name="T8" fmla="*/ 0 w 5"/>
                  <a:gd name="T9" fmla="*/ 9 h 9"/>
                  <a:gd name="T10" fmla="*/ 0 w 5"/>
                  <a:gd name="T11" fmla="*/ 7 h 9"/>
                  <a:gd name="T12" fmla="*/ 0 w 5"/>
                  <a:gd name="T13" fmla="*/ 8 h 9"/>
                  <a:gd name="T14" fmla="*/ 0 w 5"/>
                  <a:gd name="T15" fmla="*/ 8 h 9"/>
                  <a:gd name="T16" fmla="*/ 1 w 5"/>
                  <a:gd name="T17" fmla="*/ 7 h 9"/>
                  <a:gd name="T18" fmla="*/ 1 w 5"/>
                  <a:gd name="T19" fmla="*/ 7 h 9"/>
                  <a:gd name="T20" fmla="*/ 1 w 5"/>
                  <a:gd name="T21" fmla="*/ 7 h 9"/>
                  <a:gd name="T22" fmla="*/ 1 w 5"/>
                  <a:gd name="T23" fmla="*/ 7 h 9"/>
                  <a:gd name="T24" fmla="*/ 1 w 5"/>
                  <a:gd name="T25" fmla="*/ 7 h 9"/>
                  <a:gd name="T26" fmla="*/ 1 w 5"/>
                  <a:gd name="T27" fmla="*/ 6 h 9"/>
                  <a:gd name="T28" fmla="*/ 1 w 5"/>
                  <a:gd name="T29" fmla="*/ 6 h 9"/>
                  <a:gd name="T30" fmla="*/ 1 w 5"/>
                  <a:gd name="T31" fmla="*/ 7 h 9"/>
                  <a:gd name="T32" fmla="*/ 1 w 5"/>
                  <a:gd name="T33" fmla="*/ 7 h 9"/>
                  <a:gd name="T34" fmla="*/ 2 w 5"/>
                  <a:gd name="T35" fmla="*/ 5 h 9"/>
                  <a:gd name="T36" fmla="*/ 2 w 5"/>
                  <a:gd name="T37" fmla="*/ 5 h 9"/>
                  <a:gd name="T38" fmla="*/ 2 w 5"/>
                  <a:gd name="T39" fmla="*/ 5 h 9"/>
                  <a:gd name="T40" fmla="*/ 2 w 5"/>
                  <a:gd name="T41" fmla="*/ 5 h 9"/>
                  <a:gd name="T42" fmla="*/ 2 w 5"/>
                  <a:gd name="T43" fmla="*/ 4 h 9"/>
                  <a:gd name="T44" fmla="*/ 2 w 5"/>
                  <a:gd name="T45" fmla="*/ 4 h 9"/>
                  <a:gd name="T46" fmla="*/ 2 w 5"/>
                  <a:gd name="T47" fmla="*/ 4 h 9"/>
                  <a:gd name="T48" fmla="*/ 2 w 5"/>
                  <a:gd name="T49" fmla="*/ 3 h 9"/>
                  <a:gd name="T50" fmla="*/ 3 w 5"/>
                  <a:gd name="T51" fmla="*/ 3 h 9"/>
                  <a:gd name="T52" fmla="*/ 3 w 5"/>
                  <a:gd name="T53" fmla="*/ 3 h 9"/>
                  <a:gd name="T54" fmla="*/ 3 w 5"/>
                  <a:gd name="T55" fmla="*/ 4 h 9"/>
                  <a:gd name="T56" fmla="*/ 3 w 5"/>
                  <a:gd name="T57" fmla="*/ 3 h 9"/>
                  <a:gd name="T58" fmla="*/ 3 w 5"/>
                  <a:gd name="T59" fmla="*/ 3 h 9"/>
                  <a:gd name="T60" fmla="*/ 3 w 5"/>
                  <a:gd name="T61" fmla="*/ 3 h 9"/>
                  <a:gd name="T62" fmla="*/ 3 w 5"/>
                  <a:gd name="T63" fmla="*/ 3 h 9"/>
                  <a:gd name="T64" fmla="*/ 3 w 5"/>
                  <a:gd name="T65" fmla="*/ 3 h 9"/>
                  <a:gd name="T66" fmla="*/ 3 w 5"/>
                  <a:gd name="T67" fmla="*/ 3 h 9"/>
                  <a:gd name="T68" fmla="*/ 4 w 5"/>
                  <a:gd name="T69" fmla="*/ 3 h 9"/>
                  <a:gd name="T70" fmla="*/ 4 w 5"/>
                  <a:gd name="T71" fmla="*/ 3 h 9"/>
                  <a:gd name="T72" fmla="*/ 4 w 5"/>
                  <a:gd name="T73" fmla="*/ 3 h 9"/>
                  <a:gd name="T74" fmla="*/ 4 w 5"/>
                  <a:gd name="T75" fmla="*/ 2 h 9"/>
                  <a:gd name="T76" fmla="*/ 4 w 5"/>
                  <a:gd name="T77" fmla="*/ 2 h 9"/>
                  <a:gd name="T78" fmla="*/ 4 w 5"/>
                  <a:gd name="T79" fmla="*/ 2 h 9"/>
                  <a:gd name="T80" fmla="*/ 4 w 5"/>
                  <a:gd name="T81" fmla="*/ 3 h 9"/>
                  <a:gd name="T82" fmla="*/ 4 w 5"/>
                  <a:gd name="T83" fmla="*/ 2 h 9"/>
                  <a:gd name="T84" fmla="*/ 4 w 5"/>
                  <a:gd name="T85" fmla="*/ 1 h 9"/>
                  <a:gd name="T86" fmla="*/ 4 w 5"/>
                  <a:gd name="T87" fmla="*/ 1 h 9"/>
                  <a:gd name="T88" fmla="*/ 5 w 5"/>
                  <a:gd name="T89" fmla="*/ 1 h 9"/>
                  <a:gd name="T90" fmla="*/ 5 w 5"/>
                  <a:gd name="T91" fmla="*/ 1 h 9"/>
                  <a:gd name="T92" fmla="*/ 5 w 5"/>
                  <a:gd name="T93" fmla="*/ 1 h 9"/>
                  <a:gd name="T94" fmla="*/ 5 w 5"/>
                  <a:gd name="T95" fmla="*/ 0 h 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9"/>
                  <a:gd name="T146" fmla="*/ 5 w 5"/>
                  <a:gd name="T147" fmla="*/ 9 h 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9">
                    <a:moveTo>
                      <a:pt x="0" y="8"/>
                    </a:move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8" name="Freeform 2307"/>
              <p:cNvSpPr>
                <a:spLocks/>
              </p:cNvSpPr>
              <p:nvPr/>
            </p:nvSpPr>
            <p:spPr bwMode="auto">
              <a:xfrm>
                <a:off x="2348" y="3065"/>
                <a:ext cx="5" cy="13"/>
              </a:xfrm>
              <a:custGeom>
                <a:avLst/>
                <a:gdLst>
                  <a:gd name="T0" fmla="*/ 0 w 5"/>
                  <a:gd name="T1" fmla="*/ 12 h 13"/>
                  <a:gd name="T2" fmla="*/ 0 w 5"/>
                  <a:gd name="T3" fmla="*/ 12 h 13"/>
                  <a:gd name="T4" fmla="*/ 0 w 5"/>
                  <a:gd name="T5" fmla="*/ 13 h 13"/>
                  <a:gd name="T6" fmla="*/ 0 w 5"/>
                  <a:gd name="T7" fmla="*/ 12 h 13"/>
                  <a:gd name="T8" fmla="*/ 1 w 5"/>
                  <a:gd name="T9" fmla="*/ 11 h 13"/>
                  <a:gd name="T10" fmla="*/ 1 w 5"/>
                  <a:gd name="T11" fmla="*/ 11 h 13"/>
                  <a:gd name="T12" fmla="*/ 1 w 5"/>
                  <a:gd name="T13" fmla="*/ 12 h 13"/>
                  <a:gd name="T14" fmla="*/ 1 w 5"/>
                  <a:gd name="T15" fmla="*/ 12 h 13"/>
                  <a:gd name="T16" fmla="*/ 1 w 5"/>
                  <a:gd name="T17" fmla="*/ 11 h 13"/>
                  <a:gd name="T18" fmla="*/ 1 w 5"/>
                  <a:gd name="T19" fmla="*/ 10 h 13"/>
                  <a:gd name="T20" fmla="*/ 1 w 5"/>
                  <a:gd name="T21" fmla="*/ 10 h 13"/>
                  <a:gd name="T22" fmla="*/ 1 w 5"/>
                  <a:gd name="T23" fmla="*/ 10 h 13"/>
                  <a:gd name="T24" fmla="*/ 1 w 5"/>
                  <a:gd name="T25" fmla="*/ 10 h 13"/>
                  <a:gd name="T26" fmla="*/ 1 w 5"/>
                  <a:gd name="T27" fmla="*/ 10 h 13"/>
                  <a:gd name="T28" fmla="*/ 1 w 5"/>
                  <a:gd name="T29" fmla="*/ 10 h 13"/>
                  <a:gd name="T30" fmla="*/ 2 w 5"/>
                  <a:gd name="T31" fmla="*/ 10 h 13"/>
                  <a:gd name="T32" fmla="*/ 2 w 5"/>
                  <a:gd name="T33" fmla="*/ 10 h 13"/>
                  <a:gd name="T34" fmla="*/ 2 w 5"/>
                  <a:gd name="T35" fmla="*/ 9 h 13"/>
                  <a:gd name="T36" fmla="*/ 2 w 5"/>
                  <a:gd name="T37" fmla="*/ 9 h 13"/>
                  <a:gd name="T38" fmla="*/ 2 w 5"/>
                  <a:gd name="T39" fmla="*/ 9 h 13"/>
                  <a:gd name="T40" fmla="*/ 2 w 5"/>
                  <a:gd name="T41" fmla="*/ 10 h 13"/>
                  <a:gd name="T42" fmla="*/ 2 w 5"/>
                  <a:gd name="T43" fmla="*/ 10 h 13"/>
                  <a:gd name="T44" fmla="*/ 2 w 5"/>
                  <a:gd name="T45" fmla="*/ 9 h 13"/>
                  <a:gd name="T46" fmla="*/ 2 w 5"/>
                  <a:gd name="T47" fmla="*/ 8 h 13"/>
                  <a:gd name="T48" fmla="*/ 2 w 5"/>
                  <a:gd name="T49" fmla="*/ 8 h 13"/>
                  <a:gd name="T50" fmla="*/ 3 w 5"/>
                  <a:gd name="T51" fmla="*/ 7 h 13"/>
                  <a:gd name="T52" fmla="*/ 3 w 5"/>
                  <a:gd name="T53" fmla="*/ 7 h 13"/>
                  <a:gd name="T54" fmla="*/ 3 w 5"/>
                  <a:gd name="T55" fmla="*/ 7 h 13"/>
                  <a:gd name="T56" fmla="*/ 3 w 5"/>
                  <a:gd name="T57" fmla="*/ 7 h 13"/>
                  <a:gd name="T58" fmla="*/ 3 w 5"/>
                  <a:gd name="T59" fmla="*/ 7 h 13"/>
                  <a:gd name="T60" fmla="*/ 3 w 5"/>
                  <a:gd name="T61" fmla="*/ 7 h 13"/>
                  <a:gd name="T62" fmla="*/ 3 w 5"/>
                  <a:gd name="T63" fmla="*/ 6 h 13"/>
                  <a:gd name="T64" fmla="*/ 4 w 5"/>
                  <a:gd name="T65" fmla="*/ 5 h 13"/>
                  <a:gd name="T66" fmla="*/ 4 w 5"/>
                  <a:gd name="T67" fmla="*/ 5 h 13"/>
                  <a:gd name="T68" fmla="*/ 4 w 5"/>
                  <a:gd name="T69" fmla="*/ 5 h 13"/>
                  <a:gd name="T70" fmla="*/ 4 w 5"/>
                  <a:gd name="T71" fmla="*/ 4 h 13"/>
                  <a:gd name="T72" fmla="*/ 4 w 5"/>
                  <a:gd name="T73" fmla="*/ 3 h 13"/>
                  <a:gd name="T74" fmla="*/ 4 w 5"/>
                  <a:gd name="T75" fmla="*/ 2 h 13"/>
                  <a:gd name="T76" fmla="*/ 4 w 5"/>
                  <a:gd name="T77" fmla="*/ 2 h 13"/>
                  <a:gd name="T78" fmla="*/ 4 w 5"/>
                  <a:gd name="T79" fmla="*/ 2 h 13"/>
                  <a:gd name="T80" fmla="*/ 4 w 5"/>
                  <a:gd name="T81" fmla="*/ 4 h 13"/>
                  <a:gd name="T82" fmla="*/ 4 w 5"/>
                  <a:gd name="T83" fmla="*/ 4 h 13"/>
                  <a:gd name="T84" fmla="*/ 5 w 5"/>
                  <a:gd name="T85" fmla="*/ 3 h 13"/>
                  <a:gd name="T86" fmla="*/ 5 w 5"/>
                  <a:gd name="T87" fmla="*/ 2 h 13"/>
                  <a:gd name="T88" fmla="*/ 5 w 5"/>
                  <a:gd name="T89" fmla="*/ 1 h 13"/>
                  <a:gd name="T90" fmla="*/ 5 w 5"/>
                  <a:gd name="T91" fmla="*/ 1 h 13"/>
                  <a:gd name="T92" fmla="*/ 5 w 5"/>
                  <a:gd name="T93" fmla="*/ 0 h 13"/>
                  <a:gd name="T94" fmla="*/ 5 w 5"/>
                  <a:gd name="T95" fmla="*/ 0 h 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3"/>
                  <a:gd name="T146" fmla="*/ 5 w 5"/>
                  <a:gd name="T147" fmla="*/ 13 h 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49" name="Freeform 2308"/>
              <p:cNvSpPr>
                <a:spLocks/>
              </p:cNvSpPr>
              <p:nvPr/>
            </p:nvSpPr>
            <p:spPr bwMode="auto">
              <a:xfrm>
                <a:off x="2353" y="3025"/>
                <a:ext cx="7" cy="40"/>
              </a:xfrm>
              <a:custGeom>
                <a:avLst/>
                <a:gdLst>
                  <a:gd name="T0" fmla="*/ 0 w 7"/>
                  <a:gd name="T1" fmla="*/ 39 h 40"/>
                  <a:gd name="T2" fmla="*/ 0 w 7"/>
                  <a:gd name="T3" fmla="*/ 39 h 40"/>
                  <a:gd name="T4" fmla="*/ 1 w 7"/>
                  <a:gd name="T5" fmla="*/ 39 h 40"/>
                  <a:gd name="T6" fmla="*/ 1 w 7"/>
                  <a:gd name="T7" fmla="*/ 38 h 40"/>
                  <a:gd name="T8" fmla="*/ 1 w 7"/>
                  <a:gd name="T9" fmla="*/ 37 h 40"/>
                  <a:gd name="T10" fmla="*/ 1 w 7"/>
                  <a:gd name="T11" fmla="*/ 37 h 40"/>
                  <a:gd name="T12" fmla="*/ 1 w 7"/>
                  <a:gd name="T13" fmla="*/ 36 h 40"/>
                  <a:gd name="T14" fmla="*/ 1 w 7"/>
                  <a:gd name="T15" fmla="*/ 35 h 40"/>
                  <a:gd name="T16" fmla="*/ 2 w 7"/>
                  <a:gd name="T17" fmla="*/ 34 h 40"/>
                  <a:gd name="T18" fmla="*/ 2 w 7"/>
                  <a:gd name="T19" fmla="*/ 33 h 40"/>
                  <a:gd name="T20" fmla="*/ 2 w 7"/>
                  <a:gd name="T21" fmla="*/ 32 h 40"/>
                  <a:gd name="T22" fmla="*/ 2 w 7"/>
                  <a:gd name="T23" fmla="*/ 31 h 40"/>
                  <a:gd name="T24" fmla="*/ 2 w 7"/>
                  <a:gd name="T25" fmla="*/ 31 h 40"/>
                  <a:gd name="T26" fmla="*/ 2 w 7"/>
                  <a:gd name="T27" fmla="*/ 31 h 40"/>
                  <a:gd name="T28" fmla="*/ 2 w 7"/>
                  <a:gd name="T29" fmla="*/ 31 h 40"/>
                  <a:gd name="T30" fmla="*/ 2 w 7"/>
                  <a:gd name="T31" fmla="*/ 29 h 40"/>
                  <a:gd name="T32" fmla="*/ 3 w 7"/>
                  <a:gd name="T33" fmla="*/ 29 h 40"/>
                  <a:gd name="T34" fmla="*/ 3 w 7"/>
                  <a:gd name="T35" fmla="*/ 27 h 40"/>
                  <a:gd name="T36" fmla="*/ 3 w 7"/>
                  <a:gd name="T37" fmla="*/ 26 h 40"/>
                  <a:gd name="T38" fmla="*/ 3 w 7"/>
                  <a:gd name="T39" fmla="*/ 26 h 40"/>
                  <a:gd name="T40" fmla="*/ 3 w 7"/>
                  <a:gd name="T41" fmla="*/ 25 h 40"/>
                  <a:gd name="T42" fmla="*/ 3 w 7"/>
                  <a:gd name="T43" fmla="*/ 23 h 40"/>
                  <a:gd name="T44" fmla="*/ 3 w 7"/>
                  <a:gd name="T45" fmla="*/ 23 h 40"/>
                  <a:gd name="T46" fmla="*/ 4 w 7"/>
                  <a:gd name="T47" fmla="*/ 21 h 40"/>
                  <a:gd name="T48" fmla="*/ 4 w 7"/>
                  <a:gd name="T49" fmla="*/ 20 h 40"/>
                  <a:gd name="T50" fmla="*/ 4 w 7"/>
                  <a:gd name="T51" fmla="*/ 19 h 40"/>
                  <a:gd name="T52" fmla="*/ 4 w 7"/>
                  <a:gd name="T53" fmla="*/ 19 h 40"/>
                  <a:gd name="T54" fmla="*/ 4 w 7"/>
                  <a:gd name="T55" fmla="*/ 17 h 40"/>
                  <a:gd name="T56" fmla="*/ 4 w 7"/>
                  <a:gd name="T57" fmla="*/ 17 h 40"/>
                  <a:gd name="T58" fmla="*/ 4 w 7"/>
                  <a:gd name="T59" fmla="*/ 17 h 40"/>
                  <a:gd name="T60" fmla="*/ 5 w 7"/>
                  <a:gd name="T61" fmla="*/ 17 h 40"/>
                  <a:gd name="T62" fmla="*/ 5 w 7"/>
                  <a:gd name="T63" fmla="*/ 16 h 40"/>
                  <a:gd name="T64" fmla="*/ 5 w 7"/>
                  <a:gd name="T65" fmla="*/ 14 h 40"/>
                  <a:gd name="T66" fmla="*/ 5 w 7"/>
                  <a:gd name="T67" fmla="*/ 13 h 40"/>
                  <a:gd name="T68" fmla="*/ 5 w 7"/>
                  <a:gd name="T69" fmla="*/ 12 h 40"/>
                  <a:gd name="T70" fmla="*/ 5 w 7"/>
                  <a:gd name="T71" fmla="*/ 10 h 40"/>
                  <a:gd name="T72" fmla="*/ 5 w 7"/>
                  <a:gd name="T73" fmla="*/ 9 h 40"/>
                  <a:gd name="T74" fmla="*/ 5 w 7"/>
                  <a:gd name="T75" fmla="*/ 9 h 40"/>
                  <a:gd name="T76" fmla="*/ 5 w 7"/>
                  <a:gd name="T77" fmla="*/ 9 h 40"/>
                  <a:gd name="T78" fmla="*/ 6 w 7"/>
                  <a:gd name="T79" fmla="*/ 8 h 40"/>
                  <a:gd name="T80" fmla="*/ 6 w 7"/>
                  <a:gd name="T81" fmla="*/ 6 h 40"/>
                  <a:gd name="T82" fmla="*/ 6 w 7"/>
                  <a:gd name="T83" fmla="*/ 6 h 40"/>
                  <a:gd name="T84" fmla="*/ 6 w 7"/>
                  <a:gd name="T85" fmla="*/ 6 h 40"/>
                  <a:gd name="T86" fmla="*/ 6 w 7"/>
                  <a:gd name="T87" fmla="*/ 5 h 40"/>
                  <a:gd name="T88" fmla="*/ 6 w 7"/>
                  <a:gd name="T89" fmla="*/ 4 h 40"/>
                  <a:gd name="T90" fmla="*/ 6 w 7"/>
                  <a:gd name="T91" fmla="*/ 3 h 40"/>
                  <a:gd name="T92" fmla="*/ 6 w 7"/>
                  <a:gd name="T93" fmla="*/ 2 h 40"/>
                  <a:gd name="T94" fmla="*/ 7 w 7"/>
                  <a:gd name="T95" fmla="*/ 0 h 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40"/>
                  <a:gd name="T146" fmla="*/ 7 w 7"/>
                  <a:gd name="T147" fmla="*/ 40 h 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40">
                    <a:moveTo>
                      <a:pt x="0" y="40"/>
                    </a:moveTo>
                    <a:lnTo>
                      <a:pt x="0" y="39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0" name="Freeform 2309"/>
              <p:cNvSpPr>
                <a:spLocks/>
              </p:cNvSpPr>
              <p:nvPr/>
            </p:nvSpPr>
            <p:spPr bwMode="auto">
              <a:xfrm>
                <a:off x="2360" y="3016"/>
                <a:ext cx="4" cy="12"/>
              </a:xfrm>
              <a:custGeom>
                <a:avLst/>
                <a:gdLst>
                  <a:gd name="T0" fmla="*/ 0 w 4"/>
                  <a:gd name="T1" fmla="*/ 9 h 12"/>
                  <a:gd name="T2" fmla="*/ 0 w 4"/>
                  <a:gd name="T3" fmla="*/ 8 h 12"/>
                  <a:gd name="T4" fmla="*/ 0 w 4"/>
                  <a:gd name="T5" fmla="*/ 7 h 12"/>
                  <a:gd name="T6" fmla="*/ 0 w 4"/>
                  <a:gd name="T7" fmla="*/ 7 h 12"/>
                  <a:gd name="T8" fmla="*/ 0 w 4"/>
                  <a:gd name="T9" fmla="*/ 6 h 12"/>
                  <a:gd name="T10" fmla="*/ 0 w 4"/>
                  <a:gd name="T11" fmla="*/ 5 h 12"/>
                  <a:gd name="T12" fmla="*/ 1 w 4"/>
                  <a:gd name="T13" fmla="*/ 4 h 12"/>
                  <a:gd name="T14" fmla="*/ 1 w 4"/>
                  <a:gd name="T15" fmla="*/ 2 h 12"/>
                  <a:gd name="T16" fmla="*/ 1 w 4"/>
                  <a:gd name="T17" fmla="*/ 2 h 12"/>
                  <a:gd name="T18" fmla="*/ 1 w 4"/>
                  <a:gd name="T19" fmla="*/ 2 h 12"/>
                  <a:gd name="T20" fmla="*/ 1 w 4"/>
                  <a:gd name="T21" fmla="*/ 2 h 12"/>
                  <a:gd name="T22" fmla="*/ 1 w 4"/>
                  <a:gd name="T23" fmla="*/ 2 h 12"/>
                  <a:gd name="T24" fmla="*/ 1 w 4"/>
                  <a:gd name="T25" fmla="*/ 1 h 12"/>
                  <a:gd name="T26" fmla="*/ 1 w 4"/>
                  <a:gd name="T27" fmla="*/ 0 h 12"/>
                  <a:gd name="T28" fmla="*/ 2 w 4"/>
                  <a:gd name="T29" fmla="*/ 0 h 12"/>
                  <a:gd name="T30" fmla="*/ 2 w 4"/>
                  <a:gd name="T31" fmla="*/ 0 h 12"/>
                  <a:gd name="T32" fmla="*/ 2 w 4"/>
                  <a:gd name="T33" fmla="*/ 0 h 12"/>
                  <a:gd name="T34" fmla="*/ 2 w 4"/>
                  <a:gd name="T35" fmla="*/ 0 h 12"/>
                  <a:gd name="T36" fmla="*/ 2 w 4"/>
                  <a:gd name="T37" fmla="*/ 1 h 12"/>
                  <a:gd name="T38" fmla="*/ 2 w 4"/>
                  <a:gd name="T39" fmla="*/ 1 h 12"/>
                  <a:gd name="T40" fmla="*/ 2 w 4"/>
                  <a:gd name="T41" fmla="*/ 1 h 12"/>
                  <a:gd name="T42" fmla="*/ 2 w 4"/>
                  <a:gd name="T43" fmla="*/ 0 h 12"/>
                  <a:gd name="T44" fmla="*/ 2 w 4"/>
                  <a:gd name="T45" fmla="*/ 1 h 12"/>
                  <a:gd name="T46" fmla="*/ 2 w 4"/>
                  <a:gd name="T47" fmla="*/ 1 h 12"/>
                  <a:gd name="T48" fmla="*/ 2 w 4"/>
                  <a:gd name="T49" fmla="*/ 2 h 12"/>
                  <a:gd name="T50" fmla="*/ 2 w 4"/>
                  <a:gd name="T51" fmla="*/ 2 h 12"/>
                  <a:gd name="T52" fmla="*/ 3 w 4"/>
                  <a:gd name="T53" fmla="*/ 1 h 12"/>
                  <a:gd name="T54" fmla="*/ 3 w 4"/>
                  <a:gd name="T55" fmla="*/ 2 h 12"/>
                  <a:gd name="T56" fmla="*/ 3 w 4"/>
                  <a:gd name="T57" fmla="*/ 1 h 12"/>
                  <a:gd name="T58" fmla="*/ 3 w 4"/>
                  <a:gd name="T59" fmla="*/ 2 h 12"/>
                  <a:gd name="T60" fmla="*/ 3 w 4"/>
                  <a:gd name="T61" fmla="*/ 2 h 12"/>
                  <a:gd name="T62" fmla="*/ 3 w 4"/>
                  <a:gd name="T63" fmla="*/ 3 h 12"/>
                  <a:gd name="T64" fmla="*/ 3 w 4"/>
                  <a:gd name="T65" fmla="*/ 3 h 12"/>
                  <a:gd name="T66" fmla="*/ 3 w 4"/>
                  <a:gd name="T67" fmla="*/ 4 h 12"/>
                  <a:gd name="T68" fmla="*/ 3 w 4"/>
                  <a:gd name="T69" fmla="*/ 4 h 12"/>
                  <a:gd name="T70" fmla="*/ 4 w 4"/>
                  <a:gd name="T71" fmla="*/ 4 h 12"/>
                  <a:gd name="T72" fmla="*/ 4 w 4"/>
                  <a:gd name="T73" fmla="*/ 4 h 12"/>
                  <a:gd name="T74" fmla="*/ 4 w 4"/>
                  <a:gd name="T75" fmla="*/ 6 h 12"/>
                  <a:gd name="T76" fmla="*/ 4 w 4"/>
                  <a:gd name="T77" fmla="*/ 6 h 12"/>
                  <a:gd name="T78" fmla="*/ 4 w 4"/>
                  <a:gd name="T79" fmla="*/ 6 h 12"/>
                  <a:gd name="T80" fmla="*/ 4 w 4"/>
                  <a:gd name="T81" fmla="*/ 5 h 12"/>
                  <a:gd name="T82" fmla="*/ 4 w 4"/>
                  <a:gd name="T83" fmla="*/ 7 h 12"/>
                  <a:gd name="T84" fmla="*/ 4 w 4"/>
                  <a:gd name="T85" fmla="*/ 7 h 12"/>
                  <a:gd name="T86" fmla="*/ 4 w 4"/>
                  <a:gd name="T87" fmla="*/ 9 h 12"/>
                  <a:gd name="T88" fmla="*/ 4 w 4"/>
                  <a:gd name="T89" fmla="*/ 9 h 12"/>
                  <a:gd name="T90" fmla="*/ 4 w 4"/>
                  <a:gd name="T91" fmla="*/ 9 h 12"/>
                  <a:gd name="T92" fmla="*/ 4 w 4"/>
                  <a:gd name="T93" fmla="*/ 9 h 12"/>
                  <a:gd name="T94" fmla="*/ 4 w 4"/>
                  <a:gd name="T95" fmla="*/ 11 h 12"/>
                  <a:gd name="T96" fmla="*/ 4 w 4"/>
                  <a:gd name="T97" fmla="*/ 11 h 1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12"/>
                  <a:gd name="T149" fmla="*/ 4 w 4"/>
                  <a:gd name="T150" fmla="*/ 12 h 1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12">
                    <a:moveTo>
                      <a:pt x="0" y="9"/>
                    </a:move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1" name="Freeform 2310"/>
              <p:cNvSpPr>
                <a:spLocks/>
              </p:cNvSpPr>
              <p:nvPr/>
            </p:nvSpPr>
            <p:spPr bwMode="auto">
              <a:xfrm>
                <a:off x="2364" y="3028"/>
                <a:ext cx="4" cy="31"/>
              </a:xfrm>
              <a:custGeom>
                <a:avLst/>
                <a:gdLst>
                  <a:gd name="T0" fmla="*/ 1 w 4"/>
                  <a:gd name="T1" fmla="*/ 0 h 31"/>
                  <a:gd name="T2" fmla="*/ 1 w 4"/>
                  <a:gd name="T3" fmla="*/ 0 h 31"/>
                  <a:gd name="T4" fmla="*/ 1 w 4"/>
                  <a:gd name="T5" fmla="*/ 1 h 31"/>
                  <a:gd name="T6" fmla="*/ 1 w 4"/>
                  <a:gd name="T7" fmla="*/ 1 h 31"/>
                  <a:gd name="T8" fmla="*/ 1 w 4"/>
                  <a:gd name="T9" fmla="*/ 3 h 31"/>
                  <a:gd name="T10" fmla="*/ 1 w 4"/>
                  <a:gd name="T11" fmla="*/ 3 h 31"/>
                  <a:gd name="T12" fmla="*/ 1 w 4"/>
                  <a:gd name="T13" fmla="*/ 4 h 31"/>
                  <a:gd name="T14" fmla="*/ 1 w 4"/>
                  <a:gd name="T15" fmla="*/ 4 h 31"/>
                  <a:gd name="T16" fmla="*/ 1 w 4"/>
                  <a:gd name="T17" fmla="*/ 4 h 31"/>
                  <a:gd name="T18" fmla="*/ 1 w 4"/>
                  <a:gd name="T19" fmla="*/ 4 h 31"/>
                  <a:gd name="T20" fmla="*/ 1 w 4"/>
                  <a:gd name="T21" fmla="*/ 7 h 31"/>
                  <a:gd name="T22" fmla="*/ 1 w 4"/>
                  <a:gd name="T23" fmla="*/ 7 h 31"/>
                  <a:gd name="T24" fmla="*/ 1 w 4"/>
                  <a:gd name="T25" fmla="*/ 8 h 31"/>
                  <a:gd name="T26" fmla="*/ 1 w 4"/>
                  <a:gd name="T27" fmla="*/ 8 h 31"/>
                  <a:gd name="T28" fmla="*/ 2 w 4"/>
                  <a:gd name="T29" fmla="*/ 9 h 31"/>
                  <a:gd name="T30" fmla="*/ 2 w 4"/>
                  <a:gd name="T31" fmla="*/ 9 h 31"/>
                  <a:gd name="T32" fmla="*/ 2 w 4"/>
                  <a:gd name="T33" fmla="*/ 10 h 31"/>
                  <a:gd name="T34" fmla="*/ 2 w 4"/>
                  <a:gd name="T35" fmla="*/ 10 h 31"/>
                  <a:gd name="T36" fmla="*/ 2 w 4"/>
                  <a:gd name="T37" fmla="*/ 12 h 31"/>
                  <a:gd name="T38" fmla="*/ 2 w 4"/>
                  <a:gd name="T39" fmla="*/ 12 h 31"/>
                  <a:gd name="T40" fmla="*/ 2 w 4"/>
                  <a:gd name="T41" fmla="*/ 14 h 31"/>
                  <a:gd name="T42" fmla="*/ 2 w 4"/>
                  <a:gd name="T43" fmla="*/ 14 h 31"/>
                  <a:gd name="T44" fmla="*/ 2 w 4"/>
                  <a:gd name="T45" fmla="*/ 16 h 31"/>
                  <a:gd name="T46" fmla="*/ 2 w 4"/>
                  <a:gd name="T47" fmla="*/ 16 h 31"/>
                  <a:gd name="T48" fmla="*/ 2 w 4"/>
                  <a:gd name="T49" fmla="*/ 17 h 31"/>
                  <a:gd name="T50" fmla="*/ 2 w 4"/>
                  <a:gd name="T51" fmla="*/ 17 h 31"/>
                  <a:gd name="T52" fmla="*/ 3 w 4"/>
                  <a:gd name="T53" fmla="*/ 18 h 31"/>
                  <a:gd name="T54" fmla="*/ 3 w 4"/>
                  <a:gd name="T55" fmla="*/ 18 h 31"/>
                  <a:gd name="T56" fmla="*/ 3 w 4"/>
                  <a:gd name="T57" fmla="*/ 19 h 31"/>
                  <a:gd name="T58" fmla="*/ 3 w 4"/>
                  <a:gd name="T59" fmla="*/ 19 h 31"/>
                  <a:gd name="T60" fmla="*/ 3 w 4"/>
                  <a:gd name="T61" fmla="*/ 21 h 31"/>
                  <a:gd name="T62" fmla="*/ 3 w 4"/>
                  <a:gd name="T63" fmla="*/ 21 h 31"/>
                  <a:gd name="T64" fmla="*/ 3 w 4"/>
                  <a:gd name="T65" fmla="*/ 23 h 31"/>
                  <a:gd name="T66" fmla="*/ 3 w 4"/>
                  <a:gd name="T67" fmla="*/ 23 h 31"/>
                  <a:gd name="T68" fmla="*/ 3 w 4"/>
                  <a:gd name="T69" fmla="*/ 24 h 31"/>
                  <a:gd name="T70" fmla="*/ 3 w 4"/>
                  <a:gd name="T71" fmla="*/ 24 h 31"/>
                  <a:gd name="T72" fmla="*/ 3 w 4"/>
                  <a:gd name="T73" fmla="*/ 25 h 31"/>
                  <a:gd name="T74" fmla="*/ 3 w 4"/>
                  <a:gd name="T75" fmla="*/ 25 h 31"/>
                  <a:gd name="T76" fmla="*/ 3 w 4"/>
                  <a:gd name="T77" fmla="*/ 26 h 31"/>
                  <a:gd name="T78" fmla="*/ 3 w 4"/>
                  <a:gd name="T79" fmla="*/ 26 h 31"/>
                  <a:gd name="T80" fmla="*/ 4 w 4"/>
                  <a:gd name="T81" fmla="*/ 28 h 31"/>
                  <a:gd name="T82" fmla="*/ 4 w 4"/>
                  <a:gd name="T83" fmla="*/ 28 h 31"/>
                  <a:gd name="T84" fmla="*/ 4 w 4"/>
                  <a:gd name="T85" fmla="*/ 29 h 31"/>
                  <a:gd name="T86" fmla="*/ 4 w 4"/>
                  <a:gd name="T87" fmla="*/ 29 h 31"/>
                  <a:gd name="T88" fmla="*/ 4 w 4"/>
                  <a:gd name="T89" fmla="*/ 30 h 31"/>
                  <a:gd name="T90" fmla="*/ 4 w 4"/>
                  <a:gd name="T91" fmla="*/ 30 h 31"/>
                  <a:gd name="T92" fmla="*/ 4 w 4"/>
                  <a:gd name="T93" fmla="*/ 31 h 31"/>
                  <a:gd name="T94" fmla="*/ 4 w 4"/>
                  <a:gd name="T95" fmla="*/ 31 h 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1"/>
                  <a:gd name="T146" fmla="*/ 4 w 4"/>
                  <a:gd name="T147" fmla="*/ 31 h 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3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2" name="Freeform 2311"/>
              <p:cNvSpPr>
                <a:spLocks/>
              </p:cNvSpPr>
              <p:nvPr/>
            </p:nvSpPr>
            <p:spPr bwMode="auto">
              <a:xfrm>
                <a:off x="2368" y="3059"/>
                <a:ext cx="4" cy="12"/>
              </a:xfrm>
              <a:custGeom>
                <a:avLst/>
                <a:gdLst>
                  <a:gd name="T0" fmla="*/ 0 w 4"/>
                  <a:gd name="T1" fmla="*/ 0 h 12"/>
                  <a:gd name="T2" fmla="*/ 0 w 4"/>
                  <a:gd name="T3" fmla="*/ 0 h 12"/>
                  <a:gd name="T4" fmla="*/ 0 w 4"/>
                  <a:gd name="T5" fmla="*/ 1 h 12"/>
                  <a:gd name="T6" fmla="*/ 0 w 4"/>
                  <a:gd name="T7" fmla="*/ 1 h 12"/>
                  <a:gd name="T8" fmla="*/ 0 w 4"/>
                  <a:gd name="T9" fmla="*/ 2 h 12"/>
                  <a:gd name="T10" fmla="*/ 0 w 4"/>
                  <a:gd name="T11" fmla="*/ 2 h 12"/>
                  <a:gd name="T12" fmla="*/ 1 w 4"/>
                  <a:gd name="T13" fmla="*/ 3 h 12"/>
                  <a:gd name="T14" fmla="*/ 1 w 4"/>
                  <a:gd name="T15" fmla="*/ 3 h 12"/>
                  <a:gd name="T16" fmla="*/ 1 w 4"/>
                  <a:gd name="T17" fmla="*/ 4 h 12"/>
                  <a:gd name="T18" fmla="*/ 1 w 4"/>
                  <a:gd name="T19" fmla="*/ 4 h 12"/>
                  <a:gd name="T20" fmla="*/ 1 w 4"/>
                  <a:gd name="T21" fmla="*/ 5 h 12"/>
                  <a:gd name="T22" fmla="*/ 1 w 4"/>
                  <a:gd name="T23" fmla="*/ 5 h 12"/>
                  <a:gd name="T24" fmla="*/ 1 w 4"/>
                  <a:gd name="T25" fmla="*/ 5 h 12"/>
                  <a:gd name="T26" fmla="*/ 1 w 4"/>
                  <a:gd name="T27" fmla="*/ 5 h 12"/>
                  <a:gd name="T28" fmla="*/ 1 w 4"/>
                  <a:gd name="T29" fmla="*/ 6 h 12"/>
                  <a:gd name="T30" fmla="*/ 1 w 4"/>
                  <a:gd name="T31" fmla="*/ 6 h 12"/>
                  <a:gd name="T32" fmla="*/ 1 w 4"/>
                  <a:gd name="T33" fmla="*/ 7 h 12"/>
                  <a:gd name="T34" fmla="*/ 1 w 4"/>
                  <a:gd name="T35" fmla="*/ 7 h 12"/>
                  <a:gd name="T36" fmla="*/ 2 w 4"/>
                  <a:gd name="T37" fmla="*/ 8 h 12"/>
                  <a:gd name="T38" fmla="*/ 2 w 4"/>
                  <a:gd name="T39" fmla="*/ 8 h 12"/>
                  <a:gd name="T40" fmla="*/ 2 w 4"/>
                  <a:gd name="T41" fmla="*/ 8 h 12"/>
                  <a:gd name="T42" fmla="*/ 2 w 4"/>
                  <a:gd name="T43" fmla="*/ 8 h 12"/>
                  <a:gd name="T44" fmla="*/ 2 w 4"/>
                  <a:gd name="T45" fmla="*/ 8 h 12"/>
                  <a:gd name="T46" fmla="*/ 2 w 4"/>
                  <a:gd name="T47" fmla="*/ 9 h 12"/>
                  <a:gd name="T48" fmla="*/ 2 w 4"/>
                  <a:gd name="T49" fmla="*/ 9 h 12"/>
                  <a:gd name="T50" fmla="*/ 2 w 4"/>
                  <a:gd name="T51" fmla="*/ 9 h 12"/>
                  <a:gd name="T52" fmla="*/ 2 w 4"/>
                  <a:gd name="T53" fmla="*/ 9 h 12"/>
                  <a:gd name="T54" fmla="*/ 2 w 4"/>
                  <a:gd name="T55" fmla="*/ 9 h 12"/>
                  <a:gd name="T56" fmla="*/ 2 w 4"/>
                  <a:gd name="T57" fmla="*/ 10 h 12"/>
                  <a:gd name="T58" fmla="*/ 2 w 4"/>
                  <a:gd name="T59" fmla="*/ 10 h 12"/>
                  <a:gd name="T60" fmla="*/ 3 w 4"/>
                  <a:gd name="T61" fmla="*/ 10 h 12"/>
                  <a:gd name="T62" fmla="*/ 3 w 4"/>
                  <a:gd name="T63" fmla="*/ 11 h 12"/>
                  <a:gd name="T64" fmla="*/ 3 w 4"/>
                  <a:gd name="T65" fmla="*/ 11 h 12"/>
                  <a:gd name="T66" fmla="*/ 3 w 4"/>
                  <a:gd name="T67" fmla="*/ 11 h 12"/>
                  <a:gd name="T68" fmla="*/ 3 w 4"/>
                  <a:gd name="T69" fmla="*/ 11 h 12"/>
                  <a:gd name="T70" fmla="*/ 3 w 4"/>
                  <a:gd name="T71" fmla="*/ 11 h 12"/>
                  <a:gd name="T72" fmla="*/ 3 w 4"/>
                  <a:gd name="T73" fmla="*/ 11 h 12"/>
                  <a:gd name="T74" fmla="*/ 3 w 4"/>
                  <a:gd name="T75" fmla="*/ 11 h 12"/>
                  <a:gd name="T76" fmla="*/ 3 w 4"/>
                  <a:gd name="T77" fmla="*/ 11 h 12"/>
                  <a:gd name="T78" fmla="*/ 3 w 4"/>
                  <a:gd name="T79" fmla="*/ 11 h 12"/>
                  <a:gd name="T80" fmla="*/ 4 w 4"/>
                  <a:gd name="T81" fmla="*/ 12 h 12"/>
                  <a:gd name="T82" fmla="*/ 4 w 4"/>
                  <a:gd name="T83" fmla="*/ 12 h 12"/>
                  <a:gd name="T84" fmla="*/ 4 w 4"/>
                  <a:gd name="T85" fmla="*/ 11 h 12"/>
                  <a:gd name="T86" fmla="*/ 4 w 4"/>
                  <a:gd name="T87" fmla="*/ 11 h 12"/>
                  <a:gd name="T88" fmla="*/ 4 w 4"/>
                  <a:gd name="T89" fmla="*/ 11 h 12"/>
                  <a:gd name="T90" fmla="*/ 4 w 4"/>
                  <a:gd name="T91" fmla="*/ 11 h 12"/>
                  <a:gd name="T92" fmla="*/ 4 w 4"/>
                  <a:gd name="T93" fmla="*/ 11 h 12"/>
                  <a:gd name="T94" fmla="*/ 4 w 4"/>
                  <a:gd name="T95" fmla="*/ 12 h 12"/>
                  <a:gd name="T96" fmla="*/ 4 w 4"/>
                  <a:gd name="T97" fmla="*/ 12 h 1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12"/>
                  <a:gd name="T149" fmla="*/ 4 w 4"/>
                  <a:gd name="T150" fmla="*/ 12 h 1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3" name="Freeform 2312"/>
              <p:cNvSpPr>
                <a:spLocks/>
              </p:cNvSpPr>
              <p:nvPr/>
            </p:nvSpPr>
            <p:spPr bwMode="auto">
              <a:xfrm>
                <a:off x="2372" y="307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0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0 h 2"/>
                  <a:gd name="T66" fmla="*/ 3 w 5"/>
                  <a:gd name="T67" fmla="*/ 0 h 2"/>
                  <a:gd name="T68" fmla="*/ 4 w 5"/>
                  <a:gd name="T69" fmla="*/ 1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0 h 2"/>
                  <a:gd name="T84" fmla="*/ 4 w 5"/>
                  <a:gd name="T85" fmla="*/ 1 h 2"/>
                  <a:gd name="T86" fmla="*/ 4 w 5"/>
                  <a:gd name="T87" fmla="*/ 0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4" name="Freeform 2313"/>
              <p:cNvSpPr>
                <a:spLocks/>
              </p:cNvSpPr>
              <p:nvPr/>
            </p:nvSpPr>
            <p:spPr bwMode="auto">
              <a:xfrm>
                <a:off x="2377" y="306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0 w 5"/>
                  <a:gd name="T5" fmla="*/ 4 h 5"/>
                  <a:gd name="T6" fmla="*/ 0 w 5"/>
                  <a:gd name="T7" fmla="*/ 4 h 5"/>
                  <a:gd name="T8" fmla="*/ 1 w 5"/>
                  <a:gd name="T9" fmla="*/ 5 h 5"/>
                  <a:gd name="T10" fmla="*/ 1 w 5"/>
                  <a:gd name="T11" fmla="*/ 5 h 5"/>
                  <a:gd name="T12" fmla="*/ 1 w 5"/>
                  <a:gd name="T13" fmla="*/ 3 h 5"/>
                  <a:gd name="T14" fmla="*/ 1 w 5"/>
                  <a:gd name="T15" fmla="*/ 4 h 5"/>
                  <a:gd name="T16" fmla="*/ 1 w 5"/>
                  <a:gd name="T17" fmla="*/ 4 h 5"/>
                  <a:gd name="T18" fmla="*/ 1 w 5"/>
                  <a:gd name="T19" fmla="*/ 4 h 5"/>
                  <a:gd name="T20" fmla="*/ 1 w 5"/>
                  <a:gd name="T21" fmla="*/ 4 h 5"/>
                  <a:gd name="T22" fmla="*/ 1 w 5"/>
                  <a:gd name="T23" fmla="*/ 4 h 5"/>
                  <a:gd name="T24" fmla="*/ 1 w 5"/>
                  <a:gd name="T25" fmla="*/ 4 h 5"/>
                  <a:gd name="T26" fmla="*/ 2 w 5"/>
                  <a:gd name="T27" fmla="*/ 3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3 h 5"/>
                  <a:gd name="T34" fmla="*/ 2 w 5"/>
                  <a:gd name="T35" fmla="*/ 3 h 5"/>
                  <a:gd name="T36" fmla="*/ 2 w 5"/>
                  <a:gd name="T37" fmla="*/ 2 h 5"/>
                  <a:gd name="T38" fmla="*/ 2 w 5"/>
                  <a:gd name="T39" fmla="*/ 4 h 5"/>
                  <a:gd name="T40" fmla="*/ 2 w 5"/>
                  <a:gd name="T41" fmla="*/ 4 h 5"/>
                  <a:gd name="T42" fmla="*/ 2 w 5"/>
                  <a:gd name="T43" fmla="*/ 3 h 5"/>
                  <a:gd name="T44" fmla="*/ 2 w 5"/>
                  <a:gd name="T45" fmla="*/ 3 h 5"/>
                  <a:gd name="T46" fmla="*/ 3 w 5"/>
                  <a:gd name="T47" fmla="*/ 3 h 5"/>
                  <a:gd name="T48" fmla="*/ 3 w 5"/>
                  <a:gd name="T49" fmla="*/ 3 h 5"/>
                  <a:gd name="T50" fmla="*/ 3 w 5"/>
                  <a:gd name="T51" fmla="*/ 3 h 5"/>
                  <a:gd name="T52" fmla="*/ 3 w 5"/>
                  <a:gd name="T53" fmla="*/ 2 h 5"/>
                  <a:gd name="T54" fmla="*/ 3 w 5"/>
                  <a:gd name="T55" fmla="*/ 2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1 h 5"/>
                  <a:gd name="T62" fmla="*/ 3 w 5"/>
                  <a:gd name="T63" fmla="*/ 1 h 5"/>
                  <a:gd name="T64" fmla="*/ 4 w 5"/>
                  <a:gd name="T65" fmla="*/ 2 h 5"/>
                  <a:gd name="T66" fmla="*/ 4 w 5"/>
                  <a:gd name="T67" fmla="*/ 2 h 5"/>
                  <a:gd name="T68" fmla="*/ 4 w 5"/>
                  <a:gd name="T69" fmla="*/ 2 h 5"/>
                  <a:gd name="T70" fmla="*/ 4 w 5"/>
                  <a:gd name="T71" fmla="*/ 2 h 5"/>
                  <a:gd name="T72" fmla="*/ 4 w 5"/>
                  <a:gd name="T73" fmla="*/ 1 h 5"/>
                  <a:gd name="T74" fmla="*/ 4 w 5"/>
                  <a:gd name="T75" fmla="*/ 1 h 5"/>
                  <a:gd name="T76" fmla="*/ 4 w 5"/>
                  <a:gd name="T77" fmla="*/ 1 h 5"/>
                  <a:gd name="T78" fmla="*/ 4 w 5"/>
                  <a:gd name="T79" fmla="*/ 1 h 5"/>
                  <a:gd name="T80" fmla="*/ 4 w 5"/>
                  <a:gd name="T81" fmla="*/ 1 h 5"/>
                  <a:gd name="T82" fmla="*/ 4 w 5"/>
                  <a:gd name="T83" fmla="*/ 1 h 5"/>
                  <a:gd name="T84" fmla="*/ 5 w 5"/>
                  <a:gd name="T85" fmla="*/ 1 h 5"/>
                  <a:gd name="T86" fmla="*/ 5 w 5"/>
                  <a:gd name="T87" fmla="*/ 0 h 5"/>
                  <a:gd name="T88" fmla="*/ 5 w 5"/>
                  <a:gd name="T89" fmla="*/ 0 h 5"/>
                  <a:gd name="T90" fmla="*/ 5 w 5"/>
                  <a:gd name="T91" fmla="*/ 0 h 5"/>
                  <a:gd name="T92" fmla="*/ 5 w 5"/>
                  <a:gd name="T93" fmla="*/ 0 h 5"/>
                  <a:gd name="T94" fmla="*/ 5 w 5"/>
                  <a:gd name="T95" fmla="*/ 0 h 5"/>
                  <a:gd name="T96" fmla="*/ 5 w 5"/>
                  <a:gd name="T97" fmla="*/ 0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5" name="Freeform 2314"/>
              <p:cNvSpPr>
                <a:spLocks/>
              </p:cNvSpPr>
              <p:nvPr/>
            </p:nvSpPr>
            <p:spPr bwMode="auto">
              <a:xfrm>
                <a:off x="2382" y="3060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4 h 5"/>
                  <a:gd name="T14" fmla="*/ 1 w 5"/>
                  <a:gd name="T15" fmla="*/ 4 h 5"/>
                  <a:gd name="T16" fmla="*/ 1 w 5"/>
                  <a:gd name="T17" fmla="*/ 5 h 5"/>
                  <a:gd name="T18" fmla="*/ 1 w 5"/>
                  <a:gd name="T19" fmla="*/ 4 h 5"/>
                  <a:gd name="T20" fmla="*/ 1 w 5"/>
                  <a:gd name="T21" fmla="*/ 4 h 5"/>
                  <a:gd name="T22" fmla="*/ 1 w 5"/>
                  <a:gd name="T23" fmla="*/ 4 h 5"/>
                  <a:gd name="T24" fmla="*/ 1 w 5"/>
                  <a:gd name="T25" fmla="*/ 4 h 5"/>
                  <a:gd name="T26" fmla="*/ 2 w 5"/>
                  <a:gd name="T27" fmla="*/ 3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3 h 5"/>
                  <a:gd name="T34" fmla="*/ 2 w 5"/>
                  <a:gd name="T35" fmla="*/ 2 h 5"/>
                  <a:gd name="T36" fmla="*/ 2 w 5"/>
                  <a:gd name="T37" fmla="*/ 4 h 5"/>
                  <a:gd name="T38" fmla="*/ 2 w 5"/>
                  <a:gd name="T39" fmla="*/ 4 h 5"/>
                  <a:gd name="T40" fmla="*/ 2 w 5"/>
                  <a:gd name="T41" fmla="*/ 4 h 5"/>
                  <a:gd name="T42" fmla="*/ 2 w 5"/>
                  <a:gd name="T43" fmla="*/ 3 h 5"/>
                  <a:gd name="T44" fmla="*/ 2 w 5"/>
                  <a:gd name="T45" fmla="*/ 3 h 5"/>
                  <a:gd name="T46" fmla="*/ 3 w 5"/>
                  <a:gd name="T47" fmla="*/ 3 h 5"/>
                  <a:gd name="T48" fmla="*/ 3 w 5"/>
                  <a:gd name="T49" fmla="*/ 4 h 5"/>
                  <a:gd name="T50" fmla="*/ 3 w 5"/>
                  <a:gd name="T51" fmla="*/ 4 h 5"/>
                  <a:gd name="T52" fmla="*/ 3 w 5"/>
                  <a:gd name="T53" fmla="*/ 4 h 5"/>
                  <a:gd name="T54" fmla="*/ 3 w 5"/>
                  <a:gd name="T55" fmla="*/ 4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3 h 5"/>
                  <a:gd name="T62" fmla="*/ 3 w 5"/>
                  <a:gd name="T63" fmla="*/ 3 h 5"/>
                  <a:gd name="T64" fmla="*/ 3 w 5"/>
                  <a:gd name="T65" fmla="*/ 3 h 5"/>
                  <a:gd name="T66" fmla="*/ 4 w 5"/>
                  <a:gd name="T67" fmla="*/ 2 h 5"/>
                  <a:gd name="T68" fmla="*/ 4 w 5"/>
                  <a:gd name="T69" fmla="*/ 1 h 5"/>
                  <a:gd name="T70" fmla="*/ 4 w 5"/>
                  <a:gd name="T71" fmla="*/ 1 h 5"/>
                  <a:gd name="T72" fmla="*/ 4 w 5"/>
                  <a:gd name="T73" fmla="*/ 2 h 5"/>
                  <a:gd name="T74" fmla="*/ 4 w 5"/>
                  <a:gd name="T75" fmla="*/ 2 h 5"/>
                  <a:gd name="T76" fmla="*/ 4 w 5"/>
                  <a:gd name="T77" fmla="*/ 3 h 5"/>
                  <a:gd name="T78" fmla="*/ 4 w 5"/>
                  <a:gd name="T79" fmla="*/ 2 h 5"/>
                  <a:gd name="T80" fmla="*/ 4 w 5"/>
                  <a:gd name="T81" fmla="*/ 2 h 5"/>
                  <a:gd name="T82" fmla="*/ 4 w 5"/>
                  <a:gd name="T83" fmla="*/ 2 h 5"/>
                  <a:gd name="T84" fmla="*/ 5 w 5"/>
                  <a:gd name="T85" fmla="*/ 2 h 5"/>
                  <a:gd name="T86" fmla="*/ 5 w 5"/>
                  <a:gd name="T87" fmla="*/ 2 h 5"/>
                  <a:gd name="T88" fmla="*/ 5 w 5"/>
                  <a:gd name="T89" fmla="*/ 1 h 5"/>
                  <a:gd name="T90" fmla="*/ 5 w 5"/>
                  <a:gd name="T91" fmla="*/ 1 h 5"/>
                  <a:gd name="T92" fmla="*/ 5 w 5"/>
                  <a:gd name="T93" fmla="*/ 1 h 5"/>
                  <a:gd name="T94" fmla="*/ 5 w 5"/>
                  <a:gd name="T95" fmla="*/ 1 h 5"/>
                  <a:gd name="T96" fmla="*/ 5 w 5"/>
                  <a:gd name="T97" fmla="*/ 1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6" name="Freeform 2315"/>
              <p:cNvSpPr>
                <a:spLocks/>
              </p:cNvSpPr>
              <p:nvPr/>
            </p:nvSpPr>
            <p:spPr bwMode="auto">
              <a:xfrm>
                <a:off x="2387" y="3057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3 h 4"/>
                  <a:gd name="T4" fmla="*/ 0 w 5"/>
                  <a:gd name="T5" fmla="*/ 3 h 4"/>
                  <a:gd name="T6" fmla="*/ 1 w 5"/>
                  <a:gd name="T7" fmla="*/ 4 h 4"/>
                  <a:gd name="T8" fmla="*/ 1 w 5"/>
                  <a:gd name="T9" fmla="*/ 4 h 4"/>
                  <a:gd name="T10" fmla="*/ 1 w 5"/>
                  <a:gd name="T11" fmla="*/ 4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3 h 4"/>
                  <a:gd name="T28" fmla="*/ 2 w 5"/>
                  <a:gd name="T29" fmla="*/ 3 h 4"/>
                  <a:gd name="T30" fmla="*/ 2 w 5"/>
                  <a:gd name="T31" fmla="*/ 3 h 4"/>
                  <a:gd name="T32" fmla="*/ 2 w 5"/>
                  <a:gd name="T33" fmla="*/ 3 h 4"/>
                  <a:gd name="T34" fmla="*/ 2 w 5"/>
                  <a:gd name="T35" fmla="*/ 3 h 4"/>
                  <a:gd name="T36" fmla="*/ 2 w 5"/>
                  <a:gd name="T37" fmla="*/ 3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3 w 5"/>
                  <a:gd name="T45" fmla="*/ 2 h 4"/>
                  <a:gd name="T46" fmla="*/ 3 w 5"/>
                  <a:gd name="T47" fmla="*/ 2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3 h 4"/>
                  <a:gd name="T58" fmla="*/ 3 w 5"/>
                  <a:gd name="T59" fmla="*/ 3 h 4"/>
                  <a:gd name="T60" fmla="*/ 3 w 5"/>
                  <a:gd name="T61" fmla="*/ 1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4 w 5"/>
                  <a:gd name="T71" fmla="*/ 2 h 4"/>
                  <a:gd name="T72" fmla="*/ 4 w 5"/>
                  <a:gd name="T73" fmla="*/ 1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1 h 4"/>
                  <a:gd name="T80" fmla="*/ 5 w 5"/>
                  <a:gd name="T81" fmla="*/ 0 h 4"/>
                  <a:gd name="T82" fmla="*/ 5 w 5"/>
                  <a:gd name="T83" fmla="*/ 0 h 4"/>
                  <a:gd name="T84" fmla="*/ 5 w 5"/>
                  <a:gd name="T85" fmla="*/ 1 h 4"/>
                  <a:gd name="T86" fmla="*/ 5 w 5"/>
                  <a:gd name="T87" fmla="*/ 0 h 4"/>
                  <a:gd name="T88" fmla="*/ 5 w 5"/>
                  <a:gd name="T89" fmla="*/ 0 h 4"/>
                  <a:gd name="T90" fmla="*/ 5 w 5"/>
                  <a:gd name="T91" fmla="*/ 1 h 4"/>
                  <a:gd name="T92" fmla="*/ 5 w 5"/>
                  <a:gd name="T93" fmla="*/ 0 h 4"/>
                  <a:gd name="T94" fmla="*/ 5 w 5"/>
                  <a:gd name="T95" fmla="*/ 0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7" name="Freeform 2316"/>
              <p:cNvSpPr>
                <a:spLocks/>
              </p:cNvSpPr>
              <p:nvPr/>
            </p:nvSpPr>
            <p:spPr bwMode="auto">
              <a:xfrm>
                <a:off x="2392" y="3055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3 h 3"/>
                  <a:gd name="T6" fmla="*/ 0 w 5"/>
                  <a:gd name="T7" fmla="*/ 3 h 3"/>
                  <a:gd name="T8" fmla="*/ 1 w 5"/>
                  <a:gd name="T9" fmla="*/ 3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3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3 h 3"/>
                  <a:gd name="T26" fmla="*/ 1 w 5"/>
                  <a:gd name="T27" fmla="*/ 2 h 3"/>
                  <a:gd name="T28" fmla="*/ 1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2 h 3"/>
                  <a:gd name="T44" fmla="*/ 2 w 5"/>
                  <a:gd name="T45" fmla="*/ 1 h 3"/>
                  <a:gd name="T46" fmla="*/ 2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1 h 3"/>
                  <a:gd name="T68" fmla="*/ 3 w 5"/>
                  <a:gd name="T69" fmla="*/ 2 h 3"/>
                  <a:gd name="T70" fmla="*/ 3 w 5"/>
                  <a:gd name="T71" fmla="*/ 2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0 h 3"/>
                  <a:gd name="T80" fmla="*/ 4 w 5"/>
                  <a:gd name="T81" fmla="*/ 0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1 h 3"/>
                  <a:gd name="T88" fmla="*/ 4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8" name="Freeform 2317"/>
              <p:cNvSpPr>
                <a:spLocks/>
              </p:cNvSpPr>
              <p:nvPr/>
            </p:nvSpPr>
            <p:spPr bwMode="auto">
              <a:xfrm>
                <a:off x="2397" y="3053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0 w 5"/>
                  <a:gd name="T5" fmla="*/ 2 h 3"/>
                  <a:gd name="T6" fmla="*/ 0 w 5"/>
                  <a:gd name="T7" fmla="*/ 2 h 3"/>
                  <a:gd name="T8" fmla="*/ 0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0 h 3"/>
                  <a:gd name="T48" fmla="*/ 2 w 5"/>
                  <a:gd name="T49" fmla="*/ 1 h 3"/>
                  <a:gd name="T50" fmla="*/ 2 w 5"/>
                  <a:gd name="T51" fmla="*/ 1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1 h 3"/>
                  <a:gd name="T88" fmla="*/ 4 w 5"/>
                  <a:gd name="T89" fmla="*/ 0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59" name="Freeform 2318"/>
              <p:cNvSpPr>
                <a:spLocks/>
              </p:cNvSpPr>
              <p:nvPr/>
            </p:nvSpPr>
            <p:spPr bwMode="auto">
              <a:xfrm>
                <a:off x="2402" y="3050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0 w 5"/>
                  <a:gd name="T11" fmla="*/ 4 h 4"/>
                  <a:gd name="T12" fmla="*/ 0 w 5"/>
                  <a:gd name="T13" fmla="*/ 4 h 4"/>
                  <a:gd name="T14" fmla="*/ 0 w 5"/>
                  <a:gd name="T15" fmla="*/ 4 h 4"/>
                  <a:gd name="T16" fmla="*/ 1 w 5"/>
                  <a:gd name="T17" fmla="*/ 4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2 h 4"/>
                  <a:gd name="T28" fmla="*/ 1 w 5"/>
                  <a:gd name="T29" fmla="*/ 3 h 4"/>
                  <a:gd name="T30" fmla="*/ 1 w 5"/>
                  <a:gd name="T31" fmla="*/ 3 h 4"/>
                  <a:gd name="T32" fmla="*/ 1 w 5"/>
                  <a:gd name="T33" fmla="*/ 3 h 4"/>
                  <a:gd name="T34" fmla="*/ 2 w 5"/>
                  <a:gd name="T35" fmla="*/ 4 h 4"/>
                  <a:gd name="T36" fmla="*/ 2 w 5"/>
                  <a:gd name="T37" fmla="*/ 4 h 4"/>
                  <a:gd name="T38" fmla="*/ 2 w 5"/>
                  <a:gd name="T39" fmla="*/ 4 h 4"/>
                  <a:gd name="T40" fmla="*/ 2 w 5"/>
                  <a:gd name="T41" fmla="*/ 3 h 4"/>
                  <a:gd name="T42" fmla="*/ 2 w 5"/>
                  <a:gd name="T43" fmla="*/ 3 h 4"/>
                  <a:gd name="T44" fmla="*/ 2 w 5"/>
                  <a:gd name="T45" fmla="*/ 3 h 4"/>
                  <a:gd name="T46" fmla="*/ 2 w 5"/>
                  <a:gd name="T47" fmla="*/ 3 h 4"/>
                  <a:gd name="T48" fmla="*/ 2 w 5"/>
                  <a:gd name="T49" fmla="*/ 2 h 4"/>
                  <a:gd name="T50" fmla="*/ 2 w 5"/>
                  <a:gd name="T51" fmla="*/ 2 h 4"/>
                  <a:gd name="T52" fmla="*/ 2 w 5"/>
                  <a:gd name="T53" fmla="*/ 3 h 4"/>
                  <a:gd name="T54" fmla="*/ 2 w 5"/>
                  <a:gd name="T55" fmla="*/ 3 h 4"/>
                  <a:gd name="T56" fmla="*/ 3 w 5"/>
                  <a:gd name="T57" fmla="*/ 3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1 h 4"/>
                  <a:gd name="T68" fmla="*/ 3 w 5"/>
                  <a:gd name="T69" fmla="*/ 2 h 4"/>
                  <a:gd name="T70" fmla="*/ 3 w 5"/>
                  <a:gd name="T71" fmla="*/ 2 h 4"/>
                  <a:gd name="T72" fmla="*/ 3 w 5"/>
                  <a:gd name="T73" fmla="*/ 2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1 h 4"/>
                  <a:gd name="T86" fmla="*/ 4 w 5"/>
                  <a:gd name="T87" fmla="*/ 1 h 4"/>
                  <a:gd name="T88" fmla="*/ 4 w 5"/>
                  <a:gd name="T89" fmla="*/ 1 h 4"/>
                  <a:gd name="T90" fmla="*/ 4 w 5"/>
                  <a:gd name="T91" fmla="*/ 1 h 4"/>
                  <a:gd name="T92" fmla="*/ 5 w 5"/>
                  <a:gd name="T93" fmla="*/ 1 h 4"/>
                  <a:gd name="T94" fmla="*/ 5 w 5"/>
                  <a:gd name="T95" fmla="*/ 0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0" name="Freeform 2319"/>
              <p:cNvSpPr>
                <a:spLocks/>
              </p:cNvSpPr>
              <p:nvPr/>
            </p:nvSpPr>
            <p:spPr bwMode="auto">
              <a:xfrm>
                <a:off x="2407" y="3045"/>
                <a:ext cx="5" cy="6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5 h 6"/>
                  <a:gd name="T4" fmla="*/ 0 w 5"/>
                  <a:gd name="T5" fmla="*/ 6 h 6"/>
                  <a:gd name="T6" fmla="*/ 0 w 5"/>
                  <a:gd name="T7" fmla="*/ 6 h 6"/>
                  <a:gd name="T8" fmla="*/ 0 w 5"/>
                  <a:gd name="T9" fmla="*/ 6 h 6"/>
                  <a:gd name="T10" fmla="*/ 0 w 5"/>
                  <a:gd name="T11" fmla="*/ 6 h 6"/>
                  <a:gd name="T12" fmla="*/ 0 w 5"/>
                  <a:gd name="T13" fmla="*/ 6 h 6"/>
                  <a:gd name="T14" fmla="*/ 0 w 5"/>
                  <a:gd name="T15" fmla="*/ 6 h 6"/>
                  <a:gd name="T16" fmla="*/ 1 w 5"/>
                  <a:gd name="T17" fmla="*/ 6 h 6"/>
                  <a:gd name="T18" fmla="*/ 1 w 5"/>
                  <a:gd name="T19" fmla="*/ 6 h 6"/>
                  <a:gd name="T20" fmla="*/ 1 w 5"/>
                  <a:gd name="T21" fmla="*/ 4 h 6"/>
                  <a:gd name="T22" fmla="*/ 1 w 5"/>
                  <a:gd name="T23" fmla="*/ 5 h 6"/>
                  <a:gd name="T24" fmla="*/ 1 w 5"/>
                  <a:gd name="T25" fmla="*/ 5 h 6"/>
                  <a:gd name="T26" fmla="*/ 1 w 5"/>
                  <a:gd name="T27" fmla="*/ 5 h 6"/>
                  <a:gd name="T28" fmla="*/ 1 w 5"/>
                  <a:gd name="T29" fmla="*/ 5 h 6"/>
                  <a:gd name="T30" fmla="*/ 1 w 5"/>
                  <a:gd name="T31" fmla="*/ 4 h 6"/>
                  <a:gd name="T32" fmla="*/ 1 w 5"/>
                  <a:gd name="T33" fmla="*/ 5 h 6"/>
                  <a:gd name="T34" fmla="*/ 1 w 5"/>
                  <a:gd name="T35" fmla="*/ 5 h 6"/>
                  <a:gd name="T36" fmla="*/ 1 w 5"/>
                  <a:gd name="T37" fmla="*/ 5 h 6"/>
                  <a:gd name="T38" fmla="*/ 2 w 5"/>
                  <a:gd name="T39" fmla="*/ 4 h 6"/>
                  <a:gd name="T40" fmla="*/ 2 w 5"/>
                  <a:gd name="T41" fmla="*/ 4 h 6"/>
                  <a:gd name="T42" fmla="*/ 2 w 5"/>
                  <a:gd name="T43" fmla="*/ 4 h 6"/>
                  <a:gd name="T44" fmla="*/ 2 w 5"/>
                  <a:gd name="T45" fmla="*/ 4 h 6"/>
                  <a:gd name="T46" fmla="*/ 2 w 5"/>
                  <a:gd name="T47" fmla="*/ 4 h 6"/>
                  <a:gd name="T48" fmla="*/ 2 w 5"/>
                  <a:gd name="T49" fmla="*/ 4 h 6"/>
                  <a:gd name="T50" fmla="*/ 2 w 5"/>
                  <a:gd name="T51" fmla="*/ 4 h 6"/>
                  <a:gd name="T52" fmla="*/ 2 w 5"/>
                  <a:gd name="T53" fmla="*/ 4 h 6"/>
                  <a:gd name="T54" fmla="*/ 3 w 5"/>
                  <a:gd name="T55" fmla="*/ 3 h 6"/>
                  <a:gd name="T56" fmla="*/ 3 w 5"/>
                  <a:gd name="T57" fmla="*/ 3 h 6"/>
                  <a:gd name="T58" fmla="*/ 3 w 5"/>
                  <a:gd name="T59" fmla="*/ 3 h 6"/>
                  <a:gd name="T60" fmla="*/ 3 w 5"/>
                  <a:gd name="T61" fmla="*/ 2 h 6"/>
                  <a:gd name="T62" fmla="*/ 3 w 5"/>
                  <a:gd name="T63" fmla="*/ 2 h 6"/>
                  <a:gd name="T64" fmla="*/ 3 w 5"/>
                  <a:gd name="T65" fmla="*/ 2 h 6"/>
                  <a:gd name="T66" fmla="*/ 3 w 5"/>
                  <a:gd name="T67" fmla="*/ 1 h 6"/>
                  <a:gd name="T68" fmla="*/ 3 w 5"/>
                  <a:gd name="T69" fmla="*/ 2 h 6"/>
                  <a:gd name="T70" fmla="*/ 3 w 5"/>
                  <a:gd name="T71" fmla="*/ 2 h 6"/>
                  <a:gd name="T72" fmla="*/ 3 w 5"/>
                  <a:gd name="T73" fmla="*/ 1 h 6"/>
                  <a:gd name="T74" fmla="*/ 4 w 5"/>
                  <a:gd name="T75" fmla="*/ 2 h 6"/>
                  <a:gd name="T76" fmla="*/ 4 w 5"/>
                  <a:gd name="T77" fmla="*/ 2 h 6"/>
                  <a:gd name="T78" fmla="*/ 4 w 5"/>
                  <a:gd name="T79" fmla="*/ 2 h 6"/>
                  <a:gd name="T80" fmla="*/ 4 w 5"/>
                  <a:gd name="T81" fmla="*/ 2 h 6"/>
                  <a:gd name="T82" fmla="*/ 4 w 5"/>
                  <a:gd name="T83" fmla="*/ 2 h 6"/>
                  <a:gd name="T84" fmla="*/ 4 w 5"/>
                  <a:gd name="T85" fmla="*/ 2 h 6"/>
                  <a:gd name="T86" fmla="*/ 4 w 5"/>
                  <a:gd name="T87" fmla="*/ 1 h 6"/>
                  <a:gd name="T88" fmla="*/ 4 w 5"/>
                  <a:gd name="T89" fmla="*/ 1 h 6"/>
                  <a:gd name="T90" fmla="*/ 4 w 5"/>
                  <a:gd name="T91" fmla="*/ 1 h 6"/>
                  <a:gd name="T92" fmla="*/ 5 w 5"/>
                  <a:gd name="T93" fmla="*/ 0 h 6"/>
                  <a:gd name="T94" fmla="*/ 5 w 5"/>
                  <a:gd name="T95" fmla="*/ 0 h 6"/>
                  <a:gd name="T96" fmla="*/ 5 w 5"/>
                  <a:gd name="T97" fmla="*/ 0 h 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6"/>
                  <a:gd name="T149" fmla="*/ 5 w 5"/>
                  <a:gd name="T150" fmla="*/ 6 h 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6">
                    <a:moveTo>
                      <a:pt x="0" y="5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1" name="Freeform 2320"/>
              <p:cNvSpPr>
                <a:spLocks/>
              </p:cNvSpPr>
              <p:nvPr/>
            </p:nvSpPr>
            <p:spPr bwMode="auto">
              <a:xfrm>
                <a:off x="2412" y="3040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5 h 6"/>
                  <a:gd name="T4" fmla="*/ 0 w 5"/>
                  <a:gd name="T5" fmla="*/ 5 h 6"/>
                  <a:gd name="T6" fmla="*/ 0 w 5"/>
                  <a:gd name="T7" fmla="*/ 5 h 6"/>
                  <a:gd name="T8" fmla="*/ 0 w 5"/>
                  <a:gd name="T9" fmla="*/ 5 h 6"/>
                  <a:gd name="T10" fmla="*/ 0 w 5"/>
                  <a:gd name="T11" fmla="*/ 6 h 6"/>
                  <a:gd name="T12" fmla="*/ 1 w 5"/>
                  <a:gd name="T13" fmla="*/ 5 h 6"/>
                  <a:gd name="T14" fmla="*/ 1 w 5"/>
                  <a:gd name="T15" fmla="*/ 5 h 6"/>
                  <a:gd name="T16" fmla="*/ 1 w 5"/>
                  <a:gd name="T17" fmla="*/ 5 h 6"/>
                  <a:gd name="T18" fmla="*/ 1 w 5"/>
                  <a:gd name="T19" fmla="*/ 5 h 6"/>
                  <a:gd name="T20" fmla="*/ 1 w 5"/>
                  <a:gd name="T21" fmla="*/ 5 h 6"/>
                  <a:gd name="T22" fmla="*/ 1 w 5"/>
                  <a:gd name="T23" fmla="*/ 4 h 6"/>
                  <a:gd name="T24" fmla="*/ 1 w 5"/>
                  <a:gd name="T25" fmla="*/ 4 h 6"/>
                  <a:gd name="T26" fmla="*/ 1 w 5"/>
                  <a:gd name="T27" fmla="*/ 4 h 6"/>
                  <a:gd name="T28" fmla="*/ 1 w 5"/>
                  <a:gd name="T29" fmla="*/ 4 h 6"/>
                  <a:gd name="T30" fmla="*/ 1 w 5"/>
                  <a:gd name="T31" fmla="*/ 4 h 6"/>
                  <a:gd name="T32" fmla="*/ 2 w 5"/>
                  <a:gd name="T33" fmla="*/ 4 h 6"/>
                  <a:gd name="T34" fmla="*/ 2 w 5"/>
                  <a:gd name="T35" fmla="*/ 4 h 6"/>
                  <a:gd name="T36" fmla="*/ 2 w 5"/>
                  <a:gd name="T37" fmla="*/ 4 h 6"/>
                  <a:gd name="T38" fmla="*/ 2 w 5"/>
                  <a:gd name="T39" fmla="*/ 4 h 6"/>
                  <a:gd name="T40" fmla="*/ 2 w 5"/>
                  <a:gd name="T41" fmla="*/ 3 h 6"/>
                  <a:gd name="T42" fmla="*/ 2 w 5"/>
                  <a:gd name="T43" fmla="*/ 3 h 6"/>
                  <a:gd name="T44" fmla="*/ 2 w 5"/>
                  <a:gd name="T45" fmla="*/ 3 h 6"/>
                  <a:gd name="T46" fmla="*/ 2 w 5"/>
                  <a:gd name="T47" fmla="*/ 2 h 6"/>
                  <a:gd name="T48" fmla="*/ 2 w 5"/>
                  <a:gd name="T49" fmla="*/ 2 h 6"/>
                  <a:gd name="T50" fmla="*/ 3 w 5"/>
                  <a:gd name="T51" fmla="*/ 3 h 6"/>
                  <a:gd name="T52" fmla="*/ 3 w 5"/>
                  <a:gd name="T53" fmla="*/ 3 h 6"/>
                  <a:gd name="T54" fmla="*/ 3 w 5"/>
                  <a:gd name="T55" fmla="*/ 4 h 6"/>
                  <a:gd name="T56" fmla="*/ 3 w 5"/>
                  <a:gd name="T57" fmla="*/ 3 h 6"/>
                  <a:gd name="T58" fmla="*/ 3 w 5"/>
                  <a:gd name="T59" fmla="*/ 2 h 6"/>
                  <a:gd name="T60" fmla="*/ 3 w 5"/>
                  <a:gd name="T61" fmla="*/ 1 h 6"/>
                  <a:gd name="T62" fmla="*/ 3 w 5"/>
                  <a:gd name="T63" fmla="*/ 1 h 6"/>
                  <a:gd name="T64" fmla="*/ 3 w 5"/>
                  <a:gd name="T65" fmla="*/ 2 h 6"/>
                  <a:gd name="T66" fmla="*/ 3 w 5"/>
                  <a:gd name="T67" fmla="*/ 1 h 6"/>
                  <a:gd name="T68" fmla="*/ 3 w 5"/>
                  <a:gd name="T69" fmla="*/ 1 h 6"/>
                  <a:gd name="T70" fmla="*/ 4 w 5"/>
                  <a:gd name="T71" fmla="*/ 2 h 6"/>
                  <a:gd name="T72" fmla="*/ 4 w 5"/>
                  <a:gd name="T73" fmla="*/ 1 h 6"/>
                  <a:gd name="T74" fmla="*/ 4 w 5"/>
                  <a:gd name="T75" fmla="*/ 0 h 6"/>
                  <a:gd name="T76" fmla="*/ 4 w 5"/>
                  <a:gd name="T77" fmla="*/ 0 h 6"/>
                  <a:gd name="T78" fmla="*/ 4 w 5"/>
                  <a:gd name="T79" fmla="*/ 1 h 6"/>
                  <a:gd name="T80" fmla="*/ 4 w 5"/>
                  <a:gd name="T81" fmla="*/ 1 h 6"/>
                  <a:gd name="T82" fmla="*/ 4 w 5"/>
                  <a:gd name="T83" fmla="*/ 1 h 6"/>
                  <a:gd name="T84" fmla="*/ 4 w 5"/>
                  <a:gd name="T85" fmla="*/ 1 h 6"/>
                  <a:gd name="T86" fmla="*/ 4 w 5"/>
                  <a:gd name="T87" fmla="*/ 1 h 6"/>
                  <a:gd name="T88" fmla="*/ 5 w 5"/>
                  <a:gd name="T89" fmla="*/ 1 h 6"/>
                  <a:gd name="T90" fmla="*/ 5 w 5"/>
                  <a:gd name="T91" fmla="*/ 0 h 6"/>
                  <a:gd name="T92" fmla="*/ 5 w 5"/>
                  <a:gd name="T93" fmla="*/ 0 h 6"/>
                  <a:gd name="T94" fmla="*/ 5 w 5"/>
                  <a:gd name="T95" fmla="*/ 1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2" name="Freeform 2321"/>
              <p:cNvSpPr>
                <a:spLocks/>
              </p:cNvSpPr>
              <p:nvPr/>
            </p:nvSpPr>
            <p:spPr bwMode="auto">
              <a:xfrm>
                <a:off x="2417" y="3032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9 h 9"/>
                  <a:gd name="T4" fmla="*/ 0 w 5"/>
                  <a:gd name="T5" fmla="*/ 9 h 9"/>
                  <a:gd name="T6" fmla="*/ 0 w 5"/>
                  <a:gd name="T7" fmla="*/ 8 h 9"/>
                  <a:gd name="T8" fmla="*/ 0 w 5"/>
                  <a:gd name="T9" fmla="*/ 8 h 9"/>
                  <a:gd name="T10" fmla="*/ 1 w 5"/>
                  <a:gd name="T11" fmla="*/ 7 h 9"/>
                  <a:gd name="T12" fmla="*/ 1 w 5"/>
                  <a:gd name="T13" fmla="*/ 7 h 9"/>
                  <a:gd name="T14" fmla="*/ 1 w 5"/>
                  <a:gd name="T15" fmla="*/ 6 h 9"/>
                  <a:gd name="T16" fmla="*/ 1 w 5"/>
                  <a:gd name="T17" fmla="*/ 7 h 9"/>
                  <a:gd name="T18" fmla="*/ 1 w 5"/>
                  <a:gd name="T19" fmla="*/ 7 h 9"/>
                  <a:gd name="T20" fmla="*/ 1 w 5"/>
                  <a:gd name="T21" fmla="*/ 7 h 9"/>
                  <a:gd name="T22" fmla="*/ 1 w 5"/>
                  <a:gd name="T23" fmla="*/ 7 h 9"/>
                  <a:gd name="T24" fmla="*/ 1 w 5"/>
                  <a:gd name="T25" fmla="*/ 7 h 9"/>
                  <a:gd name="T26" fmla="*/ 1 w 5"/>
                  <a:gd name="T27" fmla="*/ 7 h 9"/>
                  <a:gd name="T28" fmla="*/ 1 w 5"/>
                  <a:gd name="T29" fmla="*/ 6 h 9"/>
                  <a:gd name="T30" fmla="*/ 2 w 5"/>
                  <a:gd name="T31" fmla="*/ 5 h 9"/>
                  <a:gd name="T32" fmla="*/ 2 w 5"/>
                  <a:gd name="T33" fmla="*/ 6 h 9"/>
                  <a:gd name="T34" fmla="*/ 2 w 5"/>
                  <a:gd name="T35" fmla="*/ 6 h 9"/>
                  <a:gd name="T36" fmla="*/ 2 w 5"/>
                  <a:gd name="T37" fmla="*/ 5 h 9"/>
                  <a:gd name="T38" fmla="*/ 2 w 5"/>
                  <a:gd name="T39" fmla="*/ 6 h 9"/>
                  <a:gd name="T40" fmla="*/ 2 w 5"/>
                  <a:gd name="T41" fmla="*/ 6 h 9"/>
                  <a:gd name="T42" fmla="*/ 2 w 5"/>
                  <a:gd name="T43" fmla="*/ 5 h 9"/>
                  <a:gd name="T44" fmla="*/ 2 w 5"/>
                  <a:gd name="T45" fmla="*/ 6 h 9"/>
                  <a:gd name="T46" fmla="*/ 2 w 5"/>
                  <a:gd name="T47" fmla="*/ 4 h 9"/>
                  <a:gd name="T48" fmla="*/ 2 w 5"/>
                  <a:gd name="T49" fmla="*/ 4 h 9"/>
                  <a:gd name="T50" fmla="*/ 3 w 5"/>
                  <a:gd name="T51" fmla="*/ 4 h 9"/>
                  <a:gd name="T52" fmla="*/ 3 w 5"/>
                  <a:gd name="T53" fmla="*/ 4 h 9"/>
                  <a:gd name="T54" fmla="*/ 3 w 5"/>
                  <a:gd name="T55" fmla="*/ 4 h 9"/>
                  <a:gd name="T56" fmla="*/ 3 w 5"/>
                  <a:gd name="T57" fmla="*/ 4 h 9"/>
                  <a:gd name="T58" fmla="*/ 3 w 5"/>
                  <a:gd name="T59" fmla="*/ 4 h 9"/>
                  <a:gd name="T60" fmla="*/ 3 w 5"/>
                  <a:gd name="T61" fmla="*/ 4 h 9"/>
                  <a:gd name="T62" fmla="*/ 3 w 5"/>
                  <a:gd name="T63" fmla="*/ 3 h 9"/>
                  <a:gd name="T64" fmla="*/ 3 w 5"/>
                  <a:gd name="T65" fmla="*/ 2 h 9"/>
                  <a:gd name="T66" fmla="*/ 4 w 5"/>
                  <a:gd name="T67" fmla="*/ 2 h 9"/>
                  <a:gd name="T68" fmla="*/ 4 w 5"/>
                  <a:gd name="T69" fmla="*/ 2 h 9"/>
                  <a:gd name="T70" fmla="*/ 4 w 5"/>
                  <a:gd name="T71" fmla="*/ 3 h 9"/>
                  <a:gd name="T72" fmla="*/ 4 w 5"/>
                  <a:gd name="T73" fmla="*/ 3 h 9"/>
                  <a:gd name="T74" fmla="*/ 4 w 5"/>
                  <a:gd name="T75" fmla="*/ 3 h 9"/>
                  <a:gd name="T76" fmla="*/ 4 w 5"/>
                  <a:gd name="T77" fmla="*/ 1 h 9"/>
                  <a:gd name="T78" fmla="*/ 4 w 5"/>
                  <a:gd name="T79" fmla="*/ 1 h 9"/>
                  <a:gd name="T80" fmla="*/ 4 w 5"/>
                  <a:gd name="T81" fmla="*/ 2 h 9"/>
                  <a:gd name="T82" fmla="*/ 4 w 5"/>
                  <a:gd name="T83" fmla="*/ 2 h 9"/>
                  <a:gd name="T84" fmla="*/ 4 w 5"/>
                  <a:gd name="T85" fmla="*/ 2 h 9"/>
                  <a:gd name="T86" fmla="*/ 4 w 5"/>
                  <a:gd name="T87" fmla="*/ 2 h 9"/>
                  <a:gd name="T88" fmla="*/ 5 w 5"/>
                  <a:gd name="T89" fmla="*/ 0 h 9"/>
                  <a:gd name="T90" fmla="*/ 5 w 5"/>
                  <a:gd name="T91" fmla="*/ 0 h 9"/>
                  <a:gd name="T92" fmla="*/ 5 w 5"/>
                  <a:gd name="T93" fmla="*/ 1 h 9"/>
                  <a:gd name="T94" fmla="*/ 5 w 5"/>
                  <a:gd name="T95" fmla="*/ 1 h 9"/>
                  <a:gd name="T96" fmla="*/ 5 w 5"/>
                  <a:gd name="T97" fmla="*/ 1 h 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9"/>
                  <a:gd name="T149" fmla="*/ 5 w 5"/>
                  <a:gd name="T150" fmla="*/ 9 h 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9">
                    <a:moveTo>
                      <a:pt x="0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3" name="Freeform 2322"/>
              <p:cNvSpPr>
                <a:spLocks/>
              </p:cNvSpPr>
              <p:nvPr/>
            </p:nvSpPr>
            <p:spPr bwMode="auto">
              <a:xfrm>
                <a:off x="2422" y="3022"/>
                <a:ext cx="5" cy="11"/>
              </a:xfrm>
              <a:custGeom>
                <a:avLst/>
                <a:gdLst>
                  <a:gd name="T0" fmla="*/ 0 w 5"/>
                  <a:gd name="T1" fmla="*/ 11 h 11"/>
                  <a:gd name="T2" fmla="*/ 0 w 5"/>
                  <a:gd name="T3" fmla="*/ 10 h 11"/>
                  <a:gd name="T4" fmla="*/ 0 w 5"/>
                  <a:gd name="T5" fmla="*/ 9 h 11"/>
                  <a:gd name="T6" fmla="*/ 0 w 5"/>
                  <a:gd name="T7" fmla="*/ 8 h 11"/>
                  <a:gd name="T8" fmla="*/ 0 w 5"/>
                  <a:gd name="T9" fmla="*/ 8 h 11"/>
                  <a:gd name="T10" fmla="*/ 1 w 5"/>
                  <a:gd name="T11" fmla="*/ 9 h 11"/>
                  <a:gd name="T12" fmla="*/ 1 w 5"/>
                  <a:gd name="T13" fmla="*/ 9 h 11"/>
                  <a:gd name="T14" fmla="*/ 1 w 5"/>
                  <a:gd name="T15" fmla="*/ 9 h 11"/>
                  <a:gd name="T16" fmla="*/ 1 w 5"/>
                  <a:gd name="T17" fmla="*/ 8 h 11"/>
                  <a:gd name="T18" fmla="*/ 1 w 5"/>
                  <a:gd name="T19" fmla="*/ 8 h 11"/>
                  <a:gd name="T20" fmla="*/ 1 w 5"/>
                  <a:gd name="T21" fmla="*/ 9 h 11"/>
                  <a:gd name="T22" fmla="*/ 1 w 5"/>
                  <a:gd name="T23" fmla="*/ 8 h 11"/>
                  <a:gd name="T24" fmla="*/ 1 w 5"/>
                  <a:gd name="T25" fmla="*/ 8 h 11"/>
                  <a:gd name="T26" fmla="*/ 1 w 5"/>
                  <a:gd name="T27" fmla="*/ 8 h 11"/>
                  <a:gd name="T28" fmla="*/ 2 w 5"/>
                  <a:gd name="T29" fmla="*/ 8 h 11"/>
                  <a:gd name="T30" fmla="*/ 2 w 5"/>
                  <a:gd name="T31" fmla="*/ 7 h 11"/>
                  <a:gd name="T32" fmla="*/ 2 w 5"/>
                  <a:gd name="T33" fmla="*/ 7 h 11"/>
                  <a:gd name="T34" fmla="*/ 2 w 5"/>
                  <a:gd name="T35" fmla="*/ 7 h 11"/>
                  <a:gd name="T36" fmla="*/ 2 w 5"/>
                  <a:gd name="T37" fmla="*/ 7 h 11"/>
                  <a:gd name="T38" fmla="*/ 2 w 5"/>
                  <a:gd name="T39" fmla="*/ 7 h 11"/>
                  <a:gd name="T40" fmla="*/ 2 w 5"/>
                  <a:gd name="T41" fmla="*/ 7 h 11"/>
                  <a:gd name="T42" fmla="*/ 2 w 5"/>
                  <a:gd name="T43" fmla="*/ 6 h 11"/>
                  <a:gd name="T44" fmla="*/ 2 w 5"/>
                  <a:gd name="T45" fmla="*/ 6 h 11"/>
                  <a:gd name="T46" fmla="*/ 3 w 5"/>
                  <a:gd name="T47" fmla="*/ 5 h 11"/>
                  <a:gd name="T48" fmla="*/ 3 w 5"/>
                  <a:gd name="T49" fmla="*/ 5 h 11"/>
                  <a:gd name="T50" fmla="*/ 3 w 5"/>
                  <a:gd name="T51" fmla="*/ 6 h 11"/>
                  <a:gd name="T52" fmla="*/ 3 w 5"/>
                  <a:gd name="T53" fmla="*/ 6 h 11"/>
                  <a:gd name="T54" fmla="*/ 3 w 5"/>
                  <a:gd name="T55" fmla="*/ 6 h 11"/>
                  <a:gd name="T56" fmla="*/ 3 w 5"/>
                  <a:gd name="T57" fmla="*/ 6 h 11"/>
                  <a:gd name="T58" fmla="*/ 3 w 5"/>
                  <a:gd name="T59" fmla="*/ 4 h 11"/>
                  <a:gd name="T60" fmla="*/ 3 w 5"/>
                  <a:gd name="T61" fmla="*/ 4 h 11"/>
                  <a:gd name="T62" fmla="*/ 3 w 5"/>
                  <a:gd name="T63" fmla="*/ 5 h 11"/>
                  <a:gd name="T64" fmla="*/ 3 w 5"/>
                  <a:gd name="T65" fmla="*/ 5 h 11"/>
                  <a:gd name="T66" fmla="*/ 3 w 5"/>
                  <a:gd name="T67" fmla="*/ 4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3 h 11"/>
                  <a:gd name="T74" fmla="*/ 4 w 5"/>
                  <a:gd name="T75" fmla="*/ 4 h 11"/>
                  <a:gd name="T76" fmla="*/ 4 w 5"/>
                  <a:gd name="T77" fmla="*/ 3 h 11"/>
                  <a:gd name="T78" fmla="*/ 4 w 5"/>
                  <a:gd name="T79" fmla="*/ 3 h 11"/>
                  <a:gd name="T80" fmla="*/ 4 w 5"/>
                  <a:gd name="T81" fmla="*/ 2 h 11"/>
                  <a:gd name="T82" fmla="*/ 4 w 5"/>
                  <a:gd name="T83" fmla="*/ 2 h 11"/>
                  <a:gd name="T84" fmla="*/ 4 w 5"/>
                  <a:gd name="T85" fmla="*/ 3 h 11"/>
                  <a:gd name="T86" fmla="*/ 4 w 5"/>
                  <a:gd name="T87" fmla="*/ 3 h 11"/>
                  <a:gd name="T88" fmla="*/ 5 w 5"/>
                  <a:gd name="T89" fmla="*/ 3 h 11"/>
                  <a:gd name="T90" fmla="*/ 5 w 5"/>
                  <a:gd name="T91" fmla="*/ 3 h 11"/>
                  <a:gd name="T92" fmla="*/ 5 w 5"/>
                  <a:gd name="T93" fmla="*/ 1 h 11"/>
                  <a:gd name="T94" fmla="*/ 5 w 5"/>
                  <a:gd name="T95" fmla="*/ 0 h 11"/>
                  <a:gd name="T96" fmla="*/ 5 w 5"/>
                  <a:gd name="T97" fmla="*/ 0 h 1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1"/>
                  <a:gd name="T149" fmla="*/ 5 w 5"/>
                  <a:gd name="T150" fmla="*/ 11 h 1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4" name="Freeform 2323"/>
              <p:cNvSpPr>
                <a:spLocks/>
              </p:cNvSpPr>
              <p:nvPr/>
            </p:nvSpPr>
            <p:spPr bwMode="auto">
              <a:xfrm>
                <a:off x="2427" y="3009"/>
                <a:ext cx="5" cy="14"/>
              </a:xfrm>
              <a:custGeom>
                <a:avLst/>
                <a:gdLst>
                  <a:gd name="T0" fmla="*/ 0 w 5"/>
                  <a:gd name="T1" fmla="*/ 13 h 14"/>
                  <a:gd name="T2" fmla="*/ 0 w 5"/>
                  <a:gd name="T3" fmla="*/ 13 h 14"/>
                  <a:gd name="T4" fmla="*/ 0 w 5"/>
                  <a:gd name="T5" fmla="*/ 13 h 14"/>
                  <a:gd name="T6" fmla="*/ 0 w 5"/>
                  <a:gd name="T7" fmla="*/ 13 h 14"/>
                  <a:gd name="T8" fmla="*/ 0 w 5"/>
                  <a:gd name="T9" fmla="*/ 13 h 14"/>
                  <a:gd name="T10" fmla="*/ 1 w 5"/>
                  <a:gd name="T11" fmla="*/ 12 h 14"/>
                  <a:gd name="T12" fmla="*/ 1 w 5"/>
                  <a:gd name="T13" fmla="*/ 12 h 14"/>
                  <a:gd name="T14" fmla="*/ 1 w 5"/>
                  <a:gd name="T15" fmla="*/ 12 h 14"/>
                  <a:gd name="T16" fmla="*/ 1 w 5"/>
                  <a:gd name="T17" fmla="*/ 11 h 14"/>
                  <a:gd name="T18" fmla="*/ 1 w 5"/>
                  <a:gd name="T19" fmla="*/ 11 h 14"/>
                  <a:gd name="T20" fmla="*/ 1 w 5"/>
                  <a:gd name="T21" fmla="*/ 11 h 14"/>
                  <a:gd name="T22" fmla="*/ 1 w 5"/>
                  <a:gd name="T23" fmla="*/ 12 h 14"/>
                  <a:gd name="T24" fmla="*/ 1 w 5"/>
                  <a:gd name="T25" fmla="*/ 11 h 14"/>
                  <a:gd name="T26" fmla="*/ 1 w 5"/>
                  <a:gd name="T27" fmla="*/ 10 h 14"/>
                  <a:gd name="T28" fmla="*/ 1 w 5"/>
                  <a:gd name="T29" fmla="*/ 10 h 14"/>
                  <a:gd name="T30" fmla="*/ 2 w 5"/>
                  <a:gd name="T31" fmla="*/ 10 h 14"/>
                  <a:gd name="T32" fmla="*/ 2 w 5"/>
                  <a:gd name="T33" fmla="*/ 9 h 14"/>
                  <a:gd name="T34" fmla="*/ 2 w 5"/>
                  <a:gd name="T35" fmla="*/ 9 h 14"/>
                  <a:gd name="T36" fmla="*/ 2 w 5"/>
                  <a:gd name="T37" fmla="*/ 9 h 14"/>
                  <a:gd name="T38" fmla="*/ 2 w 5"/>
                  <a:gd name="T39" fmla="*/ 8 h 14"/>
                  <a:gd name="T40" fmla="*/ 2 w 5"/>
                  <a:gd name="T41" fmla="*/ 8 h 14"/>
                  <a:gd name="T42" fmla="*/ 2 w 5"/>
                  <a:gd name="T43" fmla="*/ 9 h 14"/>
                  <a:gd name="T44" fmla="*/ 2 w 5"/>
                  <a:gd name="T45" fmla="*/ 8 h 14"/>
                  <a:gd name="T46" fmla="*/ 2 w 5"/>
                  <a:gd name="T47" fmla="*/ 8 h 14"/>
                  <a:gd name="T48" fmla="*/ 3 w 5"/>
                  <a:gd name="T49" fmla="*/ 9 h 14"/>
                  <a:gd name="T50" fmla="*/ 3 w 5"/>
                  <a:gd name="T51" fmla="*/ 9 h 14"/>
                  <a:gd name="T52" fmla="*/ 3 w 5"/>
                  <a:gd name="T53" fmla="*/ 8 h 14"/>
                  <a:gd name="T54" fmla="*/ 3 w 5"/>
                  <a:gd name="T55" fmla="*/ 7 h 14"/>
                  <a:gd name="T56" fmla="*/ 3 w 5"/>
                  <a:gd name="T57" fmla="*/ 7 h 14"/>
                  <a:gd name="T58" fmla="*/ 3 w 5"/>
                  <a:gd name="T59" fmla="*/ 6 h 14"/>
                  <a:gd name="T60" fmla="*/ 3 w 5"/>
                  <a:gd name="T61" fmla="*/ 6 h 14"/>
                  <a:gd name="T62" fmla="*/ 3 w 5"/>
                  <a:gd name="T63" fmla="*/ 6 h 14"/>
                  <a:gd name="T64" fmla="*/ 3 w 5"/>
                  <a:gd name="T65" fmla="*/ 6 h 14"/>
                  <a:gd name="T66" fmla="*/ 4 w 5"/>
                  <a:gd name="T67" fmla="*/ 5 h 14"/>
                  <a:gd name="T68" fmla="*/ 4 w 5"/>
                  <a:gd name="T69" fmla="*/ 5 h 14"/>
                  <a:gd name="T70" fmla="*/ 4 w 5"/>
                  <a:gd name="T71" fmla="*/ 5 h 14"/>
                  <a:gd name="T72" fmla="*/ 4 w 5"/>
                  <a:gd name="T73" fmla="*/ 5 h 14"/>
                  <a:gd name="T74" fmla="*/ 4 w 5"/>
                  <a:gd name="T75" fmla="*/ 5 h 14"/>
                  <a:gd name="T76" fmla="*/ 4 w 5"/>
                  <a:gd name="T77" fmla="*/ 5 h 14"/>
                  <a:gd name="T78" fmla="*/ 4 w 5"/>
                  <a:gd name="T79" fmla="*/ 4 h 14"/>
                  <a:gd name="T80" fmla="*/ 4 w 5"/>
                  <a:gd name="T81" fmla="*/ 3 h 14"/>
                  <a:gd name="T82" fmla="*/ 4 w 5"/>
                  <a:gd name="T83" fmla="*/ 2 h 14"/>
                  <a:gd name="T84" fmla="*/ 4 w 5"/>
                  <a:gd name="T85" fmla="*/ 2 h 14"/>
                  <a:gd name="T86" fmla="*/ 5 w 5"/>
                  <a:gd name="T87" fmla="*/ 2 h 14"/>
                  <a:gd name="T88" fmla="*/ 5 w 5"/>
                  <a:gd name="T89" fmla="*/ 1 h 14"/>
                  <a:gd name="T90" fmla="*/ 5 w 5"/>
                  <a:gd name="T91" fmla="*/ 1 h 14"/>
                  <a:gd name="T92" fmla="*/ 5 w 5"/>
                  <a:gd name="T93" fmla="*/ 1 h 14"/>
                  <a:gd name="T94" fmla="*/ 5 w 5"/>
                  <a:gd name="T95" fmla="*/ 0 h 14"/>
                  <a:gd name="T96" fmla="*/ 5 w 5"/>
                  <a:gd name="T97" fmla="*/ 0 h 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4"/>
                  <a:gd name="T149" fmla="*/ 5 w 5"/>
                  <a:gd name="T150" fmla="*/ 14 h 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4">
                    <a:moveTo>
                      <a:pt x="0" y="13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5" name="Freeform 2324"/>
              <p:cNvSpPr>
                <a:spLocks/>
              </p:cNvSpPr>
              <p:nvPr/>
            </p:nvSpPr>
            <p:spPr bwMode="auto">
              <a:xfrm>
                <a:off x="2432" y="3001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8 h 9"/>
                  <a:gd name="T4" fmla="*/ 0 w 5"/>
                  <a:gd name="T5" fmla="*/ 7 h 9"/>
                  <a:gd name="T6" fmla="*/ 1 w 5"/>
                  <a:gd name="T7" fmla="*/ 8 h 9"/>
                  <a:gd name="T8" fmla="*/ 1 w 5"/>
                  <a:gd name="T9" fmla="*/ 8 h 9"/>
                  <a:gd name="T10" fmla="*/ 1 w 5"/>
                  <a:gd name="T11" fmla="*/ 7 h 9"/>
                  <a:gd name="T12" fmla="*/ 1 w 5"/>
                  <a:gd name="T13" fmla="*/ 7 h 9"/>
                  <a:gd name="T14" fmla="*/ 1 w 5"/>
                  <a:gd name="T15" fmla="*/ 6 h 9"/>
                  <a:gd name="T16" fmla="*/ 1 w 5"/>
                  <a:gd name="T17" fmla="*/ 5 h 9"/>
                  <a:gd name="T18" fmla="*/ 1 w 5"/>
                  <a:gd name="T19" fmla="*/ 4 h 9"/>
                  <a:gd name="T20" fmla="*/ 1 w 5"/>
                  <a:gd name="T21" fmla="*/ 5 h 9"/>
                  <a:gd name="T22" fmla="*/ 1 w 5"/>
                  <a:gd name="T23" fmla="*/ 5 h 9"/>
                  <a:gd name="T24" fmla="*/ 2 w 5"/>
                  <a:gd name="T25" fmla="*/ 5 h 9"/>
                  <a:gd name="T26" fmla="*/ 2 w 5"/>
                  <a:gd name="T27" fmla="*/ 5 h 9"/>
                  <a:gd name="T28" fmla="*/ 2 w 5"/>
                  <a:gd name="T29" fmla="*/ 5 h 9"/>
                  <a:gd name="T30" fmla="*/ 2 w 5"/>
                  <a:gd name="T31" fmla="*/ 5 h 9"/>
                  <a:gd name="T32" fmla="*/ 2 w 5"/>
                  <a:gd name="T33" fmla="*/ 5 h 9"/>
                  <a:gd name="T34" fmla="*/ 2 w 5"/>
                  <a:gd name="T35" fmla="*/ 5 h 9"/>
                  <a:gd name="T36" fmla="*/ 2 w 5"/>
                  <a:gd name="T37" fmla="*/ 4 h 9"/>
                  <a:gd name="T38" fmla="*/ 3 w 5"/>
                  <a:gd name="T39" fmla="*/ 5 h 9"/>
                  <a:gd name="T40" fmla="*/ 3 w 5"/>
                  <a:gd name="T41" fmla="*/ 5 h 9"/>
                  <a:gd name="T42" fmla="*/ 3 w 5"/>
                  <a:gd name="T43" fmla="*/ 4 h 9"/>
                  <a:gd name="T44" fmla="*/ 3 w 5"/>
                  <a:gd name="T45" fmla="*/ 4 h 9"/>
                  <a:gd name="T46" fmla="*/ 3 w 5"/>
                  <a:gd name="T47" fmla="*/ 4 h 9"/>
                  <a:gd name="T48" fmla="*/ 3 w 5"/>
                  <a:gd name="T49" fmla="*/ 4 h 9"/>
                  <a:gd name="T50" fmla="*/ 3 w 5"/>
                  <a:gd name="T51" fmla="*/ 3 h 9"/>
                  <a:gd name="T52" fmla="*/ 3 w 5"/>
                  <a:gd name="T53" fmla="*/ 2 h 9"/>
                  <a:gd name="T54" fmla="*/ 3 w 5"/>
                  <a:gd name="T55" fmla="*/ 2 h 9"/>
                  <a:gd name="T56" fmla="*/ 4 w 5"/>
                  <a:gd name="T57" fmla="*/ 3 h 9"/>
                  <a:gd name="T58" fmla="*/ 4 w 5"/>
                  <a:gd name="T59" fmla="*/ 2 h 9"/>
                  <a:gd name="T60" fmla="*/ 4 w 5"/>
                  <a:gd name="T61" fmla="*/ 2 h 9"/>
                  <a:gd name="T62" fmla="*/ 4 w 5"/>
                  <a:gd name="T63" fmla="*/ 2 h 9"/>
                  <a:gd name="T64" fmla="*/ 4 w 5"/>
                  <a:gd name="T65" fmla="*/ 2 h 9"/>
                  <a:gd name="T66" fmla="*/ 4 w 5"/>
                  <a:gd name="T67" fmla="*/ 2 h 9"/>
                  <a:gd name="T68" fmla="*/ 4 w 5"/>
                  <a:gd name="T69" fmla="*/ 2 h 9"/>
                  <a:gd name="T70" fmla="*/ 4 w 5"/>
                  <a:gd name="T71" fmla="*/ 1 h 9"/>
                  <a:gd name="T72" fmla="*/ 4 w 5"/>
                  <a:gd name="T73" fmla="*/ 1 h 9"/>
                  <a:gd name="T74" fmla="*/ 4 w 5"/>
                  <a:gd name="T75" fmla="*/ 1 h 9"/>
                  <a:gd name="T76" fmla="*/ 4 w 5"/>
                  <a:gd name="T77" fmla="*/ 1 h 9"/>
                  <a:gd name="T78" fmla="*/ 5 w 5"/>
                  <a:gd name="T79" fmla="*/ 1 h 9"/>
                  <a:gd name="T80" fmla="*/ 5 w 5"/>
                  <a:gd name="T81" fmla="*/ 0 h 9"/>
                  <a:gd name="T82" fmla="*/ 5 w 5"/>
                  <a:gd name="T83" fmla="*/ 0 h 9"/>
                  <a:gd name="T84" fmla="*/ 5 w 5"/>
                  <a:gd name="T85" fmla="*/ 1 h 9"/>
                  <a:gd name="T86" fmla="*/ 5 w 5"/>
                  <a:gd name="T87" fmla="*/ 1 h 9"/>
                  <a:gd name="T88" fmla="*/ 5 w 5"/>
                  <a:gd name="T89" fmla="*/ 1 h 9"/>
                  <a:gd name="T90" fmla="*/ 5 w 5"/>
                  <a:gd name="T91" fmla="*/ 1 h 9"/>
                  <a:gd name="T92" fmla="*/ 5 w 5"/>
                  <a:gd name="T93" fmla="*/ 0 h 9"/>
                  <a:gd name="T94" fmla="*/ 5 w 5"/>
                  <a:gd name="T95" fmla="*/ 0 h 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9"/>
                  <a:gd name="T146" fmla="*/ 5 w 5"/>
                  <a:gd name="T147" fmla="*/ 9 h 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9">
                    <a:moveTo>
                      <a:pt x="0" y="9"/>
                    </a:move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6" name="Freeform 2325"/>
              <p:cNvSpPr>
                <a:spLocks/>
              </p:cNvSpPr>
              <p:nvPr/>
            </p:nvSpPr>
            <p:spPr bwMode="auto">
              <a:xfrm>
                <a:off x="2437" y="2997"/>
                <a:ext cx="5" cy="6"/>
              </a:xfrm>
              <a:custGeom>
                <a:avLst/>
                <a:gdLst>
                  <a:gd name="T0" fmla="*/ 1 w 5"/>
                  <a:gd name="T1" fmla="*/ 4 h 6"/>
                  <a:gd name="T2" fmla="*/ 1 w 5"/>
                  <a:gd name="T3" fmla="*/ 4 h 6"/>
                  <a:gd name="T4" fmla="*/ 1 w 5"/>
                  <a:gd name="T5" fmla="*/ 3 h 6"/>
                  <a:gd name="T6" fmla="*/ 1 w 5"/>
                  <a:gd name="T7" fmla="*/ 3 h 6"/>
                  <a:gd name="T8" fmla="*/ 1 w 5"/>
                  <a:gd name="T9" fmla="*/ 6 h 6"/>
                  <a:gd name="T10" fmla="*/ 1 w 5"/>
                  <a:gd name="T11" fmla="*/ 6 h 6"/>
                  <a:gd name="T12" fmla="*/ 1 w 5"/>
                  <a:gd name="T13" fmla="*/ 3 h 6"/>
                  <a:gd name="T14" fmla="*/ 1 w 5"/>
                  <a:gd name="T15" fmla="*/ 4 h 6"/>
                  <a:gd name="T16" fmla="*/ 1 w 5"/>
                  <a:gd name="T17" fmla="*/ 4 h 6"/>
                  <a:gd name="T18" fmla="*/ 1 w 5"/>
                  <a:gd name="T19" fmla="*/ 4 h 6"/>
                  <a:gd name="T20" fmla="*/ 1 w 5"/>
                  <a:gd name="T21" fmla="*/ 4 h 6"/>
                  <a:gd name="T22" fmla="*/ 1 w 5"/>
                  <a:gd name="T23" fmla="*/ 4 h 6"/>
                  <a:gd name="T24" fmla="*/ 2 w 5"/>
                  <a:gd name="T25" fmla="*/ 4 h 6"/>
                  <a:gd name="T26" fmla="*/ 2 w 5"/>
                  <a:gd name="T27" fmla="*/ 4 h 6"/>
                  <a:gd name="T28" fmla="*/ 2 w 5"/>
                  <a:gd name="T29" fmla="*/ 4 h 6"/>
                  <a:gd name="T30" fmla="*/ 2 w 5"/>
                  <a:gd name="T31" fmla="*/ 4 h 6"/>
                  <a:gd name="T32" fmla="*/ 2 w 5"/>
                  <a:gd name="T33" fmla="*/ 3 h 6"/>
                  <a:gd name="T34" fmla="*/ 2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2 w 5"/>
                  <a:gd name="T41" fmla="*/ 4 h 6"/>
                  <a:gd name="T42" fmla="*/ 2 w 5"/>
                  <a:gd name="T43" fmla="*/ 4 h 6"/>
                  <a:gd name="T44" fmla="*/ 2 w 5"/>
                  <a:gd name="T45" fmla="*/ 4 h 6"/>
                  <a:gd name="T46" fmla="*/ 2 w 5"/>
                  <a:gd name="T47" fmla="*/ 4 h 6"/>
                  <a:gd name="T48" fmla="*/ 3 w 5"/>
                  <a:gd name="T49" fmla="*/ 4 h 6"/>
                  <a:gd name="T50" fmla="*/ 3 w 5"/>
                  <a:gd name="T51" fmla="*/ 4 h 6"/>
                  <a:gd name="T52" fmla="*/ 3 w 5"/>
                  <a:gd name="T53" fmla="*/ 3 h 6"/>
                  <a:gd name="T54" fmla="*/ 3 w 5"/>
                  <a:gd name="T55" fmla="*/ 4 h 6"/>
                  <a:gd name="T56" fmla="*/ 3 w 5"/>
                  <a:gd name="T57" fmla="*/ 4 h 6"/>
                  <a:gd name="T58" fmla="*/ 3 w 5"/>
                  <a:gd name="T59" fmla="*/ 3 h 6"/>
                  <a:gd name="T60" fmla="*/ 3 w 5"/>
                  <a:gd name="T61" fmla="*/ 3 h 6"/>
                  <a:gd name="T62" fmla="*/ 3 w 5"/>
                  <a:gd name="T63" fmla="*/ 3 h 6"/>
                  <a:gd name="T64" fmla="*/ 3 w 5"/>
                  <a:gd name="T65" fmla="*/ 2 h 6"/>
                  <a:gd name="T66" fmla="*/ 4 w 5"/>
                  <a:gd name="T67" fmla="*/ 3 h 6"/>
                  <a:gd name="T68" fmla="*/ 4 w 5"/>
                  <a:gd name="T69" fmla="*/ 3 h 6"/>
                  <a:gd name="T70" fmla="*/ 4 w 5"/>
                  <a:gd name="T71" fmla="*/ 3 h 6"/>
                  <a:gd name="T72" fmla="*/ 4 w 5"/>
                  <a:gd name="T73" fmla="*/ 3 h 6"/>
                  <a:gd name="T74" fmla="*/ 4 w 5"/>
                  <a:gd name="T75" fmla="*/ 3 h 6"/>
                  <a:gd name="T76" fmla="*/ 4 w 5"/>
                  <a:gd name="T77" fmla="*/ 3 h 6"/>
                  <a:gd name="T78" fmla="*/ 4 w 5"/>
                  <a:gd name="T79" fmla="*/ 2 h 6"/>
                  <a:gd name="T80" fmla="*/ 4 w 5"/>
                  <a:gd name="T81" fmla="*/ 3 h 6"/>
                  <a:gd name="T82" fmla="*/ 4 w 5"/>
                  <a:gd name="T83" fmla="*/ 3 h 6"/>
                  <a:gd name="T84" fmla="*/ 4 w 5"/>
                  <a:gd name="T85" fmla="*/ 1 h 6"/>
                  <a:gd name="T86" fmla="*/ 5 w 5"/>
                  <a:gd name="T87" fmla="*/ 0 h 6"/>
                  <a:gd name="T88" fmla="*/ 5 w 5"/>
                  <a:gd name="T89" fmla="*/ 1 h 6"/>
                  <a:gd name="T90" fmla="*/ 5 w 5"/>
                  <a:gd name="T91" fmla="*/ 1 h 6"/>
                  <a:gd name="T92" fmla="*/ 5 w 5"/>
                  <a:gd name="T93" fmla="*/ 1 h 6"/>
                  <a:gd name="T94" fmla="*/ 5 w 5"/>
                  <a:gd name="T95" fmla="*/ 1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4"/>
                    </a:move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7" name="Freeform 2326"/>
              <p:cNvSpPr>
                <a:spLocks/>
              </p:cNvSpPr>
              <p:nvPr/>
            </p:nvSpPr>
            <p:spPr bwMode="auto">
              <a:xfrm>
                <a:off x="2442" y="2992"/>
                <a:ext cx="5" cy="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5 h 7"/>
                  <a:gd name="T4" fmla="*/ 0 w 5"/>
                  <a:gd name="T5" fmla="*/ 5 h 7"/>
                  <a:gd name="T6" fmla="*/ 0 w 5"/>
                  <a:gd name="T7" fmla="*/ 6 h 7"/>
                  <a:gd name="T8" fmla="*/ 0 w 5"/>
                  <a:gd name="T9" fmla="*/ 6 h 7"/>
                  <a:gd name="T10" fmla="*/ 0 w 5"/>
                  <a:gd name="T11" fmla="*/ 6 h 7"/>
                  <a:gd name="T12" fmla="*/ 0 w 5"/>
                  <a:gd name="T13" fmla="*/ 6 h 7"/>
                  <a:gd name="T14" fmla="*/ 1 w 5"/>
                  <a:gd name="T15" fmla="*/ 7 h 7"/>
                  <a:gd name="T16" fmla="*/ 1 w 5"/>
                  <a:gd name="T17" fmla="*/ 6 h 7"/>
                  <a:gd name="T18" fmla="*/ 1 w 5"/>
                  <a:gd name="T19" fmla="*/ 6 h 7"/>
                  <a:gd name="T20" fmla="*/ 1 w 5"/>
                  <a:gd name="T21" fmla="*/ 6 h 7"/>
                  <a:gd name="T22" fmla="*/ 1 w 5"/>
                  <a:gd name="T23" fmla="*/ 6 h 7"/>
                  <a:gd name="T24" fmla="*/ 1 w 5"/>
                  <a:gd name="T25" fmla="*/ 6 h 7"/>
                  <a:gd name="T26" fmla="*/ 1 w 5"/>
                  <a:gd name="T27" fmla="*/ 5 h 7"/>
                  <a:gd name="T28" fmla="*/ 1 w 5"/>
                  <a:gd name="T29" fmla="*/ 5 h 7"/>
                  <a:gd name="T30" fmla="*/ 1 w 5"/>
                  <a:gd name="T31" fmla="*/ 5 h 7"/>
                  <a:gd name="T32" fmla="*/ 2 w 5"/>
                  <a:gd name="T33" fmla="*/ 5 h 7"/>
                  <a:gd name="T34" fmla="*/ 2 w 5"/>
                  <a:gd name="T35" fmla="*/ 4 h 7"/>
                  <a:gd name="T36" fmla="*/ 2 w 5"/>
                  <a:gd name="T37" fmla="*/ 4 h 7"/>
                  <a:gd name="T38" fmla="*/ 2 w 5"/>
                  <a:gd name="T39" fmla="*/ 5 h 7"/>
                  <a:gd name="T40" fmla="*/ 2 w 5"/>
                  <a:gd name="T41" fmla="*/ 5 h 7"/>
                  <a:gd name="T42" fmla="*/ 2 w 5"/>
                  <a:gd name="T43" fmla="*/ 5 h 7"/>
                  <a:gd name="T44" fmla="*/ 2 w 5"/>
                  <a:gd name="T45" fmla="*/ 4 h 7"/>
                  <a:gd name="T46" fmla="*/ 2 w 5"/>
                  <a:gd name="T47" fmla="*/ 4 h 7"/>
                  <a:gd name="T48" fmla="*/ 2 w 5"/>
                  <a:gd name="T49" fmla="*/ 5 h 7"/>
                  <a:gd name="T50" fmla="*/ 2 w 5"/>
                  <a:gd name="T51" fmla="*/ 5 h 7"/>
                  <a:gd name="T52" fmla="*/ 2 w 5"/>
                  <a:gd name="T53" fmla="*/ 4 h 7"/>
                  <a:gd name="T54" fmla="*/ 3 w 5"/>
                  <a:gd name="T55" fmla="*/ 3 h 7"/>
                  <a:gd name="T56" fmla="*/ 3 w 5"/>
                  <a:gd name="T57" fmla="*/ 3 h 7"/>
                  <a:gd name="T58" fmla="*/ 3 w 5"/>
                  <a:gd name="T59" fmla="*/ 3 h 7"/>
                  <a:gd name="T60" fmla="*/ 3 w 5"/>
                  <a:gd name="T61" fmla="*/ 4 h 7"/>
                  <a:gd name="T62" fmla="*/ 3 w 5"/>
                  <a:gd name="T63" fmla="*/ 4 h 7"/>
                  <a:gd name="T64" fmla="*/ 3 w 5"/>
                  <a:gd name="T65" fmla="*/ 4 h 7"/>
                  <a:gd name="T66" fmla="*/ 3 w 5"/>
                  <a:gd name="T67" fmla="*/ 3 h 7"/>
                  <a:gd name="T68" fmla="*/ 3 w 5"/>
                  <a:gd name="T69" fmla="*/ 2 h 7"/>
                  <a:gd name="T70" fmla="*/ 3 w 5"/>
                  <a:gd name="T71" fmla="*/ 1 h 7"/>
                  <a:gd name="T72" fmla="*/ 4 w 5"/>
                  <a:gd name="T73" fmla="*/ 2 h 7"/>
                  <a:gd name="T74" fmla="*/ 4 w 5"/>
                  <a:gd name="T75" fmla="*/ 2 h 7"/>
                  <a:gd name="T76" fmla="*/ 4 w 5"/>
                  <a:gd name="T77" fmla="*/ 3 h 7"/>
                  <a:gd name="T78" fmla="*/ 4 w 5"/>
                  <a:gd name="T79" fmla="*/ 2 h 7"/>
                  <a:gd name="T80" fmla="*/ 4 w 5"/>
                  <a:gd name="T81" fmla="*/ 2 h 7"/>
                  <a:gd name="T82" fmla="*/ 4 w 5"/>
                  <a:gd name="T83" fmla="*/ 2 h 7"/>
                  <a:gd name="T84" fmla="*/ 4 w 5"/>
                  <a:gd name="T85" fmla="*/ 1 h 7"/>
                  <a:gd name="T86" fmla="*/ 4 w 5"/>
                  <a:gd name="T87" fmla="*/ 0 h 7"/>
                  <a:gd name="T88" fmla="*/ 4 w 5"/>
                  <a:gd name="T89" fmla="*/ 0 h 7"/>
                  <a:gd name="T90" fmla="*/ 5 w 5"/>
                  <a:gd name="T91" fmla="*/ 1 h 7"/>
                  <a:gd name="T92" fmla="*/ 5 w 5"/>
                  <a:gd name="T93" fmla="*/ 0 h 7"/>
                  <a:gd name="T94" fmla="*/ 5 w 5"/>
                  <a:gd name="T95" fmla="*/ 0 h 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7"/>
                  <a:gd name="T146" fmla="*/ 5 w 5"/>
                  <a:gd name="T147" fmla="*/ 7 h 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7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8" name="Freeform 2327"/>
              <p:cNvSpPr>
                <a:spLocks/>
              </p:cNvSpPr>
              <p:nvPr/>
            </p:nvSpPr>
            <p:spPr bwMode="auto">
              <a:xfrm>
                <a:off x="2447" y="2983"/>
                <a:ext cx="5" cy="9"/>
              </a:xfrm>
              <a:custGeom>
                <a:avLst/>
                <a:gdLst>
                  <a:gd name="T0" fmla="*/ 0 w 5"/>
                  <a:gd name="T1" fmla="*/ 8 h 9"/>
                  <a:gd name="T2" fmla="*/ 0 w 5"/>
                  <a:gd name="T3" fmla="*/ 8 h 9"/>
                  <a:gd name="T4" fmla="*/ 0 w 5"/>
                  <a:gd name="T5" fmla="*/ 9 h 9"/>
                  <a:gd name="T6" fmla="*/ 0 w 5"/>
                  <a:gd name="T7" fmla="*/ 9 h 9"/>
                  <a:gd name="T8" fmla="*/ 0 w 5"/>
                  <a:gd name="T9" fmla="*/ 8 h 9"/>
                  <a:gd name="T10" fmla="*/ 0 w 5"/>
                  <a:gd name="T11" fmla="*/ 9 h 9"/>
                  <a:gd name="T12" fmla="*/ 0 w 5"/>
                  <a:gd name="T13" fmla="*/ 9 h 9"/>
                  <a:gd name="T14" fmla="*/ 1 w 5"/>
                  <a:gd name="T15" fmla="*/ 8 h 9"/>
                  <a:gd name="T16" fmla="*/ 1 w 5"/>
                  <a:gd name="T17" fmla="*/ 8 h 9"/>
                  <a:gd name="T18" fmla="*/ 1 w 5"/>
                  <a:gd name="T19" fmla="*/ 8 h 9"/>
                  <a:gd name="T20" fmla="*/ 1 w 5"/>
                  <a:gd name="T21" fmla="*/ 8 h 9"/>
                  <a:gd name="T22" fmla="*/ 1 w 5"/>
                  <a:gd name="T23" fmla="*/ 8 h 9"/>
                  <a:gd name="T24" fmla="*/ 1 w 5"/>
                  <a:gd name="T25" fmla="*/ 7 h 9"/>
                  <a:gd name="T26" fmla="*/ 1 w 5"/>
                  <a:gd name="T27" fmla="*/ 7 h 9"/>
                  <a:gd name="T28" fmla="*/ 1 w 5"/>
                  <a:gd name="T29" fmla="*/ 7 h 9"/>
                  <a:gd name="T30" fmla="*/ 1 w 5"/>
                  <a:gd name="T31" fmla="*/ 7 h 9"/>
                  <a:gd name="T32" fmla="*/ 2 w 5"/>
                  <a:gd name="T33" fmla="*/ 6 h 9"/>
                  <a:gd name="T34" fmla="*/ 2 w 5"/>
                  <a:gd name="T35" fmla="*/ 6 h 9"/>
                  <a:gd name="T36" fmla="*/ 2 w 5"/>
                  <a:gd name="T37" fmla="*/ 6 h 9"/>
                  <a:gd name="T38" fmla="*/ 2 w 5"/>
                  <a:gd name="T39" fmla="*/ 5 h 9"/>
                  <a:gd name="T40" fmla="*/ 2 w 5"/>
                  <a:gd name="T41" fmla="*/ 5 h 9"/>
                  <a:gd name="T42" fmla="*/ 2 w 5"/>
                  <a:gd name="T43" fmla="*/ 6 h 9"/>
                  <a:gd name="T44" fmla="*/ 2 w 5"/>
                  <a:gd name="T45" fmla="*/ 6 h 9"/>
                  <a:gd name="T46" fmla="*/ 2 w 5"/>
                  <a:gd name="T47" fmla="*/ 5 h 9"/>
                  <a:gd name="T48" fmla="*/ 3 w 5"/>
                  <a:gd name="T49" fmla="*/ 3 h 9"/>
                  <a:gd name="T50" fmla="*/ 3 w 5"/>
                  <a:gd name="T51" fmla="*/ 4 h 9"/>
                  <a:gd name="T52" fmla="*/ 3 w 5"/>
                  <a:gd name="T53" fmla="*/ 4 h 9"/>
                  <a:gd name="T54" fmla="*/ 3 w 5"/>
                  <a:gd name="T55" fmla="*/ 3 h 9"/>
                  <a:gd name="T56" fmla="*/ 3 w 5"/>
                  <a:gd name="T57" fmla="*/ 4 h 9"/>
                  <a:gd name="T58" fmla="*/ 3 w 5"/>
                  <a:gd name="T59" fmla="*/ 3 h 9"/>
                  <a:gd name="T60" fmla="*/ 3 w 5"/>
                  <a:gd name="T61" fmla="*/ 3 h 9"/>
                  <a:gd name="T62" fmla="*/ 3 w 5"/>
                  <a:gd name="T63" fmla="*/ 5 h 9"/>
                  <a:gd name="T64" fmla="*/ 3 w 5"/>
                  <a:gd name="T65" fmla="*/ 3 h 9"/>
                  <a:gd name="T66" fmla="*/ 3 w 5"/>
                  <a:gd name="T67" fmla="*/ 3 h 9"/>
                  <a:gd name="T68" fmla="*/ 4 w 5"/>
                  <a:gd name="T69" fmla="*/ 3 h 9"/>
                  <a:gd name="T70" fmla="*/ 4 w 5"/>
                  <a:gd name="T71" fmla="*/ 3 h 9"/>
                  <a:gd name="T72" fmla="*/ 4 w 5"/>
                  <a:gd name="T73" fmla="*/ 2 h 9"/>
                  <a:gd name="T74" fmla="*/ 4 w 5"/>
                  <a:gd name="T75" fmla="*/ 2 h 9"/>
                  <a:gd name="T76" fmla="*/ 4 w 5"/>
                  <a:gd name="T77" fmla="*/ 2 h 9"/>
                  <a:gd name="T78" fmla="*/ 4 w 5"/>
                  <a:gd name="T79" fmla="*/ 2 h 9"/>
                  <a:gd name="T80" fmla="*/ 4 w 5"/>
                  <a:gd name="T81" fmla="*/ 1 h 9"/>
                  <a:gd name="T82" fmla="*/ 4 w 5"/>
                  <a:gd name="T83" fmla="*/ 2 h 9"/>
                  <a:gd name="T84" fmla="*/ 4 w 5"/>
                  <a:gd name="T85" fmla="*/ 2 h 9"/>
                  <a:gd name="T86" fmla="*/ 4 w 5"/>
                  <a:gd name="T87" fmla="*/ 1 h 9"/>
                  <a:gd name="T88" fmla="*/ 5 w 5"/>
                  <a:gd name="T89" fmla="*/ 1 h 9"/>
                  <a:gd name="T90" fmla="*/ 5 w 5"/>
                  <a:gd name="T91" fmla="*/ 1 h 9"/>
                  <a:gd name="T92" fmla="*/ 5 w 5"/>
                  <a:gd name="T93" fmla="*/ 0 h 9"/>
                  <a:gd name="T94" fmla="*/ 5 w 5"/>
                  <a:gd name="T95" fmla="*/ 0 h 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9"/>
                  <a:gd name="T146" fmla="*/ 5 w 5"/>
                  <a:gd name="T147" fmla="*/ 9 h 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9">
                    <a:moveTo>
                      <a:pt x="0" y="9"/>
                    </a:move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69" name="Freeform 2328"/>
              <p:cNvSpPr>
                <a:spLocks/>
              </p:cNvSpPr>
              <p:nvPr/>
            </p:nvSpPr>
            <p:spPr bwMode="auto">
              <a:xfrm>
                <a:off x="2452" y="2975"/>
                <a:ext cx="5" cy="9"/>
              </a:xfrm>
              <a:custGeom>
                <a:avLst/>
                <a:gdLst>
                  <a:gd name="T0" fmla="*/ 0 w 5"/>
                  <a:gd name="T1" fmla="*/ 8 h 9"/>
                  <a:gd name="T2" fmla="*/ 0 w 5"/>
                  <a:gd name="T3" fmla="*/ 8 h 9"/>
                  <a:gd name="T4" fmla="*/ 0 w 5"/>
                  <a:gd name="T5" fmla="*/ 9 h 9"/>
                  <a:gd name="T6" fmla="*/ 0 w 5"/>
                  <a:gd name="T7" fmla="*/ 9 h 9"/>
                  <a:gd name="T8" fmla="*/ 0 w 5"/>
                  <a:gd name="T9" fmla="*/ 9 h 9"/>
                  <a:gd name="T10" fmla="*/ 1 w 5"/>
                  <a:gd name="T11" fmla="*/ 6 h 9"/>
                  <a:gd name="T12" fmla="*/ 1 w 5"/>
                  <a:gd name="T13" fmla="*/ 6 h 9"/>
                  <a:gd name="T14" fmla="*/ 1 w 5"/>
                  <a:gd name="T15" fmla="*/ 7 h 9"/>
                  <a:gd name="T16" fmla="*/ 1 w 5"/>
                  <a:gd name="T17" fmla="*/ 7 h 9"/>
                  <a:gd name="T18" fmla="*/ 1 w 5"/>
                  <a:gd name="T19" fmla="*/ 7 h 9"/>
                  <a:gd name="T20" fmla="*/ 1 w 5"/>
                  <a:gd name="T21" fmla="*/ 5 h 9"/>
                  <a:gd name="T22" fmla="*/ 1 w 5"/>
                  <a:gd name="T23" fmla="*/ 5 h 9"/>
                  <a:gd name="T24" fmla="*/ 1 w 5"/>
                  <a:gd name="T25" fmla="*/ 6 h 9"/>
                  <a:gd name="T26" fmla="*/ 1 w 5"/>
                  <a:gd name="T27" fmla="*/ 6 h 9"/>
                  <a:gd name="T28" fmla="*/ 1 w 5"/>
                  <a:gd name="T29" fmla="*/ 5 h 9"/>
                  <a:gd name="T30" fmla="*/ 1 w 5"/>
                  <a:gd name="T31" fmla="*/ 5 h 9"/>
                  <a:gd name="T32" fmla="*/ 1 w 5"/>
                  <a:gd name="T33" fmla="*/ 5 h 9"/>
                  <a:gd name="T34" fmla="*/ 2 w 5"/>
                  <a:gd name="T35" fmla="*/ 5 h 9"/>
                  <a:gd name="T36" fmla="*/ 2 w 5"/>
                  <a:gd name="T37" fmla="*/ 5 h 9"/>
                  <a:gd name="T38" fmla="*/ 2 w 5"/>
                  <a:gd name="T39" fmla="*/ 5 h 9"/>
                  <a:gd name="T40" fmla="*/ 2 w 5"/>
                  <a:gd name="T41" fmla="*/ 4 h 9"/>
                  <a:gd name="T42" fmla="*/ 2 w 5"/>
                  <a:gd name="T43" fmla="*/ 4 h 9"/>
                  <a:gd name="T44" fmla="*/ 2 w 5"/>
                  <a:gd name="T45" fmla="*/ 4 h 9"/>
                  <a:gd name="T46" fmla="*/ 2 w 5"/>
                  <a:gd name="T47" fmla="*/ 5 h 9"/>
                  <a:gd name="T48" fmla="*/ 2 w 5"/>
                  <a:gd name="T49" fmla="*/ 5 h 9"/>
                  <a:gd name="T50" fmla="*/ 2 w 5"/>
                  <a:gd name="T51" fmla="*/ 4 h 9"/>
                  <a:gd name="T52" fmla="*/ 3 w 5"/>
                  <a:gd name="T53" fmla="*/ 3 h 9"/>
                  <a:gd name="T54" fmla="*/ 3 w 5"/>
                  <a:gd name="T55" fmla="*/ 3 h 9"/>
                  <a:gd name="T56" fmla="*/ 3 w 5"/>
                  <a:gd name="T57" fmla="*/ 3 h 9"/>
                  <a:gd name="T58" fmla="*/ 3 w 5"/>
                  <a:gd name="T59" fmla="*/ 3 h 9"/>
                  <a:gd name="T60" fmla="*/ 3 w 5"/>
                  <a:gd name="T61" fmla="*/ 4 h 9"/>
                  <a:gd name="T62" fmla="*/ 3 w 5"/>
                  <a:gd name="T63" fmla="*/ 4 h 9"/>
                  <a:gd name="T64" fmla="*/ 3 w 5"/>
                  <a:gd name="T65" fmla="*/ 2 h 9"/>
                  <a:gd name="T66" fmla="*/ 3 w 5"/>
                  <a:gd name="T67" fmla="*/ 3 h 9"/>
                  <a:gd name="T68" fmla="*/ 3 w 5"/>
                  <a:gd name="T69" fmla="*/ 3 h 9"/>
                  <a:gd name="T70" fmla="*/ 3 w 5"/>
                  <a:gd name="T71" fmla="*/ 2 h 9"/>
                  <a:gd name="T72" fmla="*/ 4 w 5"/>
                  <a:gd name="T73" fmla="*/ 3 h 9"/>
                  <a:gd name="T74" fmla="*/ 4 w 5"/>
                  <a:gd name="T75" fmla="*/ 3 h 9"/>
                  <a:gd name="T76" fmla="*/ 4 w 5"/>
                  <a:gd name="T77" fmla="*/ 3 h 9"/>
                  <a:gd name="T78" fmla="*/ 4 w 5"/>
                  <a:gd name="T79" fmla="*/ 2 h 9"/>
                  <a:gd name="T80" fmla="*/ 4 w 5"/>
                  <a:gd name="T81" fmla="*/ 3 h 9"/>
                  <a:gd name="T82" fmla="*/ 4 w 5"/>
                  <a:gd name="T83" fmla="*/ 2 h 9"/>
                  <a:gd name="T84" fmla="*/ 4 w 5"/>
                  <a:gd name="T85" fmla="*/ 2 h 9"/>
                  <a:gd name="T86" fmla="*/ 4 w 5"/>
                  <a:gd name="T87" fmla="*/ 1 h 9"/>
                  <a:gd name="T88" fmla="*/ 4 w 5"/>
                  <a:gd name="T89" fmla="*/ 0 h 9"/>
                  <a:gd name="T90" fmla="*/ 4 w 5"/>
                  <a:gd name="T91" fmla="*/ 0 h 9"/>
                  <a:gd name="T92" fmla="*/ 5 w 5"/>
                  <a:gd name="T93" fmla="*/ 0 h 9"/>
                  <a:gd name="T94" fmla="*/ 5 w 5"/>
                  <a:gd name="T95" fmla="*/ 0 h 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9"/>
                  <a:gd name="T146" fmla="*/ 5 w 5"/>
                  <a:gd name="T147" fmla="*/ 9 h 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9">
                    <a:moveTo>
                      <a:pt x="0" y="8"/>
                    </a:move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0" name="Freeform 2329"/>
              <p:cNvSpPr>
                <a:spLocks/>
              </p:cNvSpPr>
              <p:nvPr/>
            </p:nvSpPr>
            <p:spPr bwMode="auto">
              <a:xfrm>
                <a:off x="2457" y="2975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2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1 h 3"/>
                  <a:gd name="T14" fmla="*/ 0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1 h 3"/>
                  <a:gd name="T32" fmla="*/ 1 w 4"/>
                  <a:gd name="T33" fmla="*/ 1 h 3"/>
                  <a:gd name="T34" fmla="*/ 1 w 4"/>
                  <a:gd name="T35" fmla="*/ 1 h 3"/>
                  <a:gd name="T36" fmla="*/ 2 w 4"/>
                  <a:gd name="T37" fmla="*/ 0 h 3"/>
                  <a:gd name="T38" fmla="*/ 2 w 4"/>
                  <a:gd name="T39" fmla="*/ 0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1 h 3"/>
                  <a:gd name="T56" fmla="*/ 2 w 4"/>
                  <a:gd name="T57" fmla="*/ 1 h 3"/>
                  <a:gd name="T58" fmla="*/ 2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0 h 3"/>
                  <a:gd name="T68" fmla="*/ 3 w 4"/>
                  <a:gd name="T69" fmla="*/ 1 h 3"/>
                  <a:gd name="T70" fmla="*/ 3 w 4"/>
                  <a:gd name="T71" fmla="*/ 1 h 3"/>
                  <a:gd name="T72" fmla="*/ 3 w 4"/>
                  <a:gd name="T73" fmla="*/ 1 h 3"/>
                  <a:gd name="T74" fmla="*/ 3 w 4"/>
                  <a:gd name="T75" fmla="*/ 1 h 3"/>
                  <a:gd name="T76" fmla="*/ 3 w 4"/>
                  <a:gd name="T77" fmla="*/ 0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1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3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1" name="Freeform 2330"/>
              <p:cNvSpPr>
                <a:spLocks/>
              </p:cNvSpPr>
              <p:nvPr/>
            </p:nvSpPr>
            <p:spPr bwMode="auto">
              <a:xfrm>
                <a:off x="2461" y="2976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1 w 5"/>
                  <a:gd name="T5" fmla="*/ 1 h 3"/>
                  <a:gd name="T6" fmla="*/ 1 w 5"/>
                  <a:gd name="T7" fmla="*/ 0 h 3"/>
                  <a:gd name="T8" fmla="*/ 1 w 5"/>
                  <a:gd name="T9" fmla="*/ 0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2 w 5"/>
                  <a:gd name="T27" fmla="*/ 3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1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3 h 3"/>
                  <a:gd name="T50" fmla="*/ 3 w 5"/>
                  <a:gd name="T51" fmla="*/ 3 h 3"/>
                  <a:gd name="T52" fmla="*/ 3 w 5"/>
                  <a:gd name="T53" fmla="*/ 3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0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2 h 3"/>
                  <a:gd name="T70" fmla="*/ 4 w 5"/>
                  <a:gd name="T71" fmla="*/ 1 h 3"/>
                  <a:gd name="T72" fmla="*/ 4 w 5"/>
                  <a:gd name="T73" fmla="*/ 0 h 3"/>
                  <a:gd name="T74" fmla="*/ 4 w 5"/>
                  <a:gd name="T75" fmla="*/ 0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0 h 3"/>
                  <a:gd name="T86" fmla="*/ 5 w 5"/>
                  <a:gd name="T87" fmla="*/ 0 h 3"/>
                  <a:gd name="T88" fmla="*/ 5 w 5"/>
                  <a:gd name="T89" fmla="*/ 0 h 3"/>
                  <a:gd name="T90" fmla="*/ 5 w 5"/>
                  <a:gd name="T91" fmla="*/ 0 h 3"/>
                  <a:gd name="T92" fmla="*/ 5 w 5"/>
                  <a:gd name="T93" fmla="*/ 0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2" name="Freeform 2331"/>
              <p:cNvSpPr>
                <a:spLocks/>
              </p:cNvSpPr>
              <p:nvPr/>
            </p:nvSpPr>
            <p:spPr bwMode="auto">
              <a:xfrm>
                <a:off x="2466" y="2967"/>
                <a:ext cx="5" cy="10"/>
              </a:xfrm>
              <a:custGeom>
                <a:avLst/>
                <a:gdLst>
                  <a:gd name="T0" fmla="*/ 0 w 5"/>
                  <a:gd name="T1" fmla="*/ 9 h 10"/>
                  <a:gd name="T2" fmla="*/ 0 w 5"/>
                  <a:gd name="T3" fmla="*/ 8 h 10"/>
                  <a:gd name="T4" fmla="*/ 0 w 5"/>
                  <a:gd name="T5" fmla="*/ 8 h 10"/>
                  <a:gd name="T6" fmla="*/ 0 w 5"/>
                  <a:gd name="T7" fmla="*/ 10 h 10"/>
                  <a:gd name="T8" fmla="*/ 0 w 5"/>
                  <a:gd name="T9" fmla="*/ 8 h 10"/>
                  <a:gd name="T10" fmla="*/ 1 w 5"/>
                  <a:gd name="T11" fmla="*/ 7 h 10"/>
                  <a:gd name="T12" fmla="*/ 1 w 5"/>
                  <a:gd name="T13" fmla="*/ 8 h 10"/>
                  <a:gd name="T14" fmla="*/ 1 w 5"/>
                  <a:gd name="T15" fmla="*/ 8 h 10"/>
                  <a:gd name="T16" fmla="*/ 1 w 5"/>
                  <a:gd name="T17" fmla="*/ 6 h 10"/>
                  <a:gd name="T18" fmla="*/ 1 w 5"/>
                  <a:gd name="T19" fmla="*/ 5 h 10"/>
                  <a:gd name="T20" fmla="*/ 1 w 5"/>
                  <a:gd name="T21" fmla="*/ 6 h 10"/>
                  <a:gd name="T22" fmla="*/ 1 w 5"/>
                  <a:gd name="T23" fmla="*/ 6 h 10"/>
                  <a:gd name="T24" fmla="*/ 1 w 5"/>
                  <a:gd name="T25" fmla="*/ 5 h 10"/>
                  <a:gd name="T26" fmla="*/ 1 w 5"/>
                  <a:gd name="T27" fmla="*/ 5 h 10"/>
                  <a:gd name="T28" fmla="*/ 2 w 5"/>
                  <a:gd name="T29" fmla="*/ 5 h 10"/>
                  <a:gd name="T30" fmla="*/ 2 w 5"/>
                  <a:gd name="T31" fmla="*/ 4 h 10"/>
                  <a:gd name="T32" fmla="*/ 2 w 5"/>
                  <a:gd name="T33" fmla="*/ 4 h 10"/>
                  <a:gd name="T34" fmla="*/ 2 w 5"/>
                  <a:gd name="T35" fmla="*/ 3 h 10"/>
                  <a:gd name="T36" fmla="*/ 2 w 5"/>
                  <a:gd name="T37" fmla="*/ 4 h 10"/>
                  <a:gd name="T38" fmla="*/ 2 w 5"/>
                  <a:gd name="T39" fmla="*/ 4 h 10"/>
                  <a:gd name="T40" fmla="*/ 2 w 5"/>
                  <a:gd name="T41" fmla="*/ 3 h 10"/>
                  <a:gd name="T42" fmla="*/ 2 w 5"/>
                  <a:gd name="T43" fmla="*/ 4 h 10"/>
                  <a:gd name="T44" fmla="*/ 2 w 5"/>
                  <a:gd name="T45" fmla="*/ 4 h 10"/>
                  <a:gd name="T46" fmla="*/ 2 w 5"/>
                  <a:gd name="T47" fmla="*/ 2 h 10"/>
                  <a:gd name="T48" fmla="*/ 3 w 5"/>
                  <a:gd name="T49" fmla="*/ 3 h 10"/>
                  <a:gd name="T50" fmla="*/ 3 w 5"/>
                  <a:gd name="T51" fmla="*/ 3 h 10"/>
                  <a:gd name="T52" fmla="*/ 3 w 5"/>
                  <a:gd name="T53" fmla="*/ 3 h 10"/>
                  <a:gd name="T54" fmla="*/ 3 w 5"/>
                  <a:gd name="T55" fmla="*/ 3 h 10"/>
                  <a:gd name="T56" fmla="*/ 3 w 5"/>
                  <a:gd name="T57" fmla="*/ 2 h 10"/>
                  <a:gd name="T58" fmla="*/ 3 w 5"/>
                  <a:gd name="T59" fmla="*/ 2 h 10"/>
                  <a:gd name="T60" fmla="*/ 3 w 5"/>
                  <a:gd name="T61" fmla="*/ 2 h 10"/>
                  <a:gd name="T62" fmla="*/ 3 w 5"/>
                  <a:gd name="T63" fmla="*/ 2 h 10"/>
                  <a:gd name="T64" fmla="*/ 3 w 5"/>
                  <a:gd name="T65" fmla="*/ 1 h 10"/>
                  <a:gd name="T66" fmla="*/ 4 w 5"/>
                  <a:gd name="T67" fmla="*/ 2 h 10"/>
                  <a:gd name="T68" fmla="*/ 4 w 5"/>
                  <a:gd name="T69" fmla="*/ 2 h 10"/>
                  <a:gd name="T70" fmla="*/ 4 w 5"/>
                  <a:gd name="T71" fmla="*/ 2 h 10"/>
                  <a:gd name="T72" fmla="*/ 4 w 5"/>
                  <a:gd name="T73" fmla="*/ 2 h 10"/>
                  <a:gd name="T74" fmla="*/ 4 w 5"/>
                  <a:gd name="T75" fmla="*/ 2 h 10"/>
                  <a:gd name="T76" fmla="*/ 4 w 5"/>
                  <a:gd name="T77" fmla="*/ 2 h 10"/>
                  <a:gd name="T78" fmla="*/ 4 w 5"/>
                  <a:gd name="T79" fmla="*/ 1 h 10"/>
                  <a:gd name="T80" fmla="*/ 4 w 5"/>
                  <a:gd name="T81" fmla="*/ 1 h 10"/>
                  <a:gd name="T82" fmla="*/ 4 w 5"/>
                  <a:gd name="T83" fmla="*/ 1 h 10"/>
                  <a:gd name="T84" fmla="*/ 4 w 5"/>
                  <a:gd name="T85" fmla="*/ 0 h 10"/>
                  <a:gd name="T86" fmla="*/ 4 w 5"/>
                  <a:gd name="T87" fmla="*/ 0 h 10"/>
                  <a:gd name="T88" fmla="*/ 5 w 5"/>
                  <a:gd name="T89" fmla="*/ 1 h 10"/>
                  <a:gd name="T90" fmla="*/ 5 w 5"/>
                  <a:gd name="T91" fmla="*/ 1 h 10"/>
                  <a:gd name="T92" fmla="*/ 5 w 5"/>
                  <a:gd name="T93" fmla="*/ 1 h 10"/>
                  <a:gd name="T94" fmla="*/ 5 w 5"/>
                  <a:gd name="T95" fmla="*/ 1 h 10"/>
                  <a:gd name="T96" fmla="*/ 5 w 5"/>
                  <a:gd name="T97" fmla="*/ 1 h 1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0"/>
                  <a:gd name="T149" fmla="*/ 5 w 5"/>
                  <a:gd name="T150" fmla="*/ 10 h 1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0">
                    <a:moveTo>
                      <a:pt x="0" y="9"/>
                    </a:moveTo>
                    <a:lnTo>
                      <a:pt x="0" y="9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3" name="Freeform 2332"/>
              <p:cNvSpPr>
                <a:spLocks/>
              </p:cNvSpPr>
              <p:nvPr/>
            </p:nvSpPr>
            <p:spPr bwMode="auto">
              <a:xfrm>
                <a:off x="2471" y="2965"/>
                <a:ext cx="4" cy="12"/>
              </a:xfrm>
              <a:custGeom>
                <a:avLst/>
                <a:gdLst>
                  <a:gd name="T0" fmla="*/ 0 w 4"/>
                  <a:gd name="T1" fmla="*/ 4 h 12"/>
                  <a:gd name="T2" fmla="*/ 0 w 4"/>
                  <a:gd name="T3" fmla="*/ 4 h 12"/>
                  <a:gd name="T4" fmla="*/ 0 w 4"/>
                  <a:gd name="T5" fmla="*/ 4 h 12"/>
                  <a:gd name="T6" fmla="*/ 0 w 4"/>
                  <a:gd name="T7" fmla="*/ 3 h 12"/>
                  <a:gd name="T8" fmla="*/ 0 w 4"/>
                  <a:gd name="T9" fmla="*/ 3 h 12"/>
                  <a:gd name="T10" fmla="*/ 0 w 4"/>
                  <a:gd name="T11" fmla="*/ 3 h 12"/>
                  <a:gd name="T12" fmla="*/ 1 w 4"/>
                  <a:gd name="T13" fmla="*/ 2 h 12"/>
                  <a:gd name="T14" fmla="*/ 1 w 4"/>
                  <a:gd name="T15" fmla="*/ 3 h 12"/>
                  <a:gd name="T16" fmla="*/ 1 w 4"/>
                  <a:gd name="T17" fmla="*/ 2 h 12"/>
                  <a:gd name="T18" fmla="*/ 1 w 4"/>
                  <a:gd name="T19" fmla="*/ 3 h 12"/>
                  <a:gd name="T20" fmla="*/ 1 w 4"/>
                  <a:gd name="T21" fmla="*/ 3 h 12"/>
                  <a:gd name="T22" fmla="*/ 1 w 4"/>
                  <a:gd name="T23" fmla="*/ 2 h 12"/>
                  <a:gd name="T24" fmla="*/ 1 w 4"/>
                  <a:gd name="T25" fmla="*/ 1 h 12"/>
                  <a:gd name="T26" fmla="*/ 2 w 4"/>
                  <a:gd name="T27" fmla="*/ 0 h 12"/>
                  <a:gd name="T28" fmla="*/ 2 w 4"/>
                  <a:gd name="T29" fmla="*/ 0 h 12"/>
                  <a:gd name="T30" fmla="*/ 2 w 4"/>
                  <a:gd name="T31" fmla="*/ 0 h 12"/>
                  <a:gd name="T32" fmla="*/ 2 w 4"/>
                  <a:gd name="T33" fmla="*/ 1 h 12"/>
                  <a:gd name="T34" fmla="*/ 2 w 4"/>
                  <a:gd name="T35" fmla="*/ 1 h 12"/>
                  <a:gd name="T36" fmla="*/ 2 w 4"/>
                  <a:gd name="T37" fmla="*/ 1 h 12"/>
                  <a:gd name="T38" fmla="*/ 2 w 4"/>
                  <a:gd name="T39" fmla="*/ 1 h 12"/>
                  <a:gd name="T40" fmla="*/ 2 w 4"/>
                  <a:gd name="T41" fmla="*/ 0 h 12"/>
                  <a:gd name="T42" fmla="*/ 2 w 4"/>
                  <a:gd name="T43" fmla="*/ 0 h 12"/>
                  <a:gd name="T44" fmla="*/ 2 w 4"/>
                  <a:gd name="T45" fmla="*/ 1 h 12"/>
                  <a:gd name="T46" fmla="*/ 2 w 4"/>
                  <a:gd name="T47" fmla="*/ 1 h 12"/>
                  <a:gd name="T48" fmla="*/ 3 w 4"/>
                  <a:gd name="T49" fmla="*/ 3 h 12"/>
                  <a:gd name="T50" fmla="*/ 3 w 4"/>
                  <a:gd name="T51" fmla="*/ 3 h 12"/>
                  <a:gd name="T52" fmla="*/ 3 w 4"/>
                  <a:gd name="T53" fmla="*/ 3 h 12"/>
                  <a:gd name="T54" fmla="*/ 3 w 4"/>
                  <a:gd name="T55" fmla="*/ 4 h 12"/>
                  <a:gd name="T56" fmla="*/ 3 w 4"/>
                  <a:gd name="T57" fmla="*/ 4 h 12"/>
                  <a:gd name="T58" fmla="*/ 3 w 4"/>
                  <a:gd name="T59" fmla="*/ 5 h 12"/>
                  <a:gd name="T60" fmla="*/ 3 w 4"/>
                  <a:gd name="T61" fmla="*/ 5 h 12"/>
                  <a:gd name="T62" fmla="*/ 3 w 4"/>
                  <a:gd name="T63" fmla="*/ 6 h 12"/>
                  <a:gd name="T64" fmla="*/ 3 w 4"/>
                  <a:gd name="T65" fmla="*/ 6 h 12"/>
                  <a:gd name="T66" fmla="*/ 3 w 4"/>
                  <a:gd name="T67" fmla="*/ 8 h 12"/>
                  <a:gd name="T68" fmla="*/ 3 w 4"/>
                  <a:gd name="T69" fmla="*/ 8 h 12"/>
                  <a:gd name="T70" fmla="*/ 3 w 4"/>
                  <a:gd name="T71" fmla="*/ 9 h 12"/>
                  <a:gd name="T72" fmla="*/ 3 w 4"/>
                  <a:gd name="T73" fmla="*/ 9 h 12"/>
                  <a:gd name="T74" fmla="*/ 4 w 4"/>
                  <a:gd name="T75" fmla="*/ 11 h 12"/>
                  <a:gd name="T76" fmla="*/ 4 w 4"/>
                  <a:gd name="T77" fmla="*/ 11 h 12"/>
                  <a:gd name="T78" fmla="*/ 4 w 4"/>
                  <a:gd name="T79" fmla="*/ 11 h 12"/>
                  <a:gd name="T80" fmla="*/ 4 w 4"/>
                  <a:gd name="T81" fmla="*/ 11 h 12"/>
                  <a:gd name="T82" fmla="*/ 4 w 4"/>
                  <a:gd name="T83" fmla="*/ 12 h 12"/>
                  <a:gd name="T84" fmla="*/ 4 w 4"/>
                  <a:gd name="T85" fmla="*/ 12 h 12"/>
                  <a:gd name="T86" fmla="*/ 4 w 4"/>
                  <a:gd name="T87" fmla="*/ 12 h 12"/>
                  <a:gd name="T88" fmla="*/ 4 w 4"/>
                  <a:gd name="T89" fmla="*/ 12 h 12"/>
                  <a:gd name="T90" fmla="*/ 4 w 4"/>
                  <a:gd name="T91" fmla="*/ 12 h 12"/>
                  <a:gd name="T92" fmla="*/ 4 w 4"/>
                  <a:gd name="T93" fmla="*/ 12 h 12"/>
                  <a:gd name="T94" fmla="*/ 4 w 4"/>
                  <a:gd name="T95" fmla="*/ 12 h 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2"/>
                  <a:gd name="T146" fmla="*/ 4 w 4"/>
                  <a:gd name="T147" fmla="*/ 12 h 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2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4" name="Freeform 2333"/>
              <p:cNvSpPr>
                <a:spLocks/>
              </p:cNvSpPr>
              <p:nvPr/>
            </p:nvSpPr>
            <p:spPr bwMode="auto">
              <a:xfrm>
                <a:off x="2475" y="2973"/>
                <a:ext cx="5" cy="5"/>
              </a:xfrm>
              <a:custGeom>
                <a:avLst/>
                <a:gdLst>
                  <a:gd name="T0" fmla="*/ 1 w 5"/>
                  <a:gd name="T1" fmla="*/ 3 h 5"/>
                  <a:gd name="T2" fmla="*/ 1 w 5"/>
                  <a:gd name="T3" fmla="*/ 3 h 5"/>
                  <a:gd name="T4" fmla="*/ 1 w 5"/>
                  <a:gd name="T5" fmla="*/ 4 h 5"/>
                  <a:gd name="T6" fmla="*/ 1 w 5"/>
                  <a:gd name="T7" fmla="*/ 4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5 h 5"/>
                  <a:gd name="T14" fmla="*/ 1 w 5"/>
                  <a:gd name="T15" fmla="*/ 4 h 5"/>
                  <a:gd name="T16" fmla="*/ 1 w 5"/>
                  <a:gd name="T17" fmla="*/ 4 h 5"/>
                  <a:gd name="T18" fmla="*/ 1 w 5"/>
                  <a:gd name="T19" fmla="*/ 5 h 5"/>
                  <a:gd name="T20" fmla="*/ 1 w 5"/>
                  <a:gd name="T21" fmla="*/ 5 h 5"/>
                  <a:gd name="T22" fmla="*/ 1 w 5"/>
                  <a:gd name="T23" fmla="*/ 5 h 5"/>
                  <a:gd name="T24" fmla="*/ 1 w 5"/>
                  <a:gd name="T25" fmla="*/ 4 h 5"/>
                  <a:gd name="T26" fmla="*/ 2 w 5"/>
                  <a:gd name="T27" fmla="*/ 5 h 5"/>
                  <a:gd name="T28" fmla="*/ 2 w 5"/>
                  <a:gd name="T29" fmla="*/ 5 h 5"/>
                  <a:gd name="T30" fmla="*/ 2 w 5"/>
                  <a:gd name="T31" fmla="*/ 4 h 5"/>
                  <a:gd name="T32" fmla="*/ 2 w 5"/>
                  <a:gd name="T33" fmla="*/ 3 h 5"/>
                  <a:gd name="T34" fmla="*/ 2 w 5"/>
                  <a:gd name="T35" fmla="*/ 4 h 5"/>
                  <a:gd name="T36" fmla="*/ 2 w 5"/>
                  <a:gd name="T37" fmla="*/ 4 h 5"/>
                  <a:gd name="T38" fmla="*/ 2 w 5"/>
                  <a:gd name="T39" fmla="*/ 4 h 5"/>
                  <a:gd name="T40" fmla="*/ 2 w 5"/>
                  <a:gd name="T41" fmla="*/ 3 h 5"/>
                  <a:gd name="T42" fmla="*/ 3 w 5"/>
                  <a:gd name="T43" fmla="*/ 3 h 5"/>
                  <a:gd name="T44" fmla="*/ 3 w 5"/>
                  <a:gd name="T45" fmla="*/ 3 h 5"/>
                  <a:gd name="T46" fmla="*/ 3 w 5"/>
                  <a:gd name="T47" fmla="*/ 3 h 5"/>
                  <a:gd name="T48" fmla="*/ 3 w 5"/>
                  <a:gd name="T49" fmla="*/ 4 h 5"/>
                  <a:gd name="T50" fmla="*/ 3 w 5"/>
                  <a:gd name="T51" fmla="*/ 4 h 5"/>
                  <a:gd name="T52" fmla="*/ 3 w 5"/>
                  <a:gd name="T53" fmla="*/ 3 h 5"/>
                  <a:gd name="T54" fmla="*/ 3 w 5"/>
                  <a:gd name="T55" fmla="*/ 3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2 h 5"/>
                  <a:gd name="T62" fmla="*/ 4 w 5"/>
                  <a:gd name="T63" fmla="*/ 1 h 5"/>
                  <a:gd name="T64" fmla="*/ 4 w 5"/>
                  <a:gd name="T65" fmla="*/ 2 h 5"/>
                  <a:gd name="T66" fmla="*/ 4 w 5"/>
                  <a:gd name="T67" fmla="*/ 2 h 5"/>
                  <a:gd name="T68" fmla="*/ 4 w 5"/>
                  <a:gd name="T69" fmla="*/ 2 h 5"/>
                  <a:gd name="T70" fmla="*/ 4 w 5"/>
                  <a:gd name="T71" fmla="*/ 2 h 5"/>
                  <a:gd name="T72" fmla="*/ 4 w 5"/>
                  <a:gd name="T73" fmla="*/ 2 h 5"/>
                  <a:gd name="T74" fmla="*/ 4 w 5"/>
                  <a:gd name="T75" fmla="*/ 1 h 5"/>
                  <a:gd name="T76" fmla="*/ 4 w 5"/>
                  <a:gd name="T77" fmla="*/ 1 h 5"/>
                  <a:gd name="T78" fmla="*/ 4 w 5"/>
                  <a:gd name="T79" fmla="*/ 1 h 5"/>
                  <a:gd name="T80" fmla="*/ 4 w 5"/>
                  <a:gd name="T81" fmla="*/ 1 h 5"/>
                  <a:gd name="T82" fmla="*/ 4 w 5"/>
                  <a:gd name="T83" fmla="*/ 2 h 5"/>
                  <a:gd name="T84" fmla="*/ 5 w 5"/>
                  <a:gd name="T85" fmla="*/ 1 h 5"/>
                  <a:gd name="T86" fmla="*/ 5 w 5"/>
                  <a:gd name="T87" fmla="*/ 1 h 5"/>
                  <a:gd name="T88" fmla="*/ 5 w 5"/>
                  <a:gd name="T89" fmla="*/ 0 h 5"/>
                  <a:gd name="T90" fmla="*/ 5 w 5"/>
                  <a:gd name="T91" fmla="*/ 0 h 5"/>
                  <a:gd name="T92" fmla="*/ 5 w 5"/>
                  <a:gd name="T93" fmla="*/ 0 h 5"/>
                  <a:gd name="T94" fmla="*/ 5 w 5"/>
                  <a:gd name="T95" fmla="*/ 1 h 5"/>
                  <a:gd name="T96" fmla="*/ 5 w 5"/>
                  <a:gd name="T97" fmla="*/ 1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4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5" name="Freeform 2334"/>
              <p:cNvSpPr>
                <a:spLocks/>
              </p:cNvSpPr>
              <p:nvPr/>
            </p:nvSpPr>
            <p:spPr bwMode="auto">
              <a:xfrm>
                <a:off x="2480" y="2960"/>
                <a:ext cx="5" cy="14"/>
              </a:xfrm>
              <a:custGeom>
                <a:avLst/>
                <a:gdLst>
                  <a:gd name="T0" fmla="*/ 0 w 5"/>
                  <a:gd name="T1" fmla="*/ 14 h 14"/>
                  <a:gd name="T2" fmla="*/ 1 w 5"/>
                  <a:gd name="T3" fmla="*/ 13 h 14"/>
                  <a:gd name="T4" fmla="*/ 1 w 5"/>
                  <a:gd name="T5" fmla="*/ 12 h 14"/>
                  <a:gd name="T6" fmla="*/ 1 w 5"/>
                  <a:gd name="T7" fmla="*/ 13 h 14"/>
                  <a:gd name="T8" fmla="*/ 1 w 5"/>
                  <a:gd name="T9" fmla="*/ 12 h 14"/>
                  <a:gd name="T10" fmla="*/ 1 w 5"/>
                  <a:gd name="T11" fmla="*/ 11 h 14"/>
                  <a:gd name="T12" fmla="*/ 1 w 5"/>
                  <a:gd name="T13" fmla="*/ 11 h 14"/>
                  <a:gd name="T14" fmla="*/ 1 w 5"/>
                  <a:gd name="T15" fmla="*/ 12 h 14"/>
                  <a:gd name="T16" fmla="*/ 1 w 5"/>
                  <a:gd name="T17" fmla="*/ 12 h 14"/>
                  <a:gd name="T18" fmla="*/ 1 w 5"/>
                  <a:gd name="T19" fmla="*/ 12 h 14"/>
                  <a:gd name="T20" fmla="*/ 1 w 5"/>
                  <a:gd name="T21" fmla="*/ 11 h 14"/>
                  <a:gd name="T22" fmla="*/ 2 w 5"/>
                  <a:gd name="T23" fmla="*/ 10 h 14"/>
                  <a:gd name="T24" fmla="*/ 2 w 5"/>
                  <a:gd name="T25" fmla="*/ 10 h 14"/>
                  <a:gd name="T26" fmla="*/ 2 w 5"/>
                  <a:gd name="T27" fmla="*/ 10 h 14"/>
                  <a:gd name="T28" fmla="*/ 2 w 5"/>
                  <a:gd name="T29" fmla="*/ 8 h 14"/>
                  <a:gd name="T30" fmla="*/ 2 w 5"/>
                  <a:gd name="T31" fmla="*/ 8 h 14"/>
                  <a:gd name="T32" fmla="*/ 2 w 5"/>
                  <a:gd name="T33" fmla="*/ 9 h 14"/>
                  <a:gd name="T34" fmla="*/ 2 w 5"/>
                  <a:gd name="T35" fmla="*/ 9 h 14"/>
                  <a:gd name="T36" fmla="*/ 2 w 5"/>
                  <a:gd name="T37" fmla="*/ 9 h 14"/>
                  <a:gd name="T38" fmla="*/ 2 w 5"/>
                  <a:gd name="T39" fmla="*/ 9 h 14"/>
                  <a:gd name="T40" fmla="*/ 2 w 5"/>
                  <a:gd name="T41" fmla="*/ 8 h 14"/>
                  <a:gd name="T42" fmla="*/ 2 w 5"/>
                  <a:gd name="T43" fmla="*/ 8 h 14"/>
                  <a:gd name="T44" fmla="*/ 3 w 5"/>
                  <a:gd name="T45" fmla="*/ 8 h 14"/>
                  <a:gd name="T46" fmla="*/ 3 w 5"/>
                  <a:gd name="T47" fmla="*/ 8 h 14"/>
                  <a:gd name="T48" fmla="*/ 3 w 5"/>
                  <a:gd name="T49" fmla="*/ 7 h 14"/>
                  <a:gd name="T50" fmla="*/ 3 w 5"/>
                  <a:gd name="T51" fmla="*/ 7 h 14"/>
                  <a:gd name="T52" fmla="*/ 3 w 5"/>
                  <a:gd name="T53" fmla="*/ 7 h 14"/>
                  <a:gd name="T54" fmla="*/ 3 w 5"/>
                  <a:gd name="T55" fmla="*/ 7 h 14"/>
                  <a:gd name="T56" fmla="*/ 3 w 5"/>
                  <a:gd name="T57" fmla="*/ 7 h 14"/>
                  <a:gd name="T58" fmla="*/ 3 w 5"/>
                  <a:gd name="T59" fmla="*/ 7 h 14"/>
                  <a:gd name="T60" fmla="*/ 3 w 5"/>
                  <a:gd name="T61" fmla="*/ 8 h 14"/>
                  <a:gd name="T62" fmla="*/ 4 w 5"/>
                  <a:gd name="T63" fmla="*/ 7 h 14"/>
                  <a:gd name="T64" fmla="*/ 4 w 5"/>
                  <a:gd name="T65" fmla="*/ 6 h 14"/>
                  <a:gd name="T66" fmla="*/ 4 w 5"/>
                  <a:gd name="T67" fmla="*/ 4 h 14"/>
                  <a:gd name="T68" fmla="*/ 4 w 5"/>
                  <a:gd name="T69" fmla="*/ 4 h 14"/>
                  <a:gd name="T70" fmla="*/ 4 w 5"/>
                  <a:gd name="T71" fmla="*/ 3 h 14"/>
                  <a:gd name="T72" fmla="*/ 4 w 5"/>
                  <a:gd name="T73" fmla="*/ 3 h 14"/>
                  <a:gd name="T74" fmla="*/ 4 w 5"/>
                  <a:gd name="T75" fmla="*/ 5 h 14"/>
                  <a:gd name="T76" fmla="*/ 4 w 5"/>
                  <a:gd name="T77" fmla="*/ 3 h 14"/>
                  <a:gd name="T78" fmla="*/ 5 w 5"/>
                  <a:gd name="T79" fmla="*/ 2 h 14"/>
                  <a:gd name="T80" fmla="*/ 5 w 5"/>
                  <a:gd name="T81" fmla="*/ 2 h 14"/>
                  <a:gd name="T82" fmla="*/ 5 w 5"/>
                  <a:gd name="T83" fmla="*/ 2 h 14"/>
                  <a:gd name="T84" fmla="*/ 5 w 5"/>
                  <a:gd name="T85" fmla="*/ 2 h 14"/>
                  <a:gd name="T86" fmla="*/ 5 w 5"/>
                  <a:gd name="T87" fmla="*/ 0 h 14"/>
                  <a:gd name="T88" fmla="*/ 5 w 5"/>
                  <a:gd name="T89" fmla="*/ 0 h 14"/>
                  <a:gd name="T90" fmla="*/ 5 w 5"/>
                  <a:gd name="T91" fmla="*/ 1 h 14"/>
                  <a:gd name="T92" fmla="*/ 5 w 5"/>
                  <a:gd name="T93" fmla="*/ 1 h 14"/>
                  <a:gd name="T94" fmla="*/ 5 w 5"/>
                  <a:gd name="T95" fmla="*/ 0 h 1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4"/>
                  <a:gd name="T146" fmla="*/ 5 w 5"/>
                  <a:gd name="T147" fmla="*/ 14 h 1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4">
                    <a:moveTo>
                      <a:pt x="0" y="14"/>
                    </a:moveTo>
                    <a:lnTo>
                      <a:pt x="0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6" name="Freeform 2335"/>
              <p:cNvSpPr>
                <a:spLocks/>
              </p:cNvSpPr>
              <p:nvPr/>
            </p:nvSpPr>
            <p:spPr bwMode="auto">
              <a:xfrm>
                <a:off x="2485" y="2942"/>
                <a:ext cx="6" cy="18"/>
              </a:xfrm>
              <a:custGeom>
                <a:avLst/>
                <a:gdLst>
                  <a:gd name="T0" fmla="*/ 0 w 6"/>
                  <a:gd name="T1" fmla="*/ 18 h 18"/>
                  <a:gd name="T2" fmla="*/ 1 w 6"/>
                  <a:gd name="T3" fmla="*/ 18 h 18"/>
                  <a:gd name="T4" fmla="*/ 1 w 6"/>
                  <a:gd name="T5" fmla="*/ 18 h 18"/>
                  <a:gd name="T6" fmla="*/ 1 w 6"/>
                  <a:gd name="T7" fmla="*/ 18 h 18"/>
                  <a:gd name="T8" fmla="*/ 1 w 6"/>
                  <a:gd name="T9" fmla="*/ 18 h 18"/>
                  <a:gd name="T10" fmla="*/ 1 w 6"/>
                  <a:gd name="T11" fmla="*/ 17 h 18"/>
                  <a:gd name="T12" fmla="*/ 1 w 6"/>
                  <a:gd name="T13" fmla="*/ 16 h 18"/>
                  <a:gd name="T14" fmla="*/ 1 w 6"/>
                  <a:gd name="T15" fmla="*/ 16 h 18"/>
                  <a:gd name="T16" fmla="*/ 1 w 6"/>
                  <a:gd name="T17" fmla="*/ 16 h 18"/>
                  <a:gd name="T18" fmla="*/ 2 w 6"/>
                  <a:gd name="T19" fmla="*/ 15 h 18"/>
                  <a:gd name="T20" fmla="*/ 2 w 6"/>
                  <a:gd name="T21" fmla="*/ 14 h 18"/>
                  <a:gd name="T22" fmla="*/ 2 w 6"/>
                  <a:gd name="T23" fmla="*/ 14 h 18"/>
                  <a:gd name="T24" fmla="*/ 2 w 6"/>
                  <a:gd name="T25" fmla="*/ 14 h 18"/>
                  <a:gd name="T26" fmla="*/ 2 w 6"/>
                  <a:gd name="T27" fmla="*/ 14 h 18"/>
                  <a:gd name="T28" fmla="*/ 2 w 6"/>
                  <a:gd name="T29" fmla="*/ 14 h 18"/>
                  <a:gd name="T30" fmla="*/ 2 w 6"/>
                  <a:gd name="T31" fmla="*/ 14 h 18"/>
                  <a:gd name="T32" fmla="*/ 2 w 6"/>
                  <a:gd name="T33" fmla="*/ 13 h 18"/>
                  <a:gd name="T34" fmla="*/ 2 w 6"/>
                  <a:gd name="T35" fmla="*/ 12 h 18"/>
                  <a:gd name="T36" fmla="*/ 3 w 6"/>
                  <a:gd name="T37" fmla="*/ 12 h 18"/>
                  <a:gd name="T38" fmla="*/ 3 w 6"/>
                  <a:gd name="T39" fmla="*/ 12 h 18"/>
                  <a:gd name="T40" fmla="*/ 3 w 6"/>
                  <a:gd name="T41" fmla="*/ 11 h 18"/>
                  <a:gd name="T42" fmla="*/ 3 w 6"/>
                  <a:gd name="T43" fmla="*/ 10 h 18"/>
                  <a:gd name="T44" fmla="*/ 3 w 6"/>
                  <a:gd name="T45" fmla="*/ 9 h 18"/>
                  <a:gd name="T46" fmla="*/ 3 w 6"/>
                  <a:gd name="T47" fmla="*/ 9 h 18"/>
                  <a:gd name="T48" fmla="*/ 3 w 6"/>
                  <a:gd name="T49" fmla="*/ 9 h 18"/>
                  <a:gd name="T50" fmla="*/ 3 w 6"/>
                  <a:gd name="T51" fmla="*/ 8 h 18"/>
                  <a:gd name="T52" fmla="*/ 3 w 6"/>
                  <a:gd name="T53" fmla="*/ 7 h 18"/>
                  <a:gd name="T54" fmla="*/ 4 w 6"/>
                  <a:gd name="T55" fmla="*/ 8 h 18"/>
                  <a:gd name="T56" fmla="*/ 4 w 6"/>
                  <a:gd name="T57" fmla="*/ 7 h 18"/>
                  <a:gd name="T58" fmla="*/ 4 w 6"/>
                  <a:gd name="T59" fmla="*/ 6 h 18"/>
                  <a:gd name="T60" fmla="*/ 4 w 6"/>
                  <a:gd name="T61" fmla="*/ 7 h 18"/>
                  <a:gd name="T62" fmla="*/ 4 w 6"/>
                  <a:gd name="T63" fmla="*/ 6 h 18"/>
                  <a:gd name="T64" fmla="*/ 4 w 6"/>
                  <a:gd name="T65" fmla="*/ 5 h 18"/>
                  <a:gd name="T66" fmla="*/ 4 w 6"/>
                  <a:gd name="T67" fmla="*/ 5 h 18"/>
                  <a:gd name="T68" fmla="*/ 4 w 6"/>
                  <a:gd name="T69" fmla="*/ 5 h 18"/>
                  <a:gd name="T70" fmla="*/ 4 w 6"/>
                  <a:gd name="T71" fmla="*/ 5 h 18"/>
                  <a:gd name="T72" fmla="*/ 5 w 6"/>
                  <a:gd name="T73" fmla="*/ 5 h 18"/>
                  <a:gd name="T74" fmla="*/ 5 w 6"/>
                  <a:gd name="T75" fmla="*/ 4 h 18"/>
                  <a:gd name="T76" fmla="*/ 5 w 6"/>
                  <a:gd name="T77" fmla="*/ 4 h 18"/>
                  <a:gd name="T78" fmla="*/ 5 w 6"/>
                  <a:gd name="T79" fmla="*/ 4 h 18"/>
                  <a:gd name="T80" fmla="*/ 5 w 6"/>
                  <a:gd name="T81" fmla="*/ 4 h 18"/>
                  <a:gd name="T82" fmla="*/ 5 w 6"/>
                  <a:gd name="T83" fmla="*/ 3 h 18"/>
                  <a:gd name="T84" fmla="*/ 5 w 6"/>
                  <a:gd name="T85" fmla="*/ 3 h 18"/>
                  <a:gd name="T86" fmla="*/ 5 w 6"/>
                  <a:gd name="T87" fmla="*/ 3 h 18"/>
                  <a:gd name="T88" fmla="*/ 5 w 6"/>
                  <a:gd name="T89" fmla="*/ 2 h 18"/>
                  <a:gd name="T90" fmla="*/ 6 w 6"/>
                  <a:gd name="T91" fmla="*/ 2 h 18"/>
                  <a:gd name="T92" fmla="*/ 6 w 6"/>
                  <a:gd name="T93" fmla="*/ 1 h 18"/>
                  <a:gd name="T94" fmla="*/ 6 w 6"/>
                  <a:gd name="T95" fmla="*/ 1 h 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18"/>
                  <a:gd name="T146" fmla="*/ 6 w 6"/>
                  <a:gd name="T147" fmla="*/ 18 h 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18">
                    <a:moveTo>
                      <a:pt x="0" y="18"/>
                    </a:moveTo>
                    <a:lnTo>
                      <a:pt x="0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7" name="Freeform 2336"/>
              <p:cNvSpPr>
                <a:spLocks/>
              </p:cNvSpPr>
              <p:nvPr/>
            </p:nvSpPr>
            <p:spPr bwMode="auto">
              <a:xfrm>
                <a:off x="2491" y="2939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3 h 4"/>
                  <a:gd name="T4" fmla="*/ 0 w 4"/>
                  <a:gd name="T5" fmla="*/ 3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2 h 4"/>
                  <a:gd name="T12" fmla="*/ 0 w 4"/>
                  <a:gd name="T13" fmla="*/ 1 h 4"/>
                  <a:gd name="T14" fmla="*/ 1 w 4"/>
                  <a:gd name="T15" fmla="*/ 2 h 4"/>
                  <a:gd name="T16" fmla="*/ 1 w 4"/>
                  <a:gd name="T17" fmla="*/ 2 h 4"/>
                  <a:gd name="T18" fmla="*/ 1 w 4"/>
                  <a:gd name="T19" fmla="*/ 2 h 4"/>
                  <a:gd name="T20" fmla="*/ 1 w 4"/>
                  <a:gd name="T21" fmla="*/ 3 h 4"/>
                  <a:gd name="T22" fmla="*/ 1 w 4"/>
                  <a:gd name="T23" fmla="*/ 2 h 4"/>
                  <a:gd name="T24" fmla="*/ 1 w 4"/>
                  <a:gd name="T25" fmla="*/ 1 h 4"/>
                  <a:gd name="T26" fmla="*/ 1 w 4"/>
                  <a:gd name="T27" fmla="*/ 0 h 4"/>
                  <a:gd name="T28" fmla="*/ 1 w 4"/>
                  <a:gd name="T29" fmla="*/ 0 h 4"/>
                  <a:gd name="T30" fmla="*/ 2 w 4"/>
                  <a:gd name="T31" fmla="*/ 0 h 4"/>
                  <a:gd name="T32" fmla="*/ 2 w 4"/>
                  <a:gd name="T33" fmla="*/ 0 h 4"/>
                  <a:gd name="T34" fmla="*/ 2 w 4"/>
                  <a:gd name="T35" fmla="*/ 0 h 4"/>
                  <a:gd name="T36" fmla="*/ 2 w 4"/>
                  <a:gd name="T37" fmla="*/ 1 h 4"/>
                  <a:gd name="T38" fmla="*/ 2 w 4"/>
                  <a:gd name="T39" fmla="*/ 1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3 h 4"/>
                  <a:gd name="T50" fmla="*/ 2 w 4"/>
                  <a:gd name="T51" fmla="*/ 3 h 4"/>
                  <a:gd name="T52" fmla="*/ 2 w 4"/>
                  <a:gd name="T53" fmla="*/ 3 h 4"/>
                  <a:gd name="T54" fmla="*/ 3 w 4"/>
                  <a:gd name="T55" fmla="*/ 3 h 4"/>
                  <a:gd name="T56" fmla="*/ 3 w 4"/>
                  <a:gd name="T57" fmla="*/ 3 h 4"/>
                  <a:gd name="T58" fmla="*/ 3 w 4"/>
                  <a:gd name="T59" fmla="*/ 2 h 4"/>
                  <a:gd name="T60" fmla="*/ 3 w 4"/>
                  <a:gd name="T61" fmla="*/ 2 h 4"/>
                  <a:gd name="T62" fmla="*/ 3 w 4"/>
                  <a:gd name="T63" fmla="*/ 1 h 4"/>
                  <a:gd name="T64" fmla="*/ 3 w 4"/>
                  <a:gd name="T65" fmla="*/ 1 h 4"/>
                  <a:gd name="T66" fmla="*/ 3 w 4"/>
                  <a:gd name="T67" fmla="*/ 2 h 4"/>
                  <a:gd name="T68" fmla="*/ 3 w 4"/>
                  <a:gd name="T69" fmla="*/ 1 h 4"/>
                  <a:gd name="T70" fmla="*/ 3 w 4"/>
                  <a:gd name="T71" fmla="*/ 1 h 4"/>
                  <a:gd name="T72" fmla="*/ 3 w 4"/>
                  <a:gd name="T73" fmla="*/ 2 h 4"/>
                  <a:gd name="T74" fmla="*/ 4 w 4"/>
                  <a:gd name="T75" fmla="*/ 1 h 4"/>
                  <a:gd name="T76" fmla="*/ 4 w 4"/>
                  <a:gd name="T77" fmla="*/ 1 h 4"/>
                  <a:gd name="T78" fmla="*/ 4 w 4"/>
                  <a:gd name="T79" fmla="*/ 3 h 4"/>
                  <a:gd name="T80" fmla="*/ 4 w 4"/>
                  <a:gd name="T81" fmla="*/ 3 h 4"/>
                  <a:gd name="T82" fmla="*/ 4 w 4"/>
                  <a:gd name="T83" fmla="*/ 3 h 4"/>
                  <a:gd name="T84" fmla="*/ 4 w 4"/>
                  <a:gd name="T85" fmla="*/ 3 h 4"/>
                  <a:gd name="T86" fmla="*/ 4 w 4"/>
                  <a:gd name="T87" fmla="*/ 3 h 4"/>
                  <a:gd name="T88" fmla="*/ 4 w 4"/>
                  <a:gd name="T89" fmla="*/ 2 h 4"/>
                  <a:gd name="T90" fmla="*/ 4 w 4"/>
                  <a:gd name="T91" fmla="*/ 2 h 4"/>
                  <a:gd name="T92" fmla="*/ 4 w 4"/>
                  <a:gd name="T93" fmla="*/ 2 h 4"/>
                  <a:gd name="T94" fmla="*/ 4 w 4"/>
                  <a:gd name="T95" fmla="*/ 2 h 4"/>
                  <a:gd name="T96" fmla="*/ 4 w 4"/>
                  <a:gd name="T97" fmla="*/ 2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4"/>
                  <a:gd name="T149" fmla="*/ 4 w 4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8" name="Freeform 2337"/>
              <p:cNvSpPr>
                <a:spLocks/>
              </p:cNvSpPr>
              <p:nvPr/>
            </p:nvSpPr>
            <p:spPr bwMode="auto">
              <a:xfrm>
                <a:off x="2495" y="2940"/>
                <a:ext cx="4" cy="16"/>
              </a:xfrm>
              <a:custGeom>
                <a:avLst/>
                <a:gdLst>
                  <a:gd name="T0" fmla="*/ 1 w 4"/>
                  <a:gd name="T1" fmla="*/ 1 h 16"/>
                  <a:gd name="T2" fmla="*/ 1 w 4"/>
                  <a:gd name="T3" fmla="*/ 1 h 16"/>
                  <a:gd name="T4" fmla="*/ 1 w 4"/>
                  <a:gd name="T5" fmla="*/ 1 h 16"/>
                  <a:gd name="T6" fmla="*/ 1 w 4"/>
                  <a:gd name="T7" fmla="*/ 2 h 16"/>
                  <a:gd name="T8" fmla="*/ 1 w 4"/>
                  <a:gd name="T9" fmla="*/ 2 h 16"/>
                  <a:gd name="T10" fmla="*/ 1 w 4"/>
                  <a:gd name="T11" fmla="*/ 2 h 16"/>
                  <a:gd name="T12" fmla="*/ 1 w 4"/>
                  <a:gd name="T13" fmla="*/ 2 h 16"/>
                  <a:gd name="T14" fmla="*/ 1 w 4"/>
                  <a:gd name="T15" fmla="*/ 3 h 16"/>
                  <a:gd name="T16" fmla="*/ 1 w 4"/>
                  <a:gd name="T17" fmla="*/ 3 h 16"/>
                  <a:gd name="T18" fmla="*/ 1 w 4"/>
                  <a:gd name="T19" fmla="*/ 3 h 16"/>
                  <a:gd name="T20" fmla="*/ 1 w 4"/>
                  <a:gd name="T21" fmla="*/ 3 h 16"/>
                  <a:gd name="T22" fmla="*/ 1 w 4"/>
                  <a:gd name="T23" fmla="*/ 3 h 16"/>
                  <a:gd name="T24" fmla="*/ 2 w 4"/>
                  <a:gd name="T25" fmla="*/ 3 h 16"/>
                  <a:gd name="T26" fmla="*/ 2 w 4"/>
                  <a:gd name="T27" fmla="*/ 3 h 16"/>
                  <a:gd name="T28" fmla="*/ 2 w 4"/>
                  <a:gd name="T29" fmla="*/ 3 h 16"/>
                  <a:gd name="T30" fmla="*/ 2 w 4"/>
                  <a:gd name="T31" fmla="*/ 5 h 16"/>
                  <a:gd name="T32" fmla="*/ 2 w 4"/>
                  <a:gd name="T33" fmla="*/ 5 h 16"/>
                  <a:gd name="T34" fmla="*/ 2 w 4"/>
                  <a:gd name="T35" fmla="*/ 5 h 16"/>
                  <a:gd name="T36" fmla="*/ 2 w 4"/>
                  <a:gd name="T37" fmla="*/ 4 h 16"/>
                  <a:gd name="T38" fmla="*/ 2 w 4"/>
                  <a:gd name="T39" fmla="*/ 4 h 16"/>
                  <a:gd name="T40" fmla="*/ 2 w 4"/>
                  <a:gd name="T41" fmla="*/ 5 h 16"/>
                  <a:gd name="T42" fmla="*/ 2 w 4"/>
                  <a:gd name="T43" fmla="*/ 5 h 16"/>
                  <a:gd name="T44" fmla="*/ 3 w 4"/>
                  <a:gd name="T45" fmla="*/ 7 h 16"/>
                  <a:gd name="T46" fmla="*/ 3 w 4"/>
                  <a:gd name="T47" fmla="*/ 7 h 16"/>
                  <a:gd name="T48" fmla="*/ 3 w 4"/>
                  <a:gd name="T49" fmla="*/ 7 h 16"/>
                  <a:gd name="T50" fmla="*/ 3 w 4"/>
                  <a:gd name="T51" fmla="*/ 7 h 16"/>
                  <a:gd name="T52" fmla="*/ 3 w 4"/>
                  <a:gd name="T53" fmla="*/ 8 h 16"/>
                  <a:gd name="T54" fmla="*/ 3 w 4"/>
                  <a:gd name="T55" fmla="*/ 8 h 16"/>
                  <a:gd name="T56" fmla="*/ 3 w 4"/>
                  <a:gd name="T57" fmla="*/ 9 h 16"/>
                  <a:gd name="T58" fmla="*/ 3 w 4"/>
                  <a:gd name="T59" fmla="*/ 9 h 16"/>
                  <a:gd name="T60" fmla="*/ 3 w 4"/>
                  <a:gd name="T61" fmla="*/ 10 h 16"/>
                  <a:gd name="T62" fmla="*/ 3 w 4"/>
                  <a:gd name="T63" fmla="*/ 10 h 16"/>
                  <a:gd name="T64" fmla="*/ 3 w 4"/>
                  <a:gd name="T65" fmla="*/ 10 h 16"/>
                  <a:gd name="T66" fmla="*/ 3 w 4"/>
                  <a:gd name="T67" fmla="*/ 10 h 16"/>
                  <a:gd name="T68" fmla="*/ 3 w 4"/>
                  <a:gd name="T69" fmla="*/ 11 h 16"/>
                  <a:gd name="T70" fmla="*/ 3 w 4"/>
                  <a:gd name="T71" fmla="*/ 11 h 16"/>
                  <a:gd name="T72" fmla="*/ 4 w 4"/>
                  <a:gd name="T73" fmla="*/ 12 h 16"/>
                  <a:gd name="T74" fmla="*/ 4 w 4"/>
                  <a:gd name="T75" fmla="*/ 12 h 16"/>
                  <a:gd name="T76" fmla="*/ 4 w 4"/>
                  <a:gd name="T77" fmla="*/ 13 h 16"/>
                  <a:gd name="T78" fmla="*/ 4 w 4"/>
                  <a:gd name="T79" fmla="*/ 13 h 16"/>
                  <a:gd name="T80" fmla="*/ 4 w 4"/>
                  <a:gd name="T81" fmla="*/ 13 h 16"/>
                  <a:gd name="T82" fmla="*/ 4 w 4"/>
                  <a:gd name="T83" fmla="*/ 13 h 16"/>
                  <a:gd name="T84" fmla="*/ 4 w 4"/>
                  <a:gd name="T85" fmla="*/ 14 h 16"/>
                  <a:gd name="T86" fmla="*/ 4 w 4"/>
                  <a:gd name="T87" fmla="*/ 14 h 16"/>
                  <a:gd name="T88" fmla="*/ 4 w 4"/>
                  <a:gd name="T89" fmla="*/ 16 h 16"/>
                  <a:gd name="T90" fmla="*/ 4 w 4"/>
                  <a:gd name="T91" fmla="*/ 16 h 16"/>
                  <a:gd name="T92" fmla="*/ 4 w 4"/>
                  <a:gd name="T93" fmla="*/ 15 h 16"/>
                  <a:gd name="T94" fmla="*/ 4 w 4"/>
                  <a:gd name="T95" fmla="*/ 15 h 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6"/>
                  <a:gd name="T146" fmla="*/ 4 w 4"/>
                  <a:gd name="T147" fmla="*/ 16 h 1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6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79" name="Freeform 2338"/>
              <p:cNvSpPr>
                <a:spLocks/>
              </p:cNvSpPr>
              <p:nvPr/>
            </p:nvSpPr>
            <p:spPr bwMode="auto">
              <a:xfrm>
                <a:off x="2499" y="2955"/>
                <a:ext cx="5" cy="12"/>
              </a:xfrm>
              <a:custGeom>
                <a:avLst/>
                <a:gdLst>
                  <a:gd name="T0" fmla="*/ 0 w 5"/>
                  <a:gd name="T1" fmla="*/ 1 h 12"/>
                  <a:gd name="T2" fmla="*/ 0 w 5"/>
                  <a:gd name="T3" fmla="*/ 1 h 12"/>
                  <a:gd name="T4" fmla="*/ 1 w 5"/>
                  <a:gd name="T5" fmla="*/ 1 h 12"/>
                  <a:gd name="T6" fmla="*/ 1 w 5"/>
                  <a:gd name="T7" fmla="*/ 1 h 12"/>
                  <a:gd name="T8" fmla="*/ 1 w 5"/>
                  <a:gd name="T9" fmla="*/ 2 h 12"/>
                  <a:gd name="T10" fmla="*/ 1 w 5"/>
                  <a:gd name="T11" fmla="*/ 2 h 12"/>
                  <a:gd name="T12" fmla="*/ 1 w 5"/>
                  <a:gd name="T13" fmla="*/ 3 h 12"/>
                  <a:gd name="T14" fmla="*/ 1 w 5"/>
                  <a:gd name="T15" fmla="*/ 3 h 12"/>
                  <a:gd name="T16" fmla="*/ 1 w 5"/>
                  <a:gd name="T17" fmla="*/ 4 h 12"/>
                  <a:gd name="T18" fmla="*/ 1 w 5"/>
                  <a:gd name="T19" fmla="*/ 4 h 12"/>
                  <a:gd name="T20" fmla="*/ 1 w 5"/>
                  <a:gd name="T21" fmla="*/ 5 h 12"/>
                  <a:gd name="T22" fmla="*/ 1 w 5"/>
                  <a:gd name="T23" fmla="*/ 5 h 12"/>
                  <a:gd name="T24" fmla="*/ 2 w 5"/>
                  <a:gd name="T25" fmla="*/ 5 h 12"/>
                  <a:gd name="T26" fmla="*/ 2 w 5"/>
                  <a:gd name="T27" fmla="*/ 5 h 12"/>
                  <a:gd name="T28" fmla="*/ 2 w 5"/>
                  <a:gd name="T29" fmla="*/ 6 h 12"/>
                  <a:gd name="T30" fmla="*/ 2 w 5"/>
                  <a:gd name="T31" fmla="*/ 6 h 12"/>
                  <a:gd name="T32" fmla="*/ 2 w 5"/>
                  <a:gd name="T33" fmla="*/ 7 h 12"/>
                  <a:gd name="T34" fmla="*/ 2 w 5"/>
                  <a:gd name="T35" fmla="*/ 7 h 12"/>
                  <a:gd name="T36" fmla="*/ 2 w 5"/>
                  <a:gd name="T37" fmla="*/ 7 h 12"/>
                  <a:gd name="T38" fmla="*/ 2 w 5"/>
                  <a:gd name="T39" fmla="*/ 8 h 12"/>
                  <a:gd name="T40" fmla="*/ 2 w 5"/>
                  <a:gd name="T41" fmla="*/ 8 h 12"/>
                  <a:gd name="T42" fmla="*/ 2 w 5"/>
                  <a:gd name="T43" fmla="*/ 8 h 12"/>
                  <a:gd name="T44" fmla="*/ 2 w 5"/>
                  <a:gd name="T45" fmla="*/ 8 h 12"/>
                  <a:gd name="T46" fmla="*/ 2 w 5"/>
                  <a:gd name="T47" fmla="*/ 9 h 12"/>
                  <a:gd name="T48" fmla="*/ 2 w 5"/>
                  <a:gd name="T49" fmla="*/ 9 h 12"/>
                  <a:gd name="T50" fmla="*/ 3 w 5"/>
                  <a:gd name="T51" fmla="*/ 8 h 12"/>
                  <a:gd name="T52" fmla="*/ 3 w 5"/>
                  <a:gd name="T53" fmla="*/ 9 h 12"/>
                  <a:gd name="T54" fmla="*/ 3 w 5"/>
                  <a:gd name="T55" fmla="*/ 9 h 12"/>
                  <a:gd name="T56" fmla="*/ 3 w 5"/>
                  <a:gd name="T57" fmla="*/ 10 h 12"/>
                  <a:gd name="T58" fmla="*/ 3 w 5"/>
                  <a:gd name="T59" fmla="*/ 10 h 12"/>
                  <a:gd name="T60" fmla="*/ 3 w 5"/>
                  <a:gd name="T61" fmla="*/ 10 h 12"/>
                  <a:gd name="T62" fmla="*/ 3 w 5"/>
                  <a:gd name="T63" fmla="*/ 9 h 12"/>
                  <a:gd name="T64" fmla="*/ 3 w 5"/>
                  <a:gd name="T65" fmla="*/ 9 h 12"/>
                  <a:gd name="T66" fmla="*/ 3 w 5"/>
                  <a:gd name="T67" fmla="*/ 10 h 12"/>
                  <a:gd name="T68" fmla="*/ 3 w 5"/>
                  <a:gd name="T69" fmla="*/ 10 h 12"/>
                  <a:gd name="T70" fmla="*/ 3 w 5"/>
                  <a:gd name="T71" fmla="*/ 11 h 12"/>
                  <a:gd name="T72" fmla="*/ 3 w 5"/>
                  <a:gd name="T73" fmla="*/ 11 h 12"/>
                  <a:gd name="T74" fmla="*/ 4 w 5"/>
                  <a:gd name="T75" fmla="*/ 12 h 12"/>
                  <a:gd name="T76" fmla="*/ 4 w 5"/>
                  <a:gd name="T77" fmla="*/ 11 h 12"/>
                  <a:gd name="T78" fmla="*/ 4 w 5"/>
                  <a:gd name="T79" fmla="*/ 11 h 12"/>
                  <a:gd name="T80" fmla="*/ 4 w 5"/>
                  <a:gd name="T81" fmla="*/ 11 h 12"/>
                  <a:gd name="T82" fmla="*/ 4 w 5"/>
                  <a:gd name="T83" fmla="*/ 11 h 12"/>
                  <a:gd name="T84" fmla="*/ 4 w 5"/>
                  <a:gd name="T85" fmla="*/ 11 h 12"/>
                  <a:gd name="T86" fmla="*/ 4 w 5"/>
                  <a:gd name="T87" fmla="*/ 11 h 12"/>
                  <a:gd name="T88" fmla="*/ 4 w 5"/>
                  <a:gd name="T89" fmla="*/ 12 h 12"/>
                  <a:gd name="T90" fmla="*/ 4 w 5"/>
                  <a:gd name="T91" fmla="*/ 12 h 12"/>
                  <a:gd name="T92" fmla="*/ 5 w 5"/>
                  <a:gd name="T93" fmla="*/ 12 h 12"/>
                  <a:gd name="T94" fmla="*/ 5 w 5"/>
                  <a:gd name="T95" fmla="*/ 12 h 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2"/>
                  <a:gd name="T146" fmla="*/ 5 w 5"/>
                  <a:gd name="T147" fmla="*/ 12 h 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2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5" y="1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0" name="Freeform 2339"/>
              <p:cNvSpPr>
                <a:spLocks/>
              </p:cNvSpPr>
              <p:nvPr/>
            </p:nvSpPr>
            <p:spPr bwMode="auto">
              <a:xfrm>
                <a:off x="2504" y="2967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1 h 7"/>
                  <a:gd name="T4" fmla="*/ 0 w 4"/>
                  <a:gd name="T5" fmla="*/ 0 h 7"/>
                  <a:gd name="T6" fmla="*/ 0 w 4"/>
                  <a:gd name="T7" fmla="*/ 0 h 7"/>
                  <a:gd name="T8" fmla="*/ 0 w 4"/>
                  <a:gd name="T9" fmla="*/ 0 h 7"/>
                  <a:gd name="T10" fmla="*/ 0 w 4"/>
                  <a:gd name="T11" fmla="*/ 1 h 7"/>
                  <a:gd name="T12" fmla="*/ 0 w 4"/>
                  <a:gd name="T13" fmla="*/ 1 h 7"/>
                  <a:gd name="T14" fmla="*/ 0 w 4"/>
                  <a:gd name="T15" fmla="*/ 2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1 h 7"/>
                  <a:gd name="T24" fmla="*/ 1 w 4"/>
                  <a:gd name="T25" fmla="*/ 1 h 7"/>
                  <a:gd name="T26" fmla="*/ 1 w 4"/>
                  <a:gd name="T27" fmla="*/ 2 h 7"/>
                  <a:gd name="T28" fmla="*/ 1 w 4"/>
                  <a:gd name="T29" fmla="*/ 2 h 7"/>
                  <a:gd name="T30" fmla="*/ 1 w 4"/>
                  <a:gd name="T31" fmla="*/ 2 h 7"/>
                  <a:gd name="T32" fmla="*/ 1 w 4"/>
                  <a:gd name="T33" fmla="*/ 3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3 h 7"/>
                  <a:gd name="T40" fmla="*/ 1 w 4"/>
                  <a:gd name="T41" fmla="*/ 3 h 7"/>
                  <a:gd name="T42" fmla="*/ 2 w 4"/>
                  <a:gd name="T43" fmla="*/ 3 h 7"/>
                  <a:gd name="T44" fmla="*/ 2 w 4"/>
                  <a:gd name="T45" fmla="*/ 3 h 7"/>
                  <a:gd name="T46" fmla="*/ 2 w 4"/>
                  <a:gd name="T47" fmla="*/ 4 h 7"/>
                  <a:gd name="T48" fmla="*/ 2 w 4"/>
                  <a:gd name="T49" fmla="*/ 3 h 7"/>
                  <a:gd name="T50" fmla="*/ 2 w 4"/>
                  <a:gd name="T51" fmla="*/ 3 h 7"/>
                  <a:gd name="T52" fmla="*/ 2 w 4"/>
                  <a:gd name="T53" fmla="*/ 4 h 7"/>
                  <a:gd name="T54" fmla="*/ 2 w 4"/>
                  <a:gd name="T55" fmla="*/ 4 h 7"/>
                  <a:gd name="T56" fmla="*/ 2 w 4"/>
                  <a:gd name="T57" fmla="*/ 5 h 7"/>
                  <a:gd name="T58" fmla="*/ 2 w 4"/>
                  <a:gd name="T59" fmla="*/ 5 h 7"/>
                  <a:gd name="T60" fmla="*/ 3 w 4"/>
                  <a:gd name="T61" fmla="*/ 5 h 7"/>
                  <a:gd name="T62" fmla="*/ 3 w 4"/>
                  <a:gd name="T63" fmla="*/ 4 h 7"/>
                  <a:gd name="T64" fmla="*/ 3 w 4"/>
                  <a:gd name="T65" fmla="*/ 5 h 7"/>
                  <a:gd name="T66" fmla="*/ 3 w 4"/>
                  <a:gd name="T67" fmla="*/ 5 h 7"/>
                  <a:gd name="T68" fmla="*/ 3 w 4"/>
                  <a:gd name="T69" fmla="*/ 5 h 7"/>
                  <a:gd name="T70" fmla="*/ 3 w 4"/>
                  <a:gd name="T71" fmla="*/ 5 h 7"/>
                  <a:gd name="T72" fmla="*/ 3 w 4"/>
                  <a:gd name="T73" fmla="*/ 5 h 7"/>
                  <a:gd name="T74" fmla="*/ 3 w 4"/>
                  <a:gd name="T75" fmla="*/ 5 h 7"/>
                  <a:gd name="T76" fmla="*/ 3 w 4"/>
                  <a:gd name="T77" fmla="*/ 5 h 7"/>
                  <a:gd name="T78" fmla="*/ 3 w 4"/>
                  <a:gd name="T79" fmla="*/ 5 h 7"/>
                  <a:gd name="T80" fmla="*/ 3 w 4"/>
                  <a:gd name="T81" fmla="*/ 5 h 7"/>
                  <a:gd name="T82" fmla="*/ 3 w 4"/>
                  <a:gd name="T83" fmla="*/ 5 h 7"/>
                  <a:gd name="T84" fmla="*/ 4 w 4"/>
                  <a:gd name="T85" fmla="*/ 7 h 7"/>
                  <a:gd name="T86" fmla="*/ 4 w 4"/>
                  <a:gd name="T87" fmla="*/ 7 h 7"/>
                  <a:gd name="T88" fmla="*/ 4 w 4"/>
                  <a:gd name="T89" fmla="*/ 7 h 7"/>
                  <a:gd name="T90" fmla="*/ 4 w 4"/>
                  <a:gd name="T91" fmla="*/ 7 h 7"/>
                  <a:gd name="T92" fmla="*/ 4 w 4"/>
                  <a:gd name="T93" fmla="*/ 6 h 7"/>
                  <a:gd name="T94" fmla="*/ 4 w 4"/>
                  <a:gd name="T95" fmla="*/ 6 h 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7"/>
                  <a:gd name="T146" fmla="*/ 4 w 4"/>
                  <a:gd name="T147" fmla="*/ 7 h 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1" name="Freeform 2340"/>
              <p:cNvSpPr>
                <a:spLocks/>
              </p:cNvSpPr>
              <p:nvPr/>
            </p:nvSpPr>
            <p:spPr bwMode="auto">
              <a:xfrm>
                <a:off x="2508" y="2973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0 h 5"/>
                  <a:gd name="T4" fmla="*/ 0 w 5"/>
                  <a:gd name="T5" fmla="*/ 2 h 5"/>
                  <a:gd name="T6" fmla="*/ 0 w 5"/>
                  <a:gd name="T7" fmla="*/ 1 h 5"/>
                  <a:gd name="T8" fmla="*/ 0 w 5"/>
                  <a:gd name="T9" fmla="*/ 1 h 5"/>
                  <a:gd name="T10" fmla="*/ 1 w 5"/>
                  <a:gd name="T11" fmla="*/ 2 h 5"/>
                  <a:gd name="T12" fmla="*/ 1 w 5"/>
                  <a:gd name="T13" fmla="*/ 2 h 5"/>
                  <a:gd name="T14" fmla="*/ 1 w 5"/>
                  <a:gd name="T15" fmla="*/ 2 h 5"/>
                  <a:gd name="T16" fmla="*/ 1 w 5"/>
                  <a:gd name="T17" fmla="*/ 3 h 5"/>
                  <a:gd name="T18" fmla="*/ 1 w 5"/>
                  <a:gd name="T19" fmla="*/ 3 h 5"/>
                  <a:gd name="T20" fmla="*/ 1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1 w 5"/>
                  <a:gd name="T27" fmla="*/ 3 h 5"/>
                  <a:gd name="T28" fmla="*/ 1 w 5"/>
                  <a:gd name="T29" fmla="*/ 3 h 5"/>
                  <a:gd name="T30" fmla="*/ 2 w 5"/>
                  <a:gd name="T31" fmla="*/ 3 h 5"/>
                  <a:gd name="T32" fmla="*/ 2 w 5"/>
                  <a:gd name="T33" fmla="*/ 3 h 5"/>
                  <a:gd name="T34" fmla="*/ 2 w 5"/>
                  <a:gd name="T35" fmla="*/ 3 h 5"/>
                  <a:gd name="T36" fmla="*/ 2 w 5"/>
                  <a:gd name="T37" fmla="*/ 3 h 5"/>
                  <a:gd name="T38" fmla="*/ 2 w 5"/>
                  <a:gd name="T39" fmla="*/ 2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4 h 5"/>
                  <a:gd name="T46" fmla="*/ 2 w 5"/>
                  <a:gd name="T47" fmla="*/ 4 h 5"/>
                  <a:gd name="T48" fmla="*/ 2 w 5"/>
                  <a:gd name="T49" fmla="*/ 3 h 5"/>
                  <a:gd name="T50" fmla="*/ 2 w 5"/>
                  <a:gd name="T51" fmla="*/ 3 h 5"/>
                  <a:gd name="T52" fmla="*/ 2 w 5"/>
                  <a:gd name="T53" fmla="*/ 3 h 5"/>
                  <a:gd name="T54" fmla="*/ 3 w 5"/>
                  <a:gd name="T55" fmla="*/ 4 h 5"/>
                  <a:gd name="T56" fmla="*/ 3 w 5"/>
                  <a:gd name="T57" fmla="*/ 4 h 5"/>
                  <a:gd name="T58" fmla="*/ 3 w 5"/>
                  <a:gd name="T59" fmla="*/ 4 h 5"/>
                  <a:gd name="T60" fmla="*/ 3 w 5"/>
                  <a:gd name="T61" fmla="*/ 5 h 5"/>
                  <a:gd name="T62" fmla="*/ 3 w 5"/>
                  <a:gd name="T63" fmla="*/ 5 h 5"/>
                  <a:gd name="T64" fmla="*/ 3 w 5"/>
                  <a:gd name="T65" fmla="*/ 3 h 5"/>
                  <a:gd name="T66" fmla="*/ 3 w 5"/>
                  <a:gd name="T67" fmla="*/ 3 h 5"/>
                  <a:gd name="T68" fmla="*/ 3 w 5"/>
                  <a:gd name="T69" fmla="*/ 3 h 5"/>
                  <a:gd name="T70" fmla="*/ 3 w 5"/>
                  <a:gd name="T71" fmla="*/ 3 h 5"/>
                  <a:gd name="T72" fmla="*/ 3 w 5"/>
                  <a:gd name="T73" fmla="*/ 3 h 5"/>
                  <a:gd name="T74" fmla="*/ 4 w 5"/>
                  <a:gd name="T75" fmla="*/ 4 h 5"/>
                  <a:gd name="T76" fmla="*/ 4 w 5"/>
                  <a:gd name="T77" fmla="*/ 4 h 5"/>
                  <a:gd name="T78" fmla="*/ 4 w 5"/>
                  <a:gd name="T79" fmla="*/ 4 h 5"/>
                  <a:gd name="T80" fmla="*/ 4 w 5"/>
                  <a:gd name="T81" fmla="*/ 5 h 5"/>
                  <a:gd name="T82" fmla="*/ 4 w 5"/>
                  <a:gd name="T83" fmla="*/ 4 h 5"/>
                  <a:gd name="T84" fmla="*/ 4 w 5"/>
                  <a:gd name="T85" fmla="*/ 5 h 5"/>
                  <a:gd name="T86" fmla="*/ 4 w 5"/>
                  <a:gd name="T87" fmla="*/ 5 h 5"/>
                  <a:gd name="T88" fmla="*/ 4 w 5"/>
                  <a:gd name="T89" fmla="*/ 4 h 5"/>
                  <a:gd name="T90" fmla="*/ 4 w 5"/>
                  <a:gd name="T91" fmla="*/ 5 h 5"/>
                  <a:gd name="T92" fmla="*/ 4 w 5"/>
                  <a:gd name="T93" fmla="*/ 5 h 5"/>
                  <a:gd name="T94" fmla="*/ 5 w 5"/>
                  <a:gd name="T95" fmla="*/ 5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2" name="Freeform 2341"/>
              <p:cNvSpPr>
                <a:spLocks/>
              </p:cNvSpPr>
              <p:nvPr/>
            </p:nvSpPr>
            <p:spPr bwMode="auto">
              <a:xfrm>
                <a:off x="2513" y="2977"/>
                <a:ext cx="4" cy="6"/>
              </a:xfrm>
              <a:custGeom>
                <a:avLst/>
                <a:gdLst>
                  <a:gd name="T0" fmla="*/ 0 w 4"/>
                  <a:gd name="T1" fmla="*/ 1 h 6"/>
                  <a:gd name="T2" fmla="*/ 0 w 4"/>
                  <a:gd name="T3" fmla="*/ 1 h 6"/>
                  <a:gd name="T4" fmla="*/ 0 w 4"/>
                  <a:gd name="T5" fmla="*/ 1 h 6"/>
                  <a:gd name="T6" fmla="*/ 0 w 4"/>
                  <a:gd name="T7" fmla="*/ 1 h 6"/>
                  <a:gd name="T8" fmla="*/ 0 w 4"/>
                  <a:gd name="T9" fmla="*/ 1 h 6"/>
                  <a:gd name="T10" fmla="*/ 0 w 4"/>
                  <a:gd name="T11" fmla="*/ 3 h 6"/>
                  <a:gd name="T12" fmla="*/ 0 w 4"/>
                  <a:gd name="T13" fmla="*/ 3 h 6"/>
                  <a:gd name="T14" fmla="*/ 0 w 4"/>
                  <a:gd name="T15" fmla="*/ 3 h 6"/>
                  <a:gd name="T16" fmla="*/ 0 w 4"/>
                  <a:gd name="T17" fmla="*/ 2 h 6"/>
                  <a:gd name="T18" fmla="*/ 1 w 4"/>
                  <a:gd name="T19" fmla="*/ 2 h 6"/>
                  <a:gd name="T20" fmla="*/ 1 w 4"/>
                  <a:gd name="T21" fmla="*/ 2 h 6"/>
                  <a:gd name="T22" fmla="*/ 1 w 4"/>
                  <a:gd name="T23" fmla="*/ 3 h 6"/>
                  <a:gd name="T24" fmla="*/ 1 w 4"/>
                  <a:gd name="T25" fmla="*/ 2 h 6"/>
                  <a:gd name="T26" fmla="*/ 1 w 4"/>
                  <a:gd name="T27" fmla="*/ 2 h 6"/>
                  <a:gd name="T28" fmla="*/ 1 w 4"/>
                  <a:gd name="T29" fmla="*/ 2 h 6"/>
                  <a:gd name="T30" fmla="*/ 1 w 4"/>
                  <a:gd name="T31" fmla="*/ 2 h 6"/>
                  <a:gd name="T32" fmla="*/ 1 w 4"/>
                  <a:gd name="T33" fmla="*/ 3 h 6"/>
                  <a:gd name="T34" fmla="*/ 1 w 4"/>
                  <a:gd name="T35" fmla="*/ 3 h 6"/>
                  <a:gd name="T36" fmla="*/ 1 w 4"/>
                  <a:gd name="T37" fmla="*/ 3 h 6"/>
                  <a:gd name="T38" fmla="*/ 1 w 4"/>
                  <a:gd name="T39" fmla="*/ 2 h 6"/>
                  <a:gd name="T40" fmla="*/ 1 w 4"/>
                  <a:gd name="T41" fmla="*/ 3 h 6"/>
                  <a:gd name="T42" fmla="*/ 1 w 4"/>
                  <a:gd name="T43" fmla="*/ 3 h 6"/>
                  <a:gd name="T44" fmla="*/ 2 w 4"/>
                  <a:gd name="T45" fmla="*/ 3 h 6"/>
                  <a:gd name="T46" fmla="*/ 2 w 4"/>
                  <a:gd name="T47" fmla="*/ 3 h 6"/>
                  <a:gd name="T48" fmla="*/ 2 w 4"/>
                  <a:gd name="T49" fmla="*/ 3 h 6"/>
                  <a:gd name="T50" fmla="*/ 2 w 4"/>
                  <a:gd name="T51" fmla="*/ 4 h 6"/>
                  <a:gd name="T52" fmla="*/ 2 w 4"/>
                  <a:gd name="T53" fmla="*/ 4 h 6"/>
                  <a:gd name="T54" fmla="*/ 2 w 4"/>
                  <a:gd name="T55" fmla="*/ 5 h 6"/>
                  <a:gd name="T56" fmla="*/ 2 w 4"/>
                  <a:gd name="T57" fmla="*/ 3 h 6"/>
                  <a:gd name="T58" fmla="*/ 2 w 4"/>
                  <a:gd name="T59" fmla="*/ 3 h 6"/>
                  <a:gd name="T60" fmla="*/ 2 w 4"/>
                  <a:gd name="T61" fmla="*/ 4 h 6"/>
                  <a:gd name="T62" fmla="*/ 2 w 4"/>
                  <a:gd name="T63" fmla="*/ 4 h 6"/>
                  <a:gd name="T64" fmla="*/ 3 w 4"/>
                  <a:gd name="T65" fmla="*/ 4 h 6"/>
                  <a:gd name="T66" fmla="*/ 3 w 4"/>
                  <a:gd name="T67" fmla="*/ 4 h 6"/>
                  <a:gd name="T68" fmla="*/ 3 w 4"/>
                  <a:gd name="T69" fmla="*/ 5 h 6"/>
                  <a:gd name="T70" fmla="*/ 3 w 4"/>
                  <a:gd name="T71" fmla="*/ 5 h 6"/>
                  <a:gd name="T72" fmla="*/ 3 w 4"/>
                  <a:gd name="T73" fmla="*/ 6 h 6"/>
                  <a:gd name="T74" fmla="*/ 3 w 4"/>
                  <a:gd name="T75" fmla="*/ 6 h 6"/>
                  <a:gd name="T76" fmla="*/ 3 w 4"/>
                  <a:gd name="T77" fmla="*/ 5 h 6"/>
                  <a:gd name="T78" fmla="*/ 3 w 4"/>
                  <a:gd name="T79" fmla="*/ 4 h 6"/>
                  <a:gd name="T80" fmla="*/ 3 w 4"/>
                  <a:gd name="T81" fmla="*/ 5 h 6"/>
                  <a:gd name="T82" fmla="*/ 3 w 4"/>
                  <a:gd name="T83" fmla="*/ 5 h 6"/>
                  <a:gd name="T84" fmla="*/ 3 w 4"/>
                  <a:gd name="T85" fmla="*/ 5 h 6"/>
                  <a:gd name="T86" fmla="*/ 3 w 4"/>
                  <a:gd name="T87" fmla="*/ 5 h 6"/>
                  <a:gd name="T88" fmla="*/ 4 w 4"/>
                  <a:gd name="T89" fmla="*/ 5 h 6"/>
                  <a:gd name="T90" fmla="*/ 4 w 4"/>
                  <a:gd name="T91" fmla="*/ 5 h 6"/>
                  <a:gd name="T92" fmla="*/ 4 w 4"/>
                  <a:gd name="T93" fmla="*/ 5 h 6"/>
                  <a:gd name="T94" fmla="*/ 4 w 4"/>
                  <a:gd name="T95" fmla="*/ 5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6"/>
                  <a:gd name="T146" fmla="*/ 4 w 4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6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3" name="Freeform 2342"/>
              <p:cNvSpPr>
                <a:spLocks/>
              </p:cNvSpPr>
              <p:nvPr/>
            </p:nvSpPr>
            <p:spPr bwMode="auto">
              <a:xfrm>
                <a:off x="2517" y="2981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1 h 4"/>
                  <a:gd name="T10" fmla="*/ 0 w 4"/>
                  <a:gd name="T11" fmla="*/ 2 h 4"/>
                  <a:gd name="T12" fmla="*/ 0 w 4"/>
                  <a:gd name="T13" fmla="*/ 2 h 4"/>
                  <a:gd name="T14" fmla="*/ 1 w 4"/>
                  <a:gd name="T15" fmla="*/ 2 h 4"/>
                  <a:gd name="T16" fmla="*/ 1 w 4"/>
                  <a:gd name="T17" fmla="*/ 2 h 4"/>
                  <a:gd name="T18" fmla="*/ 1 w 4"/>
                  <a:gd name="T19" fmla="*/ 2 h 4"/>
                  <a:gd name="T20" fmla="*/ 1 w 4"/>
                  <a:gd name="T21" fmla="*/ 1 h 4"/>
                  <a:gd name="T22" fmla="*/ 1 w 4"/>
                  <a:gd name="T23" fmla="*/ 2 h 4"/>
                  <a:gd name="T24" fmla="*/ 1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1 w 4"/>
                  <a:gd name="T31" fmla="*/ 2 h 4"/>
                  <a:gd name="T32" fmla="*/ 1 w 4"/>
                  <a:gd name="T33" fmla="*/ 3 h 4"/>
                  <a:gd name="T34" fmla="*/ 1 w 4"/>
                  <a:gd name="T35" fmla="*/ 3 h 4"/>
                  <a:gd name="T36" fmla="*/ 2 w 4"/>
                  <a:gd name="T37" fmla="*/ 3 h 4"/>
                  <a:gd name="T38" fmla="*/ 2 w 4"/>
                  <a:gd name="T39" fmla="*/ 3 h 4"/>
                  <a:gd name="T40" fmla="*/ 2 w 4"/>
                  <a:gd name="T41" fmla="*/ 3 h 4"/>
                  <a:gd name="T42" fmla="*/ 2 w 4"/>
                  <a:gd name="T43" fmla="*/ 2 h 4"/>
                  <a:gd name="T44" fmla="*/ 2 w 4"/>
                  <a:gd name="T45" fmla="*/ 3 h 4"/>
                  <a:gd name="T46" fmla="*/ 2 w 4"/>
                  <a:gd name="T47" fmla="*/ 3 h 4"/>
                  <a:gd name="T48" fmla="*/ 2 w 4"/>
                  <a:gd name="T49" fmla="*/ 4 h 4"/>
                  <a:gd name="T50" fmla="*/ 2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3 w 4"/>
                  <a:gd name="T57" fmla="*/ 4 h 4"/>
                  <a:gd name="T58" fmla="*/ 3 w 4"/>
                  <a:gd name="T59" fmla="*/ 4 h 4"/>
                  <a:gd name="T60" fmla="*/ 3 w 4"/>
                  <a:gd name="T61" fmla="*/ 3 h 4"/>
                  <a:gd name="T62" fmla="*/ 3 w 4"/>
                  <a:gd name="T63" fmla="*/ 4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3 h 4"/>
                  <a:gd name="T70" fmla="*/ 3 w 4"/>
                  <a:gd name="T71" fmla="*/ 3 h 4"/>
                  <a:gd name="T72" fmla="*/ 3 w 4"/>
                  <a:gd name="T73" fmla="*/ 4 h 4"/>
                  <a:gd name="T74" fmla="*/ 3 w 4"/>
                  <a:gd name="T75" fmla="*/ 4 h 4"/>
                  <a:gd name="T76" fmla="*/ 4 w 4"/>
                  <a:gd name="T77" fmla="*/ 4 h 4"/>
                  <a:gd name="T78" fmla="*/ 4 w 4"/>
                  <a:gd name="T79" fmla="*/ 4 h 4"/>
                  <a:gd name="T80" fmla="*/ 4 w 4"/>
                  <a:gd name="T81" fmla="*/ 4 h 4"/>
                  <a:gd name="T82" fmla="*/ 4 w 4"/>
                  <a:gd name="T83" fmla="*/ 4 h 4"/>
                  <a:gd name="T84" fmla="*/ 4 w 4"/>
                  <a:gd name="T85" fmla="*/ 3 h 4"/>
                  <a:gd name="T86" fmla="*/ 4 w 4"/>
                  <a:gd name="T87" fmla="*/ 3 h 4"/>
                  <a:gd name="T88" fmla="*/ 4 w 4"/>
                  <a:gd name="T89" fmla="*/ 4 h 4"/>
                  <a:gd name="T90" fmla="*/ 4 w 4"/>
                  <a:gd name="T91" fmla="*/ 4 h 4"/>
                  <a:gd name="T92" fmla="*/ 4 w 4"/>
                  <a:gd name="T93" fmla="*/ 4 h 4"/>
                  <a:gd name="T94" fmla="*/ 4 w 4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4" name="Freeform 2343"/>
              <p:cNvSpPr>
                <a:spLocks/>
              </p:cNvSpPr>
              <p:nvPr/>
            </p:nvSpPr>
            <p:spPr bwMode="auto">
              <a:xfrm>
                <a:off x="2521" y="2983"/>
                <a:ext cx="6" cy="3"/>
              </a:xfrm>
              <a:custGeom>
                <a:avLst/>
                <a:gdLst>
                  <a:gd name="T0" fmla="*/ 1 w 6"/>
                  <a:gd name="T1" fmla="*/ 1 h 3"/>
                  <a:gd name="T2" fmla="*/ 1 w 6"/>
                  <a:gd name="T3" fmla="*/ 2 h 3"/>
                  <a:gd name="T4" fmla="*/ 1 w 6"/>
                  <a:gd name="T5" fmla="*/ 2 h 3"/>
                  <a:gd name="T6" fmla="*/ 1 w 6"/>
                  <a:gd name="T7" fmla="*/ 2 h 3"/>
                  <a:gd name="T8" fmla="*/ 1 w 6"/>
                  <a:gd name="T9" fmla="*/ 1 h 3"/>
                  <a:gd name="T10" fmla="*/ 1 w 6"/>
                  <a:gd name="T11" fmla="*/ 1 h 3"/>
                  <a:gd name="T12" fmla="*/ 1 w 6"/>
                  <a:gd name="T13" fmla="*/ 2 h 3"/>
                  <a:gd name="T14" fmla="*/ 1 w 6"/>
                  <a:gd name="T15" fmla="*/ 2 h 3"/>
                  <a:gd name="T16" fmla="*/ 1 w 6"/>
                  <a:gd name="T17" fmla="*/ 2 h 3"/>
                  <a:gd name="T18" fmla="*/ 1 w 6"/>
                  <a:gd name="T19" fmla="*/ 2 h 3"/>
                  <a:gd name="T20" fmla="*/ 2 w 6"/>
                  <a:gd name="T21" fmla="*/ 3 h 3"/>
                  <a:gd name="T22" fmla="*/ 2 w 6"/>
                  <a:gd name="T23" fmla="*/ 3 h 3"/>
                  <a:gd name="T24" fmla="*/ 2 w 6"/>
                  <a:gd name="T25" fmla="*/ 3 h 3"/>
                  <a:gd name="T26" fmla="*/ 2 w 6"/>
                  <a:gd name="T27" fmla="*/ 2 h 3"/>
                  <a:gd name="T28" fmla="*/ 2 w 6"/>
                  <a:gd name="T29" fmla="*/ 3 h 3"/>
                  <a:gd name="T30" fmla="*/ 2 w 6"/>
                  <a:gd name="T31" fmla="*/ 3 h 3"/>
                  <a:gd name="T32" fmla="*/ 2 w 6"/>
                  <a:gd name="T33" fmla="*/ 2 h 3"/>
                  <a:gd name="T34" fmla="*/ 2 w 6"/>
                  <a:gd name="T35" fmla="*/ 2 h 3"/>
                  <a:gd name="T36" fmla="*/ 3 w 6"/>
                  <a:gd name="T37" fmla="*/ 2 h 3"/>
                  <a:gd name="T38" fmla="*/ 3 w 6"/>
                  <a:gd name="T39" fmla="*/ 2 h 3"/>
                  <a:gd name="T40" fmla="*/ 3 w 6"/>
                  <a:gd name="T41" fmla="*/ 2 h 3"/>
                  <a:gd name="T42" fmla="*/ 3 w 6"/>
                  <a:gd name="T43" fmla="*/ 1 h 3"/>
                  <a:gd name="T44" fmla="*/ 3 w 6"/>
                  <a:gd name="T45" fmla="*/ 2 h 3"/>
                  <a:gd name="T46" fmla="*/ 3 w 6"/>
                  <a:gd name="T47" fmla="*/ 2 h 3"/>
                  <a:gd name="T48" fmla="*/ 3 w 6"/>
                  <a:gd name="T49" fmla="*/ 1 h 3"/>
                  <a:gd name="T50" fmla="*/ 3 w 6"/>
                  <a:gd name="T51" fmla="*/ 1 h 3"/>
                  <a:gd name="T52" fmla="*/ 3 w 6"/>
                  <a:gd name="T53" fmla="*/ 1 h 3"/>
                  <a:gd name="T54" fmla="*/ 3 w 6"/>
                  <a:gd name="T55" fmla="*/ 2 h 3"/>
                  <a:gd name="T56" fmla="*/ 3 w 6"/>
                  <a:gd name="T57" fmla="*/ 2 h 3"/>
                  <a:gd name="T58" fmla="*/ 4 w 6"/>
                  <a:gd name="T59" fmla="*/ 1 h 3"/>
                  <a:gd name="T60" fmla="*/ 4 w 6"/>
                  <a:gd name="T61" fmla="*/ 1 h 3"/>
                  <a:gd name="T62" fmla="*/ 4 w 6"/>
                  <a:gd name="T63" fmla="*/ 1 h 3"/>
                  <a:gd name="T64" fmla="*/ 4 w 6"/>
                  <a:gd name="T65" fmla="*/ 2 h 3"/>
                  <a:gd name="T66" fmla="*/ 4 w 6"/>
                  <a:gd name="T67" fmla="*/ 1 h 3"/>
                  <a:gd name="T68" fmla="*/ 4 w 6"/>
                  <a:gd name="T69" fmla="*/ 1 h 3"/>
                  <a:gd name="T70" fmla="*/ 4 w 6"/>
                  <a:gd name="T71" fmla="*/ 1 h 3"/>
                  <a:gd name="T72" fmla="*/ 4 w 6"/>
                  <a:gd name="T73" fmla="*/ 1 h 3"/>
                  <a:gd name="T74" fmla="*/ 5 w 6"/>
                  <a:gd name="T75" fmla="*/ 1 h 3"/>
                  <a:gd name="T76" fmla="*/ 5 w 6"/>
                  <a:gd name="T77" fmla="*/ 1 h 3"/>
                  <a:gd name="T78" fmla="*/ 5 w 6"/>
                  <a:gd name="T79" fmla="*/ 1 h 3"/>
                  <a:gd name="T80" fmla="*/ 5 w 6"/>
                  <a:gd name="T81" fmla="*/ 0 h 3"/>
                  <a:gd name="T82" fmla="*/ 5 w 6"/>
                  <a:gd name="T83" fmla="*/ 2 h 3"/>
                  <a:gd name="T84" fmla="*/ 5 w 6"/>
                  <a:gd name="T85" fmla="*/ 2 h 3"/>
                  <a:gd name="T86" fmla="*/ 5 w 6"/>
                  <a:gd name="T87" fmla="*/ 2 h 3"/>
                  <a:gd name="T88" fmla="*/ 5 w 6"/>
                  <a:gd name="T89" fmla="*/ 2 h 3"/>
                  <a:gd name="T90" fmla="*/ 5 w 6"/>
                  <a:gd name="T91" fmla="*/ 2 h 3"/>
                  <a:gd name="T92" fmla="*/ 5 w 6"/>
                  <a:gd name="T93" fmla="*/ 0 h 3"/>
                  <a:gd name="T94" fmla="*/ 6 w 6"/>
                  <a:gd name="T95" fmla="*/ 1 h 3"/>
                  <a:gd name="T96" fmla="*/ 6 w 6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3"/>
                  <a:gd name="T149" fmla="*/ 6 w 6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5" name="Freeform 2344"/>
              <p:cNvSpPr>
                <a:spLocks/>
              </p:cNvSpPr>
              <p:nvPr/>
            </p:nvSpPr>
            <p:spPr bwMode="auto">
              <a:xfrm>
                <a:off x="2527" y="2983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0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1 h 3"/>
                  <a:gd name="T32" fmla="*/ 1 w 4"/>
                  <a:gd name="T33" fmla="*/ 1 h 3"/>
                  <a:gd name="T34" fmla="*/ 1 w 4"/>
                  <a:gd name="T35" fmla="*/ 1 h 3"/>
                  <a:gd name="T36" fmla="*/ 1 w 4"/>
                  <a:gd name="T37" fmla="*/ 2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1 h 3"/>
                  <a:gd name="T56" fmla="*/ 2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3 h 3"/>
                  <a:gd name="T64" fmla="*/ 3 w 4"/>
                  <a:gd name="T65" fmla="*/ 3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2 h 3"/>
                  <a:gd name="T72" fmla="*/ 3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4 w 4"/>
                  <a:gd name="T79" fmla="*/ 1 h 3"/>
                  <a:gd name="T80" fmla="*/ 4 w 4"/>
                  <a:gd name="T81" fmla="*/ 1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1 h 3"/>
                  <a:gd name="T94" fmla="*/ 4 w 4"/>
                  <a:gd name="T95" fmla="*/ 1 h 3"/>
                  <a:gd name="T96" fmla="*/ 4 w 4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3"/>
                  <a:gd name="T149" fmla="*/ 4 w 4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6" name="Freeform 2345"/>
              <p:cNvSpPr>
                <a:spLocks/>
              </p:cNvSpPr>
              <p:nvPr/>
            </p:nvSpPr>
            <p:spPr bwMode="auto">
              <a:xfrm>
                <a:off x="2531" y="298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1 w 5"/>
                  <a:gd name="T5" fmla="*/ 1 h 4"/>
                  <a:gd name="T6" fmla="*/ 1 w 5"/>
                  <a:gd name="T7" fmla="*/ 1 h 4"/>
                  <a:gd name="T8" fmla="*/ 1 w 5"/>
                  <a:gd name="T9" fmla="*/ 1 h 4"/>
                  <a:gd name="T10" fmla="*/ 1 w 5"/>
                  <a:gd name="T11" fmla="*/ 1 h 4"/>
                  <a:gd name="T12" fmla="*/ 1 w 5"/>
                  <a:gd name="T13" fmla="*/ 1 h 4"/>
                  <a:gd name="T14" fmla="*/ 1 w 5"/>
                  <a:gd name="T15" fmla="*/ 2 h 4"/>
                  <a:gd name="T16" fmla="*/ 1 w 5"/>
                  <a:gd name="T17" fmla="*/ 1 h 4"/>
                  <a:gd name="T18" fmla="*/ 1 w 5"/>
                  <a:gd name="T19" fmla="*/ 1 h 4"/>
                  <a:gd name="T20" fmla="*/ 2 w 5"/>
                  <a:gd name="T21" fmla="*/ 1 h 4"/>
                  <a:gd name="T22" fmla="*/ 2 w 5"/>
                  <a:gd name="T23" fmla="*/ 1 h 4"/>
                  <a:gd name="T24" fmla="*/ 2 w 5"/>
                  <a:gd name="T25" fmla="*/ 2 h 4"/>
                  <a:gd name="T26" fmla="*/ 2 w 5"/>
                  <a:gd name="T27" fmla="*/ 2 h 4"/>
                  <a:gd name="T28" fmla="*/ 2 w 5"/>
                  <a:gd name="T29" fmla="*/ 2 h 4"/>
                  <a:gd name="T30" fmla="*/ 2 w 5"/>
                  <a:gd name="T31" fmla="*/ 0 h 4"/>
                  <a:gd name="T32" fmla="*/ 2 w 5"/>
                  <a:gd name="T33" fmla="*/ 0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2 h 4"/>
                  <a:gd name="T40" fmla="*/ 2 w 5"/>
                  <a:gd name="T41" fmla="*/ 1 h 4"/>
                  <a:gd name="T42" fmla="*/ 3 w 5"/>
                  <a:gd name="T43" fmla="*/ 1 h 4"/>
                  <a:gd name="T44" fmla="*/ 3 w 5"/>
                  <a:gd name="T45" fmla="*/ 0 h 4"/>
                  <a:gd name="T46" fmla="*/ 3 w 5"/>
                  <a:gd name="T47" fmla="*/ 2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4 w 5"/>
                  <a:gd name="T63" fmla="*/ 3 h 4"/>
                  <a:gd name="T64" fmla="*/ 4 w 5"/>
                  <a:gd name="T65" fmla="*/ 3 h 4"/>
                  <a:gd name="T66" fmla="*/ 4 w 5"/>
                  <a:gd name="T67" fmla="*/ 2 h 4"/>
                  <a:gd name="T68" fmla="*/ 4 w 5"/>
                  <a:gd name="T69" fmla="*/ 2 h 4"/>
                  <a:gd name="T70" fmla="*/ 4 w 5"/>
                  <a:gd name="T71" fmla="*/ 2 h 4"/>
                  <a:gd name="T72" fmla="*/ 4 w 5"/>
                  <a:gd name="T73" fmla="*/ 3 h 4"/>
                  <a:gd name="T74" fmla="*/ 4 w 5"/>
                  <a:gd name="T75" fmla="*/ 3 h 4"/>
                  <a:gd name="T76" fmla="*/ 4 w 5"/>
                  <a:gd name="T77" fmla="*/ 4 h 4"/>
                  <a:gd name="T78" fmla="*/ 4 w 5"/>
                  <a:gd name="T79" fmla="*/ 4 h 4"/>
                  <a:gd name="T80" fmla="*/ 4 w 5"/>
                  <a:gd name="T81" fmla="*/ 2 h 4"/>
                  <a:gd name="T82" fmla="*/ 5 w 5"/>
                  <a:gd name="T83" fmla="*/ 2 h 4"/>
                  <a:gd name="T84" fmla="*/ 5 w 5"/>
                  <a:gd name="T85" fmla="*/ 2 h 4"/>
                  <a:gd name="T86" fmla="*/ 5 w 5"/>
                  <a:gd name="T87" fmla="*/ 3 h 4"/>
                  <a:gd name="T88" fmla="*/ 5 w 5"/>
                  <a:gd name="T89" fmla="*/ 3 h 4"/>
                  <a:gd name="T90" fmla="*/ 5 w 5"/>
                  <a:gd name="T91" fmla="*/ 2 h 4"/>
                  <a:gd name="T92" fmla="*/ 5 w 5"/>
                  <a:gd name="T93" fmla="*/ 2 h 4"/>
                  <a:gd name="T94" fmla="*/ 5 w 5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7" name="Freeform 2346"/>
              <p:cNvSpPr>
                <a:spLocks/>
              </p:cNvSpPr>
              <p:nvPr/>
            </p:nvSpPr>
            <p:spPr bwMode="auto">
              <a:xfrm>
                <a:off x="2536" y="2986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1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1 h 3"/>
                  <a:gd name="T28" fmla="*/ 1 w 5"/>
                  <a:gd name="T29" fmla="*/ 1 h 3"/>
                  <a:gd name="T30" fmla="*/ 1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1 h 3"/>
                  <a:gd name="T48" fmla="*/ 2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3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3 h 3"/>
                  <a:gd name="T66" fmla="*/ 3 w 5"/>
                  <a:gd name="T67" fmla="*/ 2 h 3"/>
                  <a:gd name="T68" fmla="*/ 3 w 5"/>
                  <a:gd name="T69" fmla="*/ 2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2 h 3"/>
                  <a:gd name="T88" fmla="*/ 4 w 5"/>
                  <a:gd name="T89" fmla="*/ 3 h 3"/>
                  <a:gd name="T90" fmla="*/ 4 w 5"/>
                  <a:gd name="T91" fmla="*/ 3 h 3"/>
                  <a:gd name="T92" fmla="*/ 5 w 5"/>
                  <a:gd name="T93" fmla="*/ 3 h 3"/>
                  <a:gd name="T94" fmla="*/ 5 w 5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8" name="Freeform 2347"/>
              <p:cNvSpPr>
                <a:spLocks/>
              </p:cNvSpPr>
              <p:nvPr/>
            </p:nvSpPr>
            <p:spPr bwMode="auto">
              <a:xfrm>
                <a:off x="2541" y="2987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2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2 h 2"/>
                  <a:gd name="T36" fmla="*/ 1 w 4"/>
                  <a:gd name="T37" fmla="*/ 2 h 2"/>
                  <a:gd name="T38" fmla="*/ 1 w 4"/>
                  <a:gd name="T39" fmla="*/ 2 h 2"/>
                  <a:gd name="T40" fmla="*/ 1 w 4"/>
                  <a:gd name="T41" fmla="*/ 2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0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1 h 2"/>
                  <a:gd name="T60" fmla="*/ 2 w 4"/>
                  <a:gd name="T61" fmla="*/ 1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1 h 2"/>
                  <a:gd name="T68" fmla="*/ 3 w 4"/>
                  <a:gd name="T69" fmla="*/ 2 h 2"/>
                  <a:gd name="T70" fmla="*/ 3 w 4"/>
                  <a:gd name="T71" fmla="*/ 1 h 2"/>
                  <a:gd name="T72" fmla="*/ 3 w 4"/>
                  <a:gd name="T73" fmla="*/ 0 h 2"/>
                  <a:gd name="T74" fmla="*/ 3 w 4"/>
                  <a:gd name="T75" fmla="*/ 0 h 2"/>
                  <a:gd name="T76" fmla="*/ 3 w 4"/>
                  <a:gd name="T77" fmla="*/ 1 h 2"/>
                  <a:gd name="T78" fmla="*/ 3 w 4"/>
                  <a:gd name="T79" fmla="*/ 0 h 2"/>
                  <a:gd name="T80" fmla="*/ 3 w 4"/>
                  <a:gd name="T81" fmla="*/ 0 h 2"/>
                  <a:gd name="T82" fmla="*/ 4 w 4"/>
                  <a:gd name="T83" fmla="*/ 1 h 2"/>
                  <a:gd name="T84" fmla="*/ 4 w 4"/>
                  <a:gd name="T85" fmla="*/ 0 h 2"/>
                  <a:gd name="T86" fmla="*/ 4 w 4"/>
                  <a:gd name="T87" fmla="*/ 0 h 2"/>
                  <a:gd name="T88" fmla="*/ 4 w 4"/>
                  <a:gd name="T89" fmla="*/ 1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0 h 2"/>
                  <a:gd name="T96" fmla="*/ 4 w 4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89" name="Freeform 2348"/>
              <p:cNvSpPr>
                <a:spLocks/>
              </p:cNvSpPr>
              <p:nvPr/>
            </p:nvSpPr>
            <p:spPr bwMode="auto">
              <a:xfrm>
                <a:off x="2545" y="2981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5 h 6"/>
                  <a:gd name="T4" fmla="*/ 1 w 5"/>
                  <a:gd name="T5" fmla="*/ 5 h 6"/>
                  <a:gd name="T6" fmla="*/ 1 w 5"/>
                  <a:gd name="T7" fmla="*/ 4 h 6"/>
                  <a:gd name="T8" fmla="*/ 1 w 5"/>
                  <a:gd name="T9" fmla="*/ 5 h 6"/>
                  <a:gd name="T10" fmla="*/ 1 w 5"/>
                  <a:gd name="T11" fmla="*/ 5 h 6"/>
                  <a:gd name="T12" fmla="*/ 1 w 5"/>
                  <a:gd name="T13" fmla="*/ 6 h 6"/>
                  <a:gd name="T14" fmla="*/ 1 w 5"/>
                  <a:gd name="T15" fmla="*/ 5 h 6"/>
                  <a:gd name="T16" fmla="*/ 1 w 5"/>
                  <a:gd name="T17" fmla="*/ 6 h 6"/>
                  <a:gd name="T18" fmla="*/ 1 w 5"/>
                  <a:gd name="T19" fmla="*/ 6 h 6"/>
                  <a:gd name="T20" fmla="*/ 1 w 5"/>
                  <a:gd name="T21" fmla="*/ 6 h 6"/>
                  <a:gd name="T22" fmla="*/ 1 w 5"/>
                  <a:gd name="T23" fmla="*/ 6 h 6"/>
                  <a:gd name="T24" fmla="*/ 1 w 5"/>
                  <a:gd name="T25" fmla="*/ 5 h 6"/>
                  <a:gd name="T26" fmla="*/ 2 w 5"/>
                  <a:gd name="T27" fmla="*/ 5 h 6"/>
                  <a:gd name="T28" fmla="*/ 2 w 5"/>
                  <a:gd name="T29" fmla="*/ 5 h 6"/>
                  <a:gd name="T30" fmla="*/ 2 w 5"/>
                  <a:gd name="T31" fmla="*/ 5 h 6"/>
                  <a:gd name="T32" fmla="*/ 2 w 5"/>
                  <a:gd name="T33" fmla="*/ 5 h 6"/>
                  <a:gd name="T34" fmla="*/ 2 w 5"/>
                  <a:gd name="T35" fmla="*/ 4 h 6"/>
                  <a:gd name="T36" fmla="*/ 2 w 5"/>
                  <a:gd name="T37" fmla="*/ 3 h 6"/>
                  <a:gd name="T38" fmla="*/ 2 w 5"/>
                  <a:gd name="T39" fmla="*/ 3 h 6"/>
                  <a:gd name="T40" fmla="*/ 2 w 5"/>
                  <a:gd name="T41" fmla="*/ 4 h 6"/>
                  <a:gd name="T42" fmla="*/ 2 w 5"/>
                  <a:gd name="T43" fmla="*/ 4 h 6"/>
                  <a:gd name="T44" fmla="*/ 2 w 5"/>
                  <a:gd name="T45" fmla="*/ 5 h 6"/>
                  <a:gd name="T46" fmla="*/ 2 w 5"/>
                  <a:gd name="T47" fmla="*/ 4 h 6"/>
                  <a:gd name="T48" fmla="*/ 3 w 5"/>
                  <a:gd name="T49" fmla="*/ 3 h 6"/>
                  <a:gd name="T50" fmla="*/ 3 w 5"/>
                  <a:gd name="T51" fmla="*/ 4 h 6"/>
                  <a:gd name="T52" fmla="*/ 3 w 5"/>
                  <a:gd name="T53" fmla="*/ 4 h 6"/>
                  <a:gd name="T54" fmla="*/ 3 w 5"/>
                  <a:gd name="T55" fmla="*/ 4 h 6"/>
                  <a:gd name="T56" fmla="*/ 3 w 5"/>
                  <a:gd name="T57" fmla="*/ 3 h 6"/>
                  <a:gd name="T58" fmla="*/ 3 w 5"/>
                  <a:gd name="T59" fmla="*/ 3 h 6"/>
                  <a:gd name="T60" fmla="*/ 3 w 5"/>
                  <a:gd name="T61" fmla="*/ 3 h 6"/>
                  <a:gd name="T62" fmla="*/ 3 w 5"/>
                  <a:gd name="T63" fmla="*/ 2 h 6"/>
                  <a:gd name="T64" fmla="*/ 3 w 5"/>
                  <a:gd name="T65" fmla="*/ 1 h 6"/>
                  <a:gd name="T66" fmla="*/ 4 w 5"/>
                  <a:gd name="T67" fmla="*/ 1 h 6"/>
                  <a:gd name="T68" fmla="*/ 4 w 5"/>
                  <a:gd name="T69" fmla="*/ 1 h 6"/>
                  <a:gd name="T70" fmla="*/ 4 w 5"/>
                  <a:gd name="T71" fmla="*/ 2 h 6"/>
                  <a:gd name="T72" fmla="*/ 4 w 5"/>
                  <a:gd name="T73" fmla="*/ 2 h 6"/>
                  <a:gd name="T74" fmla="*/ 4 w 5"/>
                  <a:gd name="T75" fmla="*/ 2 h 6"/>
                  <a:gd name="T76" fmla="*/ 4 w 5"/>
                  <a:gd name="T77" fmla="*/ 1 h 6"/>
                  <a:gd name="T78" fmla="*/ 4 w 5"/>
                  <a:gd name="T79" fmla="*/ 1 h 6"/>
                  <a:gd name="T80" fmla="*/ 4 w 5"/>
                  <a:gd name="T81" fmla="*/ 2 h 6"/>
                  <a:gd name="T82" fmla="*/ 4 w 5"/>
                  <a:gd name="T83" fmla="*/ 2 h 6"/>
                  <a:gd name="T84" fmla="*/ 4 w 5"/>
                  <a:gd name="T85" fmla="*/ 0 h 6"/>
                  <a:gd name="T86" fmla="*/ 5 w 5"/>
                  <a:gd name="T87" fmla="*/ 1 h 6"/>
                  <a:gd name="T88" fmla="*/ 5 w 5"/>
                  <a:gd name="T89" fmla="*/ 1 h 6"/>
                  <a:gd name="T90" fmla="*/ 5 w 5"/>
                  <a:gd name="T91" fmla="*/ 1 h 6"/>
                  <a:gd name="T92" fmla="*/ 5 w 5"/>
                  <a:gd name="T93" fmla="*/ 0 h 6"/>
                  <a:gd name="T94" fmla="*/ 5 w 5"/>
                  <a:gd name="T95" fmla="*/ 0 h 6"/>
                  <a:gd name="T96" fmla="*/ 5 w 5"/>
                  <a:gd name="T97" fmla="*/ 0 h 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6"/>
                  <a:gd name="T149" fmla="*/ 5 w 5"/>
                  <a:gd name="T150" fmla="*/ 6 h 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0" name="Freeform 2349"/>
              <p:cNvSpPr>
                <a:spLocks/>
              </p:cNvSpPr>
              <p:nvPr/>
            </p:nvSpPr>
            <p:spPr bwMode="auto">
              <a:xfrm>
                <a:off x="2550" y="2970"/>
                <a:ext cx="5" cy="11"/>
              </a:xfrm>
              <a:custGeom>
                <a:avLst/>
                <a:gdLst>
                  <a:gd name="T0" fmla="*/ 0 w 5"/>
                  <a:gd name="T1" fmla="*/ 11 h 11"/>
                  <a:gd name="T2" fmla="*/ 0 w 5"/>
                  <a:gd name="T3" fmla="*/ 10 h 11"/>
                  <a:gd name="T4" fmla="*/ 0 w 5"/>
                  <a:gd name="T5" fmla="*/ 10 h 11"/>
                  <a:gd name="T6" fmla="*/ 0 w 5"/>
                  <a:gd name="T7" fmla="*/ 10 h 11"/>
                  <a:gd name="T8" fmla="*/ 1 w 5"/>
                  <a:gd name="T9" fmla="*/ 9 h 11"/>
                  <a:gd name="T10" fmla="*/ 1 w 5"/>
                  <a:gd name="T11" fmla="*/ 9 h 11"/>
                  <a:gd name="T12" fmla="*/ 1 w 5"/>
                  <a:gd name="T13" fmla="*/ 9 h 11"/>
                  <a:gd name="T14" fmla="*/ 1 w 5"/>
                  <a:gd name="T15" fmla="*/ 8 h 11"/>
                  <a:gd name="T16" fmla="*/ 1 w 5"/>
                  <a:gd name="T17" fmla="*/ 8 h 11"/>
                  <a:gd name="T18" fmla="*/ 1 w 5"/>
                  <a:gd name="T19" fmla="*/ 9 h 11"/>
                  <a:gd name="T20" fmla="*/ 1 w 5"/>
                  <a:gd name="T21" fmla="*/ 9 h 11"/>
                  <a:gd name="T22" fmla="*/ 1 w 5"/>
                  <a:gd name="T23" fmla="*/ 8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7 h 11"/>
                  <a:gd name="T30" fmla="*/ 2 w 5"/>
                  <a:gd name="T31" fmla="*/ 7 h 11"/>
                  <a:gd name="T32" fmla="*/ 2 w 5"/>
                  <a:gd name="T33" fmla="*/ 7 h 11"/>
                  <a:gd name="T34" fmla="*/ 2 w 5"/>
                  <a:gd name="T35" fmla="*/ 6 h 11"/>
                  <a:gd name="T36" fmla="*/ 2 w 5"/>
                  <a:gd name="T37" fmla="*/ 6 h 11"/>
                  <a:gd name="T38" fmla="*/ 2 w 5"/>
                  <a:gd name="T39" fmla="*/ 7 h 11"/>
                  <a:gd name="T40" fmla="*/ 2 w 5"/>
                  <a:gd name="T41" fmla="*/ 5 h 11"/>
                  <a:gd name="T42" fmla="*/ 2 w 5"/>
                  <a:gd name="T43" fmla="*/ 5 h 11"/>
                  <a:gd name="T44" fmla="*/ 3 w 5"/>
                  <a:gd name="T45" fmla="*/ 6 h 11"/>
                  <a:gd name="T46" fmla="*/ 3 w 5"/>
                  <a:gd name="T47" fmla="*/ 6 h 11"/>
                  <a:gd name="T48" fmla="*/ 3 w 5"/>
                  <a:gd name="T49" fmla="*/ 6 h 11"/>
                  <a:gd name="T50" fmla="*/ 3 w 5"/>
                  <a:gd name="T51" fmla="*/ 5 h 11"/>
                  <a:gd name="T52" fmla="*/ 3 w 5"/>
                  <a:gd name="T53" fmla="*/ 4 h 11"/>
                  <a:gd name="T54" fmla="*/ 3 w 5"/>
                  <a:gd name="T55" fmla="*/ 5 h 11"/>
                  <a:gd name="T56" fmla="*/ 3 w 5"/>
                  <a:gd name="T57" fmla="*/ 4 h 11"/>
                  <a:gd name="T58" fmla="*/ 3 w 5"/>
                  <a:gd name="T59" fmla="*/ 4 h 11"/>
                  <a:gd name="T60" fmla="*/ 3 w 5"/>
                  <a:gd name="T61" fmla="*/ 4 h 11"/>
                  <a:gd name="T62" fmla="*/ 3 w 5"/>
                  <a:gd name="T63" fmla="*/ 3 h 11"/>
                  <a:gd name="T64" fmla="*/ 4 w 5"/>
                  <a:gd name="T65" fmla="*/ 3 h 11"/>
                  <a:gd name="T66" fmla="*/ 4 w 5"/>
                  <a:gd name="T67" fmla="*/ 3 h 11"/>
                  <a:gd name="T68" fmla="*/ 4 w 5"/>
                  <a:gd name="T69" fmla="*/ 3 h 11"/>
                  <a:gd name="T70" fmla="*/ 4 w 5"/>
                  <a:gd name="T71" fmla="*/ 3 h 11"/>
                  <a:gd name="T72" fmla="*/ 4 w 5"/>
                  <a:gd name="T73" fmla="*/ 2 h 11"/>
                  <a:gd name="T74" fmla="*/ 4 w 5"/>
                  <a:gd name="T75" fmla="*/ 1 h 11"/>
                  <a:gd name="T76" fmla="*/ 4 w 5"/>
                  <a:gd name="T77" fmla="*/ 1 h 11"/>
                  <a:gd name="T78" fmla="*/ 4 w 5"/>
                  <a:gd name="T79" fmla="*/ 2 h 11"/>
                  <a:gd name="T80" fmla="*/ 4 w 5"/>
                  <a:gd name="T81" fmla="*/ 2 h 11"/>
                  <a:gd name="T82" fmla="*/ 4 w 5"/>
                  <a:gd name="T83" fmla="*/ 2 h 11"/>
                  <a:gd name="T84" fmla="*/ 5 w 5"/>
                  <a:gd name="T85" fmla="*/ 1 h 11"/>
                  <a:gd name="T86" fmla="*/ 5 w 5"/>
                  <a:gd name="T87" fmla="*/ 1 h 11"/>
                  <a:gd name="T88" fmla="*/ 5 w 5"/>
                  <a:gd name="T89" fmla="*/ 1 h 11"/>
                  <a:gd name="T90" fmla="*/ 5 w 5"/>
                  <a:gd name="T91" fmla="*/ 1 h 11"/>
                  <a:gd name="T92" fmla="*/ 5 w 5"/>
                  <a:gd name="T93" fmla="*/ 0 h 11"/>
                  <a:gd name="T94" fmla="*/ 5 w 5"/>
                  <a:gd name="T95" fmla="*/ 0 h 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1"/>
                  <a:gd name="T146" fmla="*/ 5 w 5"/>
                  <a:gd name="T147" fmla="*/ 11 h 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1" name="Freeform 2350"/>
              <p:cNvSpPr>
                <a:spLocks/>
              </p:cNvSpPr>
              <p:nvPr/>
            </p:nvSpPr>
            <p:spPr bwMode="auto">
              <a:xfrm>
                <a:off x="2555" y="2961"/>
                <a:ext cx="5" cy="10"/>
              </a:xfrm>
              <a:custGeom>
                <a:avLst/>
                <a:gdLst>
                  <a:gd name="T0" fmla="*/ 0 w 5"/>
                  <a:gd name="T1" fmla="*/ 9 h 10"/>
                  <a:gd name="T2" fmla="*/ 0 w 5"/>
                  <a:gd name="T3" fmla="*/ 9 h 10"/>
                  <a:gd name="T4" fmla="*/ 0 w 5"/>
                  <a:gd name="T5" fmla="*/ 9 h 10"/>
                  <a:gd name="T6" fmla="*/ 0 w 5"/>
                  <a:gd name="T7" fmla="*/ 9 h 10"/>
                  <a:gd name="T8" fmla="*/ 1 w 5"/>
                  <a:gd name="T9" fmla="*/ 9 h 10"/>
                  <a:gd name="T10" fmla="*/ 1 w 5"/>
                  <a:gd name="T11" fmla="*/ 7 h 10"/>
                  <a:gd name="T12" fmla="*/ 1 w 5"/>
                  <a:gd name="T13" fmla="*/ 7 h 10"/>
                  <a:gd name="T14" fmla="*/ 1 w 5"/>
                  <a:gd name="T15" fmla="*/ 7 h 10"/>
                  <a:gd name="T16" fmla="*/ 1 w 5"/>
                  <a:gd name="T17" fmla="*/ 8 h 10"/>
                  <a:gd name="T18" fmla="*/ 1 w 5"/>
                  <a:gd name="T19" fmla="*/ 7 h 10"/>
                  <a:gd name="T20" fmla="*/ 1 w 5"/>
                  <a:gd name="T21" fmla="*/ 7 h 10"/>
                  <a:gd name="T22" fmla="*/ 1 w 5"/>
                  <a:gd name="T23" fmla="*/ 8 h 10"/>
                  <a:gd name="T24" fmla="*/ 2 w 5"/>
                  <a:gd name="T25" fmla="*/ 6 h 10"/>
                  <a:gd name="T26" fmla="*/ 2 w 5"/>
                  <a:gd name="T27" fmla="*/ 6 h 10"/>
                  <a:gd name="T28" fmla="*/ 2 w 5"/>
                  <a:gd name="T29" fmla="*/ 7 h 10"/>
                  <a:gd name="T30" fmla="*/ 2 w 5"/>
                  <a:gd name="T31" fmla="*/ 6 h 10"/>
                  <a:gd name="T32" fmla="*/ 2 w 5"/>
                  <a:gd name="T33" fmla="*/ 5 h 10"/>
                  <a:gd name="T34" fmla="*/ 2 w 5"/>
                  <a:gd name="T35" fmla="*/ 5 h 10"/>
                  <a:gd name="T36" fmla="*/ 2 w 5"/>
                  <a:gd name="T37" fmla="*/ 5 h 10"/>
                  <a:gd name="T38" fmla="*/ 2 w 5"/>
                  <a:gd name="T39" fmla="*/ 5 h 10"/>
                  <a:gd name="T40" fmla="*/ 2 w 5"/>
                  <a:gd name="T41" fmla="*/ 5 h 10"/>
                  <a:gd name="T42" fmla="*/ 2 w 5"/>
                  <a:gd name="T43" fmla="*/ 5 h 10"/>
                  <a:gd name="T44" fmla="*/ 3 w 5"/>
                  <a:gd name="T45" fmla="*/ 4 h 10"/>
                  <a:gd name="T46" fmla="*/ 3 w 5"/>
                  <a:gd name="T47" fmla="*/ 4 h 10"/>
                  <a:gd name="T48" fmla="*/ 3 w 5"/>
                  <a:gd name="T49" fmla="*/ 5 h 10"/>
                  <a:gd name="T50" fmla="*/ 3 w 5"/>
                  <a:gd name="T51" fmla="*/ 4 h 10"/>
                  <a:gd name="T52" fmla="*/ 3 w 5"/>
                  <a:gd name="T53" fmla="*/ 4 h 10"/>
                  <a:gd name="T54" fmla="*/ 3 w 5"/>
                  <a:gd name="T55" fmla="*/ 4 h 10"/>
                  <a:gd name="T56" fmla="*/ 3 w 5"/>
                  <a:gd name="T57" fmla="*/ 4 h 10"/>
                  <a:gd name="T58" fmla="*/ 3 w 5"/>
                  <a:gd name="T59" fmla="*/ 3 h 10"/>
                  <a:gd name="T60" fmla="*/ 4 w 5"/>
                  <a:gd name="T61" fmla="*/ 3 h 10"/>
                  <a:gd name="T62" fmla="*/ 4 w 5"/>
                  <a:gd name="T63" fmla="*/ 3 h 10"/>
                  <a:gd name="T64" fmla="*/ 4 w 5"/>
                  <a:gd name="T65" fmla="*/ 3 h 10"/>
                  <a:gd name="T66" fmla="*/ 4 w 5"/>
                  <a:gd name="T67" fmla="*/ 3 h 10"/>
                  <a:gd name="T68" fmla="*/ 4 w 5"/>
                  <a:gd name="T69" fmla="*/ 2 h 10"/>
                  <a:gd name="T70" fmla="*/ 4 w 5"/>
                  <a:gd name="T71" fmla="*/ 2 h 10"/>
                  <a:gd name="T72" fmla="*/ 4 w 5"/>
                  <a:gd name="T73" fmla="*/ 2 h 10"/>
                  <a:gd name="T74" fmla="*/ 4 w 5"/>
                  <a:gd name="T75" fmla="*/ 3 h 10"/>
                  <a:gd name="T76" fmla="*/ 4 w 5"/>
                  <a:gd name="T77" fmla="*/ 3 h 10"/>
                  <a:gd name="T78" fmla="*/ 4 w 5"/>
                  <a:gd name="T79" fmla="*/ 1 h 10"/>
                  <a:gd name="T80" fmla="*/ 4 w 5"/>
                  <a:gd name="T81" fmla="*/ 1 h 10"/>
                  <a:gd name="T82" fmla="*/ 5 w 5"/>
                  <a:gd name="T83" fmla="*/ 1 h 10"/>
                  <a:gd name="T84" fmla="*/ 5 w 5"/>
                  <a:gd name="T85" fmla="*/ 1 h 10"/>
                  <a:gd name="T86" fmla="*/ 5 w 5"/>
                  <a:gd name="T87" fmla="*/ 2 h 10"/>
                  <a:gd name="T88" fmla="*/ 5 w 5"/>
                  <a:gd name="T89" fmla="*/ 2 h 10"/>
                  <a:gd name="T90" fmla="*/ 5 w 5"/>
                  <a:gd name="T91" fmla="*/ 0 h 10"/>
                  <a:gd name="T92" fmla="*/ 5 w 5"/>
                  <a:gd name="T93" fmla="*/ 1 h 10"/>
                  <a:gd name="T94" fmla="*/ 5 w 5"/>
                  <a:gd name="T95" fmla="*/ 1 h 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0"/>
                  <a:gd name="T146" fmla="*/ 5 w 5"/>
                  <a:gd name="T147" fmla="*/ 10 h 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0">
                    <a:moveTo>
                      <a:pt x="0" y="9"/>
                    </a:move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2" name="Freeform 2351"/>
              <p:cNvSpPr>
                <a:spLocks/>
              </p:cNvSpPr>
              <p:nvPr/>
            </p:nvSpPr>
            <p:spPr bwMode="auto">
              <a:xfrm>
                <a:off x="2560" y="2959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2 h 3"/>
                  <a:gd name="T4" fmla="*/ 0 w 5"/>
                  <a:gd name="T5" fmla="*/ 2 h 3"/>
                  <a:gd name="T6" fmla="*/ 1 w 5"/>
                  <a:gd name="T7" fmla="*/ 3 h 3"/>
                  <a:gd name="T8" fmla="*/ 1 w 5"/>
                  <a:gd name="T9" fmla="*/ 3 h 3"/>
                  <a:gd name="T10" fmla="*/ 1 w 5"/>
                  <a:gd name="T11" fmla="*/ 3 h 3"/>
                  <a:gd name="T12" fmla="*/ 1 w 5"/>
                  <a:gd name="T13" fmla="*/ 3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3 h 3"/>
                  <a:gd name="T24" fmla="*/ 1 w 5"/>
                  <a:gd name="T25" fmla="*/ 2 h 3"/>
                  <a:gd name="T26" fmla="*/ 1 w 5"/>
                  <a:gd name="T27" fmla="*/ 3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2 h 3"/>
                  <a:gd name="T46" fmla="*/ 2 w 5"/>
                  <a:gd name="T47" fmla="*/ 2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1 h 3"/>
                  <a:gd name="T58" fmla="*/ 3 w 5"/>
                  <a:gd name="T59" fmla="*/ 0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2 h 3"/>
                  <a:gd name="T88" fmla="*/ 4 w 5"/>
                  <a:gd name="T89" fmla="*/ 2 h 3"/>
                  <a:gd name="T90" fmla="*/ 5 w 5"/>
                  <a:gd name="T91" fmla="*/ 2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3" name="Freeform 2352"/>
              <p:cNvSpPr>
                <a:spLocks/>
              </p:cNvSpPr>
              <p:nvPr/>
            </p:nvSpPr>
            <p:spPr bwMode="auto">
              <a:xfrm>
                <a:off x="2565" y="2960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0 h 6"/>
                  <a:gd name="T6" fmla="*/ 0 w 4"/>
                  <a:gd name="T7" fmla="*/ 0 h 6"/>
                  <a:gd name="T8" fmla="*/ 0 w 4"/>
                  <a:gd name="T9" fmla="*/ 1 h 6"/>
                  <a:gd name="T10" fmla="*/ 0 w 4"/>
                  <a:gd name="T11" fmla="*/ 1 h 6"/>
                  <a:gd name="T12" fmla="*/ 0 w 4"/>
                  <a:gd name="T13" fmla="*/ 1 h 6"/>
                  <a:gd name="T14" fmla="*/ 1 w 4"/>
                  <a:gd name="T15" fmla="*/ 1 h 6"/>
                  <a:gd name="T16" fmla="*/ 1 w 4"/>
                  <a:gd name="T17" fmla="*/ 1 h 6"/>
                  <a:gd name="T18" fmla="*/ 1 w 4"/>
                  <a:gd name="T19" fmla="*/ 1 h 6"/>
                  <a:gd name="T20" fmla="*/ 1 w 4"/>
                  <a:gd name="T21" fmla="*/ 1 h 6"/>
                  <a:gd name="T22" fmla="*/ 1 w 4"/>
                  <a:gd name="T23" fmla="*/ 1 h 6"/>
                  <a:gd name="T24" fmla="*/ 1 w 4"/>
                  <a:gd name="T25" fmla="*/ 1 h 6"/>
                  <a:gd name="T26" fmla="*/ 1 w 4"/>
                  <a:gd name="T27" fmla="*/ 2 h 6"/>
                  <a:gd name="T28" fmla="*/ 1 w 4"/>
                  <a:gd name="T29" fmla="*/ 2 h 6"/>
                  <a:gd name="T30" fmla="*/ 1 w 4"/>
                  <a:gd name="T31" fmla="*/ 1 h 6"/>
                  <a:gd name="T32" fmla="*/ 1 w 4"/>
                  <a:gd name="T33" fmla="*/ 2 h 6"/>
                  <a:gd name="T34" fmla="*/ 1 w 4"/>
                  <a:gd name="T35" fmla="*/ 2 h 6"/>
                  <a:gd name="T36" fmla="*/ 2 w 4"/>
                  <a:gd name="T37" fmla="*/ 2 h 6"/>
                  <a:gd name="T38" fmla="*/ 2 w 4"/>
                  <a:gd name="T39" fmla="*/ 2 h 6"/>
                  <a:gd name="T40" fmla="*/ 2 w 4"/>
                  <a:gd name="T41" fmla="*/ 1 h 6"/>
                  <a:gd name="T42" fmla="*/ 2 w 4"/>
                  <a:gd name="T43" fmla="*/ 1 h 6"/>
                  <a:gd name="T44" fmla="*/ 2 w 4"/>
                  <a:gd name="T45" fmla="*/ 3 h 6"/>
                  <a:gd name="T46" fmla="*/ 2 w 4"/>
                  <a:gd name="T47" fmla="*/ 3 h 6"/>
                  <a:gd name="T48" fmla="*/ 2 w 4"/>
                  <a:gd name="T49" fmla="*/ 3 h 6"/>
                  <a:gd name="T50" fmla="*/ 2 w 4"/>
                  <a:gd name="T51" fmla="*/ 3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3 w 4"/>
                  <a:gd name="T61" fmla="*/ 4 h 6"/>
                  <a:gd name="T62" fmla="*/ 3 w 4"/>
                  <a:gd name="T63" fmla="*/ 4 h 6"/>
                  <a:gd name="T64" fmla="*/ 3 w 4"/>
                  <a:gd name="T65" fmla="*/ 4 h 6"/>
                  <a:gd name="T66" fmla="*/ 3 w 4"/>
                  <a:gd name="T67" fmla="*/ 5 h 6"/>
                  <a:gd name="T68" fmla="*/ 3 w 4"/>
                  <a:gd name="T69" fmla="*/ 4 h 6"/>
                  <a:gd name="T70" fmla="*/ 3 w 4"/>
                  <a:gd name="T71" fmla="*/ 4 h 6"/>
                  <a:gd name="T72" fmla="*/ 3 w 4"/>
                  <a:gd name="T73" fmla="*/ 4 h 6"/>
                  <a:gd name="T74" fmla="*/ 3 w 4"/>
                  <a:gd name="T75" fmla="*/ 4 h 6"/>
                  <a:gd name="T76" fmla="*/ 4 w 4"/>
                  <a:gd name="T77" fmla="*/ 4 h 6"/>
                  <a:gd name="T78" fmla="*/ 4 w 4"/>
                  <a:gd name="T79" fmla="*/ 4 h 6"/>
                  <a:gd name="T80" fmla="*/ 4 w 4"/>
                  <a:gd name="T81" fmla="*/ 5 h 6"/>
                  <a:gd name="T82" fmla="*/ 4 w 4"/>
                  <a:gd name="T83" fmla="*/ 5 h 6"/>
                  <a:gd name="T84" fmla="*/ 4 w 4"/>
                  <a:gd name="T85" fmla="*/ 6 h 6"/>
                  <a:gd name="T86" fmla="*/ 4 w 4"/>
                  <a:gd name="T87" fmla="*/ 6 h 6"/>
                  <a:gd name="T88" fmla="*/ 4 w 4"/>
                  <a:gd name="T89" fmla="*/ 6 h 6"/>
                  <a:gd name="T90" fmla="*/ 4 w 4"/>
                  <a:gd name="T91" fmla="*/ 5 h 6"/>
                  <a:gd name="T92" fmla="*/ 4 w 4"/>
                  <a:gd name="T93" fmla="*/ 5 h 6"/>
                  <a:gd name="T94" fmla="*/ 4 w 4"/>
                  <a:gd name="T95" fmla="*/ 6 h 6"/>
                  <a:gd name="T96" fmla="*/ 4 w 4"/>
                  <a:gd name="T97" fmla="*/ 6 h 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6"/>
                  <a:gd name="T149" fmla="*/ 4 w 4"/>
                  <a:gd name="T150" fmla="*/ 6 h 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4" name="Freeform 2353"/>
              <p:cNvSpPr>
                <a:spLocks/>
              </p:cNvSpPr>
              <p:nvPr/>
            </p:nvSpPr>
            <p:spPr bwMode="auto">
              <a:xfrm>
                <a:off x="2569" y="2965"/>
                <a:ext cx="5" cy="8"/>
              </a:xfrm>
              <a:custGeom>
                <a:avLst/>
                <a:gdLst>
                  <a:gd name="T0" fmla="*/ 1 w 5"/>
                  <a:gd name="T1" fmla="*/ 1 h 8"/>
                  <a:gd name="T2" fmla="*/ 1 w 5"/>
                  <a:gd name="T3" fmla="*/ 0 h 8"/>
                  <a:gd name="T4" fmla="*/ 1 w 5"/>
                  <a:gd name="T5" fmla="*/ 1 h 8"/>
                  <a:gd name="T6" fmla="*/ 1 w 5"/>
                  <a:gd name="T7" fmla="*/ 1 h 8"/>
                  <a:gd name="T8" fmla="*/ 1 w 5"/>
                  <a:gd name="T9" fmla="*/ 1 h 8"/>
                  <a:gd name="T10" fmla="*/ 1 w 5"/>
                  <a:gd name="T11" fmla="*/ 1 h 8"/>
                  <a:gd name="T12" fmla="*/ 1 w 5"/>
                  <a:gd name="T13" fmla="*/ 1 h 8"/>
                  <a:gd name="T14" fmla="*/ 1 w 5"/>
                  <a:gd name="T15" fmla="*/ 2 h 8"/>
                  <a:gd name="T16" fmla="*/ 1 w 5"/>
                  <a:gd name="T17" fmla="*/ 2 h 8"/>
                  <a:gd name="T18" fmla="*/ 1 w 5"/>
                  <a:gd name="T19" fmla="*/ 2 h 8"/>
                  <a:gd name="T20" fmla="*/ 1 w 5"/>
                  <a:gd name="T21" fmla="*/ 2 h 8"/>
                  <a:gd name="T22" fmla="*/ 1 w 5"/>
                  <a:gd name="T23" fmla="*/ 3 h 8"/>
                  <a:gd name="T24" fmla="*/ 1 w 5"/>
                  <a:gd name="T25" fmla="*/ 3 h 8"/>
                  <a:gd name="T26" fmla="*/ 2 w 5"/>
                  <a:gd name="T27" fmla="*/ 2 h 8"/>
                  <a:gd name="T28" fmla="*/ 2 w 5"/>
                  <a:gd name="T29" fmla="*/ 3 h 8"/>
                  <a:gd name="T30" fmla="*/ 2 w 5"/>
                  <a:gd name="T31" fmla="*/ 3 h 8"/>
                  <a:gd name="T32" fmla="*/ 2 w 5"/>
                  <a:gd name="T33" fmla="*/ 4 h 8"/>
                  <a:gd name="T34" fmla="*/ 2 w 5"/>
                  <a:gd name="T35" fmla="*/ 3 h 8"/>
                  <a:gd name="T36" fmla="*/ 2 w 5"/>
                  <a:gd name="T37" fmla="*/ 3 h 8"/>
                  <a:gd name="T38" fmla="*/ 2 w 5"/>
                  <a:gd name="T39" fmla="*/ 3 h 8"/>
                  <a:gd name="T40" fmla="*/ 2 w 5"/>
                  <a:gd name="T41" fmla="*/ 3 h 8"/>
                  <a:gd name="T42" fmla="*/ 2 w 5"/>
                  <a:gd name="T43" fmla="*/ 4 h 8"/>
                  <a:gd name="T44" fmla="*/ 2 w 5"/>
                  <a:gd name="T45" fmla="*/ 4 h 8"/>
                  <a:gd name="T46" fmla="*/ 3 w 5"/>
                  <a:gd name="T47" fmla="*/ 4 h 8"/>
                  <a:gd name="T48" fmla="*/ 3 w 5"/>
                  <a:gd name="T49" fmla="*/ 4 h 8"/>
                  <a:gd name="T50" fmla="*/ 3 w 5"/>
                  <a:gd name="T51" fmla="*/ 6 h 8"/>
                  <a:gd name="T52" fmla="*/ 3 w 5"/>
                  <a:gd name="T53" fmla="*/ 6 h 8"/>
                  <a:gd name="T54" fmla="*/ 3 w 5"/>
                  <a:gd name="T55" fmla="*/ 5 h 8"/>
                  <a:gd name="T56" fmla="*/ 3 w 5"/>
                  <a:gd name="T57" fmla="*/ 4 h 8"/>
                  <a:gd name="T58" fmla="*/ 3 w 5"/>
                  <a:gd name="T59" fmla="*/ 4 h 8"/>
                  <a:gd name="T60" fmla="*/ 3 w 5"/>
                  <a:gd name="T61" fmla="*/ 5 h 8"/>
                  <a:gd name="T62" fmla="*/ 3 w 5"/>
                  <a:gd name="T63" fmla="*/ 5 h 8"/>
                  <a:gd name="T64" fmla="*/ 4 w 5"/>
                  <a:gd name="T65" fmla="*/ 6 h 8"/>
                  <a:gd name="T66" fmla="*/ 4 w 5"/>
                  <a:gd name="T67" fmla="*/ 6 h 8"/>
                  <a:gd name="T68" fmla="*/ 4 w 5"/>
                  <a:gd name="T69" fmla="*/ 7 h 8"/>
                  <a:gd name="T70" fmla="*/ 4 w 5"/>
                  <a:gd name="T71" fmla="*/ 7 h 8"/>
                  <a:gd name="T72" fmla="*/ 4 w 5"/>
                  <a:gd name="T73" fmla="*/ 6 h 8"/>
                  <a:gd name="T74" fmla="*/ 4 w 5"/>
                  <a:gd name="T75" fmla="*/ 7 h 8"/>
                  <a:gd name="T76" fmla="*/ 4 w 5"/>
                  <a:gd name="T77" fmla="*/ 7 h 8"/>
                  <a:gd name="T78" fmla="*/ 4 w 5"/>
                  <a:gd name="T79" fmla="*/ 8 h 8"/>
                  <a:gd name="T80" fmla="*/ 4 w 5"/>
                  <a:gd name="T81" fmla="*/ 8 h 8"/>
                  <a:gd name="T82" fmla="*/ 4 w 5"/>
                  <a:gd name="T83" fmla="*/ 7 h 8"/>
                  <a:gd name="T84" fmla="*/ 4 w 5"/>
                  <a:gd name="T85" fmla="*/ 8 h 8"/>
                  <a:gd name="T86" fmla="*/ 4 w 5"/>
                  <a:gd name="T87" fmla="*/ 8 h 8"/>
                  <a:gd name="T88" fmla="*/ 5 w 5"/>
                  <a:gd name="T89" fmla="*/ 8 h 8"/>
                  <a:gd name="T90" fmla="*/ 5 w 5"/>
                  <a:gd name="T91" fmla="*/ 8 h 8"/>
                  <a:gd name="T92" fmla="*/ 5 w 5"/>
                  <a:gd name="T93" fmla="*/ 8 h 8"/>
                  <a:gd name="T94" fmla="*/ 5 w 5"/>
                  <a:gd name="T95" fmla="*/ 8 h 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8"/>
                  <a:gd name="T146" fmla="*/ 5 w 5"/>
                  <a:gd name="T147" fmla="*/ 8 h 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8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7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5" name="Freeform 2354"/>
              <p:cNvSpPr>
                <a:spLocks/>
              </p:cNvSpPr>
              <p:nvPr/>
            </p:nvSpPr>
            <p:spPr bwMode="auto">
              <a:xfrm>
                <a:off x="2574" y="297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0 w 4"/>
                  <a:gd name="T9" fmla="*/ 1 h 5"/>
                  <a:gd name="T10" fmla="*/ 0 w 4"/>
                  <a:gd name="T11" fmla="*/ 1 h 5"/>
                  <a:gd name="T12" fmla="*/ 0 w 4"/>
                  <a:gd name="T13" fmla="*/ 1 h 5"/>
                  <a:gd name="T14" fmla="*/ 1 w 4"/>
                  <a:gd name="T15" fmla="*/ 0 h 5"/>
                  <a:gd name="T16" fmla="*/ 1 w 4"/>
                  <a:gd name="T17" fmla="*/ 0 h 5"/>
                  <a:gd name="T18" fmla="*/ 1 w 4"/>
                  <a:gd name="T19" fmla="*/ 0 h 5"/>
                  <a:gd name="T20" fmla="*/ 1 w 4"/>
                  <a:gd name="T21" fmla="*/ 2 h 5"/>
                  <a:gd name="T22" fmla="*/ 1 w 4"/>
                  <a:gd name="T23" fmla="*/ 2 h 5"/>
                  <a:gd name="T24" fmla="*/ 1 w 4"/>
                  <a:gd name="T25" fmla="*/ 1 h 5"/>
                  <a:gd name="T26" fmla="*/ 1 w 4"/>
                  <a:gd name="T27" fmla="*/ 2 h 5"/>
                  <a:gd name="T28" fmla="*/ 1 w 4"/>
                  <a:gd name="T29" fmla="*/ 2 h 5"/>
                  <a:gd name="T30" fmla="*/ 1 w 4"/>
                  <a:gd name="T31" fmla="*/ 2 h 5"/>
                  <a:gd name="T32" fmla="*/ 2 w 4"/>
                  <a:gd name="T33" fmla="*/ 2 h 5"/>
                  <a:gd name="T34" fmla="*/ 2 w 4"/>
                  <a:gd name="T35" fmla="*/ 2 h 5"/>
                  <a:gd name="T36" fmla="*/ 2 w 4"/>
                  <a:gd name="T37" fmla="*/ 2 h 5"/>
                  <a:gd name="T38" fmla="*/ 2 w 4"/>
                  <a:gd name="T39" fmla="*/ 2 h 5"/>
                  <a:gd name="T40" fmla="*/ 2 w 4"/>
                  <a:gd name="T41" fmla="*/ 3 h 5"/>
                  <a:gd name="T42" fmla="*/ 2 w 4"/>
                  <a:gd name="T43" fmla="*/ 2 h 5"/>
                  <a:gd name="T44" fmla="*/ 2 w 4"/>
                  <a:gd name="T45" fmla="*/ 2 h 5"/>
                  <a:gd name="T46" fmla="*/ 2 w 4"/>
                  <a:gd name="T47" fmla="*/ 3 h 5"/>
                  <a:gd name="T48" fmla="*/ 2 w 4"/>
                  <a:gd name="T49" fmla="*/ 3 h 5"/>
                  <a:gd name="T50" fmla="*/ 2 w 4"/>
                  <a:gd name="T51" fmla="*/ 3 h 5"/>
                  <a:gd name="T52" fmla="*/ 2 w 4"/>
                  <a:gd name="T53" fmla="*/ 2 h 5"/>
                  <a:gd name="T54" fmla="*/ 2 w 4"/>
                  <a:gd name="T55" fmla="*/ 2 h 5"/>
                  <a:gd name="T56" fmla="*/ 3 w 4"/>
                  <a:gd name="T57" fmla="*/ 3 h 5"/>
                  <a:gd name="T58" fmla="*/ 3 w 4"/>
                  <a:gd name="T59" fmla="*/ 3 h 5"/>
                  <a:gd name="T60" fmla="*/ 3 w 4"/>
                  <a:gd name="T61" fmla="*/ 3 h 5"/>
                  <a:gd name="T62" fmla="*/ 3 w 4"/>
                  <a:gd name="T63" fmla="*/ 3 h 5"/>
                  <a:gd name="T64" fmla="*/ 3 w 4"/>
                  <a:gd name="T65" fmla="*/ 4 h 5"/>
                  <a:gd name="T66" fmla="*/ 3 w 4"/>
                  <a:gd name="T67" fmla="*/ 4 h 5"/>
                  <a:gd name="T68" fmla="*/ 3 w 4"/>
                  <a:gd name="T69" fmla="*/ 4 h 5"/>
                  <a:gd name="T70" fmla="*/ 3 w 4"/>
                  <a:gd name="T71" fmla="*/ 4 h 5"/>
                  <a:gd name="T72" fmla="*/ 3 w 4"/>
                  <a:gd name="T73" fmla="*/ 5 h 5"/>
                  <a:gd name="T74" fmla="*/ 3 w 4"/>
                  <a:gd name="T75" fmla="*/ 5 h 5"/>
                  <a:gd name="T76" fmla="*/ 3 w 4"/>
                  <a:gd name="T77" fmla="*/ 5 h 5"/>
                  <a:gd name="T78" fmla="*/ 3 w 4"/>
                  <a:gd name="T79" fmla="*/ 5 h 5"/>
                  <a:gd name="T80" fmla="*/ 3 w 4"/>
                  <a:gd name="T81" fmla="*/ 4 h 5"/>
                  <a:gd name="T82" fmla="*/ 4 w 4"/>
                  <a:gd name="T83" fmla="*/ 3 h 5"/>
                  <a:gd name="T84" fmla="*/ 4 w 4"/>
                  <a:gd name="T85" fmla="*/ 4 h 5"/>
                  <a:gd name="T86" fmla="*/ 4 w 4"/>
                  <a:gd name="T87" fmla="*/ 4 h 5"/>
                  <a:gd name="T88" fmla="*/ 4 w 4"/>
                  <a:gd name="T89" fmla="*/ 4 h 5"/>
                  <a:gd name="T90" fmla="*/ 4 w 4"/>
                  <a:gd name="T91" fmla="*/ 4 h 5"/>
                  <a:gd name="T92" fmla="*/ 4 w 4"/>
                  <a:gd name="T93" fmla="*/ 4 h 5"/>
                  <a:gd name="T94" fmla="*/ 4 w 4"/>
                  <a:gd name="T95" fmla="*/ 4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5"/>
                  <a:gd name="T146" fmla="*/ 4 w 4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6" name="Freeform 2355"/>
              <p:cNvSpPr>
                <a:spLocks/>
              </p:cNvSpPr>
              <p:nvPr/>
            </p:nvSpPr>
            <p:spPr bwMode="auto">
              <a:xfrm>
                <a:off x="2578" y="2976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1 w 5"/>
                  <a:gd name="T5" fmla="*/ 1 h 5"/>
                  <a:gd name="T6" fmla="*/ 1 w 5"/>
                  <a:gd name="T7" fmla="*/ 1 h 5"/>
                  <a:gd name="T8" fmla="*/ 1 w 5"/>
                  <a:gd name="T9" fmla="*/ 1 h 5"/>
                  <a:gd name="T10" fmla="*/ 1 w 5"/>
                  <a:gd name="T11" fmla="*/ 1 h 5"/>
                  <a:gd name="T12" fmla="*/ 1 w 5"/>
                  <a:gd name="T13" fmla="*/ 1 h 5"/>
                  <a:gd name="T14" fmla="*/ 1 w 5"/>
                  <a:gd name="T15" fmla="*/ 1 h 5"/>
                  <a:gd name="T16" fmla="*/ 1 w 5"/>
                  <a:gd name="T17" fmla="*/ 1 h 5"/>
                  <a:gd name="T18" fmla="*/ 1 w 5"/>
                  <a:gd name="T19" fmla="*/ 2 h 5"/>
                  <a:gd name="T20" fmla="*/ 1 w 5"/>
                  <a:gd name="T21" fmla="*/ 1 h 5"/>
                  <a:gd name="T22" fmla="*/ 1 w 5"/>
                  <a:gd name="T23" fmla="*/ 2 h 5"/>
                  <a:gd name="T24" fmla="*/ 1 w 5"/>
                  <a:gd name="T25" fmla="*/ 2 h 5"/>
                  <a:gd name="T26" fmla="*/ 1 w 5"/>
                  <a:gd name="T27" fmla="*/ 1 h 5"/>
                  <a:gd name="T28" fmla="*/ 2 w 5"/>
                  <a:gd name="T29" fmla="*/ 1 h 5"/>
                  <a:gd name="T30" fmla="*/ 2 w 5"/>
                  <a:gd name="T31" fmla="*/ 1 h 5"/>
                  <a:gd name="T32" fmla="*/ 2 w 5"/>
                  <a:gd name="T33" fmla="*/ 2 h 5"/>
                  <a:gd name="T34" fmla="*/ 2 w 5"/>
                  <a:gd name="T35" fmla="*/ 2 h 5"/>
                  <a:gd name="T36" fmla="*/ 2 w 5"/>
                  <a:gd name="T37" fmla="*/ 2 h 5"/>
                  <a:gd name="T38" fmla="*/ 2 w 5"/>
                  <a:gd name="T39" fmla="*/ 2 h 5"/>
                  <a:gd name="T40" fmla="*/ 2 w 5"/>
                  <a:gd name="T41" fmla="*/ 2 h 5"/>
                  <a:gd name="T42" fmla="*/ 2 w 5"/>
                  <a:gd name="T43" fmla="*/ 2 h 5"/>
                  <a:gd name="T44" fmla="*/ 2 w 5"/>
                  <a:gd name="T45" fmla="*/ 2 h 5"/>
                  <a:gd name="T46" fmla="*/ 2 w 5"/>
                  <a:gd name="T47" fmla="*/ 2 h 5"/>
                  <a:gd name="T48" fmla="*/ 2 w 5"/>
                  <a:gd name="T49" fmla="*/ 2 h 5"/>
                  <a:gd name="T50" fmla="*/ 2 w 5"/>
                  <a:gd name="T51" fmla="*/ 0 h 5"/>
                  <a:gd name="T52" fmla="*/ 3 w 5"/>
                  <a:gd name="T53" fmla="*/ 1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2 h 5"/>
                  <a:gd name="T62" fmla="*/ 3 w 5"/>
                  <a:gd name="T63" fmla="*/ 2 h 5"/>
                  <a:gd name="T64" fmla="*/ 3 w 5"/>
                  <a:gd name="T65" fmla="*/ 2 h 5"/>
                  <a:gd name="T66" fmla="*/ 3 w 5"/>
                  <a:gd name="T67" fmla="*/ 4 h 5"/>
                  <a:gd name="T68" fmla="*/ 3 w 5"/>
                  <a:gd name="T69" fmla="*/ 3 h 5"/>
                  <a:gd name="T70" fmla="*/ 4 w 5"/>
                  <a:gd name="T71" fmla="*/ 3 h 5"/>
                  <a:gd name="T72" fmla="*/ 4 w 5"/>
                  <a:gd name="T73" fmla="*/ 3 h 5"/>
                  <a:gd name="T74" fmla="*/ 4 w 5"/>
                  <a:gd name="T75" fmla="*/ 4 h 5"/>
                  <a:gd name="T76" fmla="*/ 4 w 5"/>
                  <a:gd name="T77" fmla="*/ 4 h 5"/>
                  <a:gd name="T78" fmla="*/ 4 w 5"/>
                  <a:gd name="T79" fmla="*/ 3 h 5"/>
                  <a:gd name="T80" fmla="*/ 4 w 5"/>
                  <a:gd name="T81" fmla="*/ 3 h 5"/>
                  <a:gd name="T82" fmla="*/ 4 w 5"/>
                  <a:gd name="T83" fmla="*/ 4 h 5"/>
                  <a:gd name="T84" fmla="*/ 4 w 5"/>
                  <a:gd name="T85" fmla="*/ 4 h 5"/>
                  <a:gd name="T86" fmla="*/ 4 w 5"/>
                  <a:gd name="T87" fmla="*/ 4 h 5"/>
                  <a:gd name="T88" fmla="*/ 4 w 5"/>
                  <a:gd name="T89" fmla="*/ 4 h 5"/>
                  <a:gd name="T90" fmla="*/ 4 w 5"/>
                  <a:gd name="T91" fmla="*/ 4 h 5"/>
                  <a:gd name="T92" fmla="*/ 5 w 5"/>
                  <a:gd name="T93" fmla="*/ 5 h 5"/>
                  <a:gd name="T94" fmla="*/ 5 w 5"/>
                  <a:gd name="T95" fmla="*/ 5 h 5"/>
                  <a:gd name="T96" fmla="*/ 5 w 5"/>
                  <a:gd name="T97" fmla="*/ 5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7" name="Freeform 2356"/>
              <p:cNvSpPr>
                <a:spLocks/>
              </p:cNvSpPr>
              <p:nvPr/>
            </p:nvSpPr>
            <p:spPr bwMode="auto">
              <a:xfrm>
                <a:off x="2583" y="2981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0 w 4"/>
                  <a:gd name="T9" fmla="*/ 1 h 6"/>
                  <a:gd name="T10" fmla="*/ 0 w 4"/>
                  <a:gd name="T11" fmla="*/ 1 h 6"/>
                  <a:gd name="T12" fmla="*/ 0 w 4"/>
                  <a:gd name="T13" fmla="*/ 2 h 6"/>
                  <a:gd name="T14" fmla="*/ 0 w 4"/>
                  <a:gd name="T15" fmla="*/ 2 h 6"/>
                  <a:gd name="T16" fmla="*/ 1 w 4"/>
                  <a:gd name="T17" fmla="*/ 1 h 6"/>
                  <a:gd name="T18" fmla="*/ 1 w 4"/>
                  <a:gd name="T19" fmla="*/ 1 h 6"/>
                  <a:gd name="T20" fmla="*/ 1 w 4"/>
                  <a:gd name="T21" fmla="*/ 1 h 6"/>
                  <a:gd name="T22" fmla="*/ 1 w 4"/>
                  <a:gd name="T23" fmla="*/ 1 h 6"/>
                  <a:gd name="T24" fmla="*/ 1 w 4"/>
                  <a:gd name="T25" fmla="*/ 2 h 6"/>
                  <a:gd name="T26" fmla="*/ 1 w 4"/>
                  <a:gd name="T27" fmla="*/ 2 h 6"/>
                  <a:gd name="T28" fmla="*/ 1 w 4"/>
                  <a:gd name="T29" fmla="*/ 2 h 6"/>
                  <a:gd name="T30" fmla="*/ 1 w 4"/>
                  <a:gd name="T31" fmla="*/ 1 h 6"/>
                  <a:gd name="T32" fmla="*/ 1 w 4"/>
                  <a:gd name="T33" fmla="*/ 1 h 6"/>
                  <a:gd name="T34" fmla="*/ 1 w 4"/>
                  <a:gd name="T35" fmla="*/ 2 h 6"/>
                  <a:gd name="T36" fmla="*/ 1 w 4"/>
                  <a:gd name="T37" fmla="*/ 2 h 6"/>
                  <a:gd name="T38" fmla="*/ 2 w 4"/>
                  <a:gd name="T39" fmla="*/ 2 h 6"/>
                  <a:gd name="T40" fmla="*/ 2 w 4"/>
                  <a:gd name="T41" fmla="*/ 2 h 6"/>
                  <a:gd name="T42" fmla="*/ 2 w 4"/>
                  <a:gd name="T43" fmla="*/ 2 h 6"/>
                  <a:gd name="T44" fmla="*/ 2 w 4"/>
                  <a:gd name="T45" fmla="*/ 3 h 6"/>
                  <a:gd name="T46" fmla="*/ 2 w 4"/>
                  <a:gd name="T47" fmla="*/ 3 h 6"/>
                  <a:gd name="T48" fmla="*/ 2 w 4"/>
                  <a:gd name="T49" fmla="*/ 3 h 6"/>
                  <a:gd name="T50" fmla="*/ 2 w 4"/>
                  <a:gd name="T51" fmla="*/ 3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2 w 4"/>
                  <a:gd name="T61" fmla="*/ 3 h 6"/>
                  <a:gd name="T62" fmla="*/ 3 w 4"/>
                  <a:gd name="T63" fmla="*/ 4 h 6"/>
                  <a:gd name="T64" fmla="*/ 3 w 4"/>
                  <a:gd name="T65" fmla="*/ 4 h 6"/>
                  <a:gd name="T66" fmla="*/ 3 w 4"/>
                  <a:gd name="T67" fmla="*/ 4 h 6"/>
                  <a:gd name="T68" fmla="*/ 3 w 4"/>
                  <a:gd name="T69" fmla="*/ 4 h 6"/>
                  <a:gd name="T70" fmla="*/ 3 w 4"/>
                  <a:gd name="T71" fmla="*/ 5 h 6"/>
                  <a:gd name="T72" fmla="*/ 3 w 4"/>
                  <a:gd name="T73" fmla="*/ 5 h 6"/>
                  <a:gd name="T74" fmla="*/ 3 w 4"/>
                  <a:gd name="T75" fmla="*/ 5 h 6"/>
                  <a:gd name="T76" fmla="*/ 3 w 4"/>
                  <a:gd name="T77" fmla="*/ 4 h 6"/>
                  <a:gd name="T78" fmla="*/ 3 w 4"/>
                  <a:gd name="T79" fmla="*/ 5 h 6"/>
                  <a:gd name="T80" fmla="*/ 3 w 4"/>
                  <a:gd name="T81" fmla="*/ 5 h 6"/>
                  <a:gd name="T82" fmla="*/ 4 w 4"/>
                  <a:gd name="T83" fmla="*/ 5 h 6"/>
                  <a:gd name="T84" fmla="*/ 4 w 4"/>
                  <a:gd name="T85" fmla="*/ 5 h 6"/>
                  <a:gd name="T86" fmla="*/ 4 w 4"/>
                  <a:gd name="T87" fmla="*/ 5 h 6"/>
                  <a:gd name="T88" fmla="*/ 4 w 4"/>
                  <a:gd name="T89" fmla="*/ 5 h 6"/>
                  <a:gd name="T90" fmla="*/ 4 w 4"/>
                  <a:gd name="T91" fmla="*/ 6 h 6"/>
                  <a:gd name="T92" fmla="*/ 4 w 4"/>
                  <a:gd name="T93" fmla="*/ 6 h 6"/>
                  <a:gd name="T94" fmla="*/ 4 w 4"/>
                  <a:gd name="T95" fmla="*/ 6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6"/>
                  <a:gd name="T146" fmla="*/ 4 w 4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8" name="Freeform 2357"/>
              <p:cNvSpPr>
                <a:spLocks/>
              </p:cNvSpPr>
              <p:nvPr/>
            </p:nvSpPr>
            <p:spPr bwMode="auto">
              <a:xfrm>
                <a:off x="2587" y="2986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1 h 7"/>
                  <a:gd name="T4" fmla="*/ 0 w 4"/>
                  <a:gd name="T5" fmla="*/ 1 h 7"/>
                  <a:gd name="T6" fmla="*/ 0 w 4"/>
                  <a:gd name="T7" fmla="*/ 0 h 7"/>
                  <a:gd name="T8" fmla="*/ 0 w 4"/>
                  <a:gd name="T9" fmla="*/ 0 h 7"/>
                  <a:gd name="T10" fmla="*/ 1 w 4"/>
                  <a:gd name="T11" fmla="*/ 1 h 7"/>
                  <a:gd name="T12" fmla="*/ 1 w 4"/>
                  <a:gd name="T13" fmla="*/ 1 h 7"/>
                  <a:gd name="T14" fmla="*/ 1 w 4"/>
                  <a:gd name="T15" fmla="*/ 2 h 7"/>
                  <a:gd name="T16" fmla="*/ 1 w 4"/>
                  <a:gd name="T17" fmla="*/ 2 h 7"/>
                  <a:gd name="T18" fmla="*/ 1 w 4"/>
                  <a:gd name="T19" fmla="*/ 3 h 7"/>
                  <a:gd name="T20" fmla="*/ 1 w 4"/>
                  <a:gd name="T21" fmla="*/ 2 h 7"/>
                  <a:gd name="T22" fmla="*/ 1 w 4"/>
                  <a:gd name="T23" fmla="*/ 2 h 7"/>
                  <a:gd name="T24" fmla="*/ 1 w 4"/>
                  <a:gd name="T25" fmla="*/ 3 h 7"/>
                  <a:gd name="T26" fmla="*/ 1 w 4"/>
                  <a:gd name="T27" fmla="*/ 3 h 7"/>
                  <a:gd name="T28" fmla="*/ 1 w 4"/>
                  <a:gd name="T29" fmla="*/ 4 h 7"/>
                  <a:gd name="T30" fmla="*/ 1 w 4"/>
                  <a:gd name="T31" fmla="*/ 4 h 7"/>
                  <a:gd name="T32" fmla="*/ 1 w 4"/>
                  <a:gd name="T33" fmla="*/ 4 h 7"/>
                  <a:gd name="T34" fmla="*/ 1 w 4"/>
                  <a:gd name="T35" fmla="*/ 4 h 7"/>
                  <a:gd name="T36" fmla="*/ 2 w 4"/>
                  <a:gd name="T37" fmla="*/ 4 h 7"/>
                  <a:gd name="T38" fmla="*/ 2 w 4"/>
                  <a:gd name="T39" fmla="*/ 5 h 7"/>
                  <a:gd name="T40" fmla="*/ 2 w 4"/>
                  <a:gd name="T41" fmla="*/ 5 h 7"/>
                  <a:gd name="T42" fmla="*/ 2 w 4"/>
                  <a:gd name="T43" fmla="*/ 4 h 7"/>
                  <a:gd name="T44" fmla="*/ 2 w 4"/>
                  <a:gd name="T45" fmla="*/ 5 h 7"/>
                  <a:gd name="T46" fmla="*/ 2 w 4"/>
                  <a:gd name="T47" fmla="*/ 5 h 7"/>
                  <a:gd name="T48" fmla="*/ 2 w 4"/>
                  <a:gd name="T49" fmla="*/ 5 h 7"/>
                  <a:gd name="T50" fmla="*/ 2 w 4"/>
                  <a:gd name="T51" fmla="*/ 5 h 7"/>
                  <a:gd name="T52" fmla="*/ 3 w 4"/>
                  <a:gd name="T53" fmla="*/ 4 h 7"/>
                  <a:gd name="T54" fmla="*/ 3 w 4"/>
                  <a:gd name="T55" fmla="*/ 4 h 7"/>
                  <a:gd name="T56" fmla="*/ 3 w 4"/>
                  <a:gd name="T57" fmla="*/ 5 h 7"/>
                  <a:gd name="T58" fmla="*/ 3 w 4"/>
                  <a:gd name="T59" fmla="*/ 5 h 7"/>
                  <a:gd name="T60" fmla="*/ 3 w 4"/>
                  <a:gd name="T61" fmla="*/ 5 h 7"/>
                  <a:gd name="T62" fmla="*/ 3 w 4"/>
                  <a:gd name="T63" fmla="*/ 5 h 7"/>
                  <a:gd name="T64" fmla="*/ 3 w 4"/>
                  <a:gd name="T65" fmla="*/ 5 h 7"/>
                  <a:gd name="T66" fmla="*/ 3 w 4"/>
                  <a:gd name="T67" fmla="*/ 5 h 7"/>
                  <a:gd name="T68" fmla="*/ 3 w 4"/>
                  <a:gd name="T69" fmla="*/ 5 h 7"/>
                  <a:gd name="T70" fmla="*/ 3 w 4"/>
                  <a:gd name="T71" fmla="*/ 5 h 7"/>
                  <a:gd name="T72" fmla="*/ 3 w 4"/>
                  <a:gd name="T73" fmla="*/ 5 h 7"/>
                  <a:gd name="T74" fmla="*/ 3 w 4"/>
                  <a:gd name="T75" fmla="*/ 5 h 7"/>
                  <a:gd name="T76" fmla="*/ 4 w 4"/>
                  <a:gd name="T77" fmla="*/ 6 h 7"/>
                  <a:gd name="T78" fmla="*/ 4 w 4"/>
                  <a:gd name="T79" fmla="*/ 5 h 7"/>
                  <a:gd name="T80" fmla="*/ 4 w 4"/>
                  <a:gd name="T81" fmla="*/ 5 h 7"/>
                  <a:gd name="T82" fmla="*/ 4 w 4"/>
                  <a:gd name="T83" fmla="*/ 5 h 7"/>
                  <a:gd name="T84" fmla="*/ 4 w 4"/>
                  <a:gd name="T85" fmla="*/ 6 h 7"/>
                  <a:gd name="T86" fmla="*/ 4 w 4"/>
                  <a:gd name="T87" fmla="*/ 6 h 7"/>
                  <a:gd name="T88" fmla="*/ 4 w 4"/>
                  <a:gd name="T89" fmla="*/ 7 h 7"/>
                  <a:gd name="T90" fmla="*/ 4 w 4"/>
                  <a:gd name="T91" fmla="*/ 7 h 7"/>
                  <a:gd name="T92" fmla="*/ 4 w 4"/>
                  <a:gd name="T93" fmla="*/ 7 h 7"/>
                  <a:gd name="T94" fmla="*/ 4 w 4"/>
                  <a:gd name="T95" fmla="*/ 7 h 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7"/>
                  <a:gd name="T146" fmla="*/ 4 w 4"/>
                  <a:gd name="T147" fmla="*/ 7 h 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7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199" name="Freeform 2358"/>
              <p:cNvSpPr>
                <a:spLocks/>
              </p:cNvSpPr>
              <p:nvPr/>
            </p:nvSpPr>
            <p:spPr bwMode="auto">
              <a:xfrm>
                <a:off x="2591" y="2992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1 h 5"/>
                  <a:gd name="T4" fmla="*/ 0 w 5"/>
                  <a:gd name="T5" fmla="*/ 1 h 5"/>
                  <a:gd name="T6" fmla="*/ 1 w 5"/>
                  <a:gd name="T7" fmla="*/ 0 h 5"/>
                  <a:gd name="T8" fmla="*/ 1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1 w 5"/>
                  <a:gd name="T15" fmla="*/ 1 h 5"/>
                  <a:gd name="T16" fmla="*/ 1 w 5"/>
                  <a:gd name="T17" fmla="*/ 1 h 5"/>
                  <a:gd name="T18" fmla="*/ 1 w 5"/>
                  <a:gd name="T19" fmla="*/ 2 h 5"/>
                  <a:gd name="T20" fmla="*/ 1 w 5"/>
                  <a:gd name="T21" fmla="*/ 2 h 5"/>
                  <a:gd name="T22" fmla="*/ 1 w 5"/>
                  <a:gd name="T23" fmla="*/ 3 h 5"/>
                  <a:gd name="T24" fmla="*/ 1 w 5"/>
                  <a:gd name="T25" fmla="*/ 2 h 5"/>
                  <a:gd name="T26" fmla="*/ 2 w 5"/>
                  <a:gd name="T27" fmla="*/ 3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2 h 5"/>
                  <a:gd name="T34" fmla="*/ 2 w 5"/>
                  <a:gd name="T35" fmla="*/ 2 h 5"/>
                  <a:gd name="T36" fmla="*/ 2 w 5"/>
                  <a:gd name="T37" fmla="*/ 2 h 5"/>
                  <a:gd name="T38" fmla="*/ 2 w 5"/>
                  <a:gd name="T39" fmla="*/ 3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3 h 5"/>
                  <a:gd name="T46" fmla="*/ 3 w 5"/>
                  <a:gd name="T47" fmla="*/ 2 h 5"/>
                  <a:gd name="T48" fmla="*/ 3 w 5"/>
                  <a:gd name="T49" fmla="*/ 2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3 h 5"/>
                  <a:gd name="T56" fmla="*/ 3 w 5"/>
                  <a:gd name="T57" fmla="*/ 3 h 5"/>
                  <a:gd name="T58" fmla="*/ 3 w 5"/>
                  <a:gd name="T59" fmla="*/ 4 h 5"/>
                  <a:gd name="T60" fmla="*/ 3 w 5"/>
                  <a:gd name="T61" fmla="*/ 4 h 5"/>
                  <a:gd name="T62" fmla="*/ 3 w 5"/>
                  <a:gd name="T63" fmla="*/ 3 h 5"/>
                  <a:gd name="T64" fmla="*/ 3 w 5"/>
                  <a:gd name="T65" fmla="*/ 4 h 5"/>
                  <a:gd name="T66" fmla="*/ 3 w 5"/>
                  <a:gd name="T67" fmla="*/ 4 h 5"/>
                  <a:gd name="T68" fmla="*/ 3 w 5"/>
                  <a:gd name="T69" fmla="*/ 4 h 5"/>
                  <a:gd name="T70" fmla="*/ 3 w 5"/>
                  <a:gd name="T71" fmla="*/ 4 h 5"/>
                  <a:gd name="T72" fmla="*/ 4 w 5"/>
                  <a:gd name="T73" fmla="*/ 5 h 5"/>
                  <a:gd name="T74" fmla="*/ 4 w 5"/>
                  <a:gd name="T75" fmla="*/ 5 h 5"/>
                  <a:gd name="T76" fmla="*/ 4 w 5"/>
                  <a:gd name="T77" fmla="*/ 4 h 5"/>
                  <a:gd name="T78" fmla="*/ 4 w 5"/>
                  <a:gd name="T79" fmla="*/ 4 h 5"/>
                  <a:gd name="T80" fmla="*/ 4 w 5"/>
                  <a:gd name="T81" fmla="*/ 4 h 5"/>
                  <a:gd name="T82" fmla="*/ 4 w 5"/>
                  <a:gd name="T83" fmla="*/ 5 h 5"/>
                  <a:gd name="T84" fmla="*/ 4 w 5"/>
                  <a:gd name="T85" fmla="*/ 5 h 5"/>
                  <a:gd name="T86" fmla="*/ 4 w 5"/>
                  <a:gd name="T87" fmla="*/ 4 h 5"/>
                  <a:gd name="T88" fmla="*/ 4 w 5"/>
                  <a:gd name="T89" fmla="*/ 4 h 5"/>
                  <a:gd name="T90" fmla="*/ 4 w 5"/>
                  <a:gd name="T91" fmla="*/ 4 h 5"/>
                  <a:gd name="T92" fmla="*/ 5 w 5"/>
                  <a:gd name="T93" fmla="*/ 5 h 5"/>
                  <a:gd name="T94" fmla="*/ 5 w 5"/>
                  <a:gd name="T95" fmla="*/ 4 h 5"/>
                  <a:gd name="T96" fmla="*/ 5 w 5"/>
                  <a:gd name="T97" fmla="*/ 4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0" name="Freeform 2359"/>
              <p:cNvSpPr>
                <a:spLocks/>
              </p:cNvSpPr>
              <p:nvPr/>
            </p:nvSpPr>
            <p:spPr bwMode="auto">
              <a:xfrm>
                <a:off x="2596" y="2993"/>
                <a:ext cx="4" cy="5"/>
              </a:xfrm>
              <a:custGeom>
                <a:avLst/>
                <a:gdLst>
                  <a:gd name="T0" fmla="*/ 0 w 4"/>
                  <a:gd name="T1" fmla="*/ 3 h 5"/>
                  <a:gd name="T2" fmla="*/ 0 w 4"/>
                  <a:gd name="T3" fmla="*/ 3 h 5"/>
                  <a:gd name="T4" fmla="*/ 0 w 4"/>
                  <a:gd name="T5" fmla="*/ 3 h 5"/>
                  <a:gd name="T6" fmla="*/ 0 w 4"/>
                  <a:gd name="T7" fmla="*/ 4 h 5"/>
                  <a:gd name="T8" fmla="*/ 0 w 4"/>
                  <a:gd name="T9" fmla="*/ 4 h 5"/>
                  <a:gd name="T10" fmla="*/ 0 w 4"/>
                  <a:gd name="T11" fmla="*/ 4 h 5"/>
                  <a:gd name="T12" fmla="*/ 0 w 4"/>
                  <a:gd name="T13" fmla="*/ 4 h 5"/>
                  <a:gd name="T14" fmla="*/ 0 w 4"/>
                  <a:gd name="T15" fmla="*/ 4 h 5"/>
                  <a:gd name="T16" fmla="*/ 1 w 4"/>
                  <a:gd name="T17" fmla="*/ 4 h 5"/>
                  <a:gd name="T18" fmla="*/ 1 w 4"/>
                  <a:gd name="T19" fmla="*/ 3 h 5"/>
                  <a:gd name="T20" fmla="*/ 1 w 4"/>
                  <a:gd name="T21" fmla="*/ 3 h 5"/>
                  <a:gd name="T22" fmla="*/ 1 w 4"/>
                  <a:gd name="T23" fmla="*/ 3 h 5"/>
                  <a:gd name="T24" fmla="*/ 1 w 4"/>
                  <a:gd name="T25" fmla="*/ 3 h 5"/>
                  <a:gd name="T26" fmla="*/ 1 w 4"/>
                  <a:gd name="T27" fmla="*/ 4 h 5"/>
                  <a:gd name="T28" fmla="*/ 1 w 4"/>
                  <a:gd name="T29" fmla="*/ 3 h 5"/>
                  <a:gd name="T30" fmla="*/ 1 w 4"/>
                  <a:gd name="T31" fmla="*/ 3 h 5"/>
                  <a:gd name="T32" fmla="*/ 1 w 4"/>
                  <a:gd name="T33" fmla="*/ 4 h 5"/>
                  <a:gd name="T34" fmla="*/ 1 w 4"/>
                  <a:gd name="T35" fmla="*/ 3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3 h 5"/>
                  <a:gd name="T42" fmla="*/ 2 w 4"/>
                  <a:gd name="T43" fmla="*/ 3 h 5"/>
                  <a:gd name="T44" fmla="*/ 2 w 4"/>
                  <a:gd name="T45" fmla="*/ 4 h 5"/>
                  <a:gd name="T46" fmla="*/ 2 w 4"/>
                  <a:gd name="T47" fmla="*/ 3 h 5"/>
                  <a:gd name="T48" fmla="*/ 2 w 4"/>
                  <a:gd name="T49" fmla="*/ 3 h 5"/>
                  <a:gd name="T50" fmla="*/ 2 w 4"/>
                  <a:gd name="T51" fmla="*/ 3 h 5"/>
                  <a:gd name="T52" fmla="*/ 2 w 4"/>
                  <a:gd name="T53" fmla="*/ 3 h 5"/>
                  <a:gd name="T54" fmla="*/ 2 w 4"/>
                  <a:gd name="T55" fmla="*/ 4 h 5"/>
                  <a:gd name="T56" fmla="*/ 3 w 4"/>
                  <a:gd name="T57" fmla="*/ 3 h 5"/>
                  <a:gd name="T58" fmla="*/ 3 w 4"/>
                  <a:gd name="T59" fmla="*/ 3 h 5"/>
                  <a:gd name="T60" fmla="*/ 3 w 4"/>
                  <a:gd name="T61" fmla="*/ 3 h 5"/>
                  <a:gd name="T62" fmla="*/ 3 w 4"/>
                  <a:gd name="T63" fmla="*/ 3 h 5"/>
                  <a:gd name="T64" fmla="*/ 3 w 4"/>
                  <a:gd name="T65" fmla="*/ 3 h 5"/>
                  <a:gd name="T66" fmla="*/ 3 w 4"/>
                  <a:gd name="T67" fmla="*/ 2 h 5"/>
                  <a:gd name="T68" fmla="*/ 3 w 4"/>
                  <a:gd name="T69" fmla="*/ 2 h 5"/>
                  <a:gd name="T70" fmla="*/ 3 w 4"/>
                  <a:gd name="T71" fmla="*/ 2 h 5"/>
                  <a:gd name="T72" fmla="*/ 3 w 4"/>
                  <a:gd name="T73" fmla="*/ 1 h 5"/>
                  <a:gd name="T74" fmla="*/ 3 w 4"/>
                  <a:gd name="T75" fmla="*/ 1 h 5"/>
                  <a:gd name="T76" fmla="*/ 4 w 4"/>
                  <a:gd name="T77" fmla="*/ 1 h 5"/>
                  <a:gd name="T78" fmla="*/ 4 w 4"/>
                  <a:gd name="T79" fmla="*/ 1 h 5"/>
                  <a:gd name="T80" fmla="*/ 4 w 4"/>
                  <a:gd name="T81" fmla="*/ 1 h 5"/>
                  <a:gd name="T82" fmla="*/ 4 w 4"/>
                  <a:gd name="T83" fmla="*/ 1 h 5"/>
                  <a:gd name="T84" fmla="*/ 4 w 4"/>
                  <a:gd name="T85" fmla="*/ 1 h 5"/>
                  <a:gd name="T86" fmla="*/ 4 w 4"/>
                  <a:gd name="T87" fmla="*/ 1 h 5"/>
                  <a:gd name="T88" fmla="*/ 4 w 4"/>
                  <a:gd name="T89" fmla="*/ 1 h 5"/>
                  <a:gd name="T90" fmla="*/ 4 w 4"/>
                  <a:gd name="T91" fmla="*/ 0 h 5"/>
                  <a:gd name="T92" fmla="*/ 4 w 4"/>
                  <a:gd name="T93" fmla="*/ 0 h 5"/>
                  <a:gd name="T94" fmla="*/ 4 w 4"/>
                  <a:gd name="T95" fmla="*/ 1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5"/>
                  <a:gd name="T146" fmla="*/ 4 w 4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5">
                    <a:moveTo>
                      <a:pt x="0" y="4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1" name="Freeform 2360"/>
              <p:cNvSpPr>
                <a:spLocks/>
              </p:cNvSpPr>
              <p:nvPr/>
            </p:nvSpPr>
            <p:spPr bwMode="auto">
              <a:xfrm>
                <a:off x="2600" y="2987"/>
                <a:ext cx="5" cy="7"/>
              </a:xfrm>
              <a:custGeom>
                <a:avLst/>
                <a:gdLst>
                  <a:gd name="T0" fmla="*/ 1 w 5"/>
                  <a:gd name="T1" fmla="*/ 6 h 7"/>
                  <a:gd name="T2" fmla="*/ 1 w 5"/>
                  <a:gd name="T3" fmla="*/ 6 h 7"/>
                  <a:gd name="T4" fmla="*/ 1 w 5"/>
                  <a:gd name="T5" fmla="*/ 7 h 7"/>
                  <a:gd name="T6" fmla="*/ 1 w 5"/>
                  <a:gd name="T7" fmla="*/ 7 h 7"/>
                  <a:gd name="T8" fmla="*/ 1 w 5"/>
                  <a:gd name="T9" fmla="*/ 6 h 7"/>
                  <a:gd name="T10" fmla="*/ 1 w 5"/>
                  <a:gd name="T11" fmla="*/ 6 h 7"/>
                  <a:gd name="T12" fmla="*/ 1 w 5"/>
                  <a:gd name="T13" fmla="*/ 6 h 7"/>
                  <a:gd name="T14" fmla="*/ 1 w 5"/>
                  <a:gd name="T15" fmla="*/ 6 h 7"/>
                  <a:gd name="T16" fmla="*/ 1 w 5"/>
                  <a:gd name="T17" fmla="*/ 6 h 7"/>
                  <a:gd name="T18" fmla="*/ 1 w 5"/>
                  <a:gd name="T19" fmla="*/ 6 h 7"/>
                  <a:gd name="T20" fmla="*/ 2 w 5"/>
                  <a:gd name="T21" fmla="*/ 7 h 7"/>
                  <a:gd name="T22" fmla="*/ 2 w 5"/>
                  <a:gd name="T23" fmla="*/ 5 h 7"/>
                  <a:gd name="T24" fmla="*/ 2 w 5"/>
                  <a:gd name="T25" fmla="*/ 5 h 7"/>
                  <a:gd name="T26" fmla="*/ 2 w 5"/>
                  <a:gd name="T27" fmla="*/ 7 h 7"/>
                  <a:gd name="T28" fmla="*/ 2 w 5"/>
                  <a:gd name="T29" fmla="*/ 7 h 7"/>
                  <a:gd name="T30" fmla="*/ 2 w 5"/>
                  <a:gd name="T31" fmla="*/ 7 h 7"/>
                  <a:gd name="T32" fmla="*/ 2 w 5"/>
                  <a:gd name="T33" fmla="*/ 6 h 7"/>
                  <a:gd name="T34" fmla="*/ 2 w 5"/>
                  <a:gd name="T35" fmla="*/ 5 h 7"/>
                  <a:gd name="T36" fmla="*/ 2 w 5"/>
                  <a:gd name="T37" fmla="*/ 5 h 7"/>
                  <a:gd name="T38" fmla="*/ 2 w 5"/>
                  <a:gd name="T39" fmla="*/ 5 h 7"/>
                  <a:gd name="T40" fmla="*/ 2 w 5"/>
                  <a:gd name="T41" fmla="*/ 5 h 7"/>
                  <a:gd name="T42" fmla="*/ 3 w 5"/>
                  <a:gd name="T43" fmla="*/ 5 h 7"/>
                  <a:gd name="T44" fmla="*/ 3 w 5"/>
                  <a:gd name="T45" fmla="*/ 5 h 7"/>
                  <a:gd name="T46" fmla="*/ 3 w 5"/>
                  <a:gd name="T47" fmla="*/ 5 h 7"/>
                  <a:gd name="T48" fmla="*/ 3 w 5"/>
                  <a:gd name="T49" fmla="*/ 5 h 7"/>
                  <a:gd name="T50" fmla="*/ 3 w 5"/>
                  <a:gd name="T51" fmla="*/ 5 h 7"/>
                  <a:gd name="T52" fmla="*/ 3 w 5"/>
                  <a:gd name="T53" fmla="*/ 3 h 7"/>
                  <a:gd name="T54" fmla="*/ 3 w 5"/>
                  <a:gd name="T55" fmla="*/ 4 h 7"/>
                  <a:gd name="T56" fmla="*/ 3 w 5"/>
                  <a:gd name="T57" fmla="*/ 4 h 7"/>
                  <a:gd name="T58" fmla="*/ 3 w 5"/>
                  <a:gd name="T59" fmla="*/ 3 h 7"/>
                  <a:gd name="T60" fmla="*/ 4 w 5"/>
                  <a:gd name="T61" fmla="*/ 4 h 7"/>
                  <a:gd name="T62" fmla="*/ 4 w 5"/>
                  <a:gd name="T63" fmla="*/ 3 h 7"/>
                  <a:gd name="T64" fmla="*/ 4 w 5"/>
                  <a:gd name="T65" fmla="*/ 3 h 7"/>
                  <a:gd name="T66" fmla="*/ 4 w 5"/>
                  <a:gd name="T67" fmla="*/ 3 h 7"/>
                  <a:gd name="T68" fmla="*/ 4 w 5"/>
                  <a:gd name="T69" fmla="*/ 2 h 7"/>
                  <a:gd name="T70" fmla="*/ 4 w 5"/>
                  <a:gd name="T71" fmla="*/ 2 h 7"/>
                  <a:gd name="T72" fmla="*/ 4 w 5"/>
                  <a:gd name="T73" fmla="*/ 3 h 7"/>
                  <a:gd name="T74" fmla="*/ 4 w 5"/>
                  <a:gd name="T75" fmla="*/ 2 h 7"/>
                  <a:gd name="T76" fmla="*/ 4 w 5"/>
                  <a:gd name="T77" fmla="*/ 2 h 7"/>
                  <a:gd name="T78" fmla="*/ 4 w 5"/>
                  <a:gd name="T79" fmla="*/ 2 h 7"/>
                  <a:gd name="T80" fmla="*/ 5 w 5"/>
                  <a:gd name="T81" fmla="*/ 2 h 7"/>
                  <a:gd name="T82" fmla="*/ 5 w 5"/>
                  <a:gd name="T83" fmla="*/ 2 h 7"/>
                  <a:gd name="T84" fmla="*/ 5 w 5"/>
                  <a:gd name="T85" fmla="*/ 2 h 7"/>
                  <a:gd name="T86" fmla="*/ 5 w 5"/>
                  <a:gd name="T87" fmla="*/ 1 h 7"/>
                  <a:gd name="T88" fmla="*/ 5 w 5"/>
                  <a:gd name="T89" fmla="*/ 1 h 7"/>
                  <a:gd name="T90" fmla="*/ 5 w 5"/>
                  <a:gd name="T91" fmla="*/ 2 h 7"/>
                  <a:gd name="T92" fmla="*/ 5 w 5"/>
                  <a:gd name="T93" fmla="*/ 0 h 7"/>
                  <a:gd name="T94" fmla="*/ 5 w 5"/>
                  <a:gd name="T95" fmla="*/ 0 h 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7"/>
                  <a:gd name="T146" fmla="*/ 5 w 5"/>
                  <a:gd name="T147" fmla="*/ 7 h 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7">
                    <a:moveTo>
                      <a:pt x="0" y="6"/>
                    </a:move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2" name="Freeform 2361"/>
              <p:cNvSpPr>
                <a:spLocks/>
              </p:cNvSpPr>
              <p:nvPr/>
            </p:nvSpPr>
            <p:spPr bwMode="auto">
              <a:xfrm>
                <a:off x="2605" y="2978"/>
                <a:ext cx="5" cy="10"/>
              </a:xfrm>
              <a:custGeom>
                <a:avLst/>
                <a:gdLst>
                  <a:gd name="T0" fmla="*/ 0 w 5"/>
                  <a:gd name="T1" fmla="*/ 9 h 10"/>
                  <a:gd name="T2" fmla="*/ 1 w 5"/>
                  <a:gd name="T3" fmla="*/ 9 h 10"/>
                  <a:gd name="T4" fmla="*/ 1 w 5"/>
                  <a:gd name="T5" fmla="*/ 8 h 10"/>
                  <a:gd name="T6" fmla="*/ 1 w 5"/>
                  <a:gd name="T7" fmla="*/ 8 h 10"/>
                  <a:gd name="T8" fmla="*/ 1 w 5"/>
                  <a:gd name="T9" fmla="*/ 7 h 10"/>
                  <a:gd name="T10" fmla="*/ 1 w 5"/>
                  <a:gd name="T11" fmla="*/ 7 h 10"/>
                  <a:gd name="T12" fmla="*/ 1 w 5"/>
                  <a:gd name="T13" fmla="*/ 7 h 10"/>
                  <a:gd name="T14" fmla="*/ 1 w 5"/>
                  <a:gd name="T15" fmla="*/ 6 h 10"/>
                  <a:gd name="T16" fmla="*/ 1 w 5"/>
                  <a:gd name="T17" fmla="*/ 6 h 10"/>
                  <a:gd name="T18" fmla="*/ 2 w 5"/>
                  <a:gd name="T19" fmla="*/ 7 h 10"/>
                  <a:gd name="T20" fmla="*/ 2 w 5"/>
                  <a:gd name="T21" fmla="*/ 7 h 10"/>
                  <a:gd name="T22" fmla="*/ 2 w 5"/>
                  <a:gd name="T23" fmla="*/ 7 h 10"/>
                  <a:gd name="T24" fmla="*/ 2 w 5"/>
                  <a:gd name="T25" fmla="*/ 6 h 10"/>
                  <a:gd name="T26" fmla="*/ 2 w 5"/>
                  <a:gd name="T27" fmla="*/ 6 h 10"/>
                  <a:gd name="T28" fmla="*/ 2 w 5"/>
                  <a:gd name="T29" fmla="*/ 6 h 10"/>
                  <a:gd name="T30" fmla="*/ 2 w 5"/>
                  <a:gd name="T31" fmla="*/ 4 h 10"/>
                  <a:gd name="T32" fmla="*/ 2 w 5"/>
                  <a:gd name="T33" fmla="*/ 4 h 10"/>
                  <a:gd name="T34" fmla="*/ 2 w 5"/>
                  <a:gd name="T35" fmla="*/ 5 h 10"/>
                  <a:gd name="T36" fmla="*/ 3 w 5"/>
                  <a:gd name="T37" fmla="*/ 4 h 10"/>
                  <a:gd name="T38" fmla="*/ 3 w 5"/>
                  <a:gd name="T39" fmla="*/ 3 h 10"/>
                  <a:gd name="T40" fmla="*/ 3 w 5"/>
                  <a:gd name="T41" fmla="*/ 3 h 10"/>
                  <a:gd name="T42" fmla="*/ 3 w 5"/>
                  <a:gd name="T43" fmla="*/ 4 h 10"/>
                  <a:gd name="T44" fmla="*/ 3 w 5"/>
                  <a:gd name="T45" fmla="*/ 3 h 10"/>
                  <a:gd name="T46" fmla="*/ 3 w 5"/>
                  <a:gd name="T47" fmla="*/ 3 h 10"/>
                  <a:gd name="T48" fmla="*/ 3 w 5"/>
                  <a:gd name="T49" fmla="*/ 3 h 10"/>
                  <a:gd name="T50" fmla="*/ 3 w 5"/>
                  <a:gd name="T51" fmla="*/ 2 h 10"/>
                  <a:gd name="T52" fmla="*/ 3 w 5"/>
                  <a:gd name="T53" fmla="*/ 2 h 10"/>
                  <a:gd name="T54" fmla="*/ 4 w 5"/>
                  <a:gd name="T55" fmla="*/ 2 h 10"/>
                  <a:gd name="T56" fmla="*/ 4 w 5"/>
                  <a:gd name="T57" fmla="*/ 1 h 10"/>
                  <a:gd name="T58" fmla="*/ 4 w 5"/>
                  <a:gd name="T59" fmla="*/ 1 h 10"/>
                  <a:gd name="T60" fmla="*/ 4 w 5"/>
                  <a:gd name="T61" fmla="*/ 1 h 10"/>
                  <a:gd name="T62" fmla="*/ 4 w 5"/>
                  <a:gd name="T63" fmla="*/ 2 h 10"/>
                  <a:gd name="T64" fmla="*/ 4 w 5"/>
                  <a:gd name="T65" fmla="*/ 2 h 10"/>
                  <a:gd name="T66" fmla="*/ 4 w 5"/>
                  <a:gd name="T67" fmla="*/ 2 h 10"/>
                  <a:gd name="T68" fmla="*/ 4 w 5"/>
                  <a:gd name="T69" fmla="*/ 1 h 10"/>
                  <a:gd name="T70" fmla="*/ 4 w 5"/>
                  <a:gd name="T71" fmla="*/ 2 h 10"/>
                  <a:gd name="T72" fmla="*/ 4 w 5"/>
                  <a:gd name="T73" fmla="*/ 2 h 10"/>
                  <a:gd name="T74" fmla="*/ 5 w 5"/>
                  <a:gd name="T75" fmla="*/ 2 h 10"/>
                  <a:gd name="T76" fmla="*/ 5 w 5"/>
                  <a:gd name="T77" fmla="*/ 2 h 10"/>
                  <a:gd name="T78" fmla="*/ 5 w 5"/>
                  <a:gd name="T79" fmla="*/ 2 h 10"/>
                  <a:gd name="T80" fmla="*/ 5 w 5"/>
                  <a:gd name="T81" fmla="*/ 1 h 10"/>
                  <a:gd name="T82" fmla="*/ 5 w 5"/>
                  <a:gd name="T83" fmla="*/ 1 h 10"/>
                  <a:gd name="T84" fmla="*/ 5 w 5"/>
                  <a:gd name="T85" fmla="*/ 1 h 10"/>
                  <a:gd name="T86" fmla="*/ 5 w 5"/>
                  <a:gd name="T87" fmla="*/ 0 h 10"/>
                  <a:gd name="T88" fmla="*/ 5 w 5"/>
                  <a:gd name="T89" fmla="*/ 0 h 10"/>
                  <a:gd name="T90" fmla="*/ 5 w 5"/>
                  <a:gd name="T91" fmla="*/ 0 h 10"/>
                  <a:gd name="T92" fmla="*/ 5 w 5"/>
                  <a:gd name="T93" fmla="*/ 2 h 10"/>
                  <a:gd name="T94" fmla="*/ 5 w 5"/>
                  <a:gd name="T95" fmla="*/ 2 h 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0"/>
                  <a:gd name="T146" fmla="*/ 5 w 5"/>
                  <a:gd name="T147" fmla="*/ 10 h 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0">
                    <a:moveTo>
                      <a:pt x="0" y="10"/>
                    </a:moveTo>
                    <a:lnTo>
                      <a:pt x="0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3" name="Freeform 2362"/>
              <p:cNvSpPr>
                <a:spLocks/>
              </p:cNvSpPr>
              <p:nvPr/>
            </p:nvSpPr>
            <p:spPr bwMode="auto">
              <a:xfrm>
                <a:off x="2610" y="2977"/>
                <a:ext cx="5" cy="4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1 h 4"/>
                  <a:gd name="T4" fmla="*/ 1 w 5"/>
                  <a:gd name="T5" fmla="*/ 0 h 4"/>
                  <a:gd name="T6" fmla="*/ 1 w 5"/>
                  <a:gd name="T7" fmla="*/ 0 h 4"/>
                  <a:gd name="T8" fmla="*/ 1 w 5"/>
                  <a:gd name="T9" fmla="*/ 1 h 4"/>
                  <a:gd name="T10" fmla="*/ 1 w 5"/>
                  <a:gd name="T11" fmla="*/ 1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2 h 4"/>
                  <a:gd name="T18" fmla="*/ 1 w 5"/>
                  <a:gd name="T19" fmla="*/ 2 h 4"/>
                  <a:gd name="T20" fmla="*/ 1 w 5"/>
                  <a:gd name="T21" fmla="*/ 3 h 4"/>
                  <a:gd name="T22" fmla="*/ 2 w 5"/>
                  <a:gd name="T23" fmla="*/ 2 h 4"/>
                  <a:gd name="T24" fmla="*/ 2 w 5"/>
                  <a:gd name="T25" fmla="*/ 1 h 4"/>
                  <a:gd name="T26" fmla="*/ 2 w 5"/>
                  <a:gd name="T27" fmla="*/ 1 h 4"/>
                  <a:gd name="T28" fmla="*/ 2 w 5"/>
                  <a:gd name="T29" fmla="*/ 2 h 4"/>
                  <a:gd name="T30" fmla="*/ 2 w 5"/>
                  <a:gd name="T31" fmla="*/ 0 h 4"/>
                  <a:gd name="T32" fmla="*/ 2 w 5"/>
                  <a:gd name="T33" fmla="*/ 0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3 h 4"/>
                  <a:gd name="T40" fmla="*/ 3 w 5"/>
                  <a:gd name="T41" fmla="*/ 1 h 4"/>
                  <a:gd name="T42" fmla="*/ 3 w 5"/>
                  <a:gd name="T43" fmla="*/ 1 h 4"/>
                  <a:gd name="T44" fmla="*/ 3 w 5"/>
                  <a:gd name="T45" fmla="*/ 3 h 4"/>
                  <a:gd name="T46" fmla="*/ 3 w 5"/>
                  <a:gd name="T47" fmla="*/ 3 h 4"/>
                  <a:gd name="T48" fmla="*/ 3 w 5"/>
                  <a:gd name="T49" fmla="*/ 3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1 h 4"/>
                  <a:gd name="T58" fmla="*/ 3 w 5"/>
                  <a:gd name="T59" fmla="*/ 1 h 4"/>
                  <a:gd name="T60" fmla="*/ 3 w 5"/>
                  <a:gd name="T61" fmla="*/ 2 h 4"/>
                  <a:gd name="T62" fmla="*/ 3 w 5"/>
                  <a:gd name="T63" fmla="*/ 2 h 4"/>
                  <a:gd name="T64" fmla="*/ 4 w 5"/>
                  <a:gd name="T65" fmla="*/ 3 h 4"/>
                  <a:gd name="T66" fmla="*/ 4 w 5"/>
                  <a:gd name="T67" fmla="*/ 3 h 4"/>
                  <a:gd name="T68" fmla="*/ 4 w 5"/>
                  <a:gd name="T69" fmla="*/ 3 h 4"/>
                  <a:gd name="T70" fmla="*/ 4 w 5"/>
                  <a:gd name="T71" fmla="*/ 2 h 4"/>
                  <a:gd name="T72" fmla="*/ 4 w 5"/>
                  <a:gd name="T73" fmla="*/ 2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3 h 4"/>
                  <a:gd name="T80" fmla="*/ 4 w 5"/>
                  <a:gd name="T81" fmla="*/ 2 h 4"/>
                  <a:gd name="T82" fmla="*/ 4 w 5"/>
                  <a:gd name="T83" fmla="*/ 2 h 4"/>
                  <a:gd name="T84" fmla="*/ 4 w 5"/>
                  <a:gd name="T85" fmla="*/ 3 h 4"/>
                  <a:gd name="T86" fmla="*/ 4 w 5"/>
                  <a:gd name="T87" fmla="*/ 3 h 4"/>
                  <a:gd name="T88" fmla="*/ 5 w 5"/>
                  <a:gd name="T89" fmla="*/ 4 h 4"/>
                  <a:gd name="T90" fmla="*/ 5 w 5"/>
                  <a:gd name="T91" fmla="*/ 3 h 4"/>
                  <a:gd name="T92" fmla="*/ 5 w 5"/>
                  <a:gd name="T93" fmla="*/ 3 h 4"/>
                  <a:gd name="T94" fmla="*/ 5 w 5"/>
                  <a:gd name="T95" fmla="*/ 3 h 4"/>
                  <a:gd name="T96" fmla="*/ 5 w 5"/>
                  <a:gd name="T97" fmla="*/ 3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3"/>
                    </a:move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4" name="Freeform 2363"/>
              <p:cNvSpPr>
                <a:spLocks/>
              </p:cNvSpPr>
              <p:nvPr/>
            </p:nvSpPr>
            <p:spPr bwMode="auto">
              <a:xfrm>
                <a:off x="2615" y="2980"/>
                <a:ext cx="4" cy="8"/>
              </a:xfrm>
              <a:custGeom>
                <a:avLst/>
                <a:gdLst>
                  <a:gd name="T0" fmla="*/ 0 w 4"/>
                  <a:gd name="T1" fmla="*/ 1 h 8"/>
                  <a:gd name="T2" fmla="*/ 0 w 4"/>
                  <a:gd name="T3" fmla="*/ 0 h 8"/>
                  <a:gd name="T4" fmla="*/ 0 w 4"/>
                  <a:gd name="T5" fmla="*/ 0 h 8"/>
                  <a:gd name="T6" fmla="*/ 0 w 4"/>
                  <a:gd name="T7" fmla="*/ 1 h 8"/>
                  <a:gd name="T8" fmla="*/ 0 w 4"/>
                  <a:gd name="T9" fmla="*/ 0 h 8"/>
                  <a:gd name="T10" fmla="*/ 1 w 4"/>
                  <a:gd name="T11" fmla="*/ 2 h 8"/>
                  <a:gd name="T12" fmla="*/ 1 w 4"/>
                  <a:gd name="T13" fmla="*/ 2 h 8"/>
                  <a:gd name="T14" fmla="*/ 1 w 4"/>
                  <a:gd name="T15" fmla="*/ 2 h 8"/>
                  <a:gd name="T16" fmla="*/ 1 w 4"/>
                  <a:gd name="T17" fmla="*/ 2 h 8"/>
                  <a:gd name="T18" fmla="*/ 1 w 4"/>
                  <a:gd name="T19" fmla="*/ 1 h 8"/>
                  <a:gd name="T20" fmla="*/ 1 w 4"/>
                  <a:gd name="T21" fmla="*/ 2 h 8"/>
                  <a:gd name="T22" fmla="*/ 1 w 4"/>
                  <a:gd name="T23" fmla="*/ 1 h 8"/>
                  <a:gd name="T24" fmla="*/ 1 w 4"/>
                  <a:gd name="T25" fmla="*/ 0 h 8"/>
                  <a:gd name="T26" fmla="*/ 1 w 4"/>
                  <a:gd name="T27" fmla="*/ 1 h 8"/>
                  <a:gd name="T28" fmla="*/ 1 w 4"/>
                  <a:gd name="T29" fmla="*/ 1 h 8"/>
                  <a:gd name="T30" fmla="*/ 1 w 4"/>
                  <a:gd name="T31" fmla="*/ 1 h 8"/>
                  <a:gd name="T32" fmla="*/ 1 w 4"/>
                  <a:gd name="T33" fmla="*/ 1 h 8"/>
                  <a:gd name="T34" fmla="*/ 2 w 4"/>
                  <a:gd name="T35" fmla="*/ 2 h 8"/>
                  <a:gd name="T36" fmla="*/ 2 w 4"/>
                  <a:gd name="T37" fmla="*/ 2 h 8"/>
                  <a:gd name="T38" fmla="*/ 2 w 4"/>
                  <a:gd name="T39" fmla="*/ 2 h 8"/>
                  <a:gd name="T40" fmla="*/ 2 w 4"/>
                  <a:gd name="T41" fmla="*/ 2 h 8"/>
                  <a:gd name="T42" fmla="*/ 2 w 4"/>
                  <a:gd name="T43" fmla="*/ 2 h 8"/>
                  <a:gd name="T44" fmla="*/ 2 w 4"/>
                  <a:gd name="T45" fmla="*/ 2 h 8"/>
                  <a:gd name="T46" fmla="*/ 2 w 4"/>
                  <a:gd name="T47" fmla="*/ 2 h 8"/>
                  <a:gd name="T48" fmla="*/ 2 w 4"/>
                  <a:gd name="T49" fmla="*/ 3 h 8"/>
                  <a:gd name="T50" fmla="*/ 2 w 4"/>
                  <a:gd name="T51" fmla="*/ 3 h 8"/>
                  <a:gd name="T52" fmla="*/ 2 w 4"/>
                  <a:gd name="T53" fmla="*/ 4 h 8"/>
                  <a:gd name="T54" fmla="*/ 2 w 4"/>
                  <a:gd name="T55" fmla="*/ 3 h 8"/>
                  <a:gd name="T56" fmla="*/ 2 w 4"/>
                  <a:gd name="T57" fmla="*/ 3 h 8"/>
                  <a:gd name="T58" fmla="*/ 3 w 4"/>
                  <a:gd name="T59" fmla="*/ 4 h 8"/>
                  <a:gd name="T60" fmla="*/ 3 w 4"/>
                  <a:gd name="T61" fmla="*/ 4 h 8"/>
                  <a:gd name="T62" fmla="*/ 3 w 4"/>
                  <a:gd name="T63" fmla="*/ 6 h 8"/>
                  <a:gd name="T64" fmla="*/ 3 w 4"/>
                  <a:gd name="T65" fmla="*/ 5 h 8"/>
                  <a:gd name="T66" fmla="*/ 3 w 4"/>
                  <a:gd name="T67" fmla="*/ 4 h 8"/>
                  <a:gd name="T68" fmla="*/ 3 w 4"/>
                  <a:gd name="T69" fmla="*/ 4 h 8"/>
                  <a:gd name="T70" fmla="*/ 3 w 4"/>
                  <a:gd name="T71" fmla="*/ 4 h 8"/>
                  <a:gd name="T72" fmla="*/ 3 w 4"/>
                  <a:gd name="T73" fmla="*/ 4 h 8"/>
                  <a:gd name="T74" fmla="*/ 3 w 4"/>
                  <a:gd name="T75" fmla="*/ 4 h 8"/>
                  <a:gd name="T76" fmla="*/ 4 w 4"/>
                  <a:gd name="T77" fmla="*/ 4 h 8"/>
                  <a:gd name="T78" fmla="*/ 4 w 4"/>
                  <a:gd name="T79" fmla="*/ 4 h 8"/>
                  <a:gd name="T80" fmla="*/ 4 w 4"/>
                  <a:gd name="T81" fmla="*/ 5 h 8"/>
                  <a:gd name="T82" fmla="*/ 4 w 4"/>
                  <a:gd name="T83" fmla="*/ 5 h 8"/>
                  <a:gd name="T84" fmla="*/ 4 w 4"/>
                  <a:gd name="T85" fmla="*/ 5 h 8"/>
                  <a:gd name="T86" fmla="*/ 4 w 4"/>
                  <a:gd name="T87" fmla="*/ 4 h 8"/>
                  <a:gd name="T88" fmla="*/ 4 w 4"/>
                  <a:gd name="T89" fmla="*/ 4 h 8"/>
                  <a:gd name="T90" fmla="*/ 4 w 4"/>
                  <a:gd name="T91" fmla="*/ 6 h 8"/>
                  <a:gd name="T92" fmla="*/ 4 w 4"/>
                  <a:gd name="T93" fmla="*/ 6 h 8"/>
                  <a:gd name="T94" fmla="*/ 4 w 4"/>
                  <a:gd name="T95" fmla="*/ 8 h 8"/>
                  <a:gd name="T96" fmla="*/ 4 w 4"/>
                  <a:gd name="T97" fmla="*/ 8 h 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8"/>
                  <a:gd name="T149" fmla="*/ 4 w 4"/>
                  <a:gd name="T150" fmla="*/ 8 h 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8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5" name="Freeform 2364"/>
              <p:cNvSpPr>
                <a:spLocks/>
              </p:cNvSpPr>
              <p:nvPr/>
            </p:nvSpPr>
            <p:spPr bwMode="auto">
              <a:xfrm>
                <a:off x="2619" y="2987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0 h 6"/>
                  <a:gd name="T4" fmla="*/ 1 w 5"/>
                  <a:gd name="T5" fmla="*/ 0 h 6"/>
                  <a:gd name="T6" fmla="*/ 1 w 5"/>
                  <a:gd name="T7" fmla="*/ 0 h 6"/>
                  <a:gd name="T8" fmla="*/ 1 w 5"/>
                  <a:gd name="T9" fmla="*/ 0 h 6"/>
                  <a:gd name="T10" fmla="*/ 1 w 5"/>
                  <a:gd name="T11" fmla="*/ 2 h 6"/>
                  <a:gd name="T12" fmla="*/ 1 w 5"/>
                  <a:gd name="T13" fmla="*/ 1 h 6"/>
                  <a:gd name="T14" fmla="*/ 1 w 5"/>
                  <a:gd name="T15" fmla="*/ 1 h 6"/>
                  <a:gd name="T16" fmla="*/ 1 w 5"/>
                  <a:gd name="T17" fmla="*/ 2 h 6"/>
                  <a:gd name="T18" fmla="*/ 1 w 5"/>
                  <a:gd name="T19" fmla="*/ 2 h 6"/>
                  <a:gd name="T20" fmla="*/ 1 w 5"/>
                  <a:gd name="T21" fmla="*/ 2 h 6"/>
                  <a:gd name="T22" fmla="*/ 1 w 5"/>
                  <a:gd name="T23" fmla="*/ 2 h 6"/>
                  <a:gd name="T24" fmla="*/ 1 w 5"/>
                  <a:gd name="T25" fmla="*/ 1 h 6"/>
                  <a:gd name="T26" fmla="*/ 2 w 5"/>
                  <a:gd name="T27" fmla="*/ 2 h 6"/>
                  <a:gd name="T28" fmla="*/ 2 w 5"/>
                  <a:gd name="T29" fmla="*/ 2 h 6"/>
                  <a:gd name="T30" fmla="*/ 2 w 5"/>
                  <a:gd name="T31" fmla="*/ 2 h 6"/>
                  <a:gd name="T32" fmla="*/ 2 w 5"/>
                  <a:gd name="T33" fmla="*/ 2 h 6"/>
                  <a:gd name="T34" fmla="*/ 2 w 5"/>
                  <a:gd name="T35" fmla="*/ 2 h 6"/>
                  <a:gd name="T36" fmla="*/ 2 w 5"/>
                  <a:gd name="T37" fmla="*/ 2 h 6"/>
                  <a:gd name="T38" fmla="*/ 2 w 5"/>
                  <a:gd name="T39" fmla="*/ 4 h 6"/>
                  <a:gd name="T40" fmla="*/ 2 w 5"/>
                  <a:gd name="T41" fmla="*/ 3 h 6"/>
                  <a:gd name="T42" fmla="*/ 2 w 5"/>
                  <a:gd name="T43" fmla="*/ 4 h 6"/>
                  <a:gd name="T44" fmla="*/ 2 w 5"/>
                  <a:gd name="T45" fmla="*/ 4 h 6"/>
                  <a:gd name="T46" fmla="*/ 3 w 5"/>
                  <a:gd name="T47" fmla="*/ 3 h 6"/>
                  <a:gd name="T48" fmla="*/ 3 w 5"/>
                  <a:gd name="T49" fmla="*/ 4 h 6"/>
                  <a:gd name="T50" fmla="*/ 3 w 5"/>
                  <a:gd name="T51" fmla="*/ 4 h 6"/>
                  <a:gd name="T52" fmla="*/ 3 w 5"/>
                  <a:gd name="T53" fmla="*/ 3 h 6"/>
                  <a:gd name="T54" fmla="*/ 3 w 5"/>
                  <a:gd name="T55" fmla="*/ 4 h 6"/>
                  <a:gd name="T56" fmla="*/ 3 w 5"/>
                  <a:gd name="T57" fmla="*/ 4 h 6"/>
                  <a:gd name="T58" fmla="*/ 3 w 5"/>
                  <a:gd name="T59" fmla="*/ 4 h 6"/>
                  <a:gd name="T60" fmla="*/ 3 w 5"/>
                  <a:gd name="T61" fmla="*/ 4 h 6"/>
                  <a:gd name="T62" fmla="*/ 3 w 5"/>
                  <a:gd name="T63" fmla="*/ 5 h 6"/>
                  <a:gd name="T64" fmla="*/ 3 w 5"/>
                  <a:gd name="T65" fmla="*/ 5 h 6"/>
                  <a:gd name="T66" fmla="*/ 3 w 5"/>
                  <a:gd name="T67" fmla="*/ 6 h 6"/>
                  <a:gd name="T68" fmla="*/ 3 w 5"/>
                  <a:gd name="T69" fmla="*/ 6 h 6"/>
                  <a:gd name="T70" fmla="*/ 4 w 5"/>
                  <a:gd name="T71" fmla="*/ 5 h 6"/>
                  <a:gd name="T72" fmla="*/ 4 w 5"/>
                  <a:gd name="T73" fmla="*/ 5 h 6"/>
                  <a:gd name="T74" fmla="*/ 4 w 5"/>
                  <a:gd name="T75" fmla="*/ 5 h 6"/>
                  <a:gd name="T76" fmla="*/ 4 w 5"/>
                  <a:gd name="T77" fmla="*/ 6 h 6"/>
                  <a:gd name="T78" fmla="*/ 4 w 5"/>
                  <a:gd name="T79" fmla="*/ 6 h 6"/>
                  <a:gd name="T80" fmla="*/ 4 w 5"/>
                  <a:gd name="T81" fmla="*/ 5 h 6"/>
                  <a:gd name="T82" fmla="*/ 4 w 5"/>
                  <a:gd name="T83" fmla="*/ 6 h 6"/>
                  <a:gd name="T84" fmla="*/ 4 w 5"/>
                  <a:gd name="T85" fmla="*/ 6 h 6"/>
                  <a:gd name="T86" fmla="*/ 4 w 5"/>
                  <a:gd name="T87" fmla="*/ 5 h 6"/>
                  <a:gd name="T88" fmla="*/ 4 w 5"/>
                  <a:gd name="T89" fmla="*/ 5 h 6"/>
                  <a:gd name="T90" fmla="*/ 4 w 5"/>
                  <a:gd name="T91" fmla="*/ 5 h 6"/>
                  <a:gd name="T92" fmla="*/ 5 w 5"/>
                  <a:gd name="T93" fmla="*/ 5 h 6"/>
                  <a:gd name="T94" fmla="*/ 5 w 5"/>
                  <a:gd name="T95" fmla="*/ 5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5" y="5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6" name="Freeform 2365"/>
              <p:cNvSpPr>
                <a:spLocks/>
              </p:cNvSpPr>
              <p:nvPr/>
            </p:nvSpPr>
            <p:spPr bwMode="auto">
              <a:xfrm>
                <a:off x="2624" y="2991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1 h 3"/>
                  <a:gd name="T8" fmla="*/ 0 w 4"/>
                  <a:gd name="T9" fmla="*/ 1 h 3"/>
                  <a:gd name="T10" fmla="*/ 1 w 4"/>
                  <a:gd name="T11" fmla="*/ 1 h 3"/>
                  <a:gd name="T12" fmla="*/ 1 w 4"/>
                  <a:gd name="T13" fmla="*/ 1 h 3"/>
                  <a:gd name="T14" fmla="*/ 1 w 4"/>
                  <a:gd name="T15" fmla="*/ 1 h 3"/>
                  <a:gd name="T16" fmla="*/ 1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3 h 3"/>
                  <a:gd name="T32" fmla="*/ 2 w 4"/>
                  <a:gd name="T33" fmla="*/ 1 h 3"/>
                  <a:gd name="T34" fmla="*/ 2 w 4"/>
                  <a:gd name="T35" fmla="*/ 1 h 3"/>
                  <a:gd name="T36" fmla="*/ 2 w 4"/>
                  <a:gd name="T37" fmla="*/ 2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0 h 3"/>
                  <a:gd name="T48" fmla="*/ 2 w 4"/>
                  <a:gd name="T49" fmla="*/ 0 h 3"/>
                  <a:gd name="T50" fmla="*/ 3 w 4"/>
                  <a:gd name="T51" fmla="*/ 0 h 3"/>
                  <a:gd name="T52" fmla="*/ 3 w 4"/>
                  <a:gd name="T53" fmla="*/ 0 h 3"/>
                  <a:gd name="T54" fmla="*/ 3 w 4"/>
                  <a:gd name="T55" fmla="*/ 1 h 3"/>
                  <a:gd name="T56" fmla="*/ 3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2 h 3"/>
                  <a:gd name="T74" fmla="*/ 4 w 4"/>
                  <a:gd name="T75" fmla="*/ 2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7" name="Freeform 2366"/>
              <p:cNvSpPr>
                <a:spLocks/>
              </p:cNvSpPr>
              <p:nvPr/>
            </p:nvSpPr>
            <p:spPr bwMode="auto">
              <a:xfrm>
                <a:off x="2628" y="2991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2 h 3"/>
                  <a:gd name="T4" fmla="*/ 1 w 5"/>
                  <a:gd name="T5" fmla="*/ 3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2 h 3"/>
                  <a:gd name="T18" fmla="*/ 1 w 5"/>
                  <a:gd name="T19" fmla="*/ 2 h 3"/>
                  <a:gd name="T20" fmla="*/ 2 w 5"/>
                  <a:gd name="T21" fmla="*/ 3 h 3"/>
                  <a:gd name="T22" fmla="*/ 2 w 5"/>
                  <a:gd name="T23" fmla="*/ 2 h 3"/>
                  <a:gd name="T24" fmla="*/ 2 w 5"/>
                  <a:gd name="T25" fmla="*/ 2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1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0 h 3"/>
                  <a:gd name="T38" fmla="*/ 2 w 5"/>
                  <a:gd name="T39" fmla="*/ 1 h 3"/>
                  <a:gd name="T40" fmla="*/ 2 w 5"/>
                  <a:gd name="T41" fmla="*/ 1 h 3"/>
                  <a:gd name="T42" fmla="*/ 3 w 5"/>
                  <a:gd name="T43" fmla="*/ 1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4 w 5"/>
                  <a:gd name="T63" fmla="*/ 1 h 3"/>
                  <a:gd name="T64" fmla="*/ 4 w 5"/>
                  <a:gd name="T65" fmla="*/ 1 h 3"/>
                  <a:gd name="T66" fmla="*/ 4 w 5"/>
                  <a:gd name="T67" fmla="*/ 0 h 3"/>
                  <a:gd name="T68" fmla="*/ 4 w 5"/>
                  <a:gd name="T69" fmla="*/ 0 h 3"/>
                  <a:gd name="T70" fmla="*/ 4 w 5"/>
                  <a:gd name="T71" fmla="*/ 1 h 3"/>
                  <a:gd name="T72" fmla="*/ 4 w 5"/>
                  <a:gd name="T73" fmla="*/ 0 h 3"/>
                  <a:gd name="T74" fmla="*/ 4 w 5"/>
                  <a:gd name="T75" fmla="*/ 0 h 3"/>
                  <a:gd name="T76" fmla="*/ 4 w 5"/>
                  <a:gd name="T77" fmla="*/ 0 h 3"/>
                  <a:gd name="T78" fmla="*/ 5 w 5"/>
                  <a:gd name="T79" fmla="*/ 0 h 3"/>
                  <a:gd name="T80" fmla="*/ 5 w 5"/>
                  <a:gd name="T81" fmla="*/ 0 h 3"/>
                  <a:gd name="T82" fmla="*/ 5 w 5"/>
                  <a:gd name="T83" fmla="*/ 0 h 3"/>
                  <a:gd name="T84" fmla="*/ 5 w 5"/>
                  <a:gd name="T85" fmla="*/ 1 h 3"/>
                  <a:gd name="T86" fmla="*/ 5 w 5"/>
                  <a:gd name="T87" fmla="*/ 1 h 3"/>
                  <a:gd name="T88" fmla="*/ 5 w 5"/>
                  <a:gd name="T89" fmla="*/ 0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8" name="Freeform 2367"/>
              <p:cNvSpPr>
                <a:spLocks/>
              </p:cNvSpPr>
              <p:nvPr/>
            </p:nvSpPr>
            <p:spPr bwMode="auto">
              <a:xfrm>
                <a:off x="2633" y="2991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0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2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2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09" name="Freeform 2368"/>
              <p:cNvSpPr>
                <a:spLocks/>
              </p:cNvSpPr>
              <p:nvPr/>
            </p:nvSpPr>
            <p:spPr bwMode="auto">
              <a:xfrm>
                <a:off x="2638" y="2992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0 h 3"/>
                  <a:gd name="T20" fmla="*/ 1 w 5"/>
                  <a:gd name="T21" fmla="*/ 0 h 3"/>
                  <a:gd name="T22" fmla="*/ 1 w 5"/>
                  <a:gd name="T23" fmla="*/ 0 h 3"/>
                  <a:gd name="T24" fmla="*/ 1 w 5"/>
                  <a:gd name="T25" fmla="*/ 0 h 3"/>
                  <a:gd name="T26" fmla="*/ 1 w 5"/>
                  <a:gd name="T27" fmla="*/ 1 h 3"/>
                  <a:gd name="T28" fmla="*/ 1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2 h 3"/>
                  <a:gd name="T46" fmla="*/ 2 w 5"/>
                  <a:gd name="T47" fmla="*/ 1 h 3"/>
                  <a:gd name="T48" fmla="*/ 2 w 5"/>
                  <a:gd name="T49" fmla="*/ 1 h 3"/>
                  <a:gd name="T50" fmla="*/ 2 w 5"/>
                  <a:gd name="T51" fmla="*/ 2 h 3"/>
                  <a:gd name="T52" fmla="*/ 3 w 5"/>
                  <a:gd name="T53" fmla="*/ 2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2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2 h 3"/>
                  <a:gd name="T68" fmla="*/ 3 w 5"/>
                  <a:gd name="T69" fmla="*/ 2 h 3"/>
                  <a:gd name="T70" fmla="*/ 4 w 5"/>
                  <a:gd name="T71" fmla="*/ 3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3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2 h 3"/>
                  <a:gd name="T90" fmla="*/ 4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0" name="Freeform 2369"/>
              <p:cNvSpPr>
                <a:spLocks/>
              </p:cNvSpPr>
              <p:nvPr/>
            </p:nvSpPr>
            <p:spPr bwMode="auto">
              <a:xfrm>
                <a:off x="2643" y="2992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2 h 3"/>
                  <a:gd name="T16" fmla="*/ 0 w 4"/>
                  <a:gd name="T17" fmla="*/ 2 h 3"/>
                  <a:gd name="T18" fmla="*/ 0 w 4"/>
                  <a:gd name="T19" fmla="*/ 2 h 3"/>
                  <a:gd name="T20" fmla="*/ 1 w 4"/>
                  <a:gd name="T21" fmla="*/ 3 h 3"/>
                  <a:gd name="T22" fmla="*/ 1 w 4"/>
                  <a:gd name="T23" fmla="*/ 3 h 3"/>
                  <a:gd name="T24" fmla="*/ 1 w 4"/>
                  <a:gd name="T25" fmla="*/ 2 h 3"/>
                  <a:gd name="T26" fmla="*/ 1 w 4"/>
                  <a:gd name="T27" fmla="*/ 3 h 3"/>
                  <a:gd name="T28" fmla="*/ 1 w 4"/>
                  <a:gd name="T29" fmla="*/ 3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2 h 3"/>
                  <a:gd name="T36" fmla="*/ 2 w 4"/>
                  <a:gd name="T37" fmla="*/ 3 h 3"/>
                  <a:gd name="T38" fmla="*/ 2 w 4"/>
                  <a:gd name="T39" fmla="*/ 3 h 3"/>
                  <a:gd name="T40" fmla="*/ 2 w 4"/>
                  <a:gd name="T41" fmla="*/ 3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3 w 4"/>
                  <a:gd name="T57" fmla="*/ 3 h 3"/>
                  <a:gd name="T58" fmla="*/ 3 w 4"/>
                  <a:gd name="T59" fmla="*/ 2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1 h 3"/>
                  <a:gd name="T72" fmla="*/ 3 w 4"/>
                  <a:gd name="T73" fmla="*/ 2 h 3"/>
                  <a:gd name="T74" fmla="*/ 3 w 4"/>
                  <a:gd name="T75" fmla="*/ 2 h 3"/>
                  <a:gd name="T76" fmla="*/ 4 w 4"/>
                  <a:gd name="T77" fmla="*/ 1 h 3"/>
                  <a:gd name="T78" fmla="*/ 4 w 4"/>
                  <a:gd name="T79" fmla="*/ 1 h 3"/>
                  <a:gd name="T80" fmla="*/ 4 w 4"/>
                  <a:gd name="T81" fmla="*/ 1 h 3"/>
                  <a:gd name="T82" fmla="*/ 4 w 4"/>
                  <a:gd name="T83" fmla="*/ 0 h 3"/>
                  <a:gd name="T84" fmla="*/ 4 w 4"/>
                  <a:gd name="T85" fmla="*/ 0 h 3"/>
                  <a:gd name="T86" fmla="*/ 4 w 4"/>
                  <a:gd name="T87" fmla="*/ 0 h 3"/>
                  <a:gd name="T88" fmla="*/ 4 w 4"/>
                  <a:gd name="T89" fmla="*/ 0 h 3"/>
                  <a:gd name="T90" fmla="*/ 4 w 4"/>
                  <a:gd name="T91" fmla="*/ 0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1" name="Freeform 2370"/>
              <p:cNvSpPr>
                <a:spLocks/>
              </p:cNvSpPr>
              <p:nvPr/>
            </p:nvSpPr>
            <p:spPr bwMode="auto">
              <a:xfrm>
                <a:off x="2647" y="2988"/>
                <a:ext cx="5" cy="5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5 h 5"/>
                  <a:gd name="T4" fmla="*/ 1 w 5"/>
                  <a:gd name="T5" fmla="*/ 5 h 5"/>
                  <a:gd name="T6" fmla="*/ 1 w 5"/>
                  <a:gd name="T7" fmla="*/ 4 h 5"/>
                  <a:gd name="T8" fmla="*/ 1 w 5"/>
                  <a:gd name="T9" fmla="*/ 5 h 5"/>
                  <a:gd name="T10" fmla="*/ 1 w 5"/>
                  <a:gd name="T11" fmla="*/ 5 h 5"/>
                  <a:gd name="T12" fmla="*/ 1 w 5"/>
                  <a:gd name="T13" fmla="*/ 5 h 5"/>
                  <a:gd name="T14" fmla="*/ 1 w 5"/>
                  <a:gd name="T15" fmla="*/ 5 h 5"/>
                  <a:gd name="T16" fmla="*/ 1 w 5"/>
                  <a:gd name="T17" fmla="*/ 4 h 5"/>
                  <a:gd name="T18" fmla="*/ 1 w 5"/>
                  <a:gd name="T19" fmla="*/ 4 h 5"/>
                  <a:gd name="T20" fmla="*/ 1 w 5"/>
                  <a:gd name="T21" fmla="*/ 3 h 5"/>
                  <a:gd name="T22" fmla="*/ 2 w 5"/>
                  <a:gd name="T23" fmla="*/ 4 h 5"/>
                  <a:gd name="T24" fmla="*/ 2 w 5"/>
                  <a:gd name="T25" fmla="*/ 4 h 5"/>
                  <a:gd name="T26" fmla="*/ 2 w 5"/>
                  <a:gd name="T27" fmla="*/ 4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3 h 5"/>
                  <a:gd name="T34" fmla="*/ 2 w 5"/>
                  <a:gd name="T35" fmla="*/ 2 h 5"/>
                  <a:gd name="T36" fmla="*/ 2 w 5"/>
                  <a:gd name="T37" fmla="*/ 2 h 5"/>
                  <a:gd name="T38" fmla="*/ 2 w 5"/>
                  <a:gd name="T39" fmla="*/ 3 h 5"/>
                  <a:gd name="T40" fmla="*/ 3 w 5"/>
                  <a:gd name="T41" fmla="*/ 2 h 5"/>
                  <a:gd name="T42" fmla="*/ 3 w 5"/>
                  <a:gd name="T43" fmla="*/ 2 h 5"/>
                  <a:gd name="T44" fmla="*/ 3 w 5"/>
                  <a:gd name="T45" fmla="*/ 2 h 5"/>
                  <a:gd name="T46" fmla="*/ 3 w 5"/>
                  <a:gd name="T47" fmla="*/ 2 h 5"/>
                  <a:gd name="T48" fmla="*/ 3 w 5"/>
                  <a:gd name="T49" fmla="*/ 3 h 5"/>
                  <a:gd name="T50" fmla="*/ 3 w 5"/>
                  <a:gd name="T51" fmla="*/ 1 h 5"/>
                  <a:gd name="T52" fmla="*/ 3 w 5"/>
                  <a:gd name="T53" fmla="*/ 0 h 5"/>
                  <a:gd name="T54" fmla="*/ 3 w 5"/>
                  <a:gd name="T55" fmla="*/ 0 h 5"/>
                  <a:gd name="T56" fmla="*/ 3 w 5"/>
                  <a:gd name="T57" fmla="*/ 1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2 h 5"/>
                  <a:gd name="T64" fmla="*/ 4 w 5"/>
                  <a:gd name="T65" fmla="*/ 2 h 5"/>
                  <a:gd name="T66" fmla="*/ 4 w 5"/>
                  <a:gd name="T67" fmla="*/ 1 h 5"/>
                  <a:gd name="T68" fmla="*/ 4 w 5"/>
                  <a:gd name="T69" fmla="*/ 1 h 5"/>
                  <a:gd name="T70" fmla="*/ 4 w 5"/>
                  <a:gd name="T71" fmla="*/ 2 h 5"/>
                  <a:gd name="T72" fmla="*/ 4 w 5"/>
                  <a:gd name="T73" fmla="*/ 2 h 5"/>
                  <a:gd name="T74" fmla="*/ 4 w 5"/>
                  <a:gd name="T75" fmla="*/ 2 h 5"/>
                  <a:gd name="T76" fmla="*/ 4 w 5"/>
                  <a:gd name="T77" fmla="*/ 2 h 5"/>
                  <a:gd name="T78" fmla="*/ 4 w 5"/>
                  <a:gd name="T79" fmla="*/ 2 h 5"/>
                  <a:gd name="T80" fmla="*/ 4 w 5"/>
                  <a:gd name="T81" fmla="*/ 2 h 5"/>
                  <a:gd name="T82" fmla="*/ 4 w 5"/>
                  <a:gd name="T83" fmla="*/ 1 h 5"/>
                  <a:gd name="T84" fmla="*/ 5 w 5"/>
                  <a:gd name="T85" fmla="*/ 1 h 5"/>
                  <a:gd name="T86" fmla="*/ 5 w 5"/>
                  <a:gd name="T87" fmla="*/ 2 h 5"/>
                  <a:gd name="T88" fmla="*/ 5 w 5"/>
                  <a:gd name="T89" fmla="*/ 2 h 5"/>
                  <a:gd name="T90" fmla="*/ 5 w 5"/>
                  <a:gd name="T91" fmla="*/ 1 h 5"/>
                  <a:gd name="T92" fmla="*/ 5 w 5"/>
                  <a:gd name="T93" fmla="*/ 2 h 5"/>
                  <a:gd name="T94" fmla="*/ 5 w 5"/>
                  <a:gd name="T95" fmla="*/ 2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5"/>
                    </a:move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2" name="Freeform 2371"/>
              <p:cNvSpPr>
                <a:spLocks/>
              </p:cNvSpPr>
              <p:nvPr/>
            </p:nvSpPr>
            <p:spPr bwMode="auto">
              <a:xfrm>
                <a:off x="2652" y="2988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1 w 5"/>
                  <a:gd name="T7" fmla="*/ 2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3 h 3"/>
                  <a:gd name="T38" fmla="*/ 2 w 5"/>
                  <a:gd name="T39" fmla="*/ 3 h 3"/>
                  <a:gd name="T40" fmla="*/ 2 w 5"/>
                  <a:gd name="T41" fmla="*/ 3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1 h 3"/>
                  <a:gd name="T64" fmla="*/ 3 w 5"/>
                  <a:gd name="T65" fmla="*/ 2 h 3"/>
                  <a:gd name="T66" fmla="*/ 3 w 5"/>
                  <a:gd name="T67" fmla="*/ 2 h 3"/>
                  <a:gd name="T68" fmla="*/ 3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0 h 3"/>
                  <a:gd name="T82" fmla="*/ 4 w 5"/>
                  <a:gd name="T83" fmla="*/ 0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2 h 3"/>
                  <a:gd name="T92" fmla="*/ 4 w 5"/>
                  <a:gd name="T93" fmla="*/ 2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3" name="Freeform 2372"/>
              <p:cNvSpPr>
                <a:spLocks/>
              </p:cNvSpPr>
              <p:nvPr/>
            </p:nvSpPr>
            <p:spPr bwMode="auto">
              <a:xfrm>
                <a:off x="2657" y="2987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2 h 3"/>
                  <a:gd name="T16" fmla="*/ 0 w 4"/>
                  <a:gd name="T17" fmla="*/ 2 h 3"/>
                  <a:gd name="T18" fmla="*/ 1 w 4"/>
                  <a:gd name="T19" fmla="*/ 2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2 h 3"/>
                  <a:gd name="T36" fmla="*/ 1 w 4"/>
                  <a:gd name="T37" fmla="*/ 2 h 3"/>
                  <a:gd name="T38" fmla="*/ 2 w 4"/>
                  <a:gd name="T39" fmla="*/ 3 h 3"/>
                  <a:gd name="T40" fmla="*/ 2 w 4"/>
                  <a:gd name="T41" fmla="*/ 3 h 3"/>
                  <a:gd name="T42" fmla="*/ 2 w 4"/>
                  <a:gd name="T43" fmla="*/ 2 h 3"/>
                  <a:gd name="T44" fmla="*/ 2 w 4"/>
                  <a:gd name="T45" fmla="*/ 3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1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3 w 4"/>
                  <a:gd name="T59" fmla="*/ 1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1 h 3"/>
                  <a:gd name="T66" fmla="*/ 3 w 4"/>
                  <a:gd name="T67" fmla="*/ 2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1 h 3"/>
                  <a:gd name="T76" fmla="*/ 4 w 4"/>
                  <a:gd name="T77" fmla="*/ 1 h 3"/>
                  <a:gd name="T78" fmla="*/ 4 w 4"/>
                  <a:gd name="T79" fmla="*/ 0 h 3"/>
                  <a:gd name="T80" fmla="*/ 4 w 4"/>
                  <a:gd name="T81" fmla="*/ 0 h 3"/>
                  <a:gd name="T82" fmla="*/ 4 w 4"/>
                  <a:gd name="T83" fmla="*/ 0 h 3"/>
                  <a:gd name="T84" fmla="*/ 4 w 4"/>
                  <a:gd name="T85" fmla="*/ 0 h 3"/>
                  <a:gd name="T86" fmla="*/ 4 w 4"/>
                  <a:gd name="T87" fmla="*/ 2 h 3"/>
                  <a:gd name="T88" fmla="*/ 4 w 4"/>
                  <a:gd name="T89" fmla="*/ 1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4" name="Freeform 2373"/>
              <p:cNvSpPr>
                <a:spLocks/>
              </p:cNvSpPr>
              <p:nvPr/>
            </p:nvSpPr>
            <p:spPr bwMode="auto">
              <a:xfrm>
                <a:off x="2661" y="2984"/>
                <a:ext cx="5" cy="5"/>
              </a:xfrm>
              <a:custGeom>
                <a:avLst/>
                <a:gdLst>
                  <a:gd name="T0" fmla="*/ 1 w 5"/>
                  <a:gd name="T1" fmla="*/ 4 h 5"/>
                  <a:gd name="T2" fmla="*/ 1 w 5"/>
                  <a:gd name="T3" fmla="*/ 3 h 5"/>
                  <a:gd name="T4" fmla="*/ 1 w 5"/>
                  <a:gd name="T5" fmla="*/ 3 h 5"/>
                  <a:gd name="T6" fmla="*/ 1 w 5"/>
                  <a:gd name="T7" fmla="*/ 4 h 5"/>
                  <a:gd name="T8" fmla="*/ 1 w 5"/>
                  <a:gd name="T9" fmla="*/ 3 h 5"/>
                  <a:gd name="T10" fmla="*/ 1 w 5"/>
                  <a:gd name="T11" fmla="*/ 3 h 5"/>
                  <a:gd name="T12" fmla="*/ 1 w 5"/>
                  <a:gd name="T13" fmla="*/ 3 h 5"/>
                  <a:gd name="T14" fmla="*/ 1 w 5"/>
                  <a:gd name="T15" fmla="*/ 3 h 5"/>
                  <a:gd name="T16" fmla="*/ 1 w 5"/>
                  <a:gd name="T17" fmla="*/ 3 h 5"/>
                  <a:gd name="T18" fmla="*/ 1 w 5"/>
                  <a:gd name="T19" fmla="*/ 3 h 5"/>
                  <a:gd name="T20" fmla="*/ 1 w 5"/>
                  <a:gd name="T21" fmla="*/ 3 h 5"/>
                  <a:gd name="T22" fmla="*/ 1 w 5"/>
                  <a:gd name="T23" fmla="*/ 3 h 5"/>
                  <a:gd name="T24" fmla="*/ 2 w 5"/>
                  <a:gd name="T25" fmla="*/ 2 h 5"/>
                  <a:gd name="T26" fmla="*/ 2 w 5"/>
                  <a:gd name="T27" fmla="*/ 3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3 h 5"/>
                  <a:gd name="T34" fmla="*/ 2 w 5"/>
                  <a:gd name="T35" fmla="*/ 3 h 5"/>
                  <a:gd name="T36" fmla="*/ 2 w 5"/>
                  <a:gd name="T37" fmla="*/ 3 h 5"/>
                  <a:gd name="T38" fmla="*/ 2 w 5"/>
                  <a:gd name="T39" fmla="*/ 3 h 5"/>
                  <a:gd name="T40" fmla="*/ 2 w 5"/>
                  <a:gd name="T41" fmla="*/ 4 h 5"/>
                  <a:gd name="T42" fmla="*/ 2 w 5"/>
                  <a:gd name="T43" fmla="*/ 3 h 5"/>
                  <a:gd name="T44" fmla="*/ 2 w 5"/>
                  <a:gd name="T45" fmla="*/ 2 h 5"/>
                  <a:gd name="T46" fmla="*/ 3 w 5"/>
                  <a:gd name="T47" fmla="*/ 2 h 5"/>
                  <a:gd name="T48" fmla="*/ 3 w 5"/>
                  <a:gd name="T49" fmla="*/ 2 h 5"/>
                  <a:gd name="T50" fmla="*/ 3 w 5"/>
                  <a:gd name="T51" fmla="*/ 2 h 5"/>
                  <a:gd name="T52" fmla="*/ 3 w 5"/>
                  <a:gd name="T53" fmla="*/ 3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3 h 5"/>
                  <a:gd name="T60" fmla="*/ 3 w 5"/>
                  <a:gd name="T61" fmla="*/ 3 h 5"/>
                  <a:gd name="T62" fmla="*/ 3 w 5"/>
                  <a:gd name="T63" fmla="*/ 2 h 5"/>
                  <a:gd name="T64" fmla="*/ 4 w 5"/>
                  <a:gd name="T65" fmla="*/ 1 h 5"/>
                  <a:gd name="T66" fmla="*/ 4 w 5"/>
                  <a:gd name="T67" fmla="*/ 1 h 5"/>
                  <a:gd name="T68" fmla="*/ 4 w 5"/>
                  <a:gd name="T69" fmla="*/ 1 h 5"/>
                  <a:gd name="T70" fmla="*/ 4 w 5"/>
                  <a:gd name="T71" fmla="*/ 1 h 5"/>
                  <a:gd name="T72" fmla="*/ 4 w 5"/>
                  <a:gd name="T73" fmla="*/ 1 h 5"/>
                  <a:gd name="T74" fmla="*/ 4 w 5"/>
                  <a:gd name="T75" fmla="*/ 2 h 5"/>
                  <a:gd name="T76" fmla="*/ 4 w 5"/>
                  <a:gd name="T77" fmla="*/ 2 h 5"/>
                  <a:gd name="T78" fmla="*/ 4 w 5"/>
                  <a:gd name="T79" fmla="*/ 2 h 5"/>
                  <a:gd name="T80" fmla="*/ 4 w 5"/>
                  <a:gd name="T81" fmla="*/ 2 h 5"/>
                  <a:gd name="T82" fmla="*/ 4 w 5"/>
                  <a:gd name="T83" fmla="*/ 1 h 5"/>
                  <a:gd name="T84" fmla="*/ 4 w 5"/>
                  <a:gd name="T85" fmla="*/ 1 h 5"/>
                  <a:gd name="T86" fmla="*/ 4 w 5"/>
                  <a:gd name="T87" fmla="*/ 1 h 5"/>
                  <a:gd name="T88" fmla="*/ 5 w 5"/>
                  <a:gd name="T89" fmla="*/ 3 h 5"/>
                  <a:gd name="T90" fmla="*/ 5 w 5"/>
                  <a:gd name="T91" fmla="*/ 0 h 5"/>
                  <a:gd name="T92" fmla="*/ 5 w 5"/>
                  <a:gd name="T93" fmla="*/ 0 h 5"/>
                  <a:gd name="T94" fmla="*/ 5 w 5"/>
                  <a:gd name="T95" fmla="*/ 1 h 5"/>
                  <a:gd name="T96" fmla="*/ 5 w 5"/>
                  <a:gd name="T97" fmla="*/ 0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5"/>
                    </a:move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5" name="Freeform 2374"/>
              <p:cNvSpPr>
                <a:spLocks/>
              </p:cNvSpPr>
              <p:nvPr/>
            </p:nvSpPr>
            <p:spPr bwMode="auto">
              <a:xfrm>
                <a:off x="2666" y="2984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1 h 3"/>
                  <a:gd name="T10" fmla="*/ 0 w 4"/>
                  <a:gd name="T11" fmla="*/ 1 h 3"/>
                  <a:gd name="T12" fmla="*/ 1 w 4"/>
                  <a:gd name="T13" fmla="*/ 2 h 3"/>
                  <a:gd name="T14" fmla="*/ 1 w 4"/>
                  <a:gd name="T15" fmla="*/ 2 h 3"/>
                  <a:gd name="T16" fmla="*/ 1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3 h 3"/>
                  <a:gd name="T24" fmla="*/ 1 w 4"/>
                  <a:gd name="T25" fmla="*/ 1 h 3"/>
                  <a:gd name="T26" fmla="*/ 1 w 4"/>
                  <a:gd name="T27" fmla="*/ 0 h 3"/>
                  <a:gd name="T28" fmla="*/ 1 w 4"/>
                  <a:gd name="T29" fmla="*/ 0 h 3"/>
                  <a:gd name="T30" fmla="*/ 1 w 4"/>
                  <a:gd name="T31" fmla="*/ 0 h 3"/>
                  <a:gd name="T32" fmla="*/ 1 w 4"/>
                  <a:gd name="T33" fmla="*/ 0 h 3"/>
                  <a:gd name="T34" fmla="*/ 2 w 4"/>
                  <a:gd name="T35" fmla="*/ 0 h 3"/>
                  <a:gd name="T36" fmla="*/ 2 w 4"/>
                  <a:gd name="T37" fmla="*/ 0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1 h 3"/>
                  <a:gd name="T56" fmla="*/ 3 w 4"/>
                  <a:gd name="T57" fmla="*/ 2 h 3"/>
                  <a:gd name="T58" fmla="*/ 3 w 4"/>
                  <a:gd name="T59" fmla="*/ 2 h 3"/>
                  <a:gd name="T60" fmla="*/ 3 w 4"/>
                  <a:gd name="T61" fmla="*/ 3 h 3"/>
                  <a:gd name="T62" fmla="*/ 3 w 4"/>
                  <a:gd name="T63" fmla="*/ 3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2 h 3"/>
                  <a:gd name="T70" fmla="*/ 3 w 4"/>
                  <a:gd name="T71" fmla="*/ 3 h 3"/>
                  <a:gd name="T72" fmla="*/ 3 w 4"/>
                  <a:gd name="T73" fmla="*/ 3 h 3"/>
                  <a:gd name="T74" fmla="*/ 3 w 4"/>
                  <a:gd name="T75" fmla="*/ 3 h 3"/>
                  <a:gd name="T76" fmla="*/ 3 w 4"/>
                  <a:gd name="T77" fmla="*/ 3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1 h 3"/>
                  <a:gd name="T96" fmla="*/ 4 w 4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3"/>
                  <a:gd name="T149" fmla="*/ 4 w 4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6" name="Freeform 2375"/>
              <p:cNvSpPr>
                <a:spLocks/>
              </p:cNvSpPr>
              <p:nvPr/>
            </p:nvSpPr>
            <p:spPr bwMode="auto">
              <a:xfrm>
                <a:off x="2670" y="2985"/>
                <a:ext cx="5" cy="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1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0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3 w 5"/>
                  <a:gd name="T39" fmla="*/ 1 h 3"/>
                  <a:gd name="T40" fmla="*/ 3 w 5"/>
                  <a:gd name="T41" fmla="*/ 1 h 3"/>
                  <a:gd name="T42" fmla="*/ 3 w 5"/>
                  <a:gd name="T43" fmla="*/ 1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3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1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3 h 3"/>
                  <a:gd name="T92" fmla="*/ 5 w 5"/>
                  <a:gd name="T93" fmla="*/ 3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7" name="Freeform 2376"/>
              <p:cNvSpPr>
                <a:spLocks/>
              </p:cNvSpPr>
              <p:nvPr/>
            </p:nvSpPr>
            <p:spPr bwMode="auto">
              <a:xfrm>
                <a:off x="2675" y="298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1 w 5"/>
                  <a:gd name="T7" fmla="*/ 3 h 3"/>
                  <a:gd name="T8" fmla="*/ 1 w 5"/>
                  <a:gd name="T9" fmla="*/ 2 h 3"/>
                  <a:gd name="T10" fmla="*/ 1 w 5"/>
                  <a:gd name="T11" fmla="*/ 3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3 h 3"/>
                  <a:gd name="T18" fmla="*/ 1 w 5"/>
                  <a:gd name="T19" fmla="*/ 3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3 h 3"/>
                  <a:gd name="T28" fmla="*/ 1 w 5"/>
                  <a:gd name="T29" fmla="*/ 3 h 3"/>
                  <a:gd name="T30" fmla="*/ 2 w 5"/>
                  <a:gd name="T31" fmla="*/ 2 h 3"/>
                  <a:gd name="T32" fmla="*/ 2 w 5"/>
                  <a:gd name="T33" fmla="*/ 3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3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3 h 3"/>
                  <a:gd name="T46" fmla="*/ 2 w 5"/>
                  <a:gd name="T47" fmla="*/ 2 h 3"/>
                  <a:gd name="T48" fmla="*/ 2 w 5"/>
                  <a:gd name="T49" fmla="*/ 2 h 3"/>
                  <a:gd name="T50" fmla="*/ 3 w 5"/>
                  <a:gd name="T51" fmla="*/ 3 h 3"/>
                  <a:gd name="T52" fmla="*/ 3 w 5"/>
                  <a:gd name="T53" fmla="*/ 2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0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0 h 3"/>
                  <a:gd name="T86" fmla="*/ 4 w 5"/>
                  <a:gd name="T87" fmla="*/ 1 h 3"/>
                  <a:gd name="T88" fmla="*/ 4 w 5"/>
                  <a:gd name="T89" fmla="*/ 1 h 3"/>
                  <a:gd name="T90" fmla="*/ 5 w 5"/>
                  <a:gd name="T91" fmla="*/ 0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8" name="Freeform 2377"/>
              <p:cNvSpPr>
                <a:spLocks/>
              </p:cNvSpPr>
              <p:nvPr/>
            </p:nvSpPr>
            <p:spPr bwMode="auto">
              <a:xfrm>
                <a:off x="2680" y="2985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0 h 2"/>
                  <a:gd name="T16" fmla="*/ 1 w 4"/>
                  <a:gd name="T17" fmla="*/ 0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1 h 2"/>
                  <a:gd name="T26" fmla="*/ 1 w 4"/>
                  <a:gd name="T27" fmla="*/ 0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0 h 2"/>
                  <a:gd name="T56" fmla="*/ 2 w 4"/>
                  <a:gd name="T57" fmla="*/ 0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1 h 2"/>
                  <a:gd name="T64" fmla="*/ 3 w 4"/>
                  <a:gd name="T65" fmla="*/ 2 h 2"/>
                  <a:gd name="T66" fmla="*/ 3 w 4"/>
                  <a:gd name="T67" fmla="*/ 2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2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2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0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19" name="Freeform 2378"/>
              <p:cNvSpPr>
                <a:spLocks/>
              </p:cNvSpPr>
              <p:nvPr/>
            </p:nvSpPr>
            <p:spPr bwMode="auto">
              <a:xfrm>
                <a:off x="2684" y="2986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0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0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3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1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1 h 3"/>
                  <a:gd name="T56" fmla="*/ 3 w 5"/>
                  <a:gd name="T57" fmla="*/ 0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3 h 3"/>
                  <a:gd name="T80" fmla="*/ 4 w 5"/>
                  <a:gd name="T81" fmla="*/ 2 h 3"/>
                  <a:gd name="T82" fmla="*/ 4 w 5"/>
                  <a:gd name="T83" fmla="*/ 1 h 3"/>
                  <a:gd name="T84" fmla="*/ 4 w 5"/>
                  <a:gd name="T85" fmla="*/ 2 h 3"/>
                  <a:gd name="T86" fmla="*/ 4 w 5"/>
                  <a:gd name="T87" fmla="*/ 2 h 3"/>
                  <a:gd name="T88" fmla="*/ 4 w 5"/>
                  <a:gd name="T89" fmla="*/ 3 h 3"/>
                  <a:gd name="T90" fmla="*/ 4 w 5"/>
                  <a:gd name="T91" fmla="*/ 3 h 3"/>
                  <a:gd name="T92" fmla="*/ 5 w 5"/>
                  <a:gd name="T93" fmla="*/ 2 h 3"/>
                  <a:gd name="T94" fmla="*/ 5 w 5"/>
                  <a:gd name="T95" fmla="*/ 2 h 3"/>
                  <a:gd name="T96" fmla="*/ 5 w 5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0" name="Freeform 2379"/>
              <p:cNvSpPr>
                <a:spLocks/>
              </p:cNvSpPr>
              <p:nvPr/>
            </p:nvSpPr>
            <p:spPr bwMode="auto">
              <a:xfrm>
                <a:off x="2689" y="298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0 w 5"/>
                  <a:gd name="T5" fmla="*/ 0 h 3"/>
                  <a:gd name="T6" fmla="*/ 0 w 5"/>
                  <a:gd name="T7" fmla="*/ 0 h 3"/>
                  <a:gd name="T8" fmla="*/ 0 w 5"/>
                  <a:gd name="T9" fmla="*/ 2 h 3"/>
                  <a:gd name="T10" fmla="*/ 0 w 5"/>
                  <a:gd name="T11" fmla="*/ 2 h 3"/>
                  <a:gd name="T12" fmla="*/ 0 w 5"/>
                  <a:gd name="T13" fmla="*/ 1 h 3"/>
                  <a:gd name="T14" fmla="*/ 1 w 5"/>
                  <a:gd name="T15" fmla="*/ 0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2 h 3"/>
                  <a:gd name="T30" fmla="*/ 1 w 5"/>
                  <a:gd name="T31" fmla="*/ 2 h 3"/>
                  <a:gd name="T32" fmla="*/ 1 w 5"/>
                  <a:gd name="T33" fmla="*/ 2 h 3"/>
                  <a:gd name="T34" fmla="*/ 2 w 5"/>
                  <a:gd name="T35" fmla="*/ 3 h 3"/>
                  <a:gd name="T36" fmla="*/ 2 w 5"/>
                  <a:gd name="T37" fmla="*/ 3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1 h 3"/>
                  <a:gd name="T50" fmla="*/ 2 w 5"/>
                  <a:gd name="T51" fmla="*/ 2 h 3"/>
                  <a:gd name="T52" fmla="*/ 2 w 5"/>
                  <a:gd name="T53" fmla="*/ 2 h 3"/>
                  <a:gd name="T54" fmla="*/ 2 w 5"/>
                  <a:gd name="T55" fmla="*/ 1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0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1 h 3"/>
                  <a:gd name="T72" fmla="*/ 3 w 5"/>
                  <a:gd name="T73" fmla="*/ 1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1 h 3"/>
                  <a:gd name="T82" fmla="*/ 4 w 5"/>
                  <a:gd name="T83" fmla="*/ 0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1 h 3"/>
                  <a:gd name="T92" fmla="*/ 4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1" name="Freeform 2380"/>
              <p:cNvSpPr>
                <a:spLocks/>
              </p:cNvSpPr>
              <p:nvPr/>
            </p:nvSpPr>
            <p:spPr bwMode="auto">
              <a:xfrm>
                <a:off x="2694" y="298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0 w 4"/>
                  <a:gd name="T15" fmla="*/ 0 h 3"/>
                  <a:gd name="T16" fmla="*/ 0 w 4"/>
                  <a:gd name="T17" fmla="*/ 2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2 h 3"/>
                  <a:gd name="T36" fmla="*/ 1 w 4"/>
                  <a:gd name="T37" fmla="*/ 2 h 3"/>
                  <a:gd name="T38" fmla="*/ 2 w 4"/>
                  <a:gd name="T39" fmla="*/ 3 h 3"/>
                  <a:gd name="T40" fmla="*/ 2 w 4"/>
                  <a:gd name="T41" fmla="*/ 3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3 h 3"/>
                  <a:gd name="T50" fmla="*/ 2 w 4"/>
                  <a:gd name="T51" fmla="*/ 3 h 3"/>
                  <a:gd name="T52" fmla="*/ 2 w 4"/>
                  <a:gd name="T53" fmla="*/ 1 h 3"/>
                  <a:gd name="T54" fmla="*/ 2 w 4"/>
                  <a:gd name="T55" fmla="*/ 1 h 3"/>
                  <a:gd name="T56" fmla="*/ 2 w 4"/>
                  <a:gd name="T57" fmla="*/ 2 h 3"/>
                  <a:gd name="T58" fmla="*/ 2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3 h 3"/>
                  <a:gd name="T72" fmla="*/ 3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3 w 4"/>
                  <a:gd name="T79" fmla="*/ 2 h 3"/>
                  <a:gd name="T80" fmla="*/ 3 w 4"/>
                  <a:gd name="T81" fmla="*/ 1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3 h 3"/>
                  <a:gd name="T92" fmla="*/ 4 w 4"/>
                  <a:gd name="T93" fmla="*/ 3 h 3"/>
                  <a:gd name="T94" fmla="*/ 4 w 4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2" name="Freeform 2381"/>
              <p:cNvSpPr>
                <a:spLocks/>
              </p:cNvSpPr>
              <p:nvPr/>
            </p:nvSpPr>
            <p:spPr bwMode="auto">
              <a:xfrm>
                <a:off x="2698" y="299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0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3" name="Freeform 2382"/>
              <p:cNvSpPr>
                <a:spLocks/>
              </p:cNvSpPr>
              <p:nvPr/>
            </p:nvSpPr>
            <p:spPr bwMode="auto">
              <a:xfrm>
                <a:off x="2703" y="2990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1 w 5"/>
                  <a:gd name="T11" fmla="*/ 2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0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0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2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2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3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2 h 3"/>
                  <a:gd name="T68" fmla="*/ 3 w 5"/>
                  <a:gd name="T69" fmla="*/ 2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0 h 3"/>
                  <a:gd name="T78" fmla="*/ 4 w 5"/>
                  <a:gd name="T79" fmla="*/ 0 h 3"/>
                  <a:gd name="T80" fmla="*/ 4 w 5"/>
                  <a:gd name="T81" fmla="*/ 0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4" name="Freeform 2383"/>
              <p:cNvSpPr>
                <a:spLocks/>
              </p:cNvSpPr>
              <p:nvPr/>
            </p:nvSpPr>
            <p:spPr bwMode="auto">
              <a:xfrm>
                <a:off x="2708" y="2989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2 h 4"/>
                  <a:gd name="T4" fmla="*/ 0 w 4"/>
                  <a:gd name="T5" fmla="*/ 3 h 4"/>
                  <a:gd name="T6" fmla="*/ 0 w 4"/>
                  <a:gd name="T7" fmla="*/ 3 h 4"/>
                  <a:gd name="T8" fmla="*/ 0 w 4"/>
                  <a:gd name="T9" fmla="*/ 3 h 4"/>
                  <a:gd name="T10" fmla="*/ 0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1 w 4"/>
                  <a:gd name="T17" fmla="*/ 3 h 4"/>
                  <a:gd name="T18" fmla="*/ 1 w 4"/>
                  <a:gd name="T19" fmla="*/ 2 h 4"/>
                  <a:gd name="T20" fmla="*/ 1 w 4"/>
                  <a:gd name="T21" fmla="*/ 2 h 4"/>
                  <a:gd name="T22" fmla="*/ 1 w 4"/>
                  <a:gd name="T23" fmla="*/ 2 h 4"/>
                  <a:gd name="T24" fmla="*/ 1 w 4"/>
                  <a:gd name="T25" fmla="*/ 2 h 4"/>
                  <a:gd name="T26" fmla="*/ 1 w 4"/>
                  <a:gd name="T27" fmla="*/ 2 h 4"/>
                  <a:gd name="T28" fmla="*/ 1 w 4"/>
                  <a:gd name="T29" fmla="*/ 2 h 4"/>
                  <a:gd name="T30" fmla="*/ 1 w 4"/>
                  <a:gd name="T31" fmla="*/ 3 h 4"/>
                  <a:gd name="T32" fmla="*/ 1 w 4"/>
                  <a:gd name="T33" fmla="*/ 3 h 4"/>
                  <a:gd name="T34" fmla="*/ 1 w 4"/>
                  <a:gd name="T35" fmla="*/ 2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0 h 4"/>
                  <a:gd name="T50" fmla="*/ 2 w 4"/>
                  <a:gd name="T51" fmla="*/ 0 h 4"/>
                  <a:gd name="T52" fmla="*/ 2 w 4"/>
                  <a:gd name="T53" fmla="*/ 1 h 4"/>
                  <a:gd name="T54" fmla="*/ 2 w 4"/>
                  <a:gd name="T55" fmla="*/ 1 h 4"/>
                  <a:gd name="T56" fmla="*/ 2 w 4"/>
                  <a:gd name="T57" fmla="*/ 1 h 4"/>
                  <a:gd name="T58" fmla="*/ 3 w 4"/>
                  <a:gd name="T59" fmla="*/ 0 h 4"/>
                  <a:gd name="T60" fmla="*/ 3 w 4"/>
                  <a:gd name="T61" fmla="*/ 0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2 h 4"/>
                  <a:gd name="T68" fmla="*/ 3 w 4"/>
                  <a:gd name="T69" fmla="*/ 2 h 4"/>
                  <a:gd name="T70" fmla="*/ 3 w 4"/>
                  <a:gd name="T71" fmla="*/ 2 h 4"/>
                  <a:gd name="T72" fmla="*/ 3 w 4"/>
                  <a:gd name="T73" fmla="*/ 2 h 4"/>
                  <a:gd name="T74" fmla="*/ 3 w 4"/>
                  <a:gd name="T75" fmla="*/ 2 h 4"/>
                  <a:gd name="T76" fmla="*/ 3 w 4"/>
                  <a:gd name="T77" fmla="*/ 2 h 4"/>
                  <a:gd name="T78" fmla="*/ 3 w 4"/>
                  <a:gd name="T79" fmla="*/ 2 h 4"/>
                  <a:gd name="T80" fmla="*/ 3 w 4"/>
                  <a:gd name="T81" fmla="*/ 2 h 4"/>
                  <a:gd name="T82" fmla="*/ 4 w 4"/>
                  <a:gd name="T83" fmla="*/ 3 h 4"/>
                  <a:gd name="T84" fmla="*/ 4 w 4"/>
                  <a:gd name="T85" fmla="*/ 3 h 4"/>
                  <a:gd name="T86" fmla="*/ 4 w 4"/>
                  <a:gd name="T87" fmla="*/ 3 h 4"/>
                  <a:gd name="T88" fmla="*/ 4 w 4"/>
                  <a:gd name="T89" fmla="*/ 3 h 4"/>
                  <a:gd name="T90" fmla="*/ 4 w 4"/>
                  <a:gd name="T91" fmla="*/ 2 h 4"/>
                  <a:gd name="T92" fmla="*/ 4 w 4"/>
                  <a:gd name="T93" fmla="*/ 2 h 4"/>
                  <a:gd name="T94" fmla="*/ 4 w 4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5" name="Freeform 2384"/>
              <p:cNvSpPr>
                <a:spLocks/>
              </p:cNvSpPr>
              <p:nvPr/>
            </p:nvSpPr>
            <p:spPr bwMode="auto">
              <a:xfrm>
                <a:off x="2712" y="2991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1 w 5"/>
                  <a:gd name="T7" fmla="*/ 1 h 4"/>
                  <a:gd name="T8" fmla="*/ 1 w 5"/>
                  <a:gd name="T9" fmla="*/ 1 h 4"/>
                  <a:gd name="T10" fmla="*/ 1 w 5"/>
                  <a:gd name="T11" fmla="*/ 1 h 4"/>
                  <a:gd name="T12" fmla="*/ 1 w 5"/>
                  <a:gd name="T13" fmla="*/ 1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2 h 4"/>
                  <a:gd name="T22" fmla="*/ 1 w 5"/>
                  <a:gd name="T23" fmla="*/ 0 h 4"/>
                  <a:gd name="T24" fmla="*/ 1 w 5"/>
                  <a:gd name="T25" fmla="*/ 0 h 4"/>
                  <a:gd name="T26" fmla="*/ 1 w 5"/>
                  <a:gd name="T27" fmla="*/ 2 h 4"/>
                  <a:gd name="T28" fmla="*/ 2 w 5"/>
                  <a:gd name="T29" fmla="*/ 1 h 4"/>
                  <a:gd name="T30" fmla="*/ 2 w 5"/>
                  <a:gd name="T31" fmla="*/ 1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3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2 h 4"/>
                  <a:gd name="T50" fmla="*/ 2 w 5"/>
                  <a:gd name="T51" fmla="*/ 2 h 4"/>
                  <a:gd name="T52" fmla="*/ 2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1 h 4"/>
                  <a:gd name="T66" fmla="*/ 3 w 5"/>
                  <a:gd name="T67" fmla="*/ 1 h 4"/>
                  <a:gd name="T68" fmla="*/ 3 w 5"/>
                  <a:gd name="T69" fmla="*/ 1 h 4"/>
                  <a:gd name="T70" fmla="*/ 4 w 5"/>
                  <a:gd name="T71" fmla="*/ 2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3 h 4"/>
                  <a:gd name="T80" fmla="*/ 4 w 5"/>
                  <a:gd name="T81" fmla="*/ 3 h 4"/>
                  <a:gd name="T82" fmla="*/ 4 w 5"/>
                  <a:gd name="T83" fmla="*/ 4 h 4"/>
                  <a:gd name="T84" fmla="*/ 4 w 5"/>
                  <a:gd name="T85" fmla="*/ 3 h 4"/>
                  <a:gd name="T86" fmla="*/ 4 w 5"/>
                  <a:gd name="T87" fmla="*/ 2 h 4"/>
                  <a:gd name="T88" fmla="*/ 4 w 5"/>
                  <a:gd name="T89" fmla="*/ 2 h 4"/>
                  <a:gd name="T90" fmla="*/ 4 w 5"/>
                  <a:gd name="T91" fmla="*/ 3 h 4"/>
                  <a:gd name="T92" fmla="*/ 4 w 5"/>
                  <a:gd name="T93" fmla="*/ 3 h 4"/>
                  <a:gd name="T94" fmla="*/ 5 w 5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6" name="Freeform 2385"/>
              <p:cNvSpPr>
                <a:spLocks/>
              </p:cNvSpPr>
              <p:nvPr/>
            </p:nvSpPr>
            <p:spPr bwMode="auto">
              <a:xfrm>
                <a:off x="2717" y="299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2 h 4"/>
                  <a:gd name="T10" fmla="*/ 0 w 4"/>
                  <a:gd name="T11" fmla="*/ 1 h 4"/>
                  <a:gd name="T12" fmla="*/ 0 w 4"/>
                  <a:gd name="T13" fmla="*/ 1 h 4"/>
                  <a:gd name="T14" fmla="*/ 0 w 4"/>
                  <a:gd name="T15" fmla="*/ 0 h 4"/>
                  <a:gd name="T16" fmla="*/ 0 w 4"/>
                  <a:gd name="T17" fmla="*/ 0 h 4"/>
                  <a:gd name="T18" fmla="*/ 1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1 w 4"/>
                  <a:gd name="T25" fmla="*/ 1 h 4"/>
                  <a:gd name="T26" fmla="*/ 1 w 4"/>
                  <a:gd name="T27" fmla="*/ 2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2 h 4"/>
                  <a:gd name="T34" fmla="*/ 1 w 4"/>
                  <a:gd name="T35" fmla="*/ 1 h 4"/>
                  <a:gd name="T36" fmla="*/ 1 w 4"/>
                  <a:gd name="T37" fmla="*/ 1 h 4"/>
                  <a:gd name="T38" fmla="*/ 2 w 4"/>
                  <a:gd name="T39" fmla="*/ 2 h 4"/>
                  <a:gd name="T40" fmla="*/ 2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3 h 4"/>
                  <a:gd name="T50" fmla="*/ 2 w 4"/>
                  <a:gd name="T51" fmla="*/ 3 h 4"/>
                  <a:gd name="T52" fmla="*/ 2 w 4"/>
                  <a:gd name="T53" fmla="*/ 2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2 w 4"/>
                  <a:gd name="T61" fmla="*/ 3 h 4"/>
                  <a:gd name="T62" fmla="*/ 3 w 4"/>
                  <a:gd name="T63" fmla="*/ 3 h 4"/>
                  <a:gd name="T64" fmla="*/ 3 w 4"/>
                  <a:gd name="T65" fmla="*/ 2 h 4"/>
                  <a:gd name="T66" fmla="*/ 3 w 4"/>
                  <a:gd name="T67" fmla="*/ 2 h 4"/>
                  <a:gd name="T68" fmla="*/ 3 w 4"/>
                  <a:gd name="T69" fmla="*/ 2 h 4"/>
                  <a:gd name="T70" fmla="*/ 3 w 4"/>
                  <a:gd name="T71" fmla="*/ 1 h 4"/>
                  <a:gd name="T72" fmla="*/ 3 w 4"/>
                  <a:gd name="T73" fmla="*/ 2 h 4"/>
                  <a:gd name="T74" fmla="*/ 3 w 4"/>
                  <a:gd name="T75" fmla="*/ 2 h 4"/>
                  <a:gd name="T76" fmla="*/ 3 w 4"/>
                  <a:gd name="T77" fmla="*/ 2 h 4"/>
                  <a:gd name="T78" fmla="*/ 3 w 4"/>
                  <a:gd name="T79" fmla="*/ 2 h 4"/>
                  <a:gd name="T80" fmla="*/ 3 w 4"/>
                  <a:gd name="T81" fmla="*/ 3 h 4"/>
                  <a:gd name="T82" fmla="*/ 3 w 4"/>
                  <a:gd name="T83" fmla="*/ 3 h 4"/>
                  <a:gd name="T84" fmla="*/ 4 w 4"/>
                  <a:gd name="T85" fmla="*/ 2 h 4"/>
                  <a:gd name="T86" fmla="*/ 4 w 4"/>
                  <a:gd name="T87" fmla="*/ 2 h 4"/>
                  <a:gd name="T88" fmla="*/ 4 w 4"/>
                  <a:gd name="T89" fmla="*/ 2 h 4"/>
                  <a:gd name="T90" fmla="*/ 4 w 4"/>
                  <a:gd name="T91" fmla="*/ 0 h 4"/>
                  <a:gd name="T92" fmla="*/ 4 w 4"/>
                  <a:gd name="T93" fmla="*/ 1 h 4"/>
                  <a:gd name="T94" fmla="*/ 4 w 4"/>
                  <a:gd name="T95" fmla="*/ 1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7" name="Freeform 2386"/>
              <p:cNvSpPr>
                <a:spLocks/>
              </p:cNvSpPr>
              <p:nvPr/>
            </p:nvSpPr>
            <p:spPr bwMode="auto">
              <a:xfrm>
                <a:off x="2721" y="299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0 w 5"/>
                  <a:gd name="T5" fmla="*/ 0 h 5"/>
                  <a:gd name="T6" fmla="*/ 1 w 5"/>
                  <a:gd name="T7" fmla="*/ 0 h 5"/>
                  <a:gd name="T8" fmla="*/ 1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1 w 5"/>
                  <a:gd name="T15" fmla="*/ 2 h 5"/>
                  <a:gd name="T16" fmla="*/ 1 w 5"/>
                  <a:gd name="T17" fmla="*/ 2 h 5"/>
                  <a:gd name="T18" fmla="*/ 1 w 5"/>
                  <a:gd name="T19" fmla="*/ 3 h 5"/>
                  <a:gd name="T20" fmla="*/ 1 w 5"/>
                  <a:gd name="T21" fmla="*/ 3 h 5"/>
                  <a:gd name="T22" fmla="*/ 1 w 5"/>
                  <a:gd name="T23" fmla="*/ 3 h 5"/>
                  <a:gd name="T24" fmla="*/ 1 w 5"/>
                  <a:gd name="T25" fmla="*/ 2 h 5"/>
                  <a:gd name="T26" fmla="*/ 1 w 5"/>
                  <a:gd name="T27" fmla="*/ 1 h 5"/>
                  <a:gd name="T28" fmla="*/ 2 w 5"/>
                  <a:gd name="T29" fmla="*/ 1 h 5"/>
                  <a:gd name="T30" fmla="*/ 2 w 5"/>
                  <a:gd name="T31" fmla="*/ 1 h 5"/>
                  <a:gd name="T32" fmla="*/ 2 w 5"/>
                  <a:gd name="T33" fmla="*/ 1 h 5"/>
                  <a:gd name="T34" fmla="*/ 2 w 5"/>
                  <a:gd name="T35" fmla="*/ 1 h 5"/>
                  <a:gd name="T36" fmla="*/ 2 w 5"/>
                  <a:gd name="T37" fmla="*/ 2 h 5"/>
                  <a:gd name="T38" fmla="*/ 2 w 5"/>
                  <a:gd name="T39" fmla="*/ 2 h 5"/>
                  <a:gd name="T40" fmla="*/ 2 w 5"/>
                  <a:gd name="T41" fmla="*/ 2 h 5"/>
                  <a:gd name="T42" fmla="*/ 2 w 5"/>
                  <a:gd name="T43" fmla="*/ 2 h 5"/>
                  <a:gd name="T44" fmla="*/ 2 w 5"/>
                  <a:gd name="T45" fmla="*/ 2 h 5"/>
                  <a:gd name="T46" fmla="*/ 2 w 5"/>
                  <a:gd name="T47" fmla="*/ 1 h 5"/>
                  <a:gd name="T48" fmla="*/ 2 w 5"/>
                  <a:gd name="T49" fmla="*/ 1 h 5"/>
                  <a:gd name="T50" fmla="*/ 3 w 5"/>
                  <a:gd name="T51" fmla="*/ 1 h 5"/>
                  <a:gd name="T52" fmla="*/ 3 w 5"/>
                  <a:gd name="T53" fmla="*/ 1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4 h 5"/>
                  <a:gd name="T62" fmla="*/ 3 w 5"/>
                  <a:gd name="T63" fmla="*/ 4 h 5"/>
                  <a:gd name="T64" fmla="*/ 3 w 5"/>
                  <a:gd name="T65" fmla="*/ 3 h 5"/>
                  <a:gd name="T66" fmla="*/ 3 w 5"/>
                  <a:gd name="T67" fmla="*/ 2 h 5"/>
                  <a:gd name="T68" fmla="*/ 3 w 5"/>
                  <a:gd name="T69" fmla="*/ 2 h 5"/>
                  <a:gd name="T70" fmla="*/ 4 w 5"/>
                  <a:gd name="T71" fmla="*/ 3 h 5"/>
                  <a:gd name="T72" fmla="*/ 4 w 5"/>
                  <a:gd name="T73" fmla="*/ 2 h 5"/>
                  <a:gd name="T74" fmla="*/ 4 w 5"/>
                  <a:gd name="T75" fmla="*/ 2 h 5"/>
                  <a:gd name="T76" fmla="*/ 4 w 5"/>
                  <a:gd name="T77" fmla="*/ 3 h 5"/>
                  <a:gd name="T78" fmla="*/ 4 w 5"/>
                  <a:gd name="T79" fmla="*/ 3 h 5"/>
                  <a:gd name="T80" fmla="*/ 4 w 5"/>
                  <a:gd name="T81" fmla="*/ 5 h 5"/>
                  <a:gd name="T82" fmla="*/ 4 w 5"/>
                  <a:gd name="T83" fmla="*/ 4 h 5"/>
                  <a:gd name="T84" fmla="*/ 4 w 5"/>
                  <a:gd name="T85" fmla="*/ 4 h 5"/>
                  <a:gd name="T86" fmla="*/ 4 w 5"/>
                  <a:gd name="T87" fmla="*/ 4 h 5"/>
                  <a:gd name="T88" fmla="*/ 4 w 5"/>
                  <a:gd name="T89" fmla="*/ 3 h 5"/>
                  <a:gd name="T90" fmla="*/ 4 w 5"/>
                  <a:gd name="T91" fmla="*/ 3 h 5"/>
                  <a:gd name="T92" fmla="*/ 5 w 5"/>
                  <a:gd name="T93" fmla="*/ 4 h 5"/>
                  <a:gd name="T94" fmla="*/ 5 w 5"/>
                  <a:gd name="T95" fmla="*/ 4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8" name="Freeform 2387"/>
              <p:cNvSpPr>
                <a:spLocks/>
              </p:cNvSpPr>
              <p:nvPr/>
            </p:nvSpPr>
            <p:spPr bwMode="auto">
              <a:xfrm>
                <a:off x="2726" y="2996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1 h 5"/>
                  <a:gd name="T4" fmla="*/ 0 w 4"/>
                  <a:gd name="T5" fmla="*/ 1 h 5"/>
                  <a:gd name="T6" fmla="*/ 0 w 4"/>
                  <a:gd name="T7" fmla="*/ 1 h 5"/>
                  <a:gd name="T8" fmla="*/ 0 w 4"/>
                  <a:gd name="T9" fmla="*/ 1 h 5"/>
                  <a:gd name="T10" fmla="*/ 0 w 4"/>
                  <a:gd name="T11" fmla="*/ 1 h 5"/>
                  <a:gd name="T12" fmla="*/ 0 w 4"/>
                  <a:gd name="T13" fmla="*/ 2 h 5"/>
                  <a:gd name="T14" fmla="*/ 0 w 4"/>
                  <a:gd name="T15" fmla="*/ 2 h 5"/>
                  <a:gd name="T16" fmla="*/ 0 w 4"/>
                  <a:gd name="T17" fmla="*/ 3 h 5"/>
                  <a:gd name="T18" fmla="*/ 0 w 4"/>
                  <a:gd name="T19" fmla="*/ 3 h 5"/>
                  <a:gd name="T20" fmla="*/ 1 w 4"/>
                  <a:gd name="T21" fmla="*/ 2 h 5"/>
                  <a:gd name="T22" fmla="*/ 1 w 4"/>
                  <a:gd name="T23" fmla="*/ 1 h 5"/>
                  <a:gd name="T24" fmla="*/ 1 w 4"/>
                  <a:gd name="T25" fmla="*/ 2 h 5"/>
                  <a:gd name="T26" fmla="*/ 1 w 4"/>
                  <a:gd name="T27" fmla="*/ 2 h 5"/>
                  <a:gd name="T28" fmla="*/ 1 w 4"/>
                  <a:gd name="T29" fmla="*/ 3 h 5"/>
                  <a:gd name="T30" fmla="*/ 1 w 4"/>
                  <a:gd name="T31" fmla="*/ 1 h 5"/>
                  <a:gd name="T32" fmla="*/ 1 w 4"/>
                  <a:gd name="T33" fmla="*/ 1 h 5"/>
                  <a:gd name="T34" fmla="*/ 1 w 4"/>
                  <a:gd name="T35" fmla="*/ 2 h 5"/>
                  <a:gd name="T36" fmla="*/ 2 w 4"/>
                  <a:gd name="T37" fmla="*/ 1 h 5"/>
                  <a:gd name="T38" fmla="*/ 2 w 4"/>
                  <a:gd name="T39" fmla="*/ 1 h 5"/>
                  <a:gd name="T40" fmla="*/ 2 w 4"/>
                  <a:gd name="T41" fmla="*/ 2 h 5"/>
                  <a:gd name="T42" fmla="*/ 2 w 4"/>
                  <a:gd name="T43" fmla="*/ 0 h 5"/>
                  <a:gd name="T44" fmla="*/ 2 w 4"/>
                  <a:gd name="T45" fmla="*/ 0 h 5"/>
                  <a:gd name="T46" fmla="*/ 2 w 4"/>
                  <a:gd name="T47" fmla="*/ 0 h 5"/>
                  <a:gd name="T48" fmla="*/ 2 w 4"/>
                  <a:gd name="T49" fmla="*/ 2 h 5"/>
                  <a:gd name="T50" fmla="*/ 2 w 4"/>
                  <a:gd name="T51" fmla="*/ 2 h 5"/>
                  <a:gd name="T52" fmla="*/ 2 w 4"/>
                  <a:gd name="T53" fmla="*/ 2 h 5"/>
                  <a:gd name="T54" fmla="*/ 2 w 4"/>
                  <a:gd name="T55" fmla="*/ 2 h 5"/>
                  <a:gd name="T56" fmla="*/ 2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3 h 5"/>
                  <a:gd name="T64" fmla="*/ 3 w 4"/>
                  <a:gd name="T65" fmla="*/ 3 h 5"/>
                  <a:gd name="T66" fmla="*/ 3 w 4"/>
                  <a:gd name="T67" fmla="*/ 4 h 5"/>
                  <a:gd name="T68" fmla="*/ 3 w 4"/>
                  <a:gd name="T69" fmla="*/ 4 h 5"/>
                  <a:gd name="T70" fmla="*/ 3 w 4"/>
                  <a:gd name="T71" fmla="*/ 4 h 5"/>
                  <a:gd name="T72" fmla="*/ 3 w 4"/>
                  <a:gd name="T73" fmla="*/ 3 h 5"/>
                  <a:gd name="T74" fmla="*/ 3 w 4"/>
                  <a:gd name="T75" fmla="*/ 3 h 5"/>
                  <a:gd name="T76" fmla="*/ 3 w 4"/>
                  <a:gd name="T77" fmla="*/ 3 h 5"/>
                  <a:gd name="T78" fmla="*/ 3 w 4"/>
                  <a:gd name="T79" fmla="*/ 4 h 5"/>
                  <a:gd name="T80" fmla="*/ 4 w 4"/>
                  <a:gd name="T81" fmla="*/ 3 h 5"/>
                  <a:gd name="T82" fmla="*/ 4 w 4"/>
                  <a:gd name="T83" fmla="*/ 3 h 5"/>
                  <a:gd name="T84" fmla="*/ 4 w 4"/>
                  <a:gd name="T85" fmla="*/ 4 h 5"/>
                  <a:gd name="T86" fmla="*/ 4 w 4"/>
                  <a:gd name="T87" fmla="*/ 4 h 5"/>
                  <a:gd name="T88" fmla="*/ 4 w 4"/>
                  <a:gd name="T89" fmla="*/ 5 h 5"/>
                  <a:gd name="T90" fmla="*/ 4 w 4"/>
                  <a:gd name="T91" fmla="*/ 4 h 5"/>
                  <a:gd name="T92" fmla="*/ 4 w 4"/>
                  <a:gd name="T93" fmla="*/ 4 h 5"/>
                  <a:gd name="T94" fmla="*/ 4 w 4"/>
                  <a:gd name="T95" fmla="*/ 4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5"/>
                  <a:gd name="T146" fmla="*/ 4 w 4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5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29" name="Freeform 2388"/>
              <p:cNvSpPr>
                <a:spLocks/>
              </p:cNvSpPr>
              <p:nvPr/>
            </p:nvSpPr>
            <p:spPr bwMode="auto">
              <a:xfrm>
                <a:off x="2730" y="2999"/>
                <a:ext cx="5" cy="6"/>
              </a:xfrm>
              <a:custGeom>
                <a:avLst/>
                <a:gdLst>
                  <a:gd name="T0" fmla="*/ 0 w 5"/>
                  <a:gd name="T1" fmla="*/ 1 h 6"/>
                  <a:gd name="T2" fmla="*/ 0 w 5"/>
                  <a:gd name="T3" fmla="*/ 1 h 6"/>
                  <a:gd name="T4" fmla="*/ 1 w 5"/>
                  <a:gd name="T5" fmla="*/ 2 h 6"/>
                  <a:gd name="T6" fmla="*/ 1 w 5"/>
                  <a:gd name="T7" fmla="*/ 2 h 6"/>
                  <a:gd name="T8" fmla="*/ 1 w 5"/>
                  <a:gd name="T9" fmla="*/ 2 h 6"/>
                  <a:gd name="T10" fmla="*/ 1 w 5"/>
                  <a:gd name="T11" fmla="*/ 2 h 6"/>
                  <a:gd name="T12" fmla="*/ 1 w 5"/>
                  <a:gd name="T13" fmla="*/ 2 h 6"/>
                  <a:gd name="T14" fmla="*/ 1 w 5"/>
                  <a:gd name="T15" fmla="*/ 2 h 6"/>
                  <a:gd name="T16" fmla="*/ 1 w 5"/>
                  <a:gd name="T17" fmla="*/ 2 h 6"/>
                  <a:gd name="T18" fmla="*/ 1 w 5"/>
                  <a:gd name="T19" fmla="*/ 3 h 6"/>
                  <a:gd name="T20" fmla="*/ 1 w 5"/>
                  <a:gd name="T21" fmla="*/ 3 h 6"/>
                  <a:gd name="T22" fmla="*/ 1 w 5"/>
                  <a:gd name="T23" fmla="*/ 4 h 6"/>
                  <a:gd name="T24" fmla="*/ 1 w 5"/>
                  <a:gd name="T25" fmla="*/ 4 h 6"/>
                  <a:gd name="T26" fmla="*/ 1 w 5"/>
                  <a:gd name="T27" fmla="*/ 3 h 6"/>
                  <a:gd name="T28" fmla="*/ 2 w 5"/>
                  <a:gd name="T29" fmla="*/ 2 h 6"/>
                  <a:gd name="T30" fmla="*/ 2 w 5"/>
                  <a:gd name="T31" fmla="*/ 3 h 6"/>
                  <a:gd name="T32" fmla="*/ 2 w 5"/>
                  <a:gd name="T33" fmla="*/ 3 h 6"/>
                  <a:gd name="T34" fmla="*/ 2 w 5"/>
                  <a:gd name="T35" fmla="*/ 3 h 6"/>
                  <a:gd name="T36" fmla="*/ 2 w 5"/>
                  <a:gd name="T37" fmla="*/ 3 h 6"/>
                  <a:gd name="T38" fmla="*/ 2 w 5"/>
                  <a:gd name="T39" fmla="*/ 3 h 6"/>
                  <a:gd name="T40" fmla="*/ 2 w 5"/>
                  <a:gd name="T41" fmla="*/ 4 h 6"/>
                  <a:gd name="T42" fmla="*/ 2 w 5"/>
                  <a:gd name="T43" fmla="*/ 4 h 6"/>
                  <a:gd name="T44" fmla="*/ 2 w 5"/>
                  <a:gd name="T45" fmla="*/ 5 h 6"/>
                  <a:gd name="T46" fmla="*/ 2 w 5"/>
                  <a:gd name="T47" fmla="*/ 5 h 6"/>
                  <a:gd name="T48" fmla="*/ 3 w 5"/>
                  <a:gd name="T49" fmla="*/ 5 h 6"/>
                  <a:gd name="T50" fmla="*/ 3 w 5"/>
                  <a:gd name="T51" fmla="*/ 4 h 6"/>
                  <a:gd name="T52" fmla="*/ 3 w 5"/>
                  <a:gd name="T53" fmla="*/ 5 h 6"/>
                  <a:gd name="T54" fmla="*/ 3 w 5"/>
                  <a:gd name="T55" fmla="*/ 5 h 6"/>
                  <a:gd name="T56" fmla="*/ 3 w 5"/>
                  <a:gd name="T57" fmla="*/ 5 h 6"/>
                  <a:gd name="T58" fmla="*/ 3 w 5"/>
                  <a:gd name="T59" fmla="*/ 5 h 6"/>
                  <a:gd name="T60" fmla="*/ 3 w 5"/>
                  <a:gd name="T61" fmla="*/ 3 h 6"/>
                  <a:gd name="T62" fmla="*/ 3 w 5"/>
                  <a:gd name="T63" fmla="*/ 3 h 6"/>
                  <a:gd name="T64" fmla="*/ 3 w 5"/>
                  <a:gd name="T65" fmla="*/ 5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5 h 6"/>
                  <a:gd name="T74" fmla="*/ 4 w 5"/>
                  <a:gd name="T75" fmla="*/ 5 h 6"/>
                  <a:gd name="T76" fmla="*/ 4 w 5"/>
                  <a:gd name="T77" fmla="*/ 5 h 6"/>
                  <a:gd name="T78" fmla="*/ 4 w 5"/>
                  <a:gd name="T79" fmla="*/ 5 h 6"/>
                  <a:gd name="T80" fmla="*/ 4 w 5"/>
                  <a:gd name="T81" fmla="*/ 6 h 6"/>
                  <a:gd name="T82" fmla="*/ 4 w 5"/>
                  <a:gd name="T83" fmla="*/ 6 h 6"/>
                  <a:gd name="T84" fmla="*/ 4 w 5"/>
                  <a:gd name="T85" fmla="*/ 6 h 6"/>
                  <a:gd name="T86" fmla="*/ 4 w 5"/>
                  <a:gd name="T87" fmla="*/ 6 h 6"/>
                  <a:gd name="T88" fmla="*/ 4 w 5"/>
                  <a:gd name="T89" fmla="*/ 5 h 6"/>
                  <a:gd name="T90" fmla="*/ 4 w 5"/>
                  <a:gd name="T91" fmla="*/ 5 h 6"/>
                  <a:gd name="T92" fmla="*/ 5 w 5"/>
                  <a:gd name="T93" fmla="*/ 6 h 6"/>
                  <a:gd name="T94" fmla="*/ 5 w 5"/>
                  <a:gd name="T95" fmla="*/ 6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0" name="Freeform 2389"/>
              <p:cNvSpPr>
                <a:spLocks/>
              </p:cNvSpPr>
              <p:nvPr/>
            </p:nvSpPr>
            <p:spPr bwMode="auto">
              <a:xfrm>
                <a:off x="2735" y="300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2 h 5"/>
                  <a:gd name="T4" fmla="*/ 0 w 4"/>
                  <a:gd name="T5" fmla="*/ 2 h 5"/>
                  <a:gd name="T6" fmla="*/ 0 w 4"/>
                  <a:gd name="T7" fmla="*/ 1 h 5"/>
                  <a:gd name="T8" fmla="*/ 0 w 4"/>
                  <a:gd name="T9" fmla="*/ 1 h 5"/>
                  <a:gd name="T10" fmla="*/ 0 w 4"/>
                  <a:gd name="T11" fmla="*/ 1 h 5"/>
                  <a:gd name="T12" fmla="*/ 0 w 4"/>
                  <a:gd name="T13" fmla="*/ 1 h 5"/>
                  <a:gd name="T14" fmla="*/ 0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2 h 5"/>
                  <a:gd name="T22" fmla="*/ 1 w 4"/>
                  <a:gd name="T23" fmla="*/ 2 h 5"/>
                  <a:gd name="T24" fmla="*/ 1 w 4"/>
                  <a:gd name="T25" fmla="*/ 2 h 5"/>
                  <a:gd name="T26" fmla="*/ 1 w 4"/>
                  <a:gd name="T27" fmla="*/ 2 h 5"/>
                  <a:gd name="T28" fmla="*/ 1 w 4"/>
                  <a:gd name="T29" fmla="*/ 2 h 5"/>
                  <a:gd name="T30" fmla="*/ 1 w 4"/>
                  <a:gd name="T31" fmla="*/ 1 h 5"/>
                  <a:gd name="T32" fmla="*/ 1 w 4"/>
                  <a:gd name="T33" fmla="*/ 1 h 5"/>
                  <a:gd name="T34" fmla="*/ 2 w 4"/>
                  <a:gd name="T35" fmla="*/ 2 h 5"/>
                  <a:gd name="T36" fmla="*/ 2 w 4"/>
                  <a:gd name="T37" fmla="*/ 2 h 5"/>
                  <a:gd name="T38" fmla="*/ 2 w 4"/>
                  <a:gd name="T39" fmla="*/ 1 h 5"/>
                  <a:gd name="T40" fmla="*/ 2 w 4"/>
                  <a:gd name="T41" fmla="*/ 1 h 5"/>
                  <a:gd name="T42" fmla="*/ 2 w 4"/>
                  <a:gd name="T43" fmla="*/ 1 h 5"/>
                  <a:gd name="T44" fmla="*/ 2 w 4"/>
                  <a:gd name="T45" fmla="*/ 2 h 5"/>
                  <a:gd name="T46" fmla="*/ 2 w 4"/>
                  <a:gd name="T47" fmla="*/ 2 h 5"/>
                  <a:gd name="T48" fmla="*/ 2 w 4"/>
                  <a:gd name="T49" fmla="*/ 2 h 5"/>
                  <a:gd name="T50" fmla="*/ 2 w 4"/>
                  <a:gd name="T51" fmla="*/ 2 h 5"/>
                  <a:gd name="T52" fmla="*/ 2 w 4"/>
                  <a:gd name="T53" fmla="*/ 2 h 5"/>
                  <a:gd name="T54" fmla="*/ 2 w 4"/>
                  <a:gd name="T55" fmla="*/ 3 h 5"/>
                  <a:gd name="T56" fmla="*/ 2 w 4"/>
                  <a:gd name="T57" fmla="*/ 3 h 5"/>
                  <a:gd name="T58" fmla="*/ 3 w 4"/>
                  <a:gd name="T59" fmla="*/ 4 h 5"/>
                  <a:gd name="T60" fmla="*/ 3 w 4"/>
                  <a:gd name="T61" fmla="*/ 3 h 5"/>
                  <a:gd name="T62" fmla="*/ 3 w 4"/>
                  <a:gd name="T63" fmla="*/ 4 h 5"/>
                  <a:gd name="T64" fmla="*/ 3 w 4"/>
                  <a:gd name="T65" fmla="*/ 4 h 5"/>
                  <a:gd name="T66" fmla="*/ 3 w 4"/>
                  <a:gd name="T67" fmla="*/ 5 h 5"/>
                  <a:gd name="T68" fmla="*/ 3 w 4"/>
                  <a:gd name="T69" fmla="*/ 5 h 5"/>
                  <a:gd name="T70" fmla="*/ 3 w 4"/>
                  <a:gd name="T71" fmla="*/ 5 h 5"/>
                  <a:gd name="T72" fmla="*/ 3 w 4"/>
                  <a:gd name="T73" fmla="*/ 5 h 5"/>
                  <a:gd name="T74" fmla="*/ 3 w 4"/>
                  <a:gd name="T75" fmla="*/ 5 h 5"/>
                  <a:gd name="T76" fmla="*/ 3 w 4"/>
                  <a:gd name="T77" fmla="*/ 4 h 5"/>
                  <a:gd name="T78" fmla="*/ 4 w 4"/>
                  <a:gd name="T79" fmla="*/ 4 h 5"/>
                  <a:gd name="T80" fmla="*/ 4 w 4"/>
                  <a:gd name="T81" fmla="*/ 4 h 5"/>
                  <a:gd name="T82" fmla="*/ 4 w 4"/>
                  <a:gd name="T83" fmla="*/ 4 h 5"/>
                  <a:gd name="T84" fmla="*/ 4 w 4"/>
                  <a:gd name="T85" fmla="*/ 4 h 5"/>
                  <a:gd name="T86" fmla="*/ 4 w 4"/>
                  <a:gd name="T87" fmla="*/ 4 h 5"/>
                  <a:gd name="T88" fmla="*/ 4 w 4"/>
                  <a:gd name="T89" fmla="*/ 5 h 5"/>
                  <a:gd name="T90" fmla="*/ 4 w 4"/>
                  <a:gd name="T91" fmla="*/ 5 h 5"/>
                  <a:gd name="T92" fmla="*/ 4 w 4"/>
                  <a:gd name="T93" fmla="*/ 4 h 5"/>
                  <a:gd name="T94" fmla="*/ 4 w 4"/>
                  <a:gd name="T95" fmla="*/ 4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5"/>
                  <a:gd name="T146" fmla="*/ 4 w 4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5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231" name="Freeform 2390"/>
              <p:cNvSpPr>
                <a:spLocks/>
              </p:cNvSpPr>
              <p:nvPr/>
            </p:nvSpPr>
            <p:spPr bwMode="auto">
              <a:xfrm>
                <a:off x="2739" y="3006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0 h 6"/>
                  <a:gd name="T4" fmla="*/ 1 w 5"/>
                  <a:gd name="T5" fmla="*/ 3 h 6"/>
                  <a:gd name="T6" fmla="*/ 1 w 5"/>
                  <a:gd name="T7" fmla="*/ 2 h 6"/>
                  <a:gd name="T8" fmla="*/ 1 w 5"/>
                  <a:gd name="T9" fmla="*/ 1 h 6"/>
                  <a:gd name="T10" fmla="*/ 1 w 5"/>
                  <a:gd name="T11" fmla="*/ 1 h 6"/>
                  <a:gd name="T12" fmla="*/ 1 w 5"/>
                  <a:gd name="T13" fmla="*/ 1 h 6"/>
                  <a:gd name="T14" fmla="*/ 1 w 5"/>
                  <a:gd name="T15" fmla="*/ 3 h 6"/>
                  <a:gd name="T16" fmla="*/ 1 w 5"/>
                  <a:gd name="T17" fmla="*/ 3 h 6"/>
                  <a:gd name="T18" fmla="*/ 1 w 5"/>
                  <a:gd name="T19" fmla="*/ 3 h 6"/>
                  <a:gd name="T20" fmla="*/ 1 w 5"/>
                  <a:gd name="T21" fmla="*/ 4 h 6"/>
                  <a:gd name="T22" fmla="*/ 1 w 5"/>
                  <a:gd name="T23" fmla="*/ 4 h 6"/>
                  <a:gd name="T24" fmla="*/ 1 w 5"/>
                  <a:gd name="T25" fmla="*/ 4 h 6"/>
                  <a:gd name="T26" fmla="*/ 2 w 5"/>
                  <a:gd name="T27" fmla="*/ 3 h 6"/>
                  <a:gd name="T28" fmla="*/ 2 w 5"/>
                  <a:gd name="T29" fmla="*/ 3 h 6"/>
                  <a:gd name="T30" fmla="*/ 2 w 5"/>
                  <a:gd name="T31" fmla="*/ 2 h 6"/>
                  <a:gd name="T32" fmla="*/ 2 w 5"/>
                  <a:gd name="T33" fmla="*/ 2 h 6"/>
                  <a:gd name="T34" fmla="*/ 2 w 5"/>
                  <a:gd name="T35" fmla="*/ 3 h 6"/>
                  <a:gd name="T36" fmla="*/ 2 w 5"/>
                  <a:gd name="T37" fmla="*/ 2 h 6"/>
                  <a:gd name="T38" fmla="*/ 2 w 5"/>
                  <a:gd name="T39" fmla="*/ 2 h 6"/>
                  <a:gd name="T40" fmla="*/ 2 w 5"/>
                  <a:gd name="T41" fmla="*/ 2 h 6"/>
                  <a:gd name="T42" fmla="*/ 3 w 5"/>
                  <a:gd name="T43" fmla="*/ 2 h 6"/>
                  <a:gd name="T44" fmla="*/ 3 w 5"/>
                  <a:gd name="T45" fmla="*/ 2 h 6"/>
                  <a:gd name="T46" fmla="*/ 3 w 5"/>
                  <a:gd name="T47" fmla="*/ 3 h 6"/>
                  <a:gd name="T48" fmla="*/ 3 w 5"/>
                  <a:gd name="T49" fmla="*/ 3 h 6"/>
                  <a:gd name="T50" fmla="*/ 3 w 5"/>
                  <a:gd name="T51" fmla="*/ 4 h 6"/>
                  <a:gd name="T52" fmla="*/ 3 w 5"/>
                  <a:gd name="T53" fmla="*/ 4 h 6"/>
                  <a:gd name="T54" fmla="*/ 3 w 5"/>
                  <a:gd name="T55" fmla="*/ 4 h 6"/>
                  <a:gd name="T56" fmla="*/ 3 w 5"/>
                  <a:gd name="T57" fmla="*/ 4 h 6"/>
                  <a:gd name="T58" fmla="*/ 3 w 5"/>
                  <a:gd name="T59" fmla="*/ 4 h 6"/>
                  <a:gd name="T60" fmla="*/ 3 w 5"/>
                  <a:gd name="T61" fmla="*/ 5 h 6"/>
                  <a:gd name="T62" fmla="*/ 3 w 5"/>
                  <a:gd name="T63" fmla="*/ 4 h 6"/>
                  <a:gd name="T64" fmla="*/ 3 w 5"/>
                  <a:gd name="T65" fmla="*/ 4 h 6"/>
                  <a:gd name="T66" fmla="*/ 4 w 5"/>
                  <a:gd name="T67" fmla="*/ 6 h 6"/>
                  <a:gd name="T68" fmla="*/ 4 w 5"/>
                  <a:gd name="T69" fmla="*/ 5 h 6"/>
                  <a:gd name="T70" fmla="*/ 4 w 5"/>
                  <a:gd name="T71" fmla="*/ 5 h 6"/>
                  <a:gd name="T72" fmla="*/ 4 w 5"/>
                  <a:gd name="T73" fmla="*/ 5 h 6"/>
                  <a:gd name="T74" fmla="*/ 4 w 5"/>
                  <a:gd name="T75" fmla="*/ 6 h 6"/>
                  <a:gd name="T76" fmla="*/ 4 w 5"/>
                  <a:gd name="T77" fmla="*/ 5 h 6"/>
                  <a:gd name="T78" fmla="*/ 4 w 5"/>
                  <a:gd name="T79" fmla="*/ 5 h 6"/>
                  <a:gd name="T80" fmla="*/ 4 w 5"/>
                  <a:gd name="T81" fmla="*/ 4 h 6"/>
                  <a:gd name="T82" fmla="*/ 4 w 5"/>
                  <a:gd name="T83" fmla="*/ 4 h 6"/>
                  <a:gd name="T84" fmla="*/ 4 w 5"/>
                  <a:gd name="T85" fmla="*/ 4 h 6"/>
                  <a:gd name="T86" fmla="*/ 5 w 5"/>
                  <a:gd name="T87" fmla="*/ 5 h 6"/>
                  <a:gd name="T88" fmla="*/ 5 w 5"/>
                  <a:gd name="T89" fmla="*/ 4 h 6"/>
                  <a:gd name="T90" fmla="*/ 5 w 5"/>
                  <a:gd name="T91" fmla="*/ 4 h 6"/>
                  <a:gd name="T92" fmla="*/ 5 w 5"/>
                  <a:gd name="T93" fmla="*/ 6 h 6"/>
                  <a:gd name="T94" fmla="*/ 5 w 5"/>
                  <a:gd name="T95" fmla="*/ 4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7906" name="Freeform 2593"/>
            <p:cNvSpPr>
              <a:spLocks/>
            </p:cNvSpPr>
            <p:nvPr/>
          </p:nvSpPr>
          <p:spPr bwMode="auto">
            <a:xfrm>
              <a:off x="5596805" y="5823255"/>
              <a:ext cx="6350" cy="4763"/>
            </a:xfrm>
            <a:custGeom>
              <a:avLst/>
              <a:gdLst>
                <a:gd name="T0" fmla="*/ 0 w 4"/>
                <a:gd name="T1" fmla="*/ 3175 h 3"/>
                <a:gd name="T2" fmla="*/ 0 w 4"/>
                <a:gd name="T3" fmla="*/ 1588 h 3"/>
                <a:gd name="T4" fmla="*/ 0 w 4"/>
                <a:gd name="T5" fmla="*/ 1588 h 3"/>
                <a:gd name="T6" fmla="*/ 0 w 4"/>
                <a:gd name="T7" fmla="*/ 1588 h 3"/>
                <a:gd name="T8" fmla="*/ 0 w 4"/>
                <a:gd name="T9" fmla="*/ 1588 h 3"/>
                <a:gd name="T10" fmla="*/ 0 w 4"/>
                <a:gd name="T11" fmla="*/ 1588 h 3"/>
                <a:gd name="T12" fmla="*/ 0 w 4"/>
                <a:gd name="T13" fmla="*/ 3175 h 3"/>
                <a:gd name="T14" fmla="*/ 0 w 4"/>
                <a:gd name="T15" fmla="*/ 1588 h 3"/>
                <a:gd name="T16" fmla="*/ 1588 w 4"/>
                <a:gd name="T17" fmla="*/ 3175 h 3"/>
                <a:gd name="T18" fmla="*/ 1588 w 4"/>
                <a:gd name="T19" fmla="*/ 3175 h 3"/>
                <a:gd name="T20" fmla="*/ 1588 w 4"/>
                <a:gd name="T21" fmla="*/ 1588 h 3"/>
                <a:gd name="T22" fmla="*/ 1588 w 4"/>
                <a:gd name="T23" fmla="*/ 3175 h 3"/>
                <a:gd name="T24" fmla="*/ 1588 w 4"/>
                <a:gd name="T25" fmla="*/ 3175 h 3"/>
                <a:gd name="T26" fmla="*/ 1588 w 4"/>
                <a:gd name="T27" fmla="*/ 4763 h 3"/>
                <a:gd name="T28" fmla="*/ 1588 w 4"/>
                <a:gd name="T29" fmla="*/ 3175 h 3"/>
                <a:gd name="T30" fmla="*/ 1588 w 4"/>
                <a:gd name="T31" fmla="*/ 1588 h 3"/>
                <a:gd name="T32" fmla="*/ 1588 w 4"/>
                <a:gd name="T33" fmla="*/ 1588 h 3"/>
                <a:gd name="T34" fmla="*/ 3175 w 4"/>
                <a:gd name="T35" fmla="*/ 1588 h 3"/>
                <a:gd name="T36" fmla="*/ 3175 w 4"/>
                <a:gd name="T37" fmla="*/ 1588 h 3"/>
                <a:gd name="T38" fmla="*/ 3175 w 4"/>
                <a:gd name="T39" fmla="*/ 1588 h 3"/>
                <a:gd name="T40" fmla="*/ 3175 w 4"/>
                <a:gd name="T41" fmla="*/ 0 h 3"/>
                <a:gd name="T42" fmla="*/ 3175 w 4"/>
                <a:gd name="T43" fmla="*/ 0 h 3"/>
                <a:gd name="T44" fmla="*/ 3175 w 4"/>
                <a:gd name="T45" fmla="*/ 1588 h 3"/>
                <a:gd name="T46" fmla="*/ 3175 w 4"/>
                <a:gd name="T47" fmla="*/ 1588 h 3"/>
                <a:gd name="T48" fmla="*/ 3175 w 4"/>
                <a:gd name="T49" fmla="*/ 1588 h 3"/>
                <a:gd name="T50" fmla="*/ 3175 w 4"/>
                <a:gd name="T51" fmla="*/ 1588 h 3"/>
                <a:gd name="T52" fmla="*/ 3175 w 4"/>
                <a:gd name="T53" fmla="*/ 1588 h 3"/>
                <a:gd name="T54" fmla="*/ 3175 w 4"/>
                <a:gd name="T55" fmla="*/ 1588 h 3"/>
                <a:gd name="T56" fmla="*/ 3175 w 4"/>
                <a:gd name="T57" fmla="*/ 3175 h 3"/>
                <a:gd name="T58" fmla="*/ 3175 w 4"/>
                <a:gd name="T59" fmla="*/ 3175 h 3"/>
                <a:gd name="T60" fmla="*/ 4762 w 4"/>
                <a:gd name="T61" fmla="*/ 1588 h 3"/>
                <a:gd name="T62" fmla="*/ 4762 w 4"/>
                <a:gd name="T63" fmla="*/ 1588 h 3"/>
                <a:gd name="T64" fmla="*/ 4762 w 4"/>
                <a:gd name="T65" fmla="*/ 1588 h 3"/>
                <a:gd name="T66" fmla="*/ 4762 w 4"/>
                <a:gd name="T67" fmla="*/ 1588 h 3"/>
                <a:gd name="T68" fmla="*/ 4762 w 4"/>
                <a:gd name="T69" fmla="*/ 3175 h 3"/>
                <a:gd name="T70" fmla="*/ 4762 w 4"/>
                <a:gd name="T71" fmla="*/ 3175 h 3"/>
                <a:gd name="T72" fmla="*/ 4762 w 4"/>
                <a:gd name="T73" fmla="*/ 1588 h 3"/>
                <a:gd name="T74" fmla="*/ 4762 w 4"/>
                <a:gd name="T75" fmla="*/ 1588 h 3"/>
                <a:gd name="T76" fmla="*/ 4762 w 4"/>
                <a:gd name="T77" fmla="*/ 3175 h 3"/>
                <a:gd name="T78" fmla="*/ 4762 w 4"/>
                <a:gd name="T79" fmla="*/ 3175 h 3"/>
                <a:gd name="T80" fmla="*/ 6350 w 4"/>
                <a:gd name="T81" fmla="*/ 3175 h 3"/>
                <a:gd name="T82" fmla="*/ 6350 w 4"/>
                <a:gd name="T83" fmla="*/ 3175 h 3"/>
                <a:gd name="T84" fmla="*/ 6350 w 4"/>
                <a:gd name="T85" fmla="*/ 3175 h 3"/>
                <a:gd name="T86" fmla="*/ 6350 w 4"/>
                <a:gd name="T87" fmla="*/ 1588 h 3"/>
                <a:gd name="T88" fmla="*/ 6350 w 4"/>
                <a:gd name="T89" fmla="*/ 3175 h 3"/>
                <a:gd name="T90" fmla="*/ 6350 w 4"/>
                <a:gd name="T91" fmla="*/ 3175 h 3"/>
                <a:gd name="T92" fmla="*/ 6350 w 4"/>
                <a:gd name="T93" fmla="*/ 3175 h 3"/>
                <a:gd name="T94" fmla="*/ 6350 w 4"/>
                <a:gd name="T95" fmla="*/ 1588 h 3"/>
                <a:gd name="T96" fmla="*/ 6350 w 4"/>
                <a:gd name="T97" fmla="*/ 1588 h 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3"/>
                <a:gd name="T149" fmla="*/ 4 w 4"/>
                <a:gd name="T150" fmla="*/ 3 h 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3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7" name="Freeform 2594"/>
            <p:cNvSpPr>
              <a:spLocks/>
            </p:cNvSpPr>
            <p:nvPr/>
          </p:nvSpPr>
          <p:spPr bwMode="auto">
            <a:xfrm>
              <a:off x="5603155" y="5824843"/>
              <a:ext cx="7938" cy="3175"/>
            </a:xfrm>
            <a:custGeom>
              <a:avLst/>
              <a:gdLst>
                <a:gd name="T0" fmla="*/ 1588 w 5"/>
                <a:gd name="T1" fmla="*/ 0 h 2"/>
                <a:gd name="T2" fmla="*/ 1588 w 5"/>
                <a:gd name="T3" fmla="*/ 0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0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0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0 h 2"/>
                <a:gd name="T22" fmla="*/ 3175 w 5"/>
                <a:gd name="T23" fmla="*/ 0 h 2"/>
                <a:gd name="T24" fmla="*/ 3175 w 5"/>
                <a:gd name="T25" fmla="*/ 0 h 2"/>
                <a:gd name="T26" fmla="*/ 3175 w 5"/>
                <a:gd name="T27" fmla="*/ 0 h 2"/>
                <a:gd name="T28" fmla="*/ 3175 w 5"/>
                <a:gd name="T29" fmla="*/ 0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1588 h 2"/>
                <a:gd name="T46" fmla="*/ 4763 w 5"/>
                <a:gd name="T47" fmla="*/ 0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3175 h 2"/>
                <a:gd name="T62" fmla="*/ 4763 w 5"/>
                <a:gd name="T63" fmla="*/ 3175 h 2"/>
                <a:gd name="T64" fmla="*/ 6350 w 5"/>
                <a:gd name="T65" fmla="*/ 1588 h 2"/>
                <a:gd name="T66" fmla="*/ 6350 w 5"/>
                <a:gd name="T67" fmla="*/ 3175 h 2"/>
                <a:gd name="T68" fmla="*/ 6350 w 5"/>
                <a:gd name="T69" fmla="*/ 3175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8" name="Freeform 2595"/>
            <p:cNvSpPr>
              <a:spLocks/>
            </p:cNvSpPr>
            <p:nvPr/>
          </p:nvSpPr>
          <p:spPr bwMode="auto">
            <a:xfrm>
              <a:off x="5611093" y="5826430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0 h 2"/>
                <a:gd name="T30" fmla="*/ 3175 w 5"/>
                <a:gd name="T31" fmla="*/ 0 h 2"/>
                <a:gd name="T32" fmla="*/ 3175 w 5"/>
                <a:gd name="T33" fmla="*/ 1588 h 2"/>
                <a:gd name="T34" fmla="*/ 3175 w 5"/>
                <a:gd name="T35" fmla="*/ 0 h 2"/>
                <a:gd name="T36" fmla="*/ 3175 w 5"/>
                <a:gd name="T37" fmla="*/ 0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0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3175 h 2"/>
                <a:gd name="T50" fmla="*/ 3175 w 5"/>
                <a:gd name="T51" fmla="*/ 3175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3175 h 2"/>
                <a:gd name="T66" fmla="*/ 4763 w 5"/>
                <a:gd name="T67" fmla="*/ 3175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3175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9" name="Freeform 2596"/>
            <p:cNvSpPr>
              <a:spLocks/>
            </p:cNvSpPr>
            <p:nvPr/>
          </p:nvSpPr>
          <p:spPr bwMode="auto">
            <a:xfrm>
              <a:off x="5619030" y="5828018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1588 h 2"/>
                <a:gd name="T8" fmla="*/ 0 w 4"/>
                <a:gd name="T9" fmla="*/ 0 h 2"/>
                <a:gd name="T10" fmla="*/ 0 w 4"/>
                <a:gd name="T11" fmla="*/ 0 h 2"/>
                <a:gd name="T12" fmla="*/ 1588 w 4"/>
                <a:gd name="T13" fmla="*/ 1588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0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3175 h 2"/>
                <a:gd name="T28" fmla="*/ 1588 w 4"/>
                <a:gd name="T29" fmla="*/ 3175 h 2"/>
                <a:gd name="T30" fmla="*/ 1588 w 4"/>
                <a:gd name="T31" fmla="*/ 1588 h 2"/>
                <a:gd name="T32" fmla="*/ 3175 w 4"/>
                <a:gd name="T33" fmla="*/ 1588 h 2"/>
                <a:gd name="T34" fmla="*/ 3175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3175 h 2"/>
                <a:gd name="T42" fmla="*/ 3175 w 4"/>
                <a:gd name="T43" fmla="*/ 3175 h 2"/>
                <a:gd name="T44" fmla="*/ 3175 w 4"/>
                <a:gd name="T45" fmla="*/ 0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4762 w 4"/>
                <a:gd name="T53" fmla="*/ 1588 h 2"/>
                <a:gd name="T54" fmla="*/ 4762 w 4"/>
                <a:gd name="T55" fmla="*/ 1588 h 2"/>
                <a:gd name="T56" fmla="*/ 4762 w 4"/>
                <a:gd name="T57" fmla="*/ 1588 h 2"/>
                <a:gd name="T58" fmla="*/ 4762 w 4"/>
                <a:gd name="T59" fmla="*/ 0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3175 h 2"/>
                <a:gd name="T74" fmla="*/ 4762 w 4"/>
                <a:gd name="T75" fmla="*/ 3175 h 2"/>
                <a:gd name="T76" fmla="*/ 6350 w 4"/>
                <a:gd name="T77" fmla="*/ 3175 h 2"/>
                <a:gd name="T78" fmla="*/ 6350 w 4"/>
                <a:gd name="T79" fmla="*/ 3175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3175 h 2"/>
                <a:gd name="T88" fmla="*/ 6350 w 4"/>
                <a:gd name="T89" fmla="*/ 3175 h 2"/>
                <a:gd name="T90" fmla="*/ 6350 w 4"/>
                <a:gd name="T91" fmla="*/ 1588 h 2"/>
                <a:gd name="T92" fmla="*/ 6350 w 4"/>
                <a:gd name="T93" fmla="*/ 3175 h 2"/>
                <a:gd name="T94" fmla="*/ 6350 w 4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0" name="Freeform 2597"/>
            <p:cNvSpPr>
              <a:spLocks/>
            </p:cNvSpPr>
            <p:nvPr/>
          </p:nvSpPr>
          <p:spPr bwMode="auto">
            <a:xfrm>
              <a:off x="5625380" y="582960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0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3175 h 2"/>
                <a:gd name="T24" fmla="*/ 3175 w 5"/>
                <a:gd name="T25" fmla="*/ 3175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3175 h 2"/>
                <a:gd name="T32" fmla="*/ 3175 w 5"/>
                <a:gd name="T33" fmla="*/ 1588 h 2"/>
                <a:gd name="T34" fmla="*/ 3175 w 5"/>
                <a:gd name="T35" fmla="*/ 0 h 2"/>
                <a:gd name="T36" fmla="*/ 3175 w 5"/>
                <a:gd name="T37" fmla="*/ 0 h 2"/>
                <a:gd name="T38" fmla="*/ 3175 w 5"/>
                <a:gd name="T39" fmla="*/ 0 h 2"/>
                <a:gd name="T40" fmla="*/ 3175 w 5"/>
                <a:gd name="T41" fmla="*/ 0 h 2"/>
                <a:gd name="T42" fmla="*/ 3175 w 5"/>
                <a:gd name="T43" fmla="*/ 0 h 2"/>
                <a:gd name="T44" fmla="*/ 4763 w 5"/>
                <a:gd name="T45" fmla="*/ 0 h 2"/>
                <a:gd name="T46" fmla="*/ 4763 w 5"/>
                <a:gd name="T47" fmla="*/ 0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0 h 2"/>
                <a:gd name="T56" fmla="*/ 4763 w 5"/>
                <a:gd name="T57" fmla="*/ 0 h 2"/>
                <a:gd name="T58" fmla="*/ 4763 w 5"/>
                <a:gd name="T59" fmla="*/ 1588 h 2"/>
                <a:gd name="T60" fmla="*/ 4763 w 5"/>
                <a:gd name="T61" fmla="*/ 0 h 2"/>
                <a:gd name="T62" fmla="*/ 4763 w 5"/>
                <a:gd name="T63" fmla="*/ 0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0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3175 h 2"/>
                <a:gd name="T82" fmla="*/ 6350 w 5"/>
                <a:gd name="T83" fmla="*/ 3175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1" name="Freeform 2598"/>
            <p:cNvSpPr>
              <a:spLocks/>
            </p:cNvSpPr>
            <p:nvPr/>
          </p:nvSpPr>
          <p:spPr bwMode="auto">
            <a:xfrm>
              <a:off x="5633318" y="5831193"/>
              <a:ext cx="6350" cy="1588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1588 h 1"/>
                <a:gd name="T10" fmla="*/ 0 w 4"/>
                <a:gd name="T11" fmla="*/ 1588 h 1"/>
                <a:gd name="T12" fmla="*/ 1588 w 4"/>
                <a:gd name="T13" fmla="*/ 1588 h 1"/>
                <a:gd name="T14" fmla="*/ 1588 w 4"/>
                <a:gd name="T15" fmla="*/ 1588 h 1"/>
                <a:gd name="T16" fmla="*/ 1588 w 4"/>
                <a:gd name="T17" fmla="*/ 0 h 1"/>
                <a:gd name="T18" fmla="*/ 1588 w 4"/>
                <a:gd name="T19" fmla="*/ 1588 h 1"/>
                <a:gd name="T20" fmla="*/ 1588 w 4"/>
                <a:gd name="T21" fmla="*/ 1588 h 1"/>
                <a:gd name="T22" fmla="*/ 1588 w 4"/>
                <a:gd name="T23" fmla="*/ 0 h 1"/>
                <a:gd name="T24" fmla="*/ 1588 w 4"/>
                <a:gd name="T25" fmla="*/ 1588 h 1"/>
                <a:gd name="T26" fmla="*/ 1588 w 4"/>
                <a:gd name="T27" fmla="*/ 1588 h 1"/>
                <a:gd name="T28" fmla="*/ 1588 w 4"/>
                <a:gd name="T29" fmla="*/ 1588 h 1"/>
                <a:gd name="T30" fmla="*/ 1588 w 4"/>
                <a:gd name="T31" fmla="*/ 1588 h 1"/>
                <a:gd name="T32" fmla="*/ 3175 w 4"/>
                <a:gd name="T33" fmla="*/ 1588 h 1"/>
                <a:gd name="T34" fmla="*/ 3175 w 4"/>
                <a:gd name="T35" fmla="*/ 1588 h 1"/>
                <a:gd name="T36" fmla="*/ 3175 w 4"/>
                <a:gd name="T37" fmla="*/ 0 h 1"/>
                <a:gd name="T38" fmla="*/ 3175 w 4"/>
                <a:gd name="T39" fmla="*/ 0 h 1"/>
                <a:gd name="T40" fmla="*/ 3175 w 4"/>
                <a:gd name="T41" fmla="*/ 0 h 1"/>
                <a:gd name="T42" fmla="*/ 3175 w 4"/>
                <a:gd name="T43" fmla="*/ 1588 h 1"/>
                <a:gd name="T44" fmla="*/ 3175 w 4"/>
                <a:gd name="T45" fmla="*/ 1588 h 1"/>
                <a:gd name="T46" fmla="*/ 3175 w 4"/>
                <a:gd name="T47" fmla="*/ 1588 h 1"/>
                <a:gd name="T48" fmla="*/ 3175 w 4"/>
                <a:gd name="T49" fmla="*/ 0 h 1"/>
                <a:gd name="T50" fmla="*/ 3175 w 4"/>
                <a:gd name="T51" fmla="*/ 1588 h 1"/>
                <a:gd name="T52" fmla="*/ 3175 w 4"/>
                <a:gd name="T53" fmla="*/ 1588 h 1"/>
                <a:gd name="T54" fmla="*/ 4762 w 4"/>
                <a:gd name="T55" fmla="*/ 1588 h 1"/>
                <a:gd name="T56" fmla="*/ 4762 w 4"/>
                <a:gd name="T57" fmla="*/ 1588 h 1"/>
                <a:gd name="T58" fmla="*/ 4762 w 4"/>
                <a:gd name="T59" fmla="*/ 1588 h 1"/>
                <a:gd name="T60" fmla="*/ 4762 w 4"/>
                <a:gd name="T61" fmla="*/ 1588 h 1"/>
                <a:gd name="T62" fmla="*/ 4762 w 4"/>
                <a:gd name="T63" fmla="*/ 0 h 1"/>
                <a:gd name="T64" fmla="*/ 4762 w 4"/>
                <a:gd name="T65" fmla="*/ 0 h 1"/>
                <a:gd name="T66" fmla="*/ 4762 w 4"/>
                <a:gd name="T67" fmla="*/ 0 h 1"/>
                <a:gd name="T68" fmla="*/ 4762 w 4"/>
                <a:gd name="T69" fmla="*/ 0 h 1"/>
                <a:gd name="T70" fmla="*/ 4762 w 4"/>
                <a:gd name="T71" fmla="*/ 1588 h 1"/>
                <a:gd name="T72" fmla="*/ 4762 w 4"/>
                <a:gd name="T73" fmla="*/ 1588 h 1"/>
                <a:gd name="T74" fmla="*/ 6350 w 4"/>
                <a:gd name="T75" fmla="*/ 1588 h 1"/>
                <a:gd name="T76" fmla="*/ 6350 w 4"/>
                <a:gd name="T77" fmla="*/ 1588 h 1"/>
                <a:gd name="T78" fmla="*/ 6350 w 4"/>
                <a:gd name="T79" fmla="*/ 0 h 1"/>
                <a:gd name="T80" fmla="*/ 6350 w 4"/>
                <a:gd name="T81" fmla="*/ 1588 h 1"/>
                <a:gd name="T82" fmla="*/ 6350 w 4"/>
                <a:gd name="T83" fmla="*/ 1588 h 1"/>
                <a:gd name="T84" fmla="*/ 6350 w 4"/>
                <a:gd name="T85" fmla="*/ 1588 h 1"/>
                <a:gd name="T86" fmla="*/ 6350 w 4"/>
                <a:gd name="T87" fmla="*/ 1588 h 1"/>
                <a:gd name="T88" fmla="*/ 6350 w 4"/>
                <a:gd name="T89" fmla="*/ 0 h 1"/>
                <a:gd name="T90" fmla="*/ 6350 w 4"/>
                <a:gd name="T91" fmla="*/ 0 h 1"/>
                <a:gd name="T92" fmla="*/ 6350 w 4"/>
                <a:gd name="T93" fmla="*/ 1588 h 1"/>
                <a:gd name="T94" fmla="*/ 6350 w 4"/>
                <a:gd name="T95" fmla="*/ 1588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1"/>
                <a:gd name="T146" fmla="*/ 4 w 4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2" name="Freeform 2599"/>
            <p:cNvSpPr>
              <a:spLocks/>
            </p:cNvSpPr>
            <p:nvPr/>
          </p:nvSpPr>
          <p:spPr bwMode="auto">
            <a:xfrm>
              <a:off x="5639668" y="5831193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0 h 2"/>
                <a:gd name="T16" fmla="*/ 1588 w 5"/>
                <a:gd name="T17" fmla="*/ 1588 h 2"/>
                <a:gd name="T18" fmla="*/ 1588 w 5"/>
                <a:gd name="T19" fmla="*/ 0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3175 h 2"/>
                <a:gd name="T26" fmla="*/ 3175 w 5"/>
                <a:gd name="T27" fmla="*/ 3175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4763 w 5"/>
                <a:gd name="T37" fmla="*/ 1588 h 2"/>
                <a:gd name="T38" fmla="*/ 4763 w 5"/>
                <a:gd name="T39" fmla="*/ 1588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0 h 2"/>
                <a:gd name="T46" fmla="*/ 4763 w 5"/>
                <a:gd name="T47" fmla="*/ 0 h 2"/>
                <a:gd name="T48" fmla="*/ 4763 w 5"/>
                <a:gd name="T49" fmla="*/ 3175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6350 w 5"/>
                <a:gd name="T59" fmla="*/ 1588 h 2"/>
                <a:gd name="T60" fmla="*/ 6350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3175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3175 h 2"/>
                <a:gd name="T76" fmla="*/ 6350 w 5"/>
                <a:gd name="T77" fmla="*/ 3175 h 2"/>
                <a:gd name="T78" fmla="*/ 7938 w 5"/>
                <a:gd name="T79" fmla="*/ 1588 h 2"/>
                <a:gd name="T80" fmla="*/ 7938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3" name="Freeform 2600"/>
            <p:cNvSpPr>
              <a:spLocks/>
            </p:cNvSpPr>
            <p:nvPr/>
          </p:nvSpPr>
          <p:spPr bwMode="auto">
            <a:xfrm>
              <a:off x="5647605" y="5832780"/>
              <a:ext cx="7938" cy="3175"/>
            </a:xfrm>
            <a:custGeom>
              <a:avLst/>
              <a:gdLst>
                <a:gd name="T0" fmla="*/ 1588 w 5"/>
                <a:gd name="T1" fmla="*/ 0 h 2"/>
                <a:gd name="T2" fmla="*/ 1588 w 5"/>
                <a:gd name="T3" fmla="*/ 0 h 2"/>
                <a:gd name="T4" fmla="*/ 1588 w 5"/>
                <a:gd name="T5" fmla="*/ 0 h 2"/>
                <a:gd name="T6" fmla="*/ 1588 w 5"/>
                <a:gd name="T7" fmla="*/ 0 h 2"/>
                <a:gd name="T8" fmla="*/ 1588 w 5"/>
                <a:gd name="T9" fmla="*/ 0 h 2"/>
                <a:gd name="T10" fmla="*/ 1588 w 5"/>
                <a:gd name="T11" fmla="*/ 1588 h 2"/>
                <a:gd name="T12" fmla="*/ 1588 w 5"/>
                <a:gd name="T13" fmla="*/ 0 h 2"/>
                <a:gd name="T14" fmla="*/ 1588 w 5"/>
                <a:gd name="T15" fmla="*/ 0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0 h 2"/>
                <a:gd name="T32" fmla="*/ 3175 w 5"/>
                <a:gd name="T33" fmla="*/ 0 h 2"/>
                <a:gd name="T34" fmla="*/ 3175 w 5"/>
                <a:gd name="T35" fmla="*/ 0 h 2"/>
                <a:gd name="T36" fmla="*/ 3175 w 5"/>
                <a:gd name="T37" fmla="*/ 0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0 h 2"/>
                <a:gd name="T46" fmla="*/ 4763 w 5"/>
                <a:gd name="T47" fmla="*/ 0 h 2"/>
                <a:gd name="T48" fmla="*/ 4763 w 5"/>
                <a:gd name="T49" fmla="*/ 0 h 2"/>
                <a:gd name="T50" fmla="*/ 4763 w 5"/>
                <a:gd name="T51" fmla="*/ 1588 h 2"/>
                <a:gd name="T52" fmla="*/ 4763 w 5"/>
                <a:gd name="T53" fmla="*/ 0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0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0 h 2"/>
                <a:gd name="T68" fmla="*/ 6350 w 5"/>
                <a:gd name="T69" fmla="*/ 0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3175 h 2"/>
                <a:gd name="T88" fmla="*/ 6350 w 5"/>
                <a:gd name="T89" fmla="*/ 3175 h 2"/>
                <a:gd name="T90" fmla="*/ 7938 w 5"/>
                <a:gd name="T91" fmla="*/ 1588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4" name="Freeform 2601"/>
            <p:cNvSpPr>
              <a:spLocks/>
            </p:cNvSpPr>
            <p:nvPr/>
          </p:nvSpPr>
          <p:spPr bwMode="auto">
            <a:xfrm>
              <a:off x="5655543" y="5832780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3175 h 2"/>
                <a:gd name="T10" fmla="*/ 0 w 5"/>
                <a:gd name="T11" fmla="*/ 3175 h 2"/>
                <a:gd name="T12" fmla="*/ 0 w 5"/>
                <a:gd name="T13" fmla="*/ 0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3175 h 2"/>
                <a:gd name="T20" fmla="*/ 1588 w 5"/>
                <a:gd name="T21" fmla="*/ 3175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3175 w 5"/>
                <a:gd name="T33" fmla="*/ 3175 h 2"/>
                <a:gd name="T34" fmla="*/ 3175 w 5"/>
                <a:gd name="T35" fmla="*/ 3175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3175 h 2"/>
                <a:gd name="T44" fmla="*/ 3175 w 5"/>
                <a:gd name="T45" fmla="*/ 3175 h 2"/>
                <a:gd name="T46" fmla="*/ 3175 w 5"/>
                <a:gd name="T47" fmla="*/ 3175 h 2"/>
                <a:gd name="T48" fmla="*/ 3175 w 5"/>
                <a:gd name="T49" fmla="*/ 1588 h 2"/>
                <a:gd name="T50" fmla="*/ 3175 w 5"/>
                <a:gd name="T51" fmla="*/ 3175 h 2"/>
                <a:gd name="T52" fmla="*/ 4763 w 5"/>
                <a:gd name="T53" fmla="*/ 3175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0 h 2"/>
                <a:gd name="T68" fmla="*/ 4763 w 5"/>
                <a:gd name="T69" fmla="*/ 0 h 2"/>
                <a:gd name="T70" fmla="*/ 4763 w 5"/>
                <a:gd name="T71" fmla="*/ 1588 h 2"/>
                <a:gd name="T72" fmla="*/ 4763 w 5"/>
                <a:gd name="T73" fmla="*/ 1588 h 2"/>
                <a:gd name="T74" fmla="*/ 6350 w 5"/>
                <a:gd name="T75" fmla="*/ 3175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3175 h 2"/>
                <a:gd name="T90" fmla="*/ 6350 w 5"/>
                <a:gd name="T91" fmla="*/ 1588 h 2"/>
                <a:gd name="T92" fmla="*/ 7938 w 5"/>
                <a:gd name="T93" fmla="*/ 0 h 2"/>
                <a:gd name="T94" fmla="*/ 7938 w 5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5" name="Freeform 2602"/>
            <p:cNvSpPr>
              <a:spLocks/>
            </p:cNvSpPr>
            <p:nvPr/>
          </p:nvSpPr>
          <p:spPr bwMode="auto">
            <a:xfrm>
              <a:off x="5663480" y="5831193"/>
              <a:ext cx="6350" cy="3175"/>
            </a:xfrm>
            <a:custGeom>
              <a:avLst/>
              <a:gdLst>
                <a:gd name="T0" fmla="*/ 0 w 4"/>
                <a:gd name="T1" fmla="*/ 3175 h 2"/>
                <a:gd name="T2" fmla="*/ 0 w 4"/>
                <a:gd name="T3" fmla="*/ 3175 h 2"/>
                <a:gd name="T4" fmla="*/ 0 w 4"/>
                <a:gd name="T5" fmla="*/ 3175 h 2"/>
                <a:gd name="T6" fmla="*/ 0 w 4"/>
                <a:gd name="T7" fmla="*/ 3175 h 2"/>
                <a:gd name="T8" fmla="*/ 0 w 4"/>
                <a:gd name="T9" fmla="*/ 3175 h 2"/>
                <a:gd name="T10" fmla="*/ 0 w 4"/>
                <a:gd name="T11" fmla="*/ 3175 h 2"/>
                <a:gd name="T12" fmla="*/ 0 w 4"/>
                <a:gd name="T13" fmla="*/ 3175 h 2"/>
                <a:gd name="T14" fmla="*/ 0 w 4"/>
                <a:gd name="T15" fmla="*/ 3175 h 2"/>
                <a:gd name="T16" fmla="*/ 0 w 4"/>
                <a:gd name="T17" fmla="*/ 3175 h 2"/>
                <a:gd name="T18" fmla="*/ 1588 w 4"/>
                <a:gd name="T19" fmla="*/ 3175 h 2"/>
                <a:gd name="T20" fmla="*/ 1588 w 4"/>
                <a:gd name="T21" fmla="*/ 3175 h 2"/>
                <a:gd name="T22" fmla="*/ 1588 w 4"/>
                <a:gd name="T23" fmla="*/ 3175 h 2"/>
                <a:gd name="T24" fmla="*/ 1588 w 4"/>
                <a:gd name="T25" fmla="*/ 3175 h 2"/>
                <a:gd name="T26" fmla="*/ 1588 w 4"/>
                <a:gd name="T27" fmla="*/ 3175 h 2"/>
                <a:gd name="T28" fmla="*/ 1588 w 4"/>
                <a:gd name="T29" fmla="*/ 3175 h 2"/>
                <a:gd name="T30" fmla="*/ 1588 w 4"/>
                <a:gd name="T31" fmla="*/ 1588 h 2"/>
                <a:gd name="T32" fmla="*/ 1588 w 4"/>
                <a:gd name="T33" fmla="*/ 3175 h 2"/>
                <a:gd name="T34" fmla="*/ 1588 w 4"/>
                <a:gd name="T35" fmla="*/ 3175 h 2"/>
                <a:gd name="T36" fmla="*/ 1588 w 4"/>
                <a:gd name="T37" fmla="*/ 3175 h 2"/>
                <a:gd name="T38" fmla="*/ 3175 w 4"/>
                <a:gd name="T39" fmla="*/ 3175 h 2"/>
                <a:gd name="T40" fmla="*/ 3175 w 4"/>
                <a:gd name="T41" fmla="*/ 3175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0 h 2"/>
                <a:gd name="T54" fmla="*/ 3175 w 4"/>
                <a:gd name="T55" fmla="*/ 0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3175 h 2"/>
                <a:gd name="T70" fmla="*/ 4762 w 4"/>
                <a:gd name="T71" fmla="*/ 1588 h 2"/>
                <a:gd name="T72" fmla="*/ 4762 w 4"/>
                <a:gd name="T73" fmla="*/ 3175 h 2"/>
                <a:gd name="T74" fmla="*/ 4762 w 4"/>
                <a:gd name="T75" fmla="*/ 3175 h 2"/>
                <a:gd name="T76" fmla="*/ 4762 w 4"/>
                <a:gd name="T77" fmla="*/ 3175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3175 h 2"/>
                <a:gd name="T86" fmla="*/ 6350 w 4"/>
                <a:gd name="T87" fmla="*/ 3175 h 2"/>
                <a:gd name="T88" fmla="*/ 6350 w 4"/>
                <a:gd name="T89" fmla="*/ 3175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6" name="Freeform 2603"/>
            <p:cNvSpPr>
              <a:spLocks/>
            </p:cNvSpPr>
            <p:nvPr/>
          </p:nvSpPr>
          <p:spPr bwMode="auto">
            <a:xfrm>
              <a:off x="5669830" y="5832780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0 h 2"/>
                <a:gd name="T10" fmla="*/ 1588 w 5"/>
                <a:gd name="T11" fmla="*/ 0 h 2"/>
                <a:gd name="T12" fmla="*/ 1588 w 5"/>
                <a:gd name="T13" fmla="*/ 0 h 2"/>
                <a:gd name="T14" fmla="*/ 1588 w 5"/>
                <a:gd name="T15" fmla="*/ 0 h 2"/>
                <a:gd name="T16" fmla="*/ 1588 w 5"/>
                <a:gd name="T17" fmla="*/ 0 h 2"/>
                <a:gd name="T18" fmla="*/ 1588 w 5"/>
                <a:gd name="T19" fmla="*/ 0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0 h 2"/>
                <a:gd name="T30" fmla="*/ 3175 w 5"/>
                <a:gd name="T31" fmla="*/ 0 h 2"/>
                <a:gd name="T32" fmla="*/ 3175 w 5"/>
                <a:gd name="T33" fmla="*/ 0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0 h 2"/>
                <a:gd name="T40" fmla="*/ 3175 w 5"/>
                <a:gd name="T41" fmla="*/ 0 h 2"/>
                <a:gd name="T42" fmla="*/ 3175 w 5"/>
                <a:gd name="T43" fmla="*/ 0 h 2"/>
                <a:gd name="T44" fmla="*/ 3175 w 5"/>
                <a:gd name="T45" fmla="*/ 0 h 2"/>
                <a:gd name="T46" fmla="*/ 4763 w 5"/>
                <a:gd name="T47" fmla="*/ 0 h 2"/>
                <a:gd name="T48" fmla="*/ 4763 w 5"/>
                <a:gd name="T49" fmla="*/ 0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0 h 2"/>
                <a:gd name="T64" fmla="*/ 6350 w 5"/>
                <a:gd name="T65" fmla="*/ 0 h 2"/>
                <a:gd name="T66" fmla="*/ 6350 w 5"/>
                <a:gd name="T67" fmla="*/ 0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0 h 2"/>
                <a:gd name="T82" fmla="*/ 6350 w 5"/>
                <a:gd name="T83" fmla="*/ 1588 h 2"/>
                <a:gd name="T84" fmla="*/ 6350 w 5"/>
                <a:gd name="T85" fmla="*/ 1588 h 2"/>
                <a:gd name="T86" fmla="*/ 7938 w 5"/>
                <a:gd name="T87" fmla="*/ 3175 h 2"/>
                <a:gd name="T88" fmla="*/ 7938 w 5"/>
                <a:gd name="T89" fmla="*/ 3175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7" name="Freeform 2604"/>
            <p:cNvSpPr>
              <a:spLocks/>
            </p:cNvSpPr>
            <p:nvPr/>
          </p:nvSpPr>
          <p:spPr bwMode="auto">
            <a:xfrm>
              <a:off x="5677768" y="583278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3175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3175 h 2"/>
                <a:gd name="T26" fmla="*/ 1588 w 5"/>
                <a:gd name="T27" fmla="*/ 3175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0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3175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0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0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0 h 2"/>
                <a:gd name="T78" fmla="*/ 6350 w 5"/>
                <a:gd name="T79" fmla="*/ 0 h 2"/>
                <a:gd name="T80" fmla="*/ 6350 w 5"/>
                <a:gd name="T81" fmla="*/ 0 h 2"/>
                <a:gd name="T82" fmla="*/ 6350 w 5"/>
                <a:gd name="T83" fmla="*/ 0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8" name="Freeform 2605"/>
            <p:cNvSpPr>
              <a:spLocks/>
            </p:cNvSpPr>
            <p:nvPr/>
          </p:nvSpPr>
          <p:spPr bwMode="auto">
            <a:xfrm>
              <a:off x="5685705" y="583278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0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3175 h 2"/>
                <a:gd name="T20" fmla="*/ 1588 w 5"/>
                <a:gd name="T21" fmla="*/ 3175 h 2"/>
                <a:gd name="T22" fmla="*/ 1588 w 5"/>
                <a:gd name="T23" fmla="*/ 3175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3175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3175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3175 h 2"/>
                <a:gd name="T60" fmla="*/ 4763 w 5"/>
                <a:gd name="T61" fmla="*/ 3175 h 2"/>
                <a:gd name="T62" fmla="*/ 4763 w 5"/>
                <a:gd name="T63" fmla="*/ 1588 h 2"/>
                <a:gd name="T64" fmla="*/ 4763 w 5"/>
                <a:gd name="T65" fmla="*/ 3175 h 2"/>
                <a:gd name="T66" fmla="*/ 4763 w 5"/>
                <a:gd name="T67" fmla="*/ 3175 h 2"/>
                <a:gd name="T68" fmla="*/ 4763 w 5"/>
                <a:gd name="T69" fmla="*/ 3175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3175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6350 w 5"/>
                <a:gd name="T83" fmla="*/ 3175 h 2"/>
                <a:gd name="T84" fmla="*/ 6350 w 5"/>
                <a:gd name="T85" fmla="*/ 3175 h 2"/>
                <a:gd name="T86" fmla="*/ 6350 w 5"/>
                <a:gd name="T87" fmla="*/ 1588 h 2"/>
                <a:gd name="T88" fmla="*/ 6350 w 5"/>
                <a:gd name="T89" fmla="*/ 3175 h 2"/>
                <a:gd name="T90" fmla="*/ 6350 w 5"/>
                <a:gd name="T91" fmla="*/ 3175 h 2"/>
                <a:gd name="T92" fmla="*/ 7938 w 5"/>
                <a:gd name="T93" fmla="*/ 3175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9" name="Freeform 2606"/>
            <p:cNvSpPr>
              <a:spLocks/>
            </p:cNvSpPr>
            <p:nvPr/>
          </p:nvSpPr>
          <p:spPr bwMode="auto">
            <a:xfrm>
              <a:off x="5693643" y="5832780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3175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3175 h 2"/>
                <a:gd name="T24" fmla="*/ 1588 w 4"/>
                <a:gd name="T25" fmla="*/ 3175 h 2"/>
                <a:gd name="T26" fmla="*/ 1588 w 4"/>
                <a:gd name="T27" fmla="*/ 3175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0 h 2"/>
                <a:gd name="T36" fmla="*/ 3175 w 4"/>
                <a:gd name="T37" fmla="*/ 3175 h 2"/>
                <a:gd name="T38" fmla="*/ 3175 w 4"/>
                <a:gd name="T39" fmla="*/ 3175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3175 h 2"/>
                <a:gd name="T52" fmla="*/ 3175 w 4"/>
                <a:gd name="T53" fmla="*/ 3175 h 2"/>
                <a:gd name="T54" fmla="*/ 3175 w 4"/>
                <a:gd name="T55" fmla="*/ 3175 h 2"/>
                <a:gd name="T56" fmla="*/ 3175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3175 h 2"/>
                <a:gd name="T70" fmla="*/ 4762 w 4"/>
                <a:gd name="T71" fmla="*/ 3175 h 2"/>
                <a:gd name="T72" fmla="*/ 4762 w 4"/>
                <a:gd name="T73" fmla="*/ 3175 h 2"/>
                <a:gd name="T74" fmla="*/ 4762 w 4"/>
                <a:gd name="T75" fmla="*/ 3175 h 2"/>
                <a:gd name="T76" fmla="*/ 4762 w 4"/>
                <a:gd name="T77" fmla="*/ 3175 h 2"/>
                <a:gd name="T78" fmla="*/ 6350 w 4"/>
                <a:gd name="T79" fmla="*/ 3175 h 2"/>
                <a:gd name="T80" fmla="*/ 6350 w 4"/>
                <a:gd name="T81" fmla="*/ 3175 h 2"/>
                <a:gd name="T82" fmla="*/ 6350 w 4"/>
                <a:gd name="T83" fmla="*/ 3175 h 2"/>
                <a:gd name="T84" fmla="*/ 6350 w 4"/>
                <a:gd name="T85" fmla="*/ 3175 h 2"/>
                <a:gd name="T86" fmla="*/ 6350 w 4"/>
                <a:gd name="T87" fmla="*/ 3175 h 2"/>
                <a:gd name="T88" fmla="*/ 6350 w 4"/>
                <a:gd name="T89" fmla="*/ 3175 h 2"/>
                <a:gd name="T90" fmla="*/ 6350 w 4"/>
                <a:gd name="T91" fmla="*/ 3175 h 2"/>
                <a:gd name="T92" fmla="*/ 6350 w 4"/>
                <a:gd name="T93" fmla="*/ 3175 h 2"/>
                <a:gd name="T94" fmla="*/ 6350 w 4"/>
                <a:gd name="T95" fmla="*/ 3175 h 2"/>
                <a:gd name="T96" fmla="*/ 6350 w 4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0" name="Freeform 2607"/>
            <p:cNvSpPr>
              <a:spLocks/>
            </p:cNvSpPr>
            <p:nvPr/>
          </p:nvSpPr>
          <p:spPr bwMode="auto">
            <a:xfrm>
              <a:off x="5699993" y="5834368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0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0 h 2"/>
                <a:gd name="T28" fmla="*/ 3175 w 5"/>
                <a:gd name="T29" fmla="*/ 0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1588 h 2"/>
                <a:gd name="T46" fmla="*/ 4763 w 5"/>
                <a:gd name="T47" fmla="*/ 0 h 2"/>
                <a:gd name="T48" fmla="*/ 4763 w 5"/>
                <a:gd name="T49" fmla="*/ 0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0 h 2"/>
                <a:gd name="T68" fmla="*/ 6350 w 5"/>
                <a:gd name="T69" fmla="*/ 1588 h 2"/>
                <a:gd name="T70" fmla="*/ 6350 w 5"/>
                <a:gd name="T71" fmla="*/ 0 h 2"/>
                <a:gd name="T72" fmla="*/ 6350 w 5"/>
                <a:gd name="T73" fmla="*/ 0 h 2"/>
                <a:gd name="T74" fmla="*/ 6350 w 5"/>
                <a:gd name="T75" fmla="*/ 1588 h 2"/>
                <a:gd name="T76" fmla="*/ 6350 w 5"/>
                <a:gd name="T77" fmla="*/ 0 h 2"/>
                <a:gd name="T78" fmla="*/ 6350 w 5"/>
                <a:gd name="T79" fmla="*/ 0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1" name="Freeform 2608"/>
            <p:cNvSpPr>
              <a:spLocks/>
            </p:cNvSpPr>
            <p:nvPr/>
          </p:nvSpPr>
          <p:spPr bwMode="auto">
            <a:xfrm>
              <a:off x="5707930" y="5832780"/>
              <a:ext cx="7938" cy="4763"/>
            </a:xfrm>
            <a:custGeom>
              <a:avLst/>
              <a:gdLst>
                <a:gd name="T0" fmla="*/ 0 w 5"/>
                <a:gd name="T1" fmla="*/ 3175 h 3"/>
                <a:gd name="T2" fmla="*/ 0 w 5"/>
                <a:gd name="T3" fmla="*/ 3175 h 3"/>
                <a:gd name="T4" fmla="*/ 0 w 5"/>
                <a:gd name="T5" fmla="*/ 3175 h 3"/>
                <a:gd name="T6" fmla="*/ 0 w 5"/>
                <a:gd name="T7" fmla="*/ 3175 h 3"/>
                <a:gd name="T8" fmla="*/ 0 w 5"/>
                <a:gd name="T9" fmla="*/ 3175 h 3"/>
                <a:gd name="T10" fmla="*/ 1588 w 5"/>
                <a:gd name="T11" fmla="*/ 3175 h 3"/>
                <a:gd name="T12" fmla="*/ 1588 w 5"/>
                <a:gd name="T13" fmla="*/ 3175 h 3"/>
                <a:gd name="T14" fmla="*/ 1588 w 5"/>
                <a:gd name="T15" fmla="*/ 3175 h 3"/>
                <a:gd name="T16" fmla="*/ 1588 w 5"/>
                <a:gd name="T17" fmla="*/ 3175 h 3"/>
                <a:gd name="T18" fmla="*/ 1588 w 5"/>
                <a:gd name="T19" fmla="*/ 3175 h 3"/>
                <a:gd name="T20" fmla="*/ 1588 w 5"/>
                <a:gd name="T21" fmla="*/ 4763 h 3"/>
                <a:gd name="T22" fmla="*/ 1588 w 5"/>
                <a:gd name="T23" fmla="*/ 4763 h 3"/>
                <a:gd name="T24" fmla="*/ 1588 w 5"/>
                <a:gd name="T25" fmla="*/ 3175 h 3"/>
                <a:gd name="T26" fmla="*/ 1588 w 5"/>
                <a:gd name="T27" fmla="*/ 3175 h 3"/>
                <a:gd name="T28" fmla="*/ 1588 w 5"/>
                <a:gd name="T29" fmla="*/ 3175 h 3"/>
                <a:gd name="T30" fmla="*/ 1588 w 5"/>
                <a:gd name="T31" fmla="*/ 3175 h 3"/>
                <a:gd name="T32" fmla="*/ 3175 w 5"/>
                <a:gd name="T33" fmla="*/ 3175 h 3"/>
                <a:gd name="T34" fmla="*/ 3175 w 5"/>
                <a:gd name="T35" fmla="*/ 3175 h 3"/>
                <a:gd name="T36" fmla="*/ 3175 w 5"/>
                <a:gd name="T37" fmla="*/ 3175 h 3"/>
                <a:gd name="T38" fmla="*/ 3175 w 5"/>
                <a:gd name="T39" fmla="*/ 1588 h 3"/>
                <a:gd name="T40" fmla="*/ 3175 w 5"/>
                <a:gd name="T41" fmla="*/ 1588 h 3"/>
                <a:gd name="T42" fmla="*/ 3175 w 5"/>
                <a:gd name="T43" fmla="*/ 1588 h 3"/>
                <a:gd name="T44" fmla="*/ 3175 w 5"/>
                <a:gd name="T45" fmla="*/ 3175 h 3"/>
                <a:gd name="T46" fmla="*/ 3175 w 5"/>
                <a:gd name="T47" fmla="*/ 1588 h 3"/>
                <a:gd name="T48" fmla="*/ 3175 w 5"/>
                <a:gd name="T49" fmla="*/ 1588 h 3"/>
                <a:gd name="T50" fmla="*/ 4763 w 5"/>
                <a:gd name="T51" fmla="*/ 3175 h 3"/>
                <a:gd name="T52" fmla="*/ 4763 w 5"/>
                <a:gd name="T53" fmla="*/ 3175 h 3"/>
                <a:gd name="T54" fmla="*/ 4763 w 5"/>
                <a:gd name="T55" fmla="*/ 3175 h 3"/>
                <a:gd name="T56" fmla="*/ 4763 w 5"/>
                <a:gd name="T57" fmla="*/ 3175 h 3"/>
                <a:gd name="T58" fmla="*/ 4763 w 5"/>
                <a:gd name="T59" fmla="*/ 3175 h 3"/>
                <a:gd name="T60" fmla="*/ 4763 w 5"/>
                <a:gd name="T61" fmla="*/ 1588 h 3"/>
                <a:gd name="T62" fmla="*/ 4763 w 5"/>
                <a:gd name="T63" fmla="*/ 1588 h 3"/>
                <a:gd name="T64" fmla="*/ 4763 w 5"/>
                <a:gd name="T65" fmla="*/ 1588 h 3"/>
                <a:gd name="T66" fmla="*/ 4763 w 5"/>
                <a:gd name="T67" fmla="*/ 3175 h 3"/>
                <a:gd name="T68" fmla="*/ 4763 w 5"/>
                <a:gd name="T69" fmla="*/ 3175 h 3"/>
                <a:gd name="T70" fmla="*/ 4763 w 5"/>
                <a:gd name="T71" fmla="*/ 3175 h 3"/>
                <a:gd name="T72" fmla="*/ 4763 w 5"/>
                <a:gd name="T73" fmla="*/ 3175 h 3"/>
                <a:gd name="T74" fmla="*/ 6350 w 5"/>
                <a:gd name="T75" fmla="*/ 1588 h 3"/>
                <a:gd name="T76" fmla="*/ 6350 w 5"/>
                <a:gd name="T77" fmla="*/ 1588 h 3"/>
                <a:gd name="T78" fmla="*/ 6350 w 5"/>
                <a:gd name="T79" fmla="*/ 1588 h 3"/>
                <a:gd name="T80" fmla="*/ 6350 w 5"/>
                <a:gd name="T81" fmla="*/ 1588 h 3"/>
                <a:gd name="T82" fmla="*/ 6350 w 5"/>
                <a:gd name="T83" fmla="*/ 1588 h 3"/>
                <a:gd name="T84" fmla="*/ 6350 w 5"/>
                <a:gd name="T85" fmla="*/ 1588 h 3"/>
                <a:gd name="T86" fmla="*/ 6350 w 5"/>
                <a:gd name="T87" fmla="*/ 1588 h 3"/>
                <a:gd name="T88" fmla="*/ 6350 w 5"/>
                <a:gd name="T89" fmla="*/ 1588 h 3"/>
                <a:gd name="T90" fmla="*/ 7938 w 5"/>
                <a:gd name="T91" fmla="*/ 1588 h 3"/>
                <a:gd name="T92" fmla="*/ 7938 w 5"/>
                <a:gd name="T93" fmla="*/ 1588 h 3"/>
                <a:gd name="T94" fmla="*/ 7938 w 5"/>
                <a:gd name="T95" fmla="*/ 1588 h 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3"/>
                <a:gd name="T146" fmla="*/ 5 w 5"/>
                <a:gd name="T147" fmla="*/ 3 h 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2" name="Freeform 2609"/>
            <p:cNvSpPr>
              <a:spLocks/>
            </p:cNvSpPr>
            <p:nvPr/>
          </p:nvSpPr>
          <p:spPr bwMode="auto">
            <a:xfrm>
              <a:off x="5715868" y="5832780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1588 w 4"/>
                <a:gd name="T13" fmla="*/ 1588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3175 h 2"/>
                <a:gd name="T26" fmla="*/ 1588 w 4"/>
                <a:gd name="T27" fmla="*/ 3175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3175 w 4"/>
                <a:gd name="T35" fmla="*/ 3175 h 2"/>
                <a:gd name="T36" fmla="*/ 3175 w 4"/>
                <a:gd name="T37" fmla="*/ 3175 h 2"/>
                <a:gd name="T38" fmla="*/ 3175 w 4"/>
                <a:gd name="T39" fmla="*/ 3175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3175 h 2"/>
                <a:gd name="T46" fmla="*/ 3175 w 4"/>
                <a:gd name="T47" fmla="*/ 3175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3175 h 2"/>
                <a:gd name="T68" fmla="*/ 4762 w 4"/>
                <a:gd name="T69" fmla="*/ 3175 h 2"/>
                <a:gd name="T70" fmla="*/ 4762 w 4"/>
                <a:gd name="T71" fmla="*/ 3175 h 2"/>
                <a:gd name="T72" fmla="*/ 4762 w 4"/>
                <a:gd name="T73" fmla="*/ 3175 h 2"/>
                <a:gd name="T74" fmla="*/ 6350 w 4"/>
                <a:gd name="T75" fmla="*/ 1588 h 2"/>
                <a:gd name="T76" fmla="*/ 6350 w 4"/>
                <a:gd name="T77" fmla="*/ 1588 h 2"/>
                <a:gd name="T78" fmla="*/ 6350 w 4"/>
                <a:gd name="T79" fmla="*/ 3175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3175 h 2"/>
                <a:gd name="T86" fmla="*/ 6350 w 4"/>
                <a:gd name="T87" fmla="*/ 3175 h 2"/>
                <a:gd name="T88" fmla="*/ 6350 w 4"/>
                <a:gd name="T89" fmla="*/ 3175 h 2"/>
                <a:gd name="T90" fmla="*/ 6350 w 4"/>
                <a:gd name="T91" fmla="*/ 3175 h 2"/>
                <a:gd name="T92" fmla="*/ 6350 w 4"/>
                <a:gd name="T93" fmla="*/ 3175 h 2"/>
                <a:gd name="T94" fmla="*/ 6350 w 4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3" name="Freeform 2610"/>
            <p:cNvSpPr>
              <a:spLocks/>
            </p:cNvSpPr>
            <p:nvPr/>
          </p:nvSpPr>
          <p:spPr bwMode="auto">
            <a:xfrm>
              <a:off x="5722218" y="5834368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1588 h 2"/>
                <a:gd name="T24" fmla="*/ 3175 w 5"/>
                <a:gd name="T25" fmla="*/ 0 h 2"/>
                <a:gd name="T26" fmla="*/ 3175 w 5"/>
                <a:gd name="T27" fmla="*/ 0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4763 w 5"/>
                <a:gd name="T41" fmla="*/ 0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3175 h 2"/>
                <a:gd name="T48" fmla="*/ 4763 w 5"/>
                <a:gd name="T49" fmla="*/ 3175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6350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7938 w 5"/>
                <a:gd name="T83" fmla="*/ 3175 h 2"/>
                <a:gd name="T84" fmla="*/ 7938 w 5"/>
                <a:gd name="T85" fmla="*/ 3175 h 2"/>
                <a:gd name="T86" fmla="*/ 7938 w 5"/>
                <a:gd name="T87" fmla="*/ 3175 h 2"/>
                <a:gd name="T88" fmla="*/ 7938 w 5"/>
                <a:gd name="T89" fmla="*/ 3175 h 2"/>
                <a:gd name="T90" fmla="*/ 7938 w 5"/>
                <a:gd name="T91" fmla="*/ 1588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4" name="Freeform 2611"/>
            <p:cNvSpPr>
              <a:spLocks/>
            </p:cNvSpPr>
            <p:nvPr/>
          </p:nvSpPr>
          <p:spPr bwMode="auto">
            <a:xfrm>
              <a:off x="5730155" y="58359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0 h 2"/>
                <a:gd name="T4" fmla="*/ 0 w 5"/>
                <a:gd name="T5" fmla="*/ 0 h 2"/>
                <a:gd name="T6" fmla="*/ 1588 w 5"/>
                <a:gd name="T7" fmla="*/ 0 h 2"/>
                <a:gd name="T8" fmla="*/ 1588 w 5"/>
                <a:gd name="T9" fmla="*/ 0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0 h 2"/>
                <a:gd name="T24" fmla="*/ 1588 w 5"/>
                <a:gd name="T25" fmla="*/ 0 h 2"/>
                <a:gd name="T26" fmla="*/ 1588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0 h 2"/>
                <a:gd name="T36" fmla="*/ 3175 w 5"/>
                <a:gd name="T37" fmla="*/ 0 h 2"/>
                <a:gd name="T38" fmla="*/ 3175 w 5"/>
                <a:gd name="T39" fmla="*/ 0 h 2"/>
                <a:gd name="T40" fmla="*/ 3175 w 5"/>
                <a:gd name="T41" fmla="*/ 0 h 2"/>
                <a:gd name="T42" fmla="*/ 3175 w 5"/>
                <a:gd name="T43" fmla="*/ 0 h 2"/>
                <a:gd name="T44" fmla="*/ 3175 w 5"/>
                <a:gd name="T45" fmla="*/ 3175 h 2"/>
                <a:gd name="T46" fmla="*/ 3175 w 5"/>
                <a:gd name="T47" fmla="*/ 3175 h 2"/>
                <a:gd name="T48" fmla="*/ 3175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3175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5" name="Freeform 2612"/>
            <p:cNvSpPr>
              <a:spLocks/>
            </p:cNvSpPr>
            <p:nvPr/>
          </p:nvSpPr>
          <p:spPr bwMode="auto">
            <a:xfrm>
              <a:off x="5738093" y="58359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3175 h 2"/>
                <a:gd name="T8" fmla="*/ 0 w 5"/>
                <a:gd name="T9" fmla="*/ 1588 h 2"/>
                <a:gd name="T10" fmla="*/ 0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3175 h 2"/>
                <a:gd name="T26" fmla="*/ 1588 w 5"/>
                <a:gd name="T27" fmla="*/ 3175 h 2"/>
                <a:gd name="T28" fmla="*/ 1588 w 5"/>
                <a:gd name="T29" fmla="*/ 3175 h 2"/>
                <a:gd name="T30" fmla="*/ 1588 w 5"/>
                <a:gd name="T31" fmla="*/ 3175 h 2"/>
                <a:gd name="T32" fmla="*/ 1588 w 5"/>
                <a:gd name="T33" fmla="*/ 1588 h 2"/>
                <a:gd name="T34" fmla="*/ 1588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0 h 2"/>
                <a:gd name="T48" fmla="*/ 3175 w 5"/>
                <a:gd name="T49" fmla="*/ 0 h 2"/>
                <a:gd name="T50" fmla="*/ 3175 w 5"/>
                <a:gd name="T51" fmla="*/ 0 h 2"/>
                <a:gd name="T52" fmla="*/ 3175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1588 h 2"/>
                <a:gd name="T74" fmla="*/ 6350 w 5"/>
                <a:gd name="T75" fmla="*/ 0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0 h 2"/>
                <a:gd name="T86" fmla="*/ 6350 w 5"/>
                <a:gd name="T87" fmla="*/ 0 h 2"/>
                <a:gd name="T88" fmla="*/ 6350 w 5"/>
                <a:gd name="T89" fmla="*/ 0 h 2"/>
                <a:gd name="T90" fmla="*/ 6350 w 5"/>
                <a:gd name="T91" fmla="*/ 0 h 2"/>
                <a:gd name="T92" fmla="*/ 7938 w 5"/>
                <a:gd name="T93" fmla="*/ 0 h 2"/>
                <a:gd name="T94" fmla="*/ 7938 w 5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6" name="Freeform 2613"/>
            <p:cNvSpPr>
              <a:spLocks/>
            </p:cNvSpPr>
            <p:nvPr/>
          </p:nvSpPr>
          <p:spPr bwMode="auto">
            <a:xfrm>
              <a:off x="5746030" y="583595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0 h 2"/>
                <a:gd name="T18" fmla="*/ 1588 w 4"/>
                <a:gd name="T19" fmla="*/ 0 h 2"/>
                <a:gd name="T20" fmla="*/ 1588 w 4"/>
                <a:gd name="T21" fmla="*/ 0 h 2"/>
                <a:gd name="T22" fmla="*/ 1588 w 4"/>
                <a:gd name="T23" fmla="*/ 0 h 2"/>
                <a:gd name="T24" fmla="*/ 1588 w 4"/>
                <a:gd name="T25" fmla="*/ 0 h 2"/>
                <a:gd name="T26" fmla="*/ 1588 w 4"/>
                <a:gd name="T27" fmla="*/ 0 h 2"/>
                <a:gd name="T28" fmla="*/ 1588 w 4"/>
                <a:gd name="T29" fmla="*/ 0 h 2"/>
                <a:gd name="T30" fmla="*/ 1588 w 4"/>
                <a:gd name="T31" fmla="*/ 0 h 2"/>
                <a:gd name="T32" fmla="*/ 1588 w 4"/>
                <a:gd name="T33" fmla="*/ 0 h 2"/>
                <a:gd name="T34" fmla="*/ 1588 w 4"/>
                <a:gd name="T35" fmla="*/ 0 h 2"/>
                <a:gd name="T36" fmla="*/ 1588 w 4"/>
                <a:gd name="T37" fmla="*/ 0 h 2"/>
                <a:gd name="T38" fmla="*/ 1588 w 4"/>
                <a:gd name="T39" fmla="*/ 0 h 2"/>
                <a:gd name="T40" fmla="*/ 3175 w 4"/>
                <a:gd name="T41" fmla="*/ 0 h 2"/>
                <a:gd name="T42" fmla="*/ 3175 w 4"/>
                <a:gd name="T43" fmla="*/ 0 h 2"/>
                <a:gd name="T44" fmla="*/ 3175 w 4"/>
                <a:gd name="T45" fmla="*/ 0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3175 h 2"/>
                <a:gd name="T52" fmla="*/ 3175 w 4"/>
                <a:gd name="T53" fmla="*/ 3175 h 2"/>
                <a:gd name="T54" fmla="*/ 3175 w 4"/>
                <a:gd name="T55" fmla="*/ 0 h 2"/>
                <a:gd name="T56" fmla="*/ 3175 w 4"/>
                <a:gd name="T57" fmla="*/ 1588 h 2"/>
                <a:gd name="T58" fmla="*/ 3175 w 4"/>
                <a:gd name="T59" fmla="*/ 1588 h 2"/>
                <a:gd name="T60" fmla="*/ 3175 w 4"/>
                <a:gd name="T61" fmla="*/ 1588 h 2"/>
                <a:gd name="T62" fmla="*/ 3175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0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1588 h 2"/>
                <a:gd name="T78" fmla="*/ 4762 w 4"/>
                <a:gd name="T79" fmla="*/ 1588 h 2"/>
                <a:gd name="T80" fmla="*/ 4762 w 4"/>
                <a:gd name="T81" fmla="*/ 1588 h 2"/>
                <a:gd name="T82" fmla="*/ 4762 w 4"/>
                <a:gd name="T83" fmla="*/ 1588 h 2"/>
                <a:gd name="T84" fmla="*/ 4762 w 4"/>
                <a:gd name="T85" fmla="*/ 0 h 2"/>
                <a:gd name="T86" fmla="*/ 6350 w 4"/>
                <a:gd name="T87" fmla="*/ 1588 h 2"/>
                <a:gd name="T88" fmla="*/ 6350 w 4"/>
                <a:gd name="T89" fmla="*/ 0 h 2"/>
                <a:gd name="T90" fmla="*/ 6350 w 4"/>
                <a:gd name="T91" fmla="*/ 0 h 2"/>
                <a:gd name="T92" fmla="*/ 6350 w 4"/>
                <a:gd name="T93" fmla="*/ 1588 h 2"/>
                <a:gd name="T94" fmla="*/ 6350 w 4"/>
                <a:gd name="T95" fmla="*/ 0 h 2"/>
                <a:gd name="T96" fmla="*/ 6350 w 4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7" name="Freeform 2614"/>
            <p:cNvSpPr>
              <a:spLocks/>
            </p:cNvSpPr>
            <p:nvPr/>
          </p:nvSpPr>
          <p:spPr bwMode="auto">
            <a:xfrm>
              <a:off x="5752380" y="58359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1588 w 5"/>
                <a:gd name="T7" fmla="*/ 0 h 2"/>
                <a:gd name="T8" fmla="*/ 1588 w 5"/>
                <a:gd name="T9" fmla="*/ 0 h 2"/>
                <a:gd name="T10" fmla="*/ 1588 w 5"/>
                <a:gd name="T11" fmla="*/ 0 h 2"/>
                <a:gd name="T12" fmla="*/ 1588 w 5"/>
                <a:gd name="T13" fmla="*/ 0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0 h 2"/>
                <a:gd name="T20" fmla="*/ 1588 w 5"/>
                <a:gd name="T21" fmla="*/ 0 h 2"/>
                <a:gd name="T22" fmla="*/ 1588 w 5"/>
                <a:gd name="T23" fmla="*/ 0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3175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0 h 2"/>
                <a:gd name="T46" fmla="*/ 3175 w 5"/>
                <a:gd name="T47" fmla="*/ 0 h 2"/>
                <a:gd name="T48" fmla="*/ 3175 w 5"/>
                <a:gd name="T49" fmla="*/ 0 h 2"/>
                <a:gd name="T50" fmla="*/ 4763 w 5"/>
                <a:gd name="T51" fmla="*/ 1588 h 2"/>
                <a:gd name="T52" fmla="*/ 4763 w 5"/>
                <a:gd name="T53" fmla="*/ 0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1588 h 2"/>
                <a:gd name="T62" fmla="*/ 4763 w 5"/>
                <a:gd name="T63" fmla="*/ 0 h 2"/>
                <a:gd name="T64" fmla="*/ 4763 w 5"/>
                <a:gd name="T65" fmla="*/ 0 h 2"/>
                <a:gd name="T66" fmla="*/ 4763 w 5"/>
                <a:gd name="T67" fmla="*/ 1588 h 2"/>
                <a:gd name="T68" fmla="*/ 6350 w 5"/>
                <a:gd name="T69" fmla="*/ 0 h 2"/>
                <a:gd name="T70" fmla="*/ 6350 w 5"/>
                <a:gd name="T71" fmla="*/ 0 h 2"/>
                <a:gd name="T72" fmla="*/ 6350 w 5"/>
                <a:gd name="T73" fmla="*/ 0 h 2"/>
                <a:gd name="T74" fmla="*/ 6350 w 5"/>
                <a:gd name="T75" fmla="*/ 0 h 2"/>
                <a:gd name="T76" fmla="*/ 6350 w 5"/>
                <a:gd name="T77" fmla="*/ 0 h 2"/>
                <a:gd name="T78" fmla="*/ 6350 w 5"/>
                <a:gd name="T79" fmla="*/ 1588 h 2"/>
                <a:gd name="T80" fmla="*/ 6350 w 5"/>
                <a:gd name="T81" fmla="*/ 0 h 2"/>
                <a:gd name="T82" fmla="*/ 6350 w 5"/>
                <a:gd name="T83" fmla="*/ 0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0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8" name="Freeform 2615"/>
            <p:cNvSpPr>
              <a:spLocks/>
            </p:cNvSpPr>
            <p:nvPr/>
          </p:nvSpPr>
          <p:spPr bwMode="auto">
            <a:xfrm>
              <a:off x="5760318" y="583595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1588 h 2"/>
                <a:gd name="T10" fmla="*/ 0 w 5"/>
                <a:gd name="T11" fmla="*/ 1588 h 2"/>
                <a:gd name="T12" fmla="*/ 0 w 5"/>
                <a:gd name="T13" fmla="*/ 1588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0 h 2"/>
                <a:gd name="T24" fmla="*/ 1588 w 5"/>
                <a:gd name="T25" fmla="*/ 0 h 2"/>
                <a:gd name="T26" fmla="*/ 1588 w 5"/>
                <a:gd name="T27" fmla="*/ 1588 h 2"/>
                <a:gd name="T28" fmla="*/ 3175 w 5"/>
                <a:gd name="T29" fmla="*/ 0 h 2"/>
                <a:gd name="T30" fmla="*/ 3175 w 5"/>
                <a:gd name="T31" fmla="*/ 0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0 h 2"/>
                <a:gd name="T42" fmla="*/ 3175 w 5"/>
                <a:gd name="T43" fmla="*/ 0 h 2"/>
                <a:gd name="T44" fmla="*/ 3175 w 5"/>
                <a:gd name="T45" fmla="*/ 0 h 2"/>
                <a:gd name="T46" fmla="*/ 3175 w 5"/>
                <a:gd name="T47" fmla="*/ 0 h 2"/>
                <a:gd name="T48" fmla="*/ 3175 w 5"/>
                <a:gd name="T49" fmla="*/ 1588 h 2"/>
                <a:gd name="T50" fmla="*/ 3175 w 5"/>
                <a:gd name="T51" fmla="*/ 1588 h 2"/>
                <a:gd name="T52" fmla="*/ 4763 w 5"/>
                <a:gd name="T53" fmla="*/ 1588 h 2"/>
                <a:gd name="T54" fmla="*/ 4763 w 5"/>
                <a:gd name="T55" fmla="*/ 0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0 h 2"/>
                <a:gd name="T68" fmla="*/ 4763 w 5"/>
                <a:gd name="T69" fmla="*/ 1588 h 2"/>
                <a:gd name="T70" fmla="*/ 4763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0 h 2"/>
                <a:gd name="T78" fmla="*/ 6350 w 5"/>
                <a:gd name="T79" fmla="*/ 1588 h 2"/>
                <a:gd name="T80" fmla="*/ 6350 w 5"/>
                <a:gd name="T81" fmla="*/ 0 h 2"/>
                <a:gd name="T82" fmla="*/ 6350 w 5"/>
                <a:gd name="T83" fmla="*/ 0 h 2"/>
                <a:gd name="T84" fmla="*/ 6350 w 5"/>
                <a:gd name="T85" fmla="*/ 3175 h 2"/>
                <a:gd name="T86" fmla="*/ 6350 w 5"/>
                <a:gd name="T87" fmla="*/ 1588 h 2"/>
                <a:gd name="T88" fmla="*/ 6350 w 5"/>
                <a:gd name="T89" fmla="*/ 1588 h 2"/>
                <a:gd name="T90" fmla="*/ 7938 w 5"/>
                <a:gd name="T91" fmla="*/ 1588 h 2"/>
                <a:gd name="T92" fmla="*/ 7938 w 5"/>
                <a:gd name="T93" fmla="*/ 0 h 2"/>
                <a:gd name="T94" fmla="*/ 7938 w 5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9" name="Freeform 2616"/>
            <p:cNvSpPr>
              <a:spLocks/>
            </p:cNvSpPr>
            <p:nvPr/>
          </p:nvSpPr>
          <p:spPr bwMode="auto">
            <a:xfrm>
              <a:off x="5768255" y="58359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0 h 2"/>
                <a:gd name="T10" fmla="*/ 0 w 5"/>
                <a:gd name="T11" fmla="*/ 1588 h 2"/>
                <a:gd name="T12" fmla="*/ 1588 w 5"/>
                <a:gd name="T13" fmla="*/ 0 h 2"/>
                <a:gd name="T14" fmla="*/ 1588 w 5"/>
                <a:gd name="T15" fmla="*/ 0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0 h 2"/>
                <a:gd name="T28" fmla="*/ 1588 w 5"/>
                <a:gd name="T29" fmla="*/ 1588 h 2"/>
                <a:gd name="T30" fmla="*/ 1588 w 5"/>
                <a:gd name="T31" fmla="*/ 1588 h 2"/>
                <a:gd name="T32" fmla="*/ 1588 w 5"/>
                <a:gd name="T33" fmla="*/ 1588 h 2"/>
                <a:gd name="T34" fmla="*/ 1588 w 5"/>
                <a:gd name="T35" fmla="*/ 0 h 2"/>
                <a:gd name="T36" fmla="*/ 3175 w 5"/>
                <a:gd name="T37" fmla="*/ 0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0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3175 w 5"/>
                <a:gd name="T53" fmla="*/ 1588 h 2"/>
                <a:gd name="T54" fmla="*/ 3175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3175 h 2"/>
                <a:gd name="T64" fmla="*/ 4763 w 5"/>
                <a:gd name="T65" fmla="*/ 1588 h 2"/>
                <a:gd name="T66" fmla="*/ 4763 w 5"/>
                <a:gd name="T67" fmla="*/ 0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3175 h 2"/>
                <a:gd name="T74" fmla="*/ 4763 w 5"/>
                <a:gd name="T75" fmla="*/ 3175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3175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0 h 2"/>
                <a:gd name="T90" fmla="*/ 6350 w 5"/>
                <a:gd name="T91" fmla="*/ 0 h 2"/>
                <a:gd name="T92" fmla="*/ 6350 w 5"/>
                <a:gd name="T93" fmla="*/ 0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0" name="Freeform 2617"/>
            <p:cNvSpPr>
              <a:spLocks/>
            </p:cNvSpPr>
            <p:nvPr/>
          </p:nvSpPr>
          <p:spPr bwMode="auto">
            <a:xfrm>
              <a:off x="5776193" y="583595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1588 h 2"/>
                <a:gd name="T18" fmla="*/ 0 w 4"/>
                <a:gd name="T19" fmla="*/ 0 h 2"/>
                <a:gd name="T20" fmla="*/ 1588 w 4"/>
                <a:gd name="T21" fmla="*/ 0 h 2"/>
                <a:gd name="T22" fmla="*/ 1588 w 4"/>
                <a:gd name="T23" fmla="*/ 0 h 2"/>
                <a:gd name="T24" fmla="*/ 1588 w 4"/>
                <a:gd name="T25" fmla="*/ 0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0 h 2"/>
                <a:gd name="T34" fmla="*/ 1588 w 4"/>
                <a:gd name="T35" fmla="*/ 0 h 2"/>
                <a:gd name="T36" fmla="*/ 1588 w 4"/>
                <a:gd name="T37" fmla="*/ 1588 h 2"/>
                <a:gd name="T38" fmla="*/ 1588 w 4"/>
                <a:gd name="T39" fmla="*/ 1588 h 2"/>
                <a:gd name="T40" fmla="*/ 1588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0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1588 h 2"/>
                <a:gd name="T58" fmla="*/ 3175 w 4"/>
                <a:gd name="T59" fmla="*/ 1588 h 2"/>
                <a:gd name="T60" fmla="*/ 3175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3175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3175 h 2"/>
                <a:gd name="T76" fmla="*/ 4762 w 4"/>
                <a:gd name="T77" fmla="*/ 3175 h 2"/>
                <a:gd name="T78" fmla="*/ 4762 w 4"/>
                <a:gd name="T79" fmla="*/ 3175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3175 h 2"/>
                <a:gd name="T92" fmla="*/ 6350 w 4"/>
                <a:gd name="T93" fmla="*/ 3175 h 2"/>
                <a:gd name="T94" fmla="*/ 6350 w 4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1" name="Freeform 2618"/>
            <p:cNvSpPr>
              <a:spLocks/>
            </p:cNvSpPr>
            <p:nvPr/>
          </p:nvSpPr>
          <p:spPr bwMode="auto">
            <a:xfrm>
              <a:off x="5782543" y="5837543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0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4763 w 5"/>
                <a:gd name="T53" fmla="*/ 3175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0 h 2"/>
                <a:gd name="T62" fmla="*/ 4763 w 5"/>
                <a:gd name="T63" fmla="*/ 0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1588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0 h 2"/>
                <a:gd name="T88" fmla="*/ 6350 w 5"/>
                <a:gd name="T89" fmla="*/ 1588 h 2"/>
                <a:gd name="T90" fmla="*/ 6350 w 5"/>
                <a:gd name="T91" fmla="*/ 1588 h 2"/>
                <a:gd name="T92" fmla="*/ 7938 w 5"/>
                <a:gd name="T93" fmla="*/ 0 h 2"/>
                <a:gd name="T94" fmla="*/ 7938 w 5"/>
                <a:gd name="T95" fmla="*/ 0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2" name="Freeform 2619"/>
            <p:cNvSpPr>
              <a:spLocks/>
            </p:cNvSpPr>
            <p:nvPr/>
          </p:nvSpPr>
          <p:spPr bwMode="auto">
            <a:xfrm>
              <a:off x="5790480" y="5834368"/>
              <a:ext cx="6350" cy="4763"/>
            </a:xfrm>
            <a:custGeom>
              <a:avLst/>
              <a:gdLst>
                <a:gd name="T0" fmla="*/ 0 w 4"/>
                <a:gd name="T1" fmla="*/ 3175 h 3"/>
                <a:gd name="T2" fmla="*/ 0 w 4"/>
                <a:gd name="T3" fmla="*/ 3175 h 3"/>
                <a:gd name="T4" fmla="*/ 0 w 4"/>
                <a:gd name="T5" fmla="*/ 1588 h 3"/>
                <a:gd name="T6" fmla="*/ 0 w 4"/>
                <a:gd name="T7" fmla="*/ 3175 h 3"/>
                <a:gd name="T8" fmla="*/ 0 w 4"/>
                <a:gd name="T9" fmla="*/ 3175 h 3"/>
                <a:gd name="T10" fmla="*/ 0 w 4"/>
                <a:gd name="T11" fmla="*/ 3175 h 3"/>
                <a:gd name="T12" fmla="*/ 0 w 4"/>
                <a:gd name="T13" fmla="*/ 3175 h 3"/>
                <a:gd name="T14" fmla="*/ 0 w 4"/>
                <a:gd name="T15" fmla="*/ 4763 h 3"/>
                <a:gd name="T16" fmla="*/ 0 w 4"/>
                <a:gd name="T17" fmla="*/ 4763 h 3"/>
                <a:gd name="T18" fmla="*/ 1588 w 4"/>
                <a:gd name="T19" fmla="*/ 1588 h 3"/>
                <a:gd name="T20" fmla="*/ 1588 w 4"/>
                <a:gd name="T21" fmla="*/ 3175 h 3"/>
                <a:gd name="T22" fmla="*/ 1588 w 4"/>
                <a:gd name="T23" fmla="*/ 3175 h 3"/>
                <a:gd name="T24" fmla="*/ 1588 w 4"/>
                <a:gd name="T25" fmla="*/ 3175 h 3"/>
                <a:gd name="T26" fmla="*/ 1588 w 4"/>
                <a:gd name="T27" fmla="*/ 3175 h 3"/>
                <a:gd name="T28" fmla="*/ 1588 w 4"/>
                <a:gd name="T29" fmla="*/ 3175 h 3"/>
                <a:gd name="T30" fmla="*/ 1588 w 4"/>
                <a:gd name="T31" fmla="*/ 3175 h 3"/>
                <a:gd name="T32" fmla="*/ 1588 w 4"/>
                <a:gd name="T33" fmla="*/ 3175 h 3"/>
                <a:gd name="T34" fmla="*/ 1588 w 4"/>
                <a:gd name="T35" fmla="*/ 3175 h 3"/>
                <a:gd name="T36" fmla="*/ 1588 w 4"/>
                <a:gd name="T37" fmla="*/ 3175 h 3"/>
                <a:gd name="T38" fmla="*/ 1588 w 4"/>
                <a:gd name="T39" fmla="*/ 3175 h 3"/>
                <a:gd name="T40" fmla="*/ 3175 w 4"/>
                <a:gd name="T41" fmla="*/ 3175 h 3"/>
                <a:gd name="T42" fmla="*/ 3175 w 4"/>
                <a:gd name="T43" fmla="*/ 3175 h 3"/>
                <a:gd name="T44" fmla="*/ 3175 w 4"/>
                <a:gd name="T45" fmla="*/ 1588 h 3"/>
                <a:gd name="T46" fmla="*/ 3175 w 4"/>
                <a:gd name="T47" fmla="*/ 3175 h 3"/>
                <a:gd name="T48" fmla="*/ 3175 w 4"/>
                <a:gd name="T49" fmla="*/ 1588 h 3"/>
                <a:gd name="T50" fmla="*/ 3175 w 4"/>
                <a:gd name="T51" fmla="*/ 1588 h 3"/>
                <a:gd name="T52" fmla="*/ 3175 w 4"/>
                <a:gd name="T53" fmla="*/ 1588 h 3"/>
                <a:gd name="T54" fmla="*/ 3175 w 4"/>
                <a:gd name="T55" fmla="*/ 1588 h 3"/>
                <a:gd name="T56" fmla="*/ 4762 w 4"/>
                <a:gd name="T57" fmla="*/ 1588 h 3"/>
                <a:gd name="T58" fmla="*/ 4762 w 4"/>
                <a:gd name="T59" fmla="*/ 1588 h 3"/>
                <a:gd name="T60" fmla="*/ 4762 w 4"/>
                <a:gd name="T61" fmla="*/ 1588 h 3"/>
                <a:gd name="T62" fmla="*/ 4762 w 4"/>
                <a:gd name="T63" fmla="*/ 1588 h 3"/>
                <a:gd name="T64" fmla="*/ 4762 w 4"/>
                <a:gd name="T65" fmla="*/ 1588 h 3"/>
                <a:gd name="T66" fmla="*/ 4762 w 4"/>
                <a:gd name="T67" fmla="*/ 1588 h 3"/>
                <a:gd name="T68" fmla="*/ 4762 w 4"/>
                <a:gd name="T69" fmla="*/ 1588 h 3"/>
                <a:gd name="T70" fmla="*/ 4762 w 4"/>
                <a:gd name="T71" fmla="*/ 1588 h 3"/>
                <a:gd name="T72" fmla="*/ 4762 w 4"/>
                <a:gd name="T73" fmla="*/ 1588 h 3"/>
                <a:gd name="T74" fmla="*/ 4762 w 4"/>
                <a:gd name="T75" fmla="*/ 3175 h 3"/>
                <a:gd name="T76" fmla="*/ 4762 w 4"/>
                <a:gd name="T77" fmla="*/ 1588 h 3"/>
                <a:gd name="T78" fmla="*/ 6350 w 4"/>
                <a:gd name="T79" fmla="*/ 1588 h 3"/>
                <a:gd name="T80" fmla="*/ 6350 w 4"/>
                <a:gd name="T81" fmla="*/ 1588 h 3"/>
                <a:gd name="T82" fmla="*/ 6350 w 4"/>
                <a:gd name="T83" fmla="*/ 3175 h 3"/>
                <a:gd name="T84" fmla="*/ 6350 w 4"/>
                <a:gd name="T85" fmla="*/ 3175 h 3"/>
                <a:gd name="T86" fmla="*/ 6350 w 4"/>
                <a:gd name="T87" fmla="*/ 4763 h 3"/>
                <a:gd name="T88" fmla="*/ 6350 w 4"/>
                <a:gd name="T89" fmla="*/ 3175 h 3"/>
                <a:gd name="T90" fmla="*/ 6350 w 4"/>
                <a:gd name="T91" fmla="*/ 1588 h 3"/>
                <a:gd name="T92" fmla="*/ 6350 w 4"/>
                <a:gd name="T93" fmla="*/ 3175 h 3"/>
                <a:gd name="T94" fmla="*/ 6350 w 4"/>
                <a:gd name="T95" fmla="*/ 1588 h 3"/>
                <a:gd name="T96" fmla="*/ 6350 w 4"/>
                <a:gd name="T97" fmla="*/ 1588 h 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3"/>
                <a:gd name="T149" fmla="*/ 4 w 4"/>
                <a:gd name="T150" fmla="*/ 3 h 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3" name="Freeform 2620"/>
            <p:cNvSpPr>
              <a:spLocks/>
            </p:cNvSpPr>
            <p:nvPr/>
          </p:nvSpPr>
          <p:spPr bwMode="auto">
            <a:xfrm>
              <a:off x="5796830" y="583595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1588 w 5"/>
                <a:gd name="T5" fmla="*/ 0 h 2"/>
                <a:gd name="T6" fmla="*/ 1588 w 5"/>
                <a:gd name="T7" fmla="*/ 0 h 2"/>
                <a:gd name="T8" fmla="*/ 1588 w 5"/>
                <a:gd name="T9" fmla="*/ 1588 h 2"/>
                <a:gd name="T10" fmla="*/ 1588 w 5"/>
                <a:gd name="T11" fmla="*/ 0 h 2"/>
                <a:gd name="T12" fmla="*/ 1588 w 5"/>
                <a:gd name="T13" fmla="*/ 0 h 2"/>
                <a:gd name="T14" fmla="*/ 1588 w 5"/>
                <a:gd name="T15" fmla="*/ 0 h 2"/>
                <a:gd name="T16" fmla="*/ 1588 w 5"/>
                <a:gd name="T17" fmla="*/ 0 h 2"/>
                <a:gd name="T18" fmla="*/ 1588 w 5"/>
                <a:gd name="T19" fmla="*/ 0 h 2"/>
                <a:gd name="T20" fmla="*/ 1588 w 5"/>
                <a:gd name="T21" fmla="*/ 0 h 2"/>
                <a:gd name="T22" fmla="*/ 1588 w 5"/>
                <a:gd name="T23" fmla="*/ 1588 h 2"/>
                <a:gd name="T24" fmla="*/ 1588 w 5"/>
                <a:gd name="T25" fmla="*/ 1588 h 2"/>
                <a:gd name="T26" fmla="*/ 3175 w 5"/>
                <a:gd name="T27" fmla="*/ 0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3175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0 h 2"/>
                <a:gd name="T64" fmla="*/ 4763 w 5"/>
                <a:gd name="T65" fmla="*/ 0 h 2"/>
                <a:gd name="T66" fmla="*/ 4763 w 5"/>
                <a:gd name="T67" fmla="*/ 0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3175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0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4" name="Freeform 2621"/>
            <p:cNvSpPr>
              <a:spLocks/>
            </p:cNvSpPr>
            <p:nvPr/>
          </p:nvSpPr>
          <p:spPr bwMode="auto">
            <a:xfrm>
              <a:off x="5804768" y="58359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1588 h 2"/>
                <a:gd name="T12" fmla="*/ 0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3175 h 2"/>
                <a:gd name="T32" fmla="*/ 1588 w 5"/>
                <a:gd name="T33" fmla="*/ 3175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3175 h 2"/>
                <a:gd name="T44" fmla="*/ 3175 w 5"/>
                <a:gd name="T45" fmla="*/ 3175 h 2"/>
                <a:gd name="T46" fmla="*/ 3175 w 5"/>
                <a:gd name="T47" fmla="*/ 3175 h 2"/>
                <a:gd name="T48" fmla="*/ 3175 w 5"/>
                <a:gd name="T49" fmla="*/ 3175 h 2"/>
                <a:gd name="T50" fmla="*/ 3175 w 5"/>
                <a:gd name="T51" fmla="*/ 1588 h 2"/>
                <a:gd name="T52" fmla="*/ 4763 w 5"/>
                <a:gd name="T53" fmla="*/ 0 h 2"/>
                <a:gd name="T54" fmla="*/ 4763 w 5"/>
                <a:gd name="T55" fmla="*/ 0 h 2"/>
                <a:gd name="T56" fmla="*/ 4763 w 5"/>
                <a:gd name="T57" fmla="*/ 0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6350 w 5"/>
                <a:gd name="T93" fmla="*/ 3175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5" name="Freeform 2622"/>
            <p:cNvSpPr>
              <a:spLocks/>
            </p:cNvSpPr>
            <p:nvPr/>
          </p:nvSpPr>
          <p:spPr bwMode="auto">
            <a:xfrm>
              <a:off x="5812705" y="583595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3175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3175 h 2"/>
                <a:gd name="T14" fmla="*/ 0 w 4"/>
                <a:gd name="T15" fmla="*/ 3175 h 2"/>
                <a:gd name="T16" fmla="*/ 0 w 4"/>
                <a:gd name="T17" fmla="*/ 3175 h 2"/>
                <a:gd name="T18" fmla="*/ 0 w 4"/>
                <a:gd name="T19" fmla="*/ 3175 h 2"/>
                <a:gd name="T20" fmla="*/ 1588 w 4"/>
                <a:gd name="T21" fmla="*/ 1588 h 2"/>
                <a:gd name="T22" fmla="*/ 1588 w 4"/>
                <a:gd name="T23" fmla="*/ 3175 h 2"/>
                <a:gd name="T24" fmla="*/ 1588 w 4"/>
                <a:gd name="T25" fmla="*/ 3175 h 2"/>
                <a:gd name="T26" fmla="*/ 1588 w 4"/>
                <a:gd name="T27" fmla="*/ 1588 h 2"/>
                <a:gd name="T28" fmla="*/ 1588 w 4"/>
                <a:gd name="T29" fmla="*/ 3175 h 2"/>
                <a:gd name="T30" fmla="*/ 1588 w 4"/>
                <a:gd name="T31" fmla="*/ 3175 h 2"/>
                <a:gd name="T32" fmla="*/ 1588 w 4"/>
                <a:gd name="T33" fmla="*/ 3175 h 2"/>
                <a:gd name="T34" fmla="*/ 1588 w 4"/>
                <a:gd name="T35" fmla="*/ 3175 h 2"/>
                <a:gd name="T36" fmla="*/ 1588 w 4"/>
                <a:gd name="T37" fmla="*/ 1588 h 2"/>
                <a:gd name="T38" fmla="*/ 1588 w 4"/>
                <a:gd name="T39" fmla="*/ 1588 h 2"/>
                <a:gd name="T40" fmla="*/ 1588 w 4"/>
                <a:gd name="T41" fmla="*/ 1588 h 2"/>
                <a:gd name="T42" fmla="*/ 3175 w 4"/>
                <a:gd name="T43" fmla="*/ 3175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3175 h 2"/>
                <a:gd name="T56" fmla="*/ 3175 w 4"/>
                <a:gd name="T57" fmla="*/ 1588 h 2"/>
                <a:gd name="T58" fmla="*/ 3175 w 4"/>
                <a:gd name="T59" fmla="*/ 1588 h 2"/>
                <a:gd name="T60" fmla="*/ 4762 w 4"/>
                <a:gd name="T61" fmla="*/ 3175 h 2"/>
                <a:gd name="T62" fmla="*/ 4762 w 4"/>
                <a:gd name="T63" fmla="*/ 3175 h 2"/>
                <a:gd name="T64" fmla="*/ 4762 w 4"/>
                <a:gd name="T65" fmla="*/ 1588 h 2"/>
                <a:gd name="T66" fmla="*/ 4762 w 4"/>
                <a:gd name="T67" fmla="*/ 3175 h 2"/>
                <a:gd name="T68" fmla="*/ 4762 w 4"/>
                <a:gd name="T69" fmla="*/ 3175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0 h 2"/>
                <a:gd name="T76" fmla="*/ 4762 w 4"/>
                <a:gd name="T77" fmla="*/ 3175 h 2"/>
                <a:gd name="T78" fmla="*/ 4762 w 4"/>
                <a:gd name="T79" fmla="*/ 3175 h 2"/>
                <a:gd name="T80" fmla="*/ 4762 w 4"/>
                <a:gd name="T81" fmla="*/ 1588 h 2"/>
                <a:gd name="T82" fmla="*/ 6350 w 4"/>
                <a:gd name="T83" fmla="*/ 3175 h 2"/>
                <a:gd name="T84" fmla="*/ 6350 w 4"/>
                <a:gd name="T85" fmla="*/ 3175 h 2"/>
                <a:gd name="T86" fmla="*/ 6350 w 4"/>
                <a:gd name="T87" fmla="*/ 3175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6" name="Freeform 2623"/>
            <p:cNvSpPr>
              <a:spLocks/>
            </p:cNvSpPr>
            <p:nvPr/>
          </p:nvSpPr>
          <p:spPr bwMode="auto">
            <a:xfrm>
              <a:off x="5819055" y="5837543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0 h 2"/>
                <a:gd name="T4" fmla="*/ 0 w 5"/>
                <a:gd name="T5" fmla="*/ 0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3175 h 2"/>
                <a:gd name="T12" fmla="*/ 1588 w 5"/>
                <a:gd name="T13" fmla="*/ 3175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0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0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0 h 2"/>
                <a:gd name="T34" fmla="*/ 3175 w 5"/>
                <a:gd name="T35" fmla="*/ 0 h 2"/>
                <a:gd name="T36" fmla="*/ 3175 w 5"/>
                <a:gd name="T37" fmla="*/ 0 h 2"/>
                <a:gd name="T38" fmla="*/ 3175 w 5"/>
                <a:gd name="T39" fmla="*/ 0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0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0 h 2"/>
                <a:gd name="T52" fmla="*/ 4763 w 5"/>
                <a:gd name="T53" fmla="*/ 0 h 2"/>
                <a:gd name="T54" fmla="*/ 4763 w 5"/>
                <a:gd name="T55" fmla="*/ 1588 h 2"/>
                <a:gd name="T56" fmla="*/ 4763 w 5"/>
                <a:gd name="T57" fmla="*/ 1588 h 2"/>
                <a:gd name="T58" fmla="*/ 6350 w 5"/>
                <a:gd name="T59" fmla="*/ 1588 h 2"/>
                <a:gd name="T60" fmla="*/ 6350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0 h 2"/>
                <a:gd name="T68" fmla="*/ 6350 w 5"/>
                <a:gd name="T69" fmla="*/ 0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7938 w 5"/>
                <a:gd name="T77" fmla="*/ 0 h 2"/>
                <a:gd name="T78" fmla="*/ 7938 w 5"/>
                <a:gd name="T79" fmla="*/ 0 h 2"/>
                <a:gd name="T80" fmla="*/ 7938 w 5"/>
                <a:gd name="T81" fmla="*/ 0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0 h 2"/>
                <a:gd name="T90" fmla="*/ 7938 w 5"/>
                <a:gd name="T91" fmla="*/ 0 h 2"/>
                <a:gd name="T92" fmla="*/ 7938 w 5"/>
                <a:gd name="T93" fmla="*/ 0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7" name="Freeform 2624"/>
            <p:cNvSpPr>
              <a:spLocks/>
            </p:cNvSpPr>
            <p:nvPr/>
          </p:nvSpPr>
          <p:spPr bwMode="auto">
            <a:xfrm>
              <a:off x="5826993" y="5835955"/>
              <a:ext cx="7938" cy="3175"/>
            </a:xfrm>
            <a:custGeom>
              <a:avLst/>
              <a:gdLst>
                <a:gd name="T0" fmla="*/ 1588 w 5"/>
                <a:gd name="T1" fmla="*/ 3175 h 2"/>
                <a:gd name="T2" fmla="*/ 1588 w 5"/>
                <a:gd name="T3" fmla="*/ 0 h 2"/>
                <a:gd name="T4" fmla="*/ 1588 w 5"/>
                <a:gd name="T5" fmla="*/ 0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3175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3175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1588 h 2"/>
                <a:gd name="T40" fmla="*/ 4763 w 5"/>
                <a:gd name="T41" fmla="*/ 3175 h 2"/>
                <a:gd name="T42" fmla="*/ 4763 w 5"/>
                <a:gd name="T43" fmla="*/ 3175 h 2"/>
                <a:gd name="T44" fmla="*/ 4763 w 5"/>
                <a:gd name="T45" fmla="*/ 1588 h 2"/>
                <a:gd name="T46" fmla="*/ 4763 w 5"/>
                <a:gd name="T47" fmla="*/ 3175 h 2"/>
                <a:gd name="T48" fmla="*/ 4763 w 5"/>
                <a:gd name="T49" fmla="*/ 3175 h 2"/>
                <a:gd name="T50" fmla="*/ 4763 w 5"/>
                <a:gd name="T51" fmla="*/ 3175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6350 w 5"/>
                <a:gd name="T59" fmla="*/ 3175 h 2"/>
                <a:gd name="T60" fmla="*/ 6350 w 5"/>
                <a:gd name="T61" fmla="*/ 3175 h 2"/>
                <a:gd name="T62" fmla="*/ 6350 w 5"/>
                <a:gd name="T63" fmla="*/ 1588 h 2"/>
                <a:gd name="T64" fmla="*/ 6350 w 5"/>
                <a:gd name="T65" fmla="*/ 0 h 2"/>
                <a:gd name="T66" fmla="*/ 6350 w 5"/>
                <a:gd name="T67" fmla="*/ 3175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3175 h 2"/>
                <a:gd name="T76" fmla="*/ 6350 w 5"/>
                <a:gd name="T77" fmla="*/ 1588 h 2"/>
                <a:gd name="T78" fmla="*/ 7938 w 5"/>
                <a:gd name="T79" fmla="*/ 3175 h 2"/>
                <a:gd name="T80" fmla="*/ 7938 w 5"/>
                <a:gd name="T81" fmla="*/ 3175 h 2"/>
                <a:gd name="T82" fmla="*/ 7938 w 5"/>
                <a:gd name="T83" fmla="*/ 1588 h 2"/>
                <a:gd name="T84" fmla="*/ 7938 w 5"/>
                <a:gd name="T85" fmla="*/ 0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8" name="Freeform 2625"/>
            <p:cNvSpPr>
              <a:spLocks/>
            </p:cNvSpPr>
            <p:nvPr/>
          </p:nvSpPr>
          <p:spPr bwMode="auto">
            <a:xfrm>
              <a:off x="5834930" y="5837543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0 h 2"/>
                <a:gd name="T10" fmla="*/ 1588 w 5"/>
                <a:gd name="T11" fmla="*/ 0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3175 w 5"/>
                <a:gd name="T19" fmla="*/ 1588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0 h 2"/>
                <a:gd name="T28" fmla="*/ 3175 w 5"/>
                <a:gd name="T29" fmla="*/ 0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4763 w 5"/>
                <a:gd name="T43" fmla="*/ 3175 h 2"/>
                <a:gd name="T44" fmla="*/ 4763 w 5"/>
                <a:gd name="T45" fmla="*/ 3175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6350 w 5"/>
                <a:gd name="T61" fmla="*/ 1588 h 2"/>
                <a:gd name="T62" fmla="*/ 6350 w 5"/>
                <a:gd name="T63" fmla="*/ 1588 h 2"/>
                <a:gd name="T64" fmla="*/ 6350 w 5"/>
                <a:gd name="T65" fmla="*/ 0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0 h 2"/>
                <a:gd name="T74" fmla="*/ 6350 w 5"/>
                <a:gd name="T75" fmla="*/ 0 h 2"/>
                <a:gd name="T76" fmla="*/ 6350 w 5"/>
                <a:gd name="T77" fmla="*/ 0 h 2"/>
                <a:gd name="T78" fmla="*/ 6350 w 5"/>
                <a:gd name="T79" fmla="*/ 1588 h 2"/>
                <a:gd name="T80" fmla="*/ 6350 w 5"/>
                <a:gd name="T81" fmla="*/ 1588 h 2"/>
                <a:gd name="T82" fmla="*/ 7938 w 5"/>
                <a:gd name="T83" fmla="*/ 0 h 2"/>
                <a:gd name="T84" fmla="*/ 7938 w 5"/>
                <a:gd name="T85" fmla="*/ 0 h 2"/>
                <a:gd name="T86" fmla="*/ 7938 w 5"/>
                <a:gd name="T87" fmla="*/ 0 h 2"/>
                <a:gd name="T88" fmla="*/ 7938 w 5"/>
                <a:gd name="T89" fmla="*/ 0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9" name="Freeform 2626"/>
            <p:cNvSpPr>
              <a:spLocks/>
            </p:cNvSpPr>
            <p:nvPr/>
          </p:nvSpPr>
          <p:spPr bwMode="auto">
            <a:xfrm>
              <a:off x="5842868" y="58359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3175 h 2"/>
                <a:gd name="T6" fmla="*/ 1588 w 5"/>
                <a:gd name="T7" fmla="*/ 3175 h 2"/>
                <a:gd name="T8" fmla="*/ 1588 w 5"/>
                <a:gd name="T9" fmla="*/ 3175 h 2"/>
                <a:gd name="T10" fmla="*/ 1588 w 5"/>
                <a:gd name="T11" fmla="*/ 3175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3175 h 2"/>
                <a:gd name="T22" fmla="*/ 1588 w 5"/>
                <a:gd name="T23" fmla="*/ 3175 h 2"/>
                <a:gd name="T24" fmla="*/ 1588 w 5"/>
                <a:gd name="T25" fmla="*/ 3175 h 2"/>
                <a:gd name="T26" fmla="*/ 1588 w 5"/>
                <a:gd name="T27" fmla="*/ 3175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3175 h 2"/>
                <a:gd name="T64" fmla="*/ 4763 w 5"/>
                <a:gd name="T65" fmla="*/ 1588 h 2"/>
                <a:gd name="T66" fmla="*/ 4763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0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3175 h 2"/>
                <a:gd name="T86" fmla="*/ 6350 w 5"/>
                <a:gd name="T87" fmla="*/ 3175 h 2"/>
                <a:gd name="T88" fmla="*/ 6350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0" name="Freeform 2627"/>
            <p:cNvSpPr>
              <a:spLocks/>
            </p:cNvSpPr>
            <p:nvPr/>
          </p:nvSpPr>
          <p:spPr bwMode="auto">
            <a:xfrm>
              <a:off x="5850805" y="5834368"/>
              <a:ext cx="7938" cy="4763"/>
            </a:xfrm>
            <a:custGeom>
              <a:avLst/>
              <a:gdLst>
                <a:gd name="T0" fmla="*/ 0 w 5"/>
                <a:gd name="T1" fmla="*/ 3175 h 3"/>
                <a:gd name="T2" fmla="*/ 0 w 5"/>
                <a:gd name="T3" fmla="*/ 3175 h 3"/>
                <a:gd name="T4" fmla="*/ 0 w 5"/>
                <a:gd name="T5" fmla="*/ 1588 h 3"/>
                <a:gd name="T6" fmla="*/ 0 w 5"/>
                <a:gd name="T7" fmla="*/ 3175 h 3"/>
                <a:gd name="T8" fmla="*/ 0 w 5"/>
                <a:gd name="T9" fmla="*/ 3175 h 3"/>
                <a:gd name="T10" fmla="*/ 0 w 5"/>
                <a:gd name="T11" fmla="*/ 3175 h 3"/>
                <a:gd name="T12" fmla="*/ 0 w 5"/>
                <a:gd name="T13" fmla="*/ 3175 h 3"/>
                <a:gd name="T14" fmla="*/ 0 w 5"/>
                <a:gd name="T15" fmla="*/ 3175 h 3"/>
                <a:gd name="T16" fmla="*/ 1588 w 5"/>
                <a:gd name="T17" fmla="*/ 3175 h 3"/>
                <a:gd name="T18" fmla="*/ 1588 w 5"/>
                <a:gd name="T19" fmla="*/ 3175 h 3"/>
                <a:gd name="T20" fmla="*/ 1588 w 5"/>
                <a:gd name="T21" fmla="*/ 3175 h 3"/>
                <a:gd name="T22" fmla="*/ 1588 w 5"/>
                <a:gd name="T23" fmla="*/ 4763 h 3"/>
                <a:gd name="T24" fmla="*/ 1588 w 5"/>
                <a:gd name="T25" fmla="*/ 4763 h 3"/>
                <a:gd name="T26" fmla="*/ 1588 w 5"/>
                <a:gd name="T27" fmla="*/ 3175 h 3"/>
                <a:gd name="T28" fmla="*/ 1588 w 5"/>
                <a:gd name="T29" fmla="*/ 3175 h 3"/>
                <a:gd name="T30" fmla="*/ 1588 w 5"/>
                <a:gd name="T31" fmla="*/ 3175 h 3"/>
                <a:gd name="T32" fmla="*/ 1588 w 5"/>
                <a:gd name="T33" fmla="*/ 1588 h 3"/>
                <a:gd name="T34" fmla="*/ 3175 w 5"/>
                <a:gd name="T35" fmla="*/ 3175 h 3"/>
                <a:gd name="T36" fmla="*/ 3175 w 5"/>
                <a:gd name="T37" fmla="*/ 3175 h 3"/>
                <a:gd name="T38" fmla="*/ 3175 w 5"/>
                <a:gd name="T39" fmla="*/ 3175 h 3"/>
                <a:gd name="T40" fmla="*/ 3175 w 5"/>
                <a:gd name="T41" fmla="*/ 3175 h 3"/>
                <a:gd name="T42" fmla="*/ 3175 w 5"/>
                <a:gd name="T43" fmla="*/ 3175 h 3"/>
                <a:gd name="T44" fmla="*/ 3175 w 5"/>
                <a:gd name="T45" fmla="*/ 3175 h 3"/>
                <a:gd name="T46" fmla="*/ 3175 w 5"/>
                <a:gd name="T47" fmla="*/ 3175 h 3"/>
                <a:gd name="T48" fmla="*/ 3175 w 5"/>
                <a:gd name="T49" fmla="*/ 1588 h 3"/>
                <a:gd name="T50" fmla="*/ 3175 w 5"/>
                <a:gd name="T51" fmla="*/ 1588 h 3"/>
                <a:gd name="T52" fmla="*/ 3175 w 5"/>
                <a:gd name="T53" fmla="*/ 3175 h 3"/>
                <a:gd name="T54" fmla="*/ 4763 w 5"/>
                <a:gd name="T55" fmla="*/ 3175 h 3"/>
                <a:gd name="T56" fmla="*/ 4763 w 5"/>
                <a:gd name="T57" fmla="*/ 3175 h 3"/>
                <a:gd name="T58" fmla="*/ 4763 w 5"/>
                <a:gd name="T59" fmla="*/ 3175 h 3"/>
                <a:gd name="T60" fmla="*/ 4763 w 5"/>
                <a:gd name="T61" fmla="*/ 3175 h 3"/>
                <a:gd name="T62" fmla="*/ 4763 w 5"/>
                <a:gd name="T63" fmla="*/ 3175 h 3"/>
                <a:gd name="T64" fmla="*/ 4763 w 5"/>
                <a:gd name="T65" fmla="*/ 3175 h 3"/>
                <a:gd name="T66" fmla="*/ 4763 w 5"/>
                <a:gd name="T67" fmla="*/ 3175 h 3"/>
                <a:gd name="T68" fmla="*/ 4763 w 5"/>
                <a:gd name="T69" fmla="*/ 1588 h 3"/>
                <a:gd name="T70" fmla="*/ 4763 w 5"/>
                <a:gd name="T71" fmla="*/ 3175 h 3"/>
                <a:gd name="T72" fmla="*/ 4763 w 5"/>
                <a:gd name="T73" fmla="*/ 3175 h 3"/>
                <a:gd name="T74" fmla="*/ 6350 w 5"/>
                <a:gd name="T75" fmla="*/ 1588 h 3"/>
                <a:gd name="T76" fmla="*/ 6350 w 5"/>
                <a:gd name="T77" fmla="*/ 1588 h 3"/>
                <a:gd name="T78" fmla="*/ 6350 w 5"/>
                <a:gd name="T79" fmla="*/ 1588 h 3"/>
                <a:gd name="T80" fmla="*/ 6350 w 5"/>
                <a:gd name="T81" fmla="*/ 3175 h 3"/>
                <a:gd name="T82" fmla="*/ 6350 w 5"/>
                <a:gd name="T83" fmla="*/ 3175 h 3"/>
                <a:gd name="T84" fmla="*/ 6350 w 5"/>
                <a:gd name="T85" fmla="*/ 3175 h 3"/>
                <a:gd name="T86" fmla="*/ 6350 w 5"/>
                <a:gd name="T87" fmla="*/ 1588 h 3"/>
                <a:gd name="T88" fmla="*/ 7938 w 5"/>
                <a:gd name="T89" fmla="*/ 3175 h 3"/>
                <a:gd name="T90" fmla="*/ 7938 w 5"/>
                <a:gd name="T91" fmla="*/ 1588 h 3"/>
                <a:gd name="T92" fmla="*/ 7938 w 5"/>
                <a:gd name="T93" fmla="*/ 1588 h 3"/>
                <a:gd name="T94" fmla="*/ 7938 w 5"/>
                <a:gd name="T95" fmla="*/ 1588 h 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3"/>
                <a:gd name="T146" fmla="*/ 5 w 5"/>
                <a:gd name="T147" fmla="*/ 3 h 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1" name="Freeform 2628"/>
            <p:cNvSpPr>
              <a:spLocks/>
            </p:cNvSpPr>
            <p:nvPr/>
          </p:nvSpPr>
          <p:spPr bwMode="auto">
            <a:xfrm>
              <a:off x="5858743" y="583595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1588 h 2"/>
                <a:gd name="T10" fmla="*/ 0 w 5"/>
                <a:gd name="T11" fmla="*/ 1588 h 2"/>
                <a:gd name="T12" fmla="*/ 0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0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0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0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0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0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6350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2" name="Freeform 2629"/>
            <p:cNvSpPr>
              <a:spLocks/>
            </p:cNvSpPr>
            <p:nvPr/>
          </p:nvSpPr>
          <p:spPr bwMode="auto">
            <a:xfrm>
              <a:off x="5866680" y="583595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3175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1588 w 4"/>
                <a:gd name="T37" fmla="*/ 1588 h 2"/>
                <a:gd name="T38" fmla="*/ 3175 w 4"/>
                <a:gd name="T39" fmla="*/ 0 h 2"/>
                <a:gd name="T40" fmla="*/ 3175 w 4"/>
                <a:gd name="T41" fmla="*/ 0 h 2"/>
                <a:gd name="T42" fmla="*/ 3175 w 4"/>
                <a:gd name="T43" fmla="*/ 0 h 2"/>
                <a:gd name="T44" fmla="*/ 3175 w 4"/>
                <a:gd name="T45" fmla="*/ 1588 h 2"/>
                <a:gd name="T46" fmla="*/ 3175 w 4"/>
                <a:gd name="T47" fmla="*/ 0 h 2"/>
                <a:gd name="T48" fmla="*/ 3175 w 4"/>
                <a:gd name="T49" fmla="*/ 0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1588 h 2"/>
                <a:gd name="T58" fmla="*/ 4762 w 4"/>
                <a:gd name="T59" fmla="*/ 0 h 2"/>
                <a:gd name="T60" fmla="*/ 4762 w 4"/>
                <a:gd name="T61" fmla="*/ 0 h 2"/>
                <a:gd name="T62" fmla="*/ 4762 w 4"/>
                <a:gd name="T63" fmla="*/ 0 h 2"/>
                <a:gd name="T64" fmla="*/ 4762 w 4"/>
                <a:gd name="T65" fmla="*/ 0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0 h 2"/>
                <a:gd name="T82" fmla="*/ 6350 w 4"/>
                <a:gd name="T83" fmla="*/ 0 h 2"/>
                <a:gd name="T84" fmla="*/ 6350 w 4"/>
                <a:gd name="T85" fmla="*/ 0 h 2"/>
                <a:gd name="T86" fmla="*/ 6350 w 4"/>
                <a:gd name="T87" fmla="*/ 1588 h 2"/>
                <a:gd name="T88" fmla="*/ 6350 w 4"/>
                <a:gd name="T89" fmla="*/ 0 h 2"/>
                <a:gd name="T90" fmla="*/ 6350 w 4"/>
                <a:gd name="T91" fmla="*/ 0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3" name="Freeform 2630"/>
            <p:cNvSpPr>
              <a:spLocks/>
            </p:cNvSpPr>
            <p:nvPr/>
          </p:nvSpPr>
          <p:spPr bwMode="auto">
            <a:xfrm>
              <a:off x="5873030" y="58359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1588 w 5"/>
                <a:gd name="T3" fmla="*/ 0 h 2"/>
                <a:gd name="T4" fmla="*/ 1588 w 5"/>
                <a:gd name="T5" fmla="*/ 0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0 h 2"/>
                <a:gd name="T24" fmla="*/ 3175 w 5"/>
                <a:gd name="T25" fmla="*/ 0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0 h 2"/>
                <a:gd name="T44" fmla="*/ 3175 w 5"/>
                <a:gd name="T45" fmla="*/ 0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3175 h 2"/>
                <a:gd name="T88" fmla="*/ 6350 w 5"/>
                <a:gd name="T89" fmla="*/ 3175 h 2"/>
                <a:gd name="T90" fmla="*/ 7938 w 5"/>
                <a:gd name="T91" fmla="*/ 3175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4" name="Freeform 2631"/>
            <p:cNvSpPr>
              <a:spLocks/>
            </p:cNvSpPr>
            <p:nvPr/>
          </p:nvSpPr>
          <p:spPr bwMode="auto">
            <a:xfrm>
              <a:off x="5880968" y="5835955"/>
              <a:ext cx="6350" cy="4763"/>
            </a:xfrm>
            <a:custGeom>
              <a:avLst/>
              <a:gdLst>
                <a:gd name="T0" fmla="*/ 0 w 4"/>
                <a:gd name="T1" fmla="*/ 1588 h 3"/>
                <a:gd name="T2" fmla="*/ 0 w 4"/>
                <a:gd name="T3" fmla="*/ 1588 h 3"/>
                <a:gd name="T4" fmla="*/ 0 w 4"/>
                <a:gd name="T5" fmla="*/ 1588 h 3"/>
                <a:gd name="T6" fmla="*/ 0 w 4"/>
                <a:gd name="T7" fmla="*/ 1588 h 3"/>
                <a:gd name="T8" fmla="*/ 0 w 4"/>
                <a:gd name="T9" fmla="*/ 1588 h 3"/>
                <a:gd name="T10" fmla="*/ 0 w 4"/>
                <a:gd name="T11" fmla="*/ 0 h 3"/>
                <a:gd name="T12" fmla="*/ 0 w 4"/>
                <a:gd name="T13" fmla="*/ 0 h 3"/>
                <a:gd name="T14" fmla="*/ 1588 w 4"/>
                <a:gd name="T15" fmla="*/ 1588 h 3"/>
                <a:gd name="T16" fmla="*/ 1588 w 4"/>
                <a:gd name="T17" fmla="*/ 0 h 3"/>
                <a:gd name="T18" fmla="*/ 1588 w 4"/>
                <a:gd name="T19" fmla="*/ 0 h 3"/>
                <a:gd name="T20" fmla="*/ 1588 w 4"/>
                <a:gd name="T21" fmla="*/ 1588 h 3"/>
                <a:gd name="T22" fmla="*/ 1588 w 4"/>
                <a:gd name="T23" fmla="*/ 0 h 3"/>
                <a:gd name="T24" fmla="*/ 1588 w 4"/>
                <a:gd name="T25" fmla="*/ 0 h 3"/>
                <a:gd name="T26" fmla="*/ 1588 w 4"/>
                <a:gd name="T27" fmla="*/ 0 h 3"/>
                <a:gd name="T28" fmla="*/ 1588 w 4"/>
                <a:gd name="T29" fmla="*/ 1588 h 3"/>
                <a:gd name="T30" fmla="*/ 1588 w 4"/>
                <a:gd name="T31" fmla="*/ 1588 h 3"/>
                <a:gd name="T32" fmla="*/ 1588 w 4"/>
                <a:gd name="T33" fmla="*/ 3175 h 3"/>
                <a:gd name="T34" fmla="*/ 3175 w 4"/>
                <a:gd name="T35" fmla="*/ 3175 h 3"/>
                <a:gd name="T36" fmla="*/ 3175 w 4"/>
                <a:gd name="T37" fmla="*/ 3175 h 3"/>
                <a:gd name="T38" fmla="*/ 3175 w 4"/>
                <a:gd name="T39" fmla="*/ 3175 h 3"/>
                <a:gd name="T40" fmla="*/ 3175 w 4"/>
                <a:gd name="T41" fmla="*/ 3175 h 3"/>
                <a:gd name="T42" fmla="*/ 3175 w 4"/>
                <a:gd name="T43" fmla="*/ 1588 h 3"/>
                <a:gd name="T44" fmla="*/ 3175 w 4"/>
                <a:gd name="T45" fmla="*/ 3175 h 3"/>
                <a:gd name="T46" fmla="*/ 3175 w 4"/>
                <a:gd name="T47" fmla="*/ 3175 h 3"/>
                <a:gd name="T48" fmla="*/ 3175 w 4"/>
                <a:gd name="T49" fmla="*/ 1588 h 3"/>
                <a:gd name="T50" fmla="*/ 3175 w 4"/>
                <a:gd name="T51" fmla="*/ 1588 h 3"/>
                <a:gd name="T52" fmla="*/ 4762 w 4"/>
                <a:gd name="T53" fmla="*/ 1588 h 3"/>
                <a:gd name="T54" fmla="*/ 4762 w 4"/>
                <a:gd name="T55" fmla="*/ 1588 h 3"/>
                <a:gd name="T56" fmla="*/ 4762 w 4"/>
                <a:gd name="T57" fmla="*/ 3175 h 3"/>
                <a:gd name="T58" fmla="*/ 4762 w 4"/>
                <a:gd name="T59" fmla="*/ 1588 h 3"/>
                <a:gd name="T60" fmla="*/ 4762 w 4"/>
                <a:gd name="T61" fmla="*/ 1588 h 3"/>
                <a:gd name="T62" fmla="*/ 4762 w 4"/>
                <a:gd name="T63" fmla="*/ 4763 h 3"/>
                <a:gd name="T64" fmla="*/ 4762 w 4"/>
                <a:gd name="T65" fmla="*/ 4763 h 3"/>
                <a:gd name="T66" fmla="*/ 4762 w 4"/>
                <a:gd name="T67" fmla="*/ 3175 h 3"/>
                <a:gd name="T68" fmla="*/ 4762 w 4"/>
                <a:gd name="T69" fmla="*/ 3175 h 3"/>
                <a:gd name="T70" fmla="*/ 4762 w 4"/>
                <a:gd name="T71" fmla="*/ 3175 h 3"/>
                <a:gd name="T72" fmla="*/ 4762 w 4"/>
                <a:gd name="T73" fmla="*/ 3175 h 3"/>
                <a:gd name="T74" fmla="*/ 6350 w 4"/>
                <a:gd name="T75" fmla="*/ 3175 h 3"/>
                <a:gd name="T76" fmla="*/ 6350 w 4"/>
                <a:gd name="T77" fmla="*/ 3175 h 3"/>
                <a:gd name="T78" fmla="*/ 6350 w 4"/>
                <a:gd name="T79" fmla="*/ 1588 h 3"/>
                <a:gd name="T80" fmla="*/ 6350 w 4"/>
                <a:gd name="T81" fmla="*/ 3175 h 3"/>
                <a:gd name="T82" fmla="*/ 6350 w 4"/>
                <a:gd name="T83" fmla="*/ 3175 h 3"/>
                <a:gd name="T84" fmla="*/ 6350 w 4"/>
                <a:gd name="T85" fmla="*/ 3175 h 3"/>
                <a:gd name="T86" fmla="*/ 6350 w 4"/>
                <a:gd name="T87" fmla="*/ 1588 h 3"/>
                <a:gd name="T88" fmla="*/ 6350 w 4"/>
                <a:gd name="T89" fmla="*/ 1588 h 3"/>
                <a:gd name="T90" fmla="*/ 6350 w 4"/>
                <a:gd name="T91" fmla="*/ 3175 h 3"/>
                <a:gd name="T92" fmla="*/ 6350 w 4"/>
                <a:gd name="T93" fmla="*/ 3175 h 3"/>
                <a:gd name="T94" fmla="*/ 6350 w 4"/>
                <a:gd name="T95" fmla="*/ 3175 h 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3"/>
                <a:gd name="T146" fmla="*/ 4 w 4"/>
                <a:gd name="T147" fmla="*/ 3 h 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5" name="Freeform 2632"/>
            <p:cNvSpPr>
              <a:spLocks/>
            </p:cNvSpPr>
            <p:nvPr/>
          </p:nvSpPr>
          <p:spPr bwMode="auto">
            <a:xfrm>
              <a:off x="5887318" y="5835955"/>
              <a:ext cx="7938" cy="3175"/>
            </a:xfrm>
            <a:custGeom>
              <a:avLst/>
              <a:gdLst>
                <a:gd name="T0" fmla="*/ 1588 w 5"/>
                <a:gd name="T1" fmla="*/ 3175 h 2"/>
                <a:gd name="T2" fmla="*/ 1588 w 5"/>
                <a:gd name="T3" fmla="*/ 3175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3175 h 2"/>
                <a:gd name="T18" fmla="*/ 3175 w 5"/>
                <a:gd name="T19" fmla="*/ 1588 h 2"/>
                <a:gd name="T20" fmla="*/ 3175 w 5"/>
                <a:gd name="T21" fmla="*/ 0 h 2"/>
                <a:gd name="T22" fmla="*/ 3175 w 5"/>
                <a:gd name="T23" fmla="*/ 3175 h 2"/>
                <a:gd name="T24" fmla="*/ 3175 w 5"/>
                <a:gd name="T25" fmla="*/ 3175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1588 h 2"/>
                <a:gd name="T40" fmla="*/ 3175 w 5"/>
                <a:gd name="T41" fmla="*/ 1588 h 2"/>
                <a:gd name="T42" fmla="*/ 4763 w 5"/>
                <a:gd name="T43" fmla="*/ 3175 h 2"/>
                <a:gd name="T44" fmla="*/ 4763 w 5"/>
                <a:gd name="T45" fmla="*/ 3175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3175 h 2"/>
                <a:gd name="T62" fmla="*/ 4763 w 5"/>
                <a:gd name="T63" fmla="*/ 3175 h 2"/>
                <a:gd name="T64" fmla="*/ 6350 w 5"/>
                <a:gd name="T65" fmla="*/ 3175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3175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3175 h 2"/>
                <a:gd name="T82" fmla="*/ 6350 w 5"/>
                <a:gd name="T83" fmla="*/ 3175 h 2"/>
                <a:gd name="T84" fmla="*/ 7938 w 5"/>
                <a:gd name="T85" fmla="*/ 3175 h 2"/>
                <a:gd name="T86" fmla="*/ 7938 w 5"/>
                <a:gd name="T87" fmla="*/ 3175 h 2"/>
                <a:gd name="T88" fmla="*/ 7938 w 5"/>
                <a:gd name="T89" fmla="*/ 1588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6" name="Freeform 2633"/>
            <p:cNvSpPr>
              <a:spLocks/>
            </p:cNvSpPr>
            <p:nvPr/>
          </p:nvSpPr>
          <p:spPr bwMode="auto">
            <a:xfrm>
              <a:off x="5895255" y="5837543"/>
              <a:ext cx="7938" cy="158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588 w 5"/>
                <a:gd name="T5" fmla="*/ 1588 h 1"/>
                <a:gd name="T6" fmla="*/ 1588 w 5"/>
                <a:gd name="T7" fmla="*/ 1588 h 1"/>
                <a:gd name="T8" fmla="*/ 1588 w 5"/>
                <a:gd name="T9" fmla="*/ 1588 h 1"/>
                <a:gd name="T10" fmla="*/ 1588 w 5"/>
                <a:gd name="T11" fmla="*/ 1588 h 1"/>
                <a:gd name="T12" fmla="*/ 1588 w 5"/>
                <a:gd name="T13" fmla="*/ 0 h 1"/>
                <a:gd name="T14" fmla="*/ 1588 w 5"/>
                <a:gd name="T15" fmla="*/ 0 h 1"/>
                <a:gd name="T16" fmla="*/ 1588 w 5"/>
                <a:gd name="T17" fmla="*/ 0 h 1"/>
                <a:gd name="T18" fmla="*/ 1588 w 5"/>
                <a:gd name="T19" fmla="*/ 0 h 1"/>
                <a:gd name="T20" fmla="*/ 1588 w 5"/>
                <a:gd name="T21" fmla="*/ 0 h 1"/>
                <a:gd name="T22" fmla="*/ 1588 w 5"/>
                <a:gd name="T23" fmla="*/ 0 h 1"/>
                <a:gd name="T24" fmla="*/ 1588 w 5"/>
                <a:gd name="T25" fmla="*/ 0 h 1"/>
                <a:gd name="T26" fmla="*/ 3175 w 5"/>
                <a:gd name="T27" fmla="*/ 1588 h 1"/>
                <a:gd name="T28" fmla="*/ 3175 w 5"/>
                <a:gd name="T29" fmla="*/ 1588 h 1"/>
                <a:gd name="T30" fmla="*/ 3175 w 5"/>
                <a:gd name="T31" fmla="*/ 1588 h 1"/>
                <a:gd name="T32" fmla="*/ 3175 w 5"/>
                <a:gd name="T33" fmla="*/ 1588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1588 h 1"/>
                <a:gd name="T40" fmla="*/ 3175 w 5"/>
                <a:gd name="T41" fmla="*/ 0 h 1"/>
                <a:gd name="T42" fmla="*/ 3175 w 5"/>
                <a:gd name="T43" fmla="*/ 0 h 1"/>
                <a:gd name="T44" fmla="*/ 4763 w 5"/>
                <a:gd name="T45" fmla="*/ 0 h 1"/>
                <a:gd name="T46" fmla="*/ 4763 w 5"/>
                <a:gd name="T47" fmla="*/ 0 h 1"/>
                <a:gd name="T48" fmla="*/ 4763 w 5"/>
                <a:gd name="T49" fmla="*/ 1588 h 1"/>
                <a:gd name="T50" fmla="*/ 4763 w 5"/>
                <a:gd name="T51" fmla="*/ 0 h 1"/>
                <a:gd name="T52" fmla="*/ 4763 w 5"/>
                <a:gd name="T53" fmla="*/ 0 h 1"/>
                <a:gd name="T54" fmla="*/ 4763 w 5"/>
                <a:gd name="T55" fmla="*/ 0 h 1"/>
                <a:gd name="T56" fmla="*/ 4763 w 5"/>
                <a:gd name="T57" fmla="*/ 0 h 1"/>
                <a:gd name="T58" fmla="*/ 4763 w 5"/>
                <a:gd name="T59" fmla="*/ 1588 h 1"/>
                <a:gd name="T60" fmla="*/ 4763 w 5"/>
                <a:gd name="T61" fmla="*/ 0 h 1"/>
                <a:gd name="T62" fmla="*/ 4763 w 5"/>
                <a:gd name="T63" fmla="*/ 1588 h 1"/>
                <a:gd name="T64" fmla="*/ 4763 w 5"/>
                <a:gd name="T65" fmla="*/ 0 h 1"/>
                <a:gd name="T66" fmla="*/ 6350 w 5"/>
                <a:gd name="T67" fmla="*/ 0 h 1"/>
                <a:gd name="T68" fmla="*/ 6350 w 5"/>
                <a:gd name="T69" fmla="*/ 0 h 1"/>
                <a:gd name="T70" fmla="*/ 6350 w 5"/>
                <a:gd name="T71" fmla="*/ 0 h 1"/>
                <a:gd name="T72" fmla="*/ 6350 w 5"/>
                <a:gd name="T73" fmla="*/ 0 h 1"/>
                <a:gd name="T74" fmla="*/ 6350 w 5"/>
                <a:gd name="T75" fmla="*/ 0 h 1"/>
                <a:gd name="T76" fmla="*/ 6350 w 5"/>
                <a:gd name="T77" fmla="*/ 1588 h 1"/>
                <a:gd name="T78" fmla="*/ 6350 w 5"/>
                <a:gd name="T79" fmla="*/ 1588 h 1"/>
                <a:gd name="T80" fmla="*/ 6350 w 5"/>
                <a:gd name="T81" fmla="*/ 0 h 1"/>
                <a:gd name="T82" fmla="*/ 6350 w 5"/>
                <a:gd name="T83" fmla="*/ 1588 h 1"/>
                <a:gd name="T84" fmla="*/ 6350 w 5"/>
                <a:gd name="T85" fmla="*/ 1588 h 1"/>
                <a:gd name="T86" fmla="*/ 6350 w 5"/>
                <a:gd name="T87" fmla="*/ 1588 h 1"/>
                <a:gd name="T88" fmla="*/ 6350 w 5"/>
                <a:gd name="T89" fmla="*/ 1588 h 1"/>
                <a:gd name="T90" fmla="*/ 7938 w 5"/>
                <a:gd name="T91" fmla="*/ 1588 h 1"/>
                <a:gd name="T92" fmla="*/ 7938 w 5"/>
                <a:gd name="T93" fmla="*/ 1588 h 1"/>
                <a:gd name="T94" fmla="*/ 7938 w 5"/>
                <a:gd name="T95" fmla="*/ 1588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7" name="Freeform 2634"/>
            <p:cNvSpPr>
              <a:spLocks/>
            </p:cNvSpPr>
            <p:nvPr/>
          </p:nvSpPr>
          <p:spPr bwMode="auto">
            <a:xfrm>
              <a:off x="5903193" y="5835955"/>
              <a:ext cx="6350" cy="3175"/>
            </a:xfrm>
            <a:custGeom>
              <a:avLst/>
              <a:gdLst>
                <a:gd name="T0" fmla="*/ 0 w 4"/>
                <a:gd name="T1" fmla="*/ 3175 h 2"/>
                <a:gd name="T2" fmla="*/ 0 w 4"/>
                <a:gd name="T3" fmla="*/ 3175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1588 w 4"/>
                <a:gd name="T13" fmla="*/ 3175 h 2"/>
                <a:gd name="T14" fmla="*/ 1588 w 4"/>
                <a:gd name="T15" fmla="*/ 3175 h 2"/>
                <a:gd name="T16" fmla="*/ 1588 w 4"/>
                <a:gd name="T17" fmla="*/ 3175 h 2"/>
                <a:gd name="T18" fmla="*/ 1588 w 4"/>
                <a:gd name="T19" fmla="*/ 3175 h 2"/>
                <a:gd name="T20" fmla="*/ 1588 w 4"/>
                <a:gd name="T21" fmla="*/ 3175 h 2"/>
                <a:gd name="T22" fmla="*/ 1588 w 4"/>
                <a:gd name="T23" fmla="*/ 3175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3175 w 4"/>
                <a:gd name="T33" fmla="*/ 1588 h 2"/>
                <a:gd name="T34" fmla="*/ 3175 w 4"/>
                <a:gd name="T35" fmla="*/ 1588 h 2"/>
                <a:gd name="T36" fmla="*/ 3175 w 4"/>
                <a:gd name="T37" fmla="*/ 3175 h 2"/>
                <a:gd name="T38" fmla="*/ 3175 w 4"/>
                <a:gd name="T39" fmla="*/ 3175 h 2"/>
                <a:gd name="T40" fmla="*/ 3175 w 4"/>
                <a:gd name="T41" fmla="*/ 3175 h 2"/>
                <a:gd name="T42" fmla="*/ 3175 w 4"/>
                <a:gd name="T43" fmla="*/ 3175 h 2"/>
                <a:gd name="T44" fmla="*/ 3175 w 4"/>
                <a:gd name="T45" fmla="*/ 3175 h 2"/>
                <a:gd name="T46" fmla="*/ 3175 w 4"/>
                <a:gd name="T47" fmla="*/ 3175 h 2"/>
                <a:gd name="T48" fmla="*/ 3175 w 4"/>
                <a:gd name="T49" fmla="*/ 1588 h 2"/>
                <a:gd name="T50" fmla="*/ 4762 w 4"/>
                <a:gd name="T51" fmla="*/ 1588 h 2"/>
                <a:gd name="T52" fmla="*/ 4762 w 4"/>
                <a:gd name="T53" fmla="*/ 1588 h 2"/>
                <a:gd name="T54" fmla="*/ 4762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3175 h 2"/>
                <a:gd name="T64" fmla="*/ 4762 w 4"/>
                <a:gd name="T65" fmla="*/ 3175 h 2"/>
                <a:gd name="T66" fmla="*/ 4762 w 4"/>
                <a:gd name="T67" fmla="*/ 1588 h 2"/>
                <a:gd name="T68" fmla="*/ 4762 w 4"/>
                <a:gd name="T69" fmla="*/ 3175 h 2"/>
                <a:gd name="T70" fmla="*/ 4762 w 4"/>
                <a:gd name="T71" fmla="*/ 3175 h 2"/>
                <a:gd name="T72" fmla="*/ 4762 w 4"/>
                <a:gd name="T73" fmla="*/ 3175 h 2"/>
                <a:gd name="T74" fmla="*/ 6350 w 4"/>
                <a:gd name="T75" fmla="*/ 1588 h 2"/>
                <a:gd name="T76" fmla="*/ 6350 w 4"/>
                <a:gd name="T77" fmla="*/ 0 h 2"/>
                <a:gd name="T78" fmla="*/ 6350 w 4"/>
                <a:gd name="T79" fmla="*/ 0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6350 w 4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8" name="Freeform 2635"/>
            <p:cNvSpPr>
              <a:spLocks/>
            </p:cNvSpPr>
            <p:nvPr/>
          </p:nvSpPr>
          <p:spPr bwMode="auto">
            <a:xfrm>
              <a:off x="5909543" y="583595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3175 h 2"/>
                <a:gd name="T8" fmla="*/ 1588 w 5"/>
                <a:gd name="T9" fmla="*/ 3175 h 2"/>
                <a:gd name="T10" fmla="*/ 1588 w 5"/>
                <a:gd name="T11" fmla="*/ 1588 h 2"/>
                <a:gd name="T12" fmla="*/ 1588 w 5"/>
                <a:gd name="T13" fmla="*/ 3175 h 2"/>
                <a:gd name="T14" fmla="*/ 1588 w 5"/>
                <a:gd name="T15" fmla="*/ 1588 h 2"/>
                <a:gd name="T16" fmla="*/ 3175 w 5"/>
                <a:gd name="T17" fmla="*/ 1588 h 2"/>
                <a:gd name="T18" fmla="*/ 3175 w 5"/>
                <a:gd name="T19" fmla="*/ 1588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0 h 2"/>
                <a:gd name="T32" fmla="*/ 3175 w 5"/>
                <a:gd name="T33" fmla="*/ 0 h 2"/>
                <a:gd name="T34" fmla="*/ 3175 w 5"/>
                <a:gd name="T35" fmla="*/ 1588 h 2"/>
                <a:gd name="T36" fmla="*/ 4763 w 5"/>
                <a:gd name="T37" fmla="*/ 1588 h 2"/>
                <a:gd name="T38" fmla="*/ 4763 w 5"/>
                <a:gd name="T39" fmla="*/ 1588 h 2"/>
                <a:gd name="T40" fmla="*/ 4763 w 5"/>
                <a:gd name="T41" fmla="*/ 3175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3175 h 2"/>
                <a:gd name="T54" fmla="*/ 4763 w 5"/>
                <a:gd name="T55" fmla="*/ 3175 h 2"/>
                <a:gd name="T56" fmla="*/ 4763 w 5"/>
                <a:gd name="T57" fmla="*/ 1588 h 2"/>
                <a:gd name="T58" fmla="*/ 6350 w 5"/>
                <a:gd name="T59" fmla="*/ 1588 h 2"/>
                <a:gd name="T60" fmla="*/ 6350 w 5"/>
                <a:gd name="T61" fmla="*/ 1588 h 2"/>
                <a:gd name="T62" fmla="*/ 6350 w 5"/>
                <a:gd name="T63" fmla="*/ 1588 h 2"/>
                <a:gd name="T64" fmla="*/ 6350 w 5"/>
                <a:gd name="T65" fmla="*/ 3175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0 h 2"/>
                <a:gd name="T72" fmla="*/ 6350 w 5"/>
                <a:gd name="T73" fmla="*/ 0 h 2"/>
                <a:gd name="T74" fmla="*/ 7938 w 5"/>
                <a:gd name="T75" fmla="*/ 1588 h 2"/>
                <a:gd name="T76" fmla="*/ 7938 w 5"/>
                <a:gd name="T77" fmla="*/ 0 h 2"/>
                <a:gd name="T78" fmla="*/ 7938 w 5"/>
                <a:gd name="T79" fmla="*/ 0 h 2"/>
                <a:gd name="T80" fmla="*/ 7938 w 5"/>
                <a:gd name="T81" fmla="*/ 1588 h 2"/>
                <a:gd name="T82" fmla="*/ 7938 w 5"/>
                <a:gd name="T83" fmla="*/ 0 h 2"/>
                <a:gd name="T84" fmla="*/ 7938 w 5"/>
                <a:gd name="T85" fmla="*/ 0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9" name="Freeform 2636"/>
            <p:cNvSpPr>
              <a:spLocks/>
            </p:cNvSpPr>
            <p:nvPr/>
          </p:nvSpPr>
          <p:spPr bwMode="auto">
            <a:xfrm>
              <a:off x="5917480" y="5837543"/>
              <a:ext cx="7938" cy="1588"/>
            </a:xfrm>
            <a:custGeom>
              <a:avLst/>
              <a:gdLst>
                <a:gd name="T0" fmla="*/ 1588 w 5"/>
                <a:gd name="T1" fmla="*/ 1588 h 1"/>
                <a:gd name="T2" fmla="*/ 1588 w 5"/>
                <a:gd name="T3" fmla="*/ 0 h 1"/>
                <a:gd name="T4" fmla="*/ 1588 w 5"/>
                <a:gd name="T5" fmla="*/ 0 h 1"/>
                <a:gd name="T6" fmla="*/ 1588 w 5"/>
                <a:gd name="T7" fmla="*/ 0 h 1"/>
                <a:gd name="T8" fmla="*/ 1588 w 5"/>
                <a:gd name="T9" fmla="*/ 0 h 1"/>
                <a:gd name="T10" fmla="*/ 1588 w 5"/>
                <a:gd name="T11" fmla="*/ 0 h 1"/>
                <a:gd name="T12" fmla="*/ 1588 w 5"/>
                <a:gd name="T13" fmla="*/ 0 h 1"/>
                <a:gd name="T14" fmla="*/ 1588 w 5"/>
                <a:gd name="T15" fmla="*/ 1588 h 1"/>
                <a:gd name="T16" fmla="*/ 1588 w 5"/>
                <a:gd name="T17" fmla="*/ 1588 h 1"/>
                <a:gd name="T18" fmla="*/ 1588 w 5"/>
                <a:gd name="T19" fmla="*/ 0 h 1"/>
                <a:gd name="T20" fmla="*/ 1588 w 5"/>
                <a:gd name="T21" fmla="*/ 1588 h 1"/>
                <a:gd name="T22" fmla="*/ 1588 w 5"/>
                <a:gd name="T23" fmla="*/ 1588 h 1"/>
                <a:gd name="T24" fmla="*/ 3175 w 5"/>
                <a:gd name="T25" fmla="*/ 0 h 1"/>
                <a:gd name="T26" fmla="*/ 3175 w 5"/>
                <a:gd name="T27" fmla="*/ 1588 h 1"/>
                <a:gd name="T28" fmla="*/ 3175 w 5"/>
                <a:gd name="T29" fmla="*/ 1588 h 1"/>
                <a:gd name="T30" fmla="*/ 3175 w 5"/>
                <a:gd name="T31" fmla="*/ 1588 h 1"/>
                <a:gd name="T32" fmla="*/ 3175 w 5"/>
                <a:gd name="T33" fmla="*/ 1588 h 1"/>
                <a:gd name="T34" fmla="*/ 3175 w 5"/>
                <a:gd name="T35" fmla="*/ 1588 h 1"/>
                <a:gd name="T36" fmla="*/ 3175 w 5"/>
                <a:gd name="T37" fmla="*/ 0 h 1"/>
                <a:gd name="T38" fmla="*/ 3175 w 5"/>
                <a:gd name="T39" fmla="*/ 1588 h 1"/>
                <a:gd name="T40" fmla="*/ 3175 w 5"/>
                <a:gd name="T41" fmla="*/ 1588 h 1"/>
                <a:gd name="T42" fmla="*/ 4763 w 5"/>
                <a:gd name="T43" fmla="*/ 0 h 1"/>
                <a:gd name="T44" fmla="*/ 4763 w 5"/>
                <a:gd name="T45" fmla="*/ 1588 h 1"/>
                <a:gd name="T46" fmla="*/ 4763 w 5"/>
                <a:gd name="T47" fmla="*/ 1588 h 1"/>
                <a:gd name="T48" fmla="*/ 4763 w 5"/>
                <a:gd name="T49" fmla="*/ 1588 h 1"/>
                <a:gd name="T50" fmla="*/ 4763 w 5"/>
                <a:gd name="T51" fmla="*/ 0 h 1"/>
                <a:gd name="T52" fmla="*/ 4763 w 5"/>
                <a:gd name="T53" fmla="*/ 0 h 1"/>
                <a:gd name="T54" fmla="*/ 4763 w 5"/>
                <a:gd name="T55" fmla="*/ 0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1588 h 1"/>
                <a:gd name="T62" fmla="*/ 6350 w 5"/>
                <a:gd name="T63" fmla="*/ 1588 h 1"/>
                <a:gd name="T64" fmla="*/ 6350 w 5"/>
                <a:gd name="T65" fmla="*/ 1588 h 1"/>
                <a:gd name="T66" fmla="*/ 6350 w 5"/>
                <a:gd name="T67" fmla="*/ 0 h 1"/>
                <a:gd name="T68" fmla="*/ 6350 w 5"/>
                <a:gd name="T69" fmla="*/ 1588 h 1"/>
                <a:gd name="T70" fmla="*/ 6350 w 5"/>
                <a:gd name="T71" fmla="*/ 1588 h 1"/>
                <a:gd name="T72" fmla="*/ 6350 w 5"/>
                <a:gd name="T73" fmla="*/ 0 h 1"/>
                <a:gd name="T74" fmla="*/ 6350 w 5"/>
                <a:gd name="T75" fmla="*/ 0 h 1"/>
                <a:gd name="T76" fmla="*/ 6350 w 5"/>
                <a:gd name="T77" fmla="*/ 0 h 1"/>
                <a:gd name="T78" fmla="*/ 6350 w 5"/>
                <a:gd name="T79" fmla="*/ 0 h 1"/>
                <a:gd name="T80" fmla="*/ 6350 w 5"/>
                <a:gd name="T81" fmla="*/ 0 h 1"/>
                <a:gd name="T82" fmla="*/ 6350 w 5"/>
                <a:gd name="T83" fmla="*/ 1588 h 1"/>
                <a:gd name="T84" fmla="*/ 6350 w 5"/>
                <a:gd name="T85" fmla="*/ 1588 h 1"/>
                <a:gd name="T86" fmla="*/ 7938 w 5"/>
                <a:gd name="T87" fmla="*/ 0 h 1"/>
                <a:gd name="T88" fmla="*/ 7938 w 5"/>
                <a:gd name="T89" fmla="*/ 0 h 1"/>
                <a:gd name="T90" fmla="*/ 7938 w 5"/>
                <a:gd name="T91" fmla="*/ 0 h 1"/>
                <a:gd name="T92" fmla="*/ 7938 w 5"/>
                <a:gd name="T93" fmla="*/ 0 h 1"/>
                <a:gd name="T94" fmla="*/ 7938 w 5"/>
                <a:gd name="T95" fmla="*/ 1588 h 1"/>
                <a:gd name="T96" fmla="*/ 7938 w 5"/>
                <a:gd name="T97" fmla="*/ 1588 h 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"/>
                <a:gd name="T149" fmla="*/ 5 w 5"/>
                <a:gd name="T150" fmla="*/ 1 h 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0" name="Freeform 2637"/>
            <p:cNvSpPr>
              <a:spLocks/>
            </p:cNvSpPr>
            <p:nvPr/>
          </p:nvSpPr>
          <p:spPr bwMode="auto">
            <a:xfrm>
              <a:off x="5925418" y="5835955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1588 h 2"/>
                <a:gd name="T4" fmla="*/ 0 w 5"/>
                <a:gd name="T5" fmla="*/ 1588 h 2"/>
                <a:gd name="T6" fmla="*/ 1588 w 5"/>
                <a:gd name="T7" fmla="*/ 3175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3175 h 2"/>
                <a:gd name="T26" fmla="*/ 3175 w 5"/>
                <a:gd name="T27" fmla="*/ 0 h 2"/>
                <a:gd name="T28" fmla="*/ 3175 w 5"/>
                <a:gd name="T29" fmla="*/ 0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0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3175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0 h 2"/>
                <a:gd name="T92" fmla="*/ 7938 w 5"/>
                <a:gd name="T93" fmla="*/ 0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1" name="Freeform 2638"/>
            <p:cNvSpPr>
              <a:spLocks/>
            </p:cNvSpPr>
            <p:nvPr/>
          </p:nvSpPr>
          <p:spPr bwMode="auto">
            <a:xfrm>
              <a:off x="5933355" y="58359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3175 h 2"/>
                <a:gd name="T6" fmla="*/ 0 w 5"/>
                <a:gd name="T7" fmla="*/ 3175 h 2"/>
                <a:gd name="T8" fmla="*/ 0 w 5"/>
                <a:gd name="T9" fmla="*/ 1588 h 2"/>
                <a:gd name="T10" fmla="*/ 0 w 5"/>
                <a:gd name="T11" fmla="*/ 1588 h 2"/>
                <a:gd name="T12" fmla="*/ 0 w 5"/>
                <a:gd name="T13" fmla="*/ 1588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3175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3175 h 2"/>
                <a:gd name="T26" fmla="*/ 1588 w 5"/>
                <a:gd name="T27" fmla="*/ 3175 h 2"/>
                <a:gd name="T28" fmla="*/ 1588 w 5"/>
                <a:gd name="T29" fmla="*/ 3175 h 2"/>
                <a:gd name="T30" fmla="*/ 1588 w 5"/>
                <a:gd name="T31" fmla="*/ 3175 h 2"/>
                <a:gd name="T32" fmla="*/ 1588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3175 w 5"/>
                <a:gd name="T53" fmla="*/ 0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3175 h 2"/>
                <a:gd name="T66" fmla="*/ 4763 w 5"/>
                <a:gd name="T67" fmla="*/ 3175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1588 h 2"/>
                <a:gd name="T74" fmla="*/ 4763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6350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2" name="Freeform 2639"/>
            <p:cNvSpPr>
              <a:spLocks/>
            </p:cNvSpPr>
            <p:nvPr/>
          </p:nvSpPr>
          <p:spPr bwMode="auto">
            <a:xfrm>
              <a:off x="5941293" y="583595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3175 h 2"/>
                <a:gd name="T12" fmla="*/ 0 w 4"/>
                <a:gd name="T13" fmla="*/ 3175 h 2"/>
                <a:gd name="T14" fmla="*/ 0 w 4"/>
                <a:gd name="T15" fmla="*/ 3175 h 2"/>
                <a:gd name="T16" fmla="*/ 0 w 4"/>
                <a:gd name="T17" fmla="*/ 1588 h 2"/>
                <a:gd name="T18" fmla="*/ 0 w 4"/>
                <a:gd name="T19" fmla="*/ 1588 h 2"/>
                <a:gd name="T20" fmla="*/ 1588 w 4"/>
                <a:gd name="T21" fmla="*/ 3175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3175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1588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3175 h 2"/>
                <a:gd name="T54" fmla="*/ 3175 w 4"/>
                <a:gd name="T55" fmla="*/ 3175 h 2"/>
                <a:gd name="T56" fmla="*/ 3175 w 4"/>
                <a:gd name="T57" fmla="*/ 3175 h 2"/>
                <a:gd name="T58" fmla="*/ 3175 w 4"/>
                <a:gd name="T59" fmla="*/ 1588 h 2"/>
                <a:gd name="T60" fmla="*/ 3175 w 4"/>
                <a:gd name="T61" fmla="*/ 1588 h 2"/>
                <a:gd name="T62" fmla="*/ 4762 w 4"/>
                <a:gd name="T63" fmla="*/ 1588 h 2"/>
                <a:gd name="T64" fmla="*/ 4762 w 4"/>
                <a:gd name="T65" fmla="*/ 3175 h 2"/>
                <a:gd name="T66" fmla="*/ 4762 w 4"/>
                <a:gd name="T67" fmla="*/ 3175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3175 h 2"/>
                <a:gd name="T78" fmla="*/ 4762 w 4"/>
                <a:gd name="T79" fmla="*/ 3175 h 2"/>
                <a:gd name="T80" fmla="*/ 4762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0 h 2"/>
                <a:gd name="T90" fmla="*/ 6350 w 4"/>
                <a:gd name="T91" fmla="*/ 3175 h 2"/>
                <a:gd name="T92" fmla="*/ 6350 w 4"/>
                <a:gd name="T93" fmla="*/ 3175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3" name="Freeform 2640"/>
            <p:cNvSpPr>
              <a:spLocks/>
            </p:cNvSpPr>
            <p:nvPr/>
          </p:nvSpPr>
          <p:spPr bwMode="auto">
            <a:xfrm>
              <a:off x="5947643" y="5835955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3175 h 2"/>
                <a:gd name="T4" fmla="*/ 1588 w 5"/>
                <a:gd name="T5" fmla="*/ 3175 h 2"/>
                <a:gd name="T6" fmla="*/ 1588 w 5"/>
                <a:gd name="T7" fmla="*/ 1588 h 2"/>
                <a:gd name="T8" fmla="*/ 1588 w 5"/>
                <a:gd name="T9" fmla="*/ 3175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3175 h 2"/>
                <a:gd name="T20" fmla="*/ 1588 w 5"/>
                <a:gd name="T21" fmla="*/ 3175 h 2"/>
                <a:gd name="T22" fmla="*/ 1588 w 5"/>
                <a:gd name="T23" fmla="*/ 3175 h 2"/>
                <a:gd name="T24" fmla="*/ 1588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3175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3175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3175 h 2"/>
                <a:gd name="T60" fmla="*/ 4763 w 5"/>
                <a:gd name="T61" fmla="*/ 3175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0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0 h 2"/>
                <a:gd name="T86" fmla="*/ 6350 w 5"/>
                <a:gd name="T87" fmla="*/ 3175 h 2"/>
                <a:gd name="T88" fmla="*/ 6350 w 5"/>
                <a:gd name="T89" fmla="*/ 3175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4" name="Freeform 2641"/>
            <p:cNvSpPr>
              <a:spLocks/>
            </p:cNvSpPr>
            <p:nvPr/>
          </p:nvSpPr>
          <p:spPr bwMode="auto">
            <a:xfrm>
              <a:off x="5955580" y="58359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1588 h 2"/>
                <a:gd name="T12" fmla="*/ 0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1588 h 2"/>
                <a:gd name="T36" fmla="*/ 3175 w 5"/>
                <a:gd name="T37" fmla="*/ 0 h 2"/>
                <a:gd name="T38" fmla="*/ 3175 w 5"/>
                <a:gd name="T39" fmla="*/ 0 h 2"/>
                <a:gd name="T40" fmla="*/ 3175 w 5"/>
                <a:gd name="T41" fmla="*/ 0 h 2"/>
                <a:gd name="T42" fmla="*/ 3175 w 5"/>
                <a:gd name="T43" fmla="*/ 0 h 2"/>
                <a:gd name="T44" fmla="*/ 3175 w 5"/>
                <a:gd name="T45" fmla="*/ 0 h 2"/>
                <a:gd name="T46" fmla="*/ 3175 w 5"/>
                <a:gd name="T47" fmla="*/ 1588 h 2"/>
                <a:gd name="T48" fmla="*/ 3175 w 5"/>
                <a:gd name="T49" fmla="*/ 0 h 2"/>
                <a:gd name="T50" fmla="*/ 3175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0 h 2"/>
                <a:gd name="T62" fmla="*/ 4763 w 5"/>
                <a:gd name="T63" fmla="*/ 0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6350 w 5"/>
                <a:gd name="T73" fmla="*/ 0 h 2"/>
                <a:gd name="T74" fmla="*/ 6350 w 5"/>
                <a:gd name="T75" fmla="*/ 0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7938 w 5"/>
                <a:gd name="T93" fmla="*/ 3175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5" name="Freeform 2642"/>
            <p:cNvSpPr>
              <a:spLocks/>
            </p:cNvSpPr>
            <p:nvPr/>
          </p:nvSpPr>
          <p:spPr bwMode="auto">
            <a:xfrm>
              <a:off x="5963518" y="5835955"/>
              <a:ext cx="6350" cy="4763"/>
            </a:xfrm>
            <a:custGeom>
              <a:avLst/>
              <a:gdLst>
                <a:gd name="T0" fmla="*/ 0 w 4"/>
                <a:gd name="T1" fmla="*/ 1588 h 3"/>
                <a:gd name="T2" fmla="*/ 0 w 4"/>
                <a:gd name="T3" fmla="*/ 1588 h 3"/>
                <a:gd name="T4" fmla="*/ 0 w 4"/>
                <a:gd name="T5" fmla="*/ 1588 h 3"/>
                <a:gd name="T6" fmla="*/ 0 w 4"/>
                <a:gd name="T7" fmla="*/ 0 h 3"/>
                <a:gd name="T8" fmla="*/ 0 w 4"/>
                <a:gd name="T9" fmla="*/ 1588 h 3"/>
                <a:gd name="T10" fmla="*/ 0 w 4"/>
                <a:gd name="T11" fmla="*/ 1588 h 3"/>
                <a:gd name="T12" fmla="*/ 0 w 4"/>
                <a:gd name="T13" fmla="*/ 1588 h 3"/>
                <a:gd name="T14" fmla="*/ 1588 w 4"/>
                <a:gd name="T15" fmla="*/ 1588 h 3"/>
                <a:gd name="T16" fmla="*/ 1588 w 4"/>
                <a:gd name="T17" fmla="*/ 1588 h 3"/>
                <a:gd name="T18" fmla="*/ 1588 w 4"/>
                <a:gd name="T19" fmla="*/ 3175 h 3"/>
                <a:gd name="T20" fmla="*/ 1588 w 4"/>
                <a:gd name="T21" fmla="*/ 1588 h 3"/>
                <a:gd name="T22" fmla="*/ 1588 w 4"/>
                <a:gd name="T23" fmla="*/ 1588 h 3"/>
                <a:gd name="T24" fmla="*/ 1588 w 4"/>
                <a:gd name="T25" fmla="*/ 1588 h 3"/>
                <a:gd name="T26" fmla="*/ 1588 w 4"/>
                <a:gd name="T27" fmla="*/ 0 h 3"/>
                <a:gd name="T28" fmla="*/ 1588 w 4"/>
                <a:gd name="T29" fmla="*/ 0 h 3"/>
                <a:gd name="T30" fmla="*/ 1588 w 4"/>
                <a:gd name="T31" fmla="*/ 1588 h 3"/>
                <a:gd name="T32" fmla="*/ 1588 w 4"/>
                <a:gd name="T33" fmla="*/ 1588 h 3"/>
                <a:gd name="T34" fmla="*/ 1588 w 4"/>
                <a:gd name="T35" fmla="*/ 1588 h 3"/>
                <a:gd name="T36" fmla="*/ 3175 w 4"/>
                <a:gd name="T37" fmla="*/ 0 h 3"/>
                <a:gd name="T38" fmla="*/ 3175 w 4"/>
                <a:gd name="T39" fmla="*/ 0 h 3"/>
                <a:gd name="T40" fmla="*/ 3175 w 4"/>
                <a:gd name="T41" fmla="*/ 0 h 3"/>
                <a:gd name="T42" fmla="*/ 3175 w 4"/>
                <a:gd name="T43" fmla="*/ 0 h 3"/>
                <a:gd name="T44" fmla="*/ 3175 w 4"/>
                <a:gd name="T45" fmla="*/ 0 h 3"/>
                <a:gd name="T46" fmla="*/ 3175 w 4"/>
                <a:gd name="T47" fmla="*/ 1588 h 3"/>
                <a:gd name="T48" fmla="*/ 3175 w 4"/>
                <a:gd name="T49" fmla="*/ 1588 h 3"/>
                <a:gd name="T50" fmla="*/ 3175 w 4"/>
                <a:gd name="T51" fmla="*/ 1588 h 3"/>
                <a:gd name="T52" fmla="*/ 3175 w 4"/>
                <a:gd name="T53" fmla="*/ 1588 h 3"/>
                <a:gd name="T54" fmla="*/ 4762 w 4"/>
                <a:gd name="T55" fmla="*/ 1588 h 3"/>
                <a:gd name="T56" fmla="*/ 4762 w 4"/>
                <a:gd name="T57" fmla="*/ 1588 h 3"/>
                <a:gd name="T58" fmla="*/ 4762 w 4"/>
                <a:gd name="T59" fmla="*/ 3175 h 3"/>
                <a:gd name="T60" fmla="*/ 4762 w 4"/>
                <a:gd name="T61" fmla="*/ 1588 h 3"/>
                <a:gd name="T62" fmla="*/ 4762 w 4"/>
                <a:gd name="T63" fmla="*/ 1588 h 3"/>
                <a:gd name="T64" fmla="*/ 4762 w 4"/>
                <a:gd name="T65" fmla="*/ 3175 h 3"/>
                <a:gd name="T66" fmla="*/ 4762 w 4"/>
                <a:gd name="T67" fmla="*/ 3175 h 3"/>
                <a:gd name="T68" fmla="*/ 4762 w 4"/>
                <a:gd name="T69" fmla="*/ 1588 h 3"/>
                <a:gd name="T70" fmla="*/ 4762 w 4"/>
                <a:gd name="T71" fmla="*/ 1588 h 3"/>
                <a:gd name="T72" fmla="*/ 4762 w 4"/>
                <a:gd name="T73" fmla="*/ 3175 h 3"/>
                <a:gd name="T74" fmla="*/ 6350 w 4"/>
                <a:gd name="T75" fmla="*/ 1588 h 3"/>
                <a:gd name="T76" fmla="*/ 6350 w 4"/>
                <a:gd name="T77" fmla="*/ 1588 h 3"/>
                <a:gd name="T78" fmla="*/ 6350 w 4"/>
                <a:gd name="T79" fmla="*/ 3175 h 3"/>
                <a:gd name="T80" fmla="*/ 6350 w 4"/>
                <a:gd name="T81" fmla="*/ 3175 h 3"/>
                <a:gd name="T82" fmla="*/ 6350 w 4"/>
                <a:gd name="T83" fmla="*/ 3175 h 3"/>
                <a:gd name="T84" fmla="*/ 6350 w 4"/>
                <a:gd name="T85" fmla="*/ 1588 h 3"/>
                <a:gd name="T86" fmla="*/ 6350 w 4"/>
                <a:gd name="T87" fmla="*/ 1588 h 3"/>
                <a:gd name="T88" fmla="*/ 6350 w 4"/>
                <a:gd name="T89" fmla="*/ 3175 h 3"/>
                <a:gd name="T90" fmla="*/ 6350 w 4"/>
                <a:gd name="T91" fmla="*/ 3175 h 3"/>
                <a:gd name="T92" fmla="*/ 6350 w 4"/>
                <a:gd name="T93" fmla="*/ 4763 h 3"/>
                <a:gd name="T94" fmla="*/ 6350 w 4"/>
                <a:gd name="T95" fmla="*/ 3175 h 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3"/>
                <a:gd name="T146" fmla="*/ 4 w 4"/>
                <a:gd name="T147" fmla="*/ 3 h 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6" name="Freeform 2643"/>
            <p:cNvSpPr>
              <a:spLocks/>
            </p:cNvSpPr>
            <p:nvPr/>
          </p:nvSpPr>
          <p:spPr bwMode="auto">
            <a:xfrm>
              <a:off x="5969868" y="5835955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0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3175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0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6350 w 5"/>
                <a:gd name="T61" fmla="*/ 3175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3175 h 2"/>
                <a:gd name="T68" fmla="*/ 6350 w 5"/>
                <a:gd name="T69" fmla="*/ 3175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3175 h 2"/>
                <a:gd name="T82" fmla="*/ 6350 w 5"/>
                <a:gd name="T83" fmla="*/ 3175 h 2"/>
                <a:gd name="T84" fmla="*/ 7938 w 5"/>
                <a:gd name="T85" fmla="*/ 3175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0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7" name="Freeform 2644"/>
            <p:cNvSpPr>
              <a:spLocks/>
            </p:cNvSpPr>
            <p:nvPr/>
          </p:nvSpPr>
          <p:spPr bwMode="auto">
            <a:xfrm>
              <a:off x="5977805" y="58359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3175 h 2"/>
                <a:gd name="T6" fmla="*/ 0 w 5"/>
                <a:gd name="T7" fmla="*/ 3175 h 2"/>
                <a:gd name="T8" fmla="*/ 1588 w 5"/>
                <a:gd name="T9" fmla="*/ 3175 h 2"/>
                <a:gd name="T10" fmla="*/ 1588 w 5"/>
                <a:gd name="T11" fmla="*/ 3175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1588 h 2"/>
                <a:gd name="T18" fmla="*/ 1588 w 5"/>
                <a:gd name="T19" fmla="*/ 3175 h 2"/>
                <a:gd name="T20" fmla="*/ 1588 w 5"/>
                <a:gd name="T21" fmla="*/ 3175 h 2"/>
                <a:gd name="T22" fmla="*/ 1588 w 5"/>
                <a:gd name="T23" fmla="*/ 3175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1588 h 2"/>
                <a:gd name="T30" fmla="*/ 3175 w 5"/>
                <a:gd name="T31" fmla="*/ 0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0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3175 h 2"/>
                <a:gd name="T48" fmla="*/ 3175 w 5"/>
                <a:gd name="T49" fmla="*/ 3175 h 2"/>
                <a:gd name="T50" fmla="*/ 4763 w 5"/>
                <a:gd name="T51" fmla="*/ 3175 h 2"/>
                <a:gd name="T52" fmla="*/ 4763 w 5"/>
                <a:gd name="T53" fmla="*/ 3175 h 2"/>
                <a:gd name="T54" fmla="*/ 4763 w 5"/>
                <a:gd name="T55" fmla="*/ 3175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3175 h 2"/>
                <a:gd name="T62" fmla="*/ 4763 w 5"/>
                <a:gd name="T63" fmla="*/ 1588 h 2"/>
                <a:gd name="T64" fmla="*/ 4763 w 5"/>
                <a:gd name="T65" fmla="*/ 0 h 2"/>
                <a:gd name="T66" fmla="*/ 4763 w 5"/>
                <a:gd name="T67" fmla="*/ 0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0 h 2"/>
                <a:gd name="T74" fmla="*/ 6350 w 5"/>
                <a:gd name="T75" fmla="*/ 0 h 2"/>
                <a:gd name="T76" fmla="*/ 6350 w 5"/>
                <a:gd name="T77" fmla="*/ 0 h 2"/>
                <a:gd name="T78" fmla="*/ 6350 w 5"/>
                <a:gd name="T79" fmla="*/ 0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7938 w 5"/>
                <a:gd name="T87" fmla="*/ 1588 h 2"/>
                <a:gd name="T88" fmla="*/ 7938 w 5"/>
                <a:gd name="T89" fmla="*/ 0 h 2"/>
                <a:gd name="T90" fmla="*/ 7938 w 5"/>
                <a:gd name="T91" fmla="*/ 0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8" name="Freeform 2645"/>
            <p:cNvSpPr>
              <a:spLocks/>
            </p:cNvSpPr>
            <p:nvPr/>
          </p:nvSpPr>
          <p:spPr bwMode="auto">
            <a:xfrm>
              <a:off x="5985743" y="583595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0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1588 w 4"/>
                <a:gd name="T13" fmla="*/ 3175 h 2"/>
                <a:gd name="T14" fmla="*/ 1588 w 4"/>
                <a:gd name="T15" fmla="*/ 1588 h 2"/>
                <a:gd name="T16" fmla="*/ 1588 w 4"/>
                <a:gd name="T17" fmla="*/ 0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3175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0 h 2"/>
                <a:gd name="T42" fmla="*/ 3175 w 4"/>
                <a:gd name="T43" fmla="*/ 0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4762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3175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3175 h 2"/>
                <a:gd name="T78" fmla="*/ 4762 w 4"/>
                <a:gd name="T79" fmla="*/ 3175 h 2"/>
                <a:gd name="T80" fmla="*/ 6350 w 4"/>
                <a:gd name="T81" fmla="*/ 3175 h 2"/>
                <a:gd name="T82" fmla="*/ 6350 w 4"/>
                <a:gd name="T83" fmla="*/ 3175 h 2"/>
                <a:gd name="T84" fmla="*/ 6350 w 4"/>
                <a:gd name="T85" fmla="*/ 3175 h 2"/>
                <a:gd name="T86" fmla="*/ 6350 w 4"/>
                <a:gd name="T87" fmla="*/ 1588 h 2"/>
                <a:gd name="T88" fmla="*/ 6350 w 4"/>
                <a:gd name="T89" fmla="*/ 0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3175 h 2"/>
                <a:gd name="T96" fmla="*/ 6350 w 4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9" name="Freeform 2646"/>
            <p:cNvSpPr>
              <a:spLocks/>
            </p:cNvSpPr>
            <p:nvPr/>
          </p:nvSpPr>
          <p:spPr bwMode="auto">
            <a:xfrm>
              <a:off x="5992093" y="58359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3175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3175 h 2"/>
                <a:gd name="T16" fmla="*/ 1588 w 5"/>
                <a:gd name="T17" fmla="*/ 1588 h 2"/>
                <a:gd name="T18" fmla="*/ 3175 w 5"/>
                <a:gd name="T19" fmla="*/ 1588 h 2"/>
                <a:gd name="T20" fmla="*/ 3175 w 5"/>
                <a:gd name="T21" fmla="*/ 1588 h 2"/>
                <a:gd name="T22" fmla="*/ 3175 w 5"/>
                <a:gd name="T23" fmla="*/ 3175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3175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3175 h 2"/>
                <a:gd name="T48" fmla="*/ 4763 w 5"/>
                <a:gd name="T49" fmla="*/ 3175 h 2"/>
                <a:gd name="T50" fmla="*/ 4763 w 5"/>
                <a:gd name="T51" fmla="*/ 3175 h 2"/>
                <a:gd name="T52" fmla="*/ 4763 w 5"/>
                <a:gd name="T53" fmla="*/ 3175 h 2"/>
                <a:gd name="T54" fmla="*/ 4763 w 5"/>
                <a:gd name="T55" fmla="*/ 1588 h 2"/>
                <a:gd name="T56" fmla="*/ 4763 w 5"/>
                <a:gd name="T57" fmla="*/ 3175 h 2"/>
                <a:gd name="T58" fmla="*/ 4763 w 5"/>
                <a:gd name="T59" fmla="*/ 3175 h 2"/>
                <a:gd name="T60" fmla="*/ 4763 w 5"/>
                <a:gd name="T61" fmla="*/ 3175 h 2"/>
                <a:gd name="T62" fmla="*/ 6350 w 5"/>
                <a:gd name="T63" fmla="*/ 1588 h 2"/>
                <a:gd name="T64" fmla="*/ 6350 w 5"/>
                <a:gd name="T65" fmla="*/ 0 h 2"/>
                <a:gd name="T66" fmla="*/ 6350 w 5"/>
                <a:gd name="T67" fmla="*/ 3175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1588 h 2"/>
                <a:gd name="T74" fmla="*/ 6350 w 5"/>
                <a:gd name="T75" fmla="*/ 3175 h 2"/>
                <a:gd name="T76" fmla="*/ 6350 w 5"/>
                <a:gd name="T77" fmla="*/ 3175 h 2"/>
                <a:gd name="T78" fmla="*/ 7938 w 5"/>
                <a:gd name="T79" fmla="*/ 3175 h 2"/>
                <a:gd name="T80" fmla="*/ 7938 w 5"/>
                <a:gd name="T81" fmla="*/ 3175 h 2"/>
                <a:gd name="T82" fmla="*/ 7938 w 5"/>
                <a:gd name="T83" fmla="*/ 3175 h 2"/>
                <a:gd name="T84" fmla="*/ 7938 w 5"/>
                <a:gd name="T85" fmla="*/ 3175 h 2"/>
                <a:gd name="T86" fmla="*/ 7938 w 5"/>
                <a:gd name="T87" fmla="*/ 3175 h 2"/>
                <a:gd name="T88" fmla="*/ 7938 w 5"/>
                <a:gd name="T89" fmla="*/ 3175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0" name="Freeform 2647"/>
            <p:cNvSpPr>
              <a:spLocks/>
            </p:cNvSpPr>
            <p:nvPr/>
          </p:nvSpPr>
          <p:spPr bwMode="auto">
            <a:xfrm>
              <a:off x="6000030" y="5837543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0 h 2"/>
                <a:gd name="T20" fmla="*/ 1588 w 5"/>
                <a:gd name="T21" fmla="*/ 0 h 2"/>
                <a:gd name="T22" fmla="*/ 1588 w 5"/>
                <a:gd name="T23" fmla="*/ 0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0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0 h 2"/>
                <a:gd name="T36" fmla="*/ 3175 w 5"/>
                <a:gd name="T37" fmla="*/ 0 h 2"/>
                <a:gd name="T38" fmla="*/ 3175 w 5"/>
                <a:gd name="T39" fmla="*/ 0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0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3175 h 2"/>
                <a:gd name="T82" fmla="*/ 6350 w 5"/>
                <a:gd name="T83" fmla="*/ 3175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1" name="Freeform 2648"/>
            <p:cNvSpPr>
              <a:spLocks/>
            </p:cNvSpPr>
            <p:nvPr/>
          </p:nvSpPr>
          <p:spPr bwMode="auto">
            <a:xfrm>
              <a:off x="6007968" y="5837543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0 h 2"/>
                <a:gd name="T40" fmla="*/ 3175 w 5"/>
                <a:gd name="T41" fmla="*/ 0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3175 h 2"/>
                <a:gd name="T62" fmla="*/ 4763 w 5"/>
                <a:gd name="T63" fmla="*/ 1588 h 2"/>
                <a:gd name="T64" fmla="*/ 6350 w 5"/>
                <a:gd name="T65" fmla="*/ 0 h 2"/>
                <a:gd name="T66" fmla="*/ 6350 w 5"/>
                <a:gd name="T67" fmla="*/ 0 h 2"/>
                <a:gd name="T68" fmla="*/ 6350 w 5"/>
                <a:gd name="T69" fmla="*/ 3175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3175 h 2"/>
                <a:gd name="T96" fmla="*/ 7938 w 5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2" name="Freeform 2649"/>
            <p:cNvSpPr>
              <a:spLocks/>
            </p:cNvSpPr>
            <p:nvPr/>
          </p:nvSpPr>
          <p:spPr bwMode="auto">
            <a:xfrm>
              <a:off x="6015905" y="5837543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0 h 2"/>
                <a:gd name="T48" fmla="*/ 3175 w 5"/>
                <a:gd name="T49" fmla="*/ 0 h 2"/>
                <a:gd name="T50" fmla="*/ 3175 w 5"/>
                <a:gd name="T51" fmla="*/ 1588 h 2"/>
                <a:gd name="T52" fmla="*/ 3175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3175 h 2"/>
                <a:gd name="T80" fmla="*/ 6350 w 5"/>
                <a:gd name="T81" fmla="*/ 3175 h 2"/>
                <a:gd name="T82" fmla="*/ 6350 w 5"/>
                <a:gd name="T83" fmla="*/ 0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7938 w 5"/>
                <a:gd name="T91" fmla="*/ 0 h 2"/>
                <a:gd name="T92" fmla="*/ 7938 w 5"/>
                <a:gd name="T93" fmla="*/ 0 h 2"/>
                <a:gd name="T94" fmla="*/ 7938 w 5"/>
                <a:gd name="T95" fmla="*/ 0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3" name="Freeform 2650"/>
            <p:cNvSpPr>
              <a:spLocks/>
            </p:cNvSpPr>
            <p:nvPr/>
          </p:nvSpPr>
          <p:spPr bwMode="auto">
            <a:xfrm>
              <a:off x="6023843" y="5837543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0 h 2"/>
                <a:gd name="T12" fmla="*/ 0 w 4"/>
                <a:gd name="T13" fmla="*/ 0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3175 w 4"/>
                <a:gd name="T35" fmla="*/ 1588 h 2"/>
                <a:gd name="T36" fmla="*/ 3175 w 4"/>
                <a:gd name="T37" fmla="*/ 1588 h 2"/>
                <a:gd name="T38" fmla="*/ 3175 w 4"/>
                <a:gd name="T39" fmla="*/ 3175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0 h 2"/>
                <a:gd name="T48" fmla="*/ 3175 w 4"/>
                <a:gd name="T49" fmla="*/ 0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3175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3175 h 2"/>
                <a:gd name="T76" fmla="*/ 4762 w 4"/>
                <a:gd name="T77" fmla="*/ 1588 h 2"/>
                <a:gd name="T78" fmla="*/ 4762 w 4"/>
                <a:gd name="T79" fmla="*/ 3175 h 2"/>
                <a:gd name="T80" fmla="*/ 4762 w 4"/>
                <a:gd name="T81" fmla="*/ 3175 h 2"/>
                <a:gd name="T82" fmla="*/ 6350 w 4"/>
                <a:gd name="T83" fmla="*/ 3175 h 2"/>
                <a:gd name="T84" fmla="*/ 6350 w 4"/>
                <a:gd name="T85" fmla="*/ 3175 h 2"/>
                <a:gd name="T86" fmla="*/ 6350 w 4"/>
                <a:gd name="T87" fmla="*/ 1588 h 2"/>
                <a:gd name="T88" fmla="*/ 6350 w 4"/>
                <a:gd name="T89" fmla="*/ 3175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4" name="Freeform 2651"/>
            <p:cNvSpPr>
              <a:spLocks/>
            </p:cNvSpPr>
            <p:nvPr/>
          </p:nvSpPr>
          <p:spPr bwMode="auto">
            <a:xfrm>
              <a:off x="6030193" y="5837543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3175 h 2"/>
                <a:gd name="T20" fmla="*/ 1588 w 5"/>
                <a:gd name="T21" fmla="*/ 3175 h 2"/>
                <a:gd name="T22" fmla="*/ 1588 w 5"/>
                <a:gd name="T23" fmla="*/ 3175 h 2"/>
                <a:gd name="T24" fmla="*/ 1588 w 5"/>
                <a:gd name="T25" fmla="*/ 3175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0 h 2"/>
                <a:gd name="T76" fmla="*/ 6350 w 5"/>
                <a:gd name="T77" fmla="*/ 0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7938 w 5"/>
                <a:gd name="T87" fmla="*/ 3175 h 2"/>
                <a:gd name="T88" fmla="*/ 7938 w 5"/>
                <a:gd name="T89" fmla="*/ 3175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5" name="Freeform 2652"/>
            <p:cNvSpPr>
              <a:spLocks/>
            </p:cNvSpPr>
            <p:nvPr/>
          </p:nvSpPr>
          <p:spPr bwMode="auto">
            <a:xfrm>
              <a:off x="6038130" y="5835955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3175 h 2"/>
                <a:gd name="T4" fmla="*/ 0 w 5"/>
                <a:gd name="T5" fmla="*/ 3175 h 2"/>
                <a:gd name="T6" fmla="*/ 0 w 5"/>
                <a:gd name="T7" fmla="*/ 0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3175 w 5"/>
                <a:gd name="T27" fmla="*/ 3175 h 2"/>
                <a:gd name="T28" fmla="*/ 3175 w 5"/>
                <a:gd name="T29" fmla="*/ 3175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3175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1588 h 2"/>
                <a:gd name="T60" fmla="*/ 4763 w 5"/>
                <a:gd name="T61" fmla="*/ 3175 h 2"/>
                <a:gd name="T62" fmla="*/ 4763 w 5"/>
                <a:gd name="T63" fmla="*/ 3175 h 2"/>
                <a:gd name="T64" fmla="*/ 4763 w 5"/>
                <a:gd name="T65" fmla="*/ 1588 h 2"/>
                <a:gd name="T66" fmla="*/ 4763 w 5"/>
                <a:gd name="T67" fmla="*/ 1588 h 2"/>
                <a:gd name="T68" fmla="*/ 6350 w 5"/>
                <a:gd name="T69" fmla="*/ 3175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3175 h 2"/>
                <a:gd name="T88" fmla="*/ 6350 w 5"/>
                <a:gd name="T89" fmla="*/ 3175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6" name="Freeform 2653"/>
            <p:cNvSpPr>
              <a:spLocks/>
            </p:cNvSpPr>
            <p:nvPr/>
          </p:nvSpPr>
          <p:spPr bwMode="auto">
            <a:xfrm>
              <a:off x="6046068" y="583595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3175 h 2"/>
                <a:gd name="T6" fmla="*/ 0 w 4"/>
                <a:gd name="T7" fmla="*/ 3175 h 2"/>
                <a:gd name="T8" fmla="*/ 0 w 4"/>
                <a:gd name="T9" fmla="*/ 3175 h 2"/>
                <a:gd name="T10" fmla="*/ 0 w 4"/>
                <a:gd name="T11" fmla="*/ 3175 h 2"/>
                <a:gd name="T12" fmla="*/ 0 w 4"/>
                <a:gd name="T13" fmla="*/ 1588 h 2"/>
                <a:gd name="T14" fmla="*/ 0 w 4"/>
                <a:gd name="T15" fmla="*/ 1588 h 2"/>
                <a:gd name="T16" fmla="*/ 1588 w 4"/>
                <a:gd name="T17" fmla="*/ 3175 h 2"/>
                <a:gd name="T18" fmla="*/ 1588 w 4"/>
                <a:gd name="T19" fmla="*/ 3175 h 2"/>
                <a:gd name="T20" fmla="*/ 1588 w 4"/>
                <a:gd name="T21" fmla="*/ 3175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3175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3175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3175 h 2"/>
                <a:gd name="T58" fmla="*/ 3175 w 4"/>
                <a:gd name="T59" fmla="*/ 3175 h 2"/>
                <a:gd name="T60" fmla="*/ 4762 w 4"/>
                <a:gd name="T61" fmla="*/ 3175 h 2"/>
                <a:gd name="T62" fmla="*/ 4762 w 4"/>
                <a:gd name="T63" fmla="*/ 3175 h 2"/>
                <a:gd name="T64" fmla="*/ 4762 w 4"/>
                <a:gd name="T65" fmla="*/ 3175 h 2"/>
                <a:gd name="T66" fmla="*/ 4762 w 4"/>
                <a:gd name="T67" fmla="*/ 1588 h 2"/>
                <a:gd name="T68" fmla="*/ 4762 w 4"/>
                <a:gd name="T69" fmla="*/ 3175 h 2"/>
                <a:gd name="T70" fmla="*/ 4762 w 4"/>
                <a:gd name="T71" fmla="*/ 3175 h 2"/>
                <a:gd name="T72" fmla="*/ 4762 w 4"/>
                <a:gd name="T73" fmla="*/ 3175 h 2"/>
                <a:gd name="T74" fmla="*/ 4762 w 4"/>
                <a:gd name="T75" fmla="*/ 1588 h 2"/>
                <a:gd name="T76" fmla="*/ 4762 w 4"/>
                <a:gd name="T77" fmla="*/ 1588 h 2"/>
                <a:gd name="T78" fmla="*/ 4762 w 4"/>
                <a:gd name="T79" fmla="*/ 3175 h 2"/>
                <a:gd name="T80" fmla="*/ 4762 w 4"/>
                <a:gd name="T81" fmla="*/ 3175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3175 h 2"/>
                <a:gd name="T92" fmla="*/ 6350 w 4"/>
                <a:gd name="T93" fmla="*/ 3175 h 2"/>
                <a:gd name="T94" fmla="*/ 6350 w 4"/>
                <a:gd name="T95" fmla="*/ 1588 h 2"/>
                <a:gd name="T96" fmla="*/ 6350 w 4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2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7" name="Freeform 2654"/>
            <p:cNvSpPr>
              <a:spLocks/>
            </p:cNvSpPr>
            <p:nvPr/>
          </p:nvSpPr>
          <p:spPr bwMode="auto">
            <a:xfrm>
              <a:off x="6052418" y="583595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3175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3175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3175 w 5"/>
                <a:gd name="T21" fmla="*/ 0 h 2"/>
                <a:gd name="T22" fmla="*/ 3175 w 5"/>
                <a:gd name="T23" fmla="*/ 0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4763 w 5"/>
                <a:gd name="T43" fmla="*/ 3175 h 2"/>
                <a:gd name="T44" fmla="*/ 4763 w 5"/>
                <a:gd name="T45" fmla="*/ 3175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6350 w 5"/>
                <a:gd name="T59" fmla="*/ 0 h 2"/>
                <a:gd name="T60" fmla="*/ 6350 w 5"/>
                <a:gd name="T61" fmla="*/ 0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3175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3175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8" name="Freeform 2655"/>
            <p:cNvSpPr>
              <a:spLocks/>
            </p:cNvSpPr>
            <p:nvPr/>
          </p:nvSpPr>
          <p:spPr bwMode="auto">
            <a:xfrm>
              <a:off x="6060355" y="5837543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1588 h 1"/>
                <a:gd name="T4" fmla="*/ 0 w 5"/>
                <a:gd name="T5" fmla="*/ 1588 h 1"/>
                <a:gd name="T6" fmla="*/ 0 w 5"/>
                <a:gd name="T7" fmla="*/ 1588 h 1"/>
                <a:gd name="T8" fmla="*/ 1588 w 5"/>
                <a:gd name="T9" fmla="*/ 1588 h 1"/>
                <a:gd name="T10" fmla="*/ 1588 w 5"/>
                <a:gd name="T11" fmla="*/ 1588 h 1"/>
                <a:gd name="T12" fmla="*/ 1588 w 5"/>
                <a:gd name="T13" fmla="*/ 1588 h 1"/>
                <a:gd name="T14" fmla="*/ 1588 w 5"/>
                <a:gd name="T15" fmla="*/ 0 h 1"/>
                <a:gd name="T16" fmla="*/ 1588 w 5"/>
                <a:gd name="T17" fmla="*/ 0 h 1"/>
                <a:gd name="T18" fmla="*/ 1588 w 5"/>
                <a:gd name="T19" fmla="*/ 0 h 1"/>
                <a:gd name="T20" fmla="*/ 1588 w 5"/>
                <a:gd name="T21" fmla="*/ 1588 h 1"/>
                <a:gd name="T22" fmla="*/ 1588 w 5"/>
                <a:gd name="T23" fmla="*/ 1588 h 1"/>
                <a:gd name="T24" fmla="*/ 1588 w 5"/>
                <a:gd name="T25" fmla="*/ 1588 h 1"/>
                <a:gd name="T26" fmla="*/ 1588 w 5"/>
                <a:gd name="T27" fmla="*/ 1588 h 1"/>
                <a:gd name="T28" fmla="*/ 3175 w 5"/>
                <a:gd name="T29" fmla="*/ 0 h 1"/>
                <a:gd name="T30" fmla="*/ 3175 w 5"/>
                <a:gd name="T31" fmla="*/ 0 h 1"/>
                <a:gd name="T32" fmla="*/ 3175 w 5"/>
                <a:gd name="T33" fmla="*/ 0 h 1"/>
                <a:gd name="T34" fmla="*/ 3175 w 5"/>
                <a:gd name="T35" fmla="*/ 0 h 1"/>
                <a:gd name="T36" fmla="*/ 3175 w 5"/>
                <a:gd name="T37" fmla="*/ 0 h 1"/>
                <a:gd name="T38" fmla="*/ 3175 w 5"/>
                <a:gd name="T39" fmla="*/ 1588 h 1"/>
                <a:gd name="T40" fmla="*/ 3175 w 5"/>
                <a:gd name="T41" fmla="*/ 1588 h 1"/>
                <a:gd name="T42" fmla="*/ 3175 w 5"/>
                <a:gd name="T43" fmla="*/ 1588 h 1"/>
                <a:gd name="T44" fmla="*/ 3175 w 5"/>
                <a:gd name="T45" fmla="*/ 1588 h 1"/>
                <a:gd name="T46" fmla="*/ 3175 w 5"/>
                <a:gd name="T47" fmla="*/ 1588 h 1"/>
                <a:gd name="T48" fmla="*/ 4763 w 5"/>
                <a:gd name="T49" fmla="*/ 1588 h 1"/>
                <a:gd name="T50" fmla="*/ 4763 w 5"/>
                <a:gd name="T51" fmla="*/ 0 h 1"/>
                <a:gd name="T52" fmla="*/ 4763 w 5"/>
                <a:gd name="T53" fmla="*/ 0 h 1"/>
                <a:gd name="T54" fmla="*/ 4763 w 5"/>
                <a:gd name="T55" fmla="*/ 0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1588 h 1"/>
                <a:gd name="T62" fmla="*/ 4763 w 5"/>
                <a:gd name="T63" fmla="*/ 0 h 1"/>
                <a:gd name="T64" fmla="*/ 4763 w 5"/>
                <a:gd name="T65" fmla="*/ 0 h 1"/>
                <a:gd name="T66" fmla="*/ 4763 w 5"/>
                <a:gd name="T67" fmla="*/ 1588 h 1"/>
                <a:gd name="T68" fmla="*/ 6350 w 5"/>
                <a:gd name="T69" fmla="*/ 1588 h 1"/>
                <a:gd name="T70" fmla="*/ 6350 w 5"/>
                <a:gd name="T71" fmla="*/ 1588 h 1"/>
                <a:gd name="T72" fmla="*/ 6350 w 5"/>
                <a:gd name="T73" fmla="*/ 1588 h 1"/>
                <a:gd name="T74" fmla="*/ 6350 w 5"/>
                <a:gd name="T75" fmla="*/ 1588 h 1"/>
                <a:gd name="T76" fmla="*/ 6350 w 5"/>
                <a:gd name="T77" fmla="*/ 1588 h 1"/>
                <a:gd name="T78" fmla="*/ 6350 w 5"/>
                <a:gd name="T79" fmla="*/ 1588 h 1"/>
                <a:gd name="T80" fmla="*/ 6350 w 5"/>
                <a:gd name="T81" fmla="*/ 1588 h 1"/>
                <a:gd name="T82" fmla="*/ 6350 w 5"/>
                <a:gd name="T83" fmla="*/ 0 h 1"/>
                <a:gd name="T84" fmla="*/ 6350 w 5"/>
                <a:gd name="T85" fmla="*/ 0 h 1"/>
                <a:gd name="T86" fmla="*/ 7938 w 5"/>
                <a:gd name="T87" fmla="*/ 1588 h 1"/>
                <a:gd name="T88" fmla="*/ 7938 w 5"/>
                <a:gd name="T89" fmla="*/ 0 h 1"/>
                <a:gd name="T90" fmla="*/ 7938 w 5"/>
                <a:gd name="T91" fmla="*/ 0 h 1"/>
                <a:gd name="T92" fmla="*/ 7938 w 5"/>
                <a:gd name="T93" fmla="*/ 1588 h 1"/>
                <a:gd name="T94" fmla="*/ 7938 w 5"/>
                <a:gd name="T95" fmla="*/ 1588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9" name="Freeform 2656"/>
            <p:cNvSpPr>
              <a:spLocks/>
            </p:cNvSpPr>
            <p:nvPr/>
          </p:nvSpPr>
          <p:spPr bwMode="auto">
            <a:xfrm>
              <a:off x="6068293" y="5837543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3175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1588 h 2"/>
                <a:gd name="T12" fmla="*/ 0 w 4"/>
                <a:gd name="T13" fmla="*/ 1588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0 h 2"/>
                <a:gd name="T24" fmla="*/ 1588 w 4"/>
                <a:gd name="T25" fmla="*/ 0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3175 w 4"/>
                <a:gd name="T37" fmla="*/ 3175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3175 h 2"/>
                <a:gd name="T48" fmla="*/ 3175 w 4"/>
                <a:gd name="T49" fmla="*/ 1588 h 2"/>
                <a:gd name="T50" fmla="*/ 3175 w 4"/>
                <a:gd name="T51" fmla="*/ 1588 h 2"/>
                <a:gd name="T52" fmla="*/ 4762 w 4"/>
                <a:gd name="T53" fmla="*/ 0 h 2"/>
                <a:gd name="T54" fmla="*/ 4762 w 4"/>
                <a:gd name="T55" fmla="*/ 0 h 2"/>
                <a:gd name="T56" fmla="*/ 4762 w 4"/>
                <a:gd name="T57" fmla="*/ 0 h 2"/>
                <a:gd name="T58" fmla="*/ 4762 w 4"/>
                <a:gd name="T59" fmla="*/ 0 h 2"/>
                <a:gd name="T60" fmla="*/ 4762 w 4"/>
                <a:gd name="T61" fmla="*/ 0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0 h 2"/>
                <a:gd name="T72" fmla="*/ 6350 w 4"/>
                <a:gd name="T73" fmla="*/ 0 h 2"/>
                <a:gd name="T74" fmla="*/ 6350 w 4"/>
                <a:gd name="T75" fmla="*/ 0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0 h 2"/>
                <a:gd name="T86" fmla="*/ 6350 w 4"/>
                <a:gd name="T87" fmla="*/ 0 h 2"/>
                <a:gd name="T88" fmla="*/ 6350 w 4"/>
                <a:gd name="T89" fmla="*/ 0 h 2"/>
                <a:gd name="T90" fmla="*/ 6350 w 4"/>
                <a:gd name="T91" fmla="*/ 0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0" name="Freeform 2657"/>
            <p:cNvSpPr>
              <a:spLocks/>
            </p:cNvSpPr>
            <p:nvPr/>
          </p:nvSpPr>
          <p:spPr bwMode="auto">
            <a:xfrm>
              <a:off x="6074643" y="5837543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3175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0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3175 w 5"/>
                <a:gd name="T19" fmla="*/ 1588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3175 h 2"/>
                <a:gd name="T36" fmla="*/ 3175 w 5"/>
                <a:gd name="T37" fmla="*/ 1588 h 2"/>
                <a:gd name="T38" fmla="*/ 4763 w 5"/>
                <a:gd name="T39" fmla="*/ 1588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6350 w 5"/>
                <a:gd name="T57" fmla="*/ 0 h 2"/>
                <a:gd name="T58" fmla="*/ 6350 w 5"/>
                <a:gd name="T59" fmla="*/ 0 h 2"/>
                <a:gd name="T60" fmla="*/ 6350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3175 h 2"/>
                <a:gd name="T68" fmla="*/ 6350 w 5"/>
                <a:gd name="T69" fmla="*/ 0 h 2"/>
                <a:gd name="T70" fmla="*/ 6350 w 5"/>
                <a:gd name="T71" fmla="*/ 0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7938 w 5"/>
                <a:gd name="T81" fmla="*/ 3175 h 2"/>
                <a:gd name="T82" fmla="*/ 7938 w 5"/>
                <a:gd name="T83" fmla="*/ 3175 h 2"/>
                <a:gd name="T84" fmla="*/ 7938 w 5"/>
                <a:gd name="T85" fmla="*/ 3175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1" name="Freeform 2658"/>
            <p:cNvSpPr>
              <a:spLocks/>
            </p:cNvSpPr>
            <p:nvPr/>
          </p:nvSpPr>
          <p:spPr bwMode="auto">
            <a:xfrm>
              <a:off x="6082580" y="5837543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3175 h 2"/>
                <a:gd name="T20" fmla="*/ 3175 w 5"/>
                <a:gd name="T21" fmla="*/ 3175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3175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3175 h 2"/>
                <a:gd name="T80" fmla="*/ 6350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3175 h 2"/>
                <a:gd name="T96" fmla="*/ 7938 w 5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2" name="Freeform 2659"/>
            <p:cNvSpPr>
              <a:spLocks/>
            </p:cNvSpPr>
            <p:nvPr/>
          </p:nvSpPr>
          <p:spPr bwMode="auto">
            <a:xfrm>
              <a:off x="6090518" y="5837543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3175 h 2"/>
                <a:gd name="T4" fmla="*/ 0 w 5"/>
                <a:gd name="T5" fmla="*/ 3175 h 2"/>
                <a:gd name="T6" fmla="*/ 1588 w 5"/>
                <a:gd name="T7" fmla="*/ 3175 h 2"/>
                <a:gd name="T8" fmla="*/ 1588 w 5"/>
                <a:gd name="T9" fmla="*/ 3175 h 2"/>
                <a:gd name="T10" fmla="*/ 1588 w 5"/>
                <a:gd name="T11" fmla="*/ 3175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3175 h 2"/>
                <a:gd name="T18" fmla="*/ 1588 w 5"/>
                <a:gd name="T19" fmla="*/ 3175 h 2"/>
                <a:gd name="T20" fmla="*/ 1588 w 5"/>
                <a:gd name="T21" fmla="*/ 3175 h 2"/>
                <a:gd name="T22" fmla="*/ 1588 w 5"/>
                <a:gd name="T23" fmla="*/ 3175 h 2"/>
                <a:gd name="T24" fmla="*/ 1588 w 5"/>
                <a:gd name="T25" fmla="*/ 1588 h 2"/>
                <a:gd name="T26" fmla="*/ 1588 w 5"/>
                <a:gd name="T27" fmla="*/ 3175 h 2"/>
                <a:gd name="T28" fmla="*/ 1588 w 5"/>
                <a:gd name="T29" fmla="*/ 3175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3175 h 2"/>
                <a:gd name="T42" fmla="*/ 3175 w 5"/>
                <a:gd name="T43" fmla="*/ 3175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3175 h 2"/>
                <a:gd name="T50" fmla="*/ 4763 w 5"/>
                <a:gd name="T51" fmla="*/ 1588 h 2"/>
                <a:gd name="T52" fmla="*/ 4763 w 5"/>
                <a:gd name="T53" fmla="*/ 0 h 2"/>
                <a:gd name="T54" fmla="*/ 4763 w 5"/>
                <a:gd name="T55" fmla="*/ 0 h 2"/>
                <a:gd name="T56" fmla="*/ 4763 w 5"/>
                <a:gd name="T57" fmla="*/ 1588 h 2"/>
                <a:gd name="T58" fmla="*/ 4763 w 5"/>
                <a:gd name="T59" fmla="*/ 3175 h 2"/>
                <a:gd name="T60" fmla="*/ 4763 w 5"/>
                <a:gd name="T61" fmla="*/ 3175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0 h 2"/>
                <a:gd name="T84" fmla="*/ 6350 w 5"/>
                <a:gd name="T85" fmla="*/ 0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3" name="Freeform 2660"/>
            <p:cNvSpPr>
              <a:spLocks/>
            </p:cNvSpPr>
            <p:nvPr/>
          </p:nvSpPr>
          <p:spPr bwMode="auto">
            <a:xfrm>
              <a:off x="6098455" y="5837543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3175 h 2"/>
                <a:gd name="T14" fmla="*/ 0 w 4"/>
                <a:gd name="T15" fmla="*/ 3175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1588 w 4"/>
                <a:gd name="T37" fmla="*/ 1588 h 2"/>
                <a:gd name="T38" fmla="*/ 3175 w 4"/>
                <a:gd name="T39" fmla="*/ 3175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3175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0 h 2"/>
                <a:gd name="T70" fmla="*/ 4762 w 4"/>
                <a:gd name="T71" fmla="*/ 0 h 2"/>
                <a:gd name="T72" fmla="*/ 4762 w 4"/>
                <a:gd name="T73" fmla="*/ 1588 h 2"/>
                <a:gd name="T74" fmla="*/ 6350 w 4"/>
                <a:gd name="T75" fmla="*/ 1588 h 2"/>
                <a:gd name="T76" fmla="*/ 6350 w 4"/>
                <a:gd name="T77" fmla="*/ 1588 h 2"/>
                <a:gd name="T78" fmla="*/ 6350 w 4"/>
                <a:gd name="T79" fmla="*/ 3175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3175 h 2"/>
                <a:gd name="T96" fmla="*/ 6350 w 4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4" name="Freeform 2661"/>
            <p:cNvSpPr>
              <a:spLocks/>
            </p:cNvSpPr>
            <p:nvPr/>
          </p:nvSpPr>
          <p:spPr bwMode="auto">
            <a:xfrm>
              <a:off x="6104805" y="5837543"/>
              <a:ext cx="7938" cy="3175"/>
            </a:xfrm>
            <a:custGeom>
              <a:avLst/>
              <a:gdLst>
                <a:gd name="T0" fmla="*/ 1588 w 5"/>
                <a:gd name="T1" fmla="*/ 3175 h 2"/>
                <a:gd name="T2" fmla="*/ 1588 w 5"/>
                <a:gd name="T3" fmla="*/ 3175 h 2"/>
                <a:gd name="T4" fmla="*/ 1588 w 5"/>
                <a:gd name="T5" fmla="*/ 3175 h 2"/>
                <a:gd name="T6" fmla="*/ 1588 w 5"/>
                <a:gd name="T7" fmla="*/ 3175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1588 h 2"/>
                <a:gd name="T20" fmla="*/ 3175 w 5"/>
                <a:gd name="T21" fmla="*/ 0 h 2"/>
                <a:gd name="T22" fmla="*/ 3175 w 5"/>
                <a:gd name="T23" fmla="*/ 0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1588 h 2"/>
                <a:gd name="T62" fmla="*/ 4763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7938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5" name="Freeform 2662"/>
            <p:cNvSpPr>
              <a:spLocks/>
            </p:cNvSpPr>
            <p:nvPr/>
          </p:nvSpPr>
          <p:spPr bwMode="auto">
            <a:xfrm>
              <a:off x="6112743" y="5837543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0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4763 w 5"/>
                <a:gd name="T41" fmla="*/ 0 h 2"/>
                <a:gd name="T42" fmla="*/ 4763 w 5"/>
                <a:gd name="T43" fmla="*/ 0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0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0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3175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6" name="Freeform 2663"/>
            <p:cNvSpPr>
              <a:spLocks/>
            </p:cNvSpPr>
            <p:nvPr/>
          </p:nvSpPr>
          <p:spPr bwMode="auto">
            <a:xfrm>
              <a:off x="6120680" y="583913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0 h 2"/>
                <a:gd name="T12" fmla="*/ 1588 w 5"/>
                <a:gd name="T13" fmla="*/ 0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3175 h 2"/>
                <a:gd name="T34" fmla="*/ 3175 w 5"/>
                <a:gd name="T35" fmla="*/ 3175 h 2"/>
                <a:gd name="T36" fmla="*/ 3175 w 5"/>
                <a:gd name="T37" fmla="*/ 0 h 2"/>
                <a:gd name="T38" fmla="*/ 3175 w 5"/>
                <a:gd name="T39" fmla="*/ 0 h 2"/>
                <a:gd name="T40" fmla="*/ 3175 w 5"/>
                <a:gd name="T41" fmla="*/ 0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0 h 2"/>
                <a:gd name="T48" fmla="*/ 3175 w 5"/>
                <a:gd name="T49" fmla="*/ 1588 h 2"/>
                <a:gd name="T50" fmla="*/ 3175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0 h 2"/>
                <a:gd name="T62" fmla="*/ 4763 w 5"/>
                <a:gd name="T63" fmla="*/ 0 h 2"/>
                <a:gd name="T64" fmla="*/ 4763 w 5"/>
                <a:gd name="T65" fmla="*/ 1588 h 2"/>
                <a:gd name="T66" fmla="*/ 4763 w 5"/>
                <a:gd name="T67" fmla="*/ 0 h 2"/>
                <a:gd name="T68" fmla="*/ 4763 w 5"/>
                <a:gd name="T69" fmla="*/ 0 h 2"/>
                <a:gd name="T70" fmla="*/ 6350 w 5"/>
                <a:gd name="T71" fmla="*/ 3175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0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3175 h 2"/>
                <a:gd name="T84" fmla="*/ 6350 w 5"/>
                <a:gd name="T85" fmla="*/ 3175 h 2"/>
                <a:gd name="T86" fmla="*/ 6350 w 5"/>
                <a:gd name="T87" fmla="*/ 3175 h 2"/>
                <a:gd name="T88" fmla="*/ 6350 w 5"/>
                <a:gd name="T89" fmla="*/ 3175 h 2"/>
                <a:gd name="T90" fmla="*/ 6350 w 5"/>
                <a:gd name="T91" fmla="*/ 1588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7" name="Freeform 2664"/>
            <p:cNvSpPr>
              <a:spLocks/>
            </p:cNvSpPr>
            <p:nvPr/>
          </p:nvSpPr>
          <p:spPr bwMode="auto">
            <a:xfrm>
              <a:off x="6128618" y="5839130"/>
              <a:ext cx="6350" cy="3175"/>
            </a:xfrm>
            <a:custGeom>
              <a:avLst/>
              <a:gdLst>
                <a:gd name="T0" fmla="*/ 0 w 4"/>
                <a:gd name="T1" fmla="*/ 3175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0 h 2"/>
                <a:gd name="T18" fmla="*/ 1588 w 4"/>
                <a:gd name="T19" fmla="*/ 0 h 2"/>
                <a:gd name="T20" fmla="*/ 1588 w 4"/>
                <a:gd name="T21" fmla="*/ 0 h 2"/>
                <a:gd name="T22" fmla="*/ 1588 w 4"/>
                <a:gd name="T23" fmla="*/ 0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3175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3175 h 2"/>
                <a:gd name="T50" fmla="*/ 3175 w 4"/>
                <a:gd name="T51" fmla="*/ 3175 h 2"/>
                <a:gd name="T52" fmla="*/ 3175 w 4"/>
                <a:gd name="T53" fmla="*/ 3175 h 2"/>
                <a:gd name="T54" fmla="*/ 3175 w 4"/>
                <a:gd name="T55" fmla="*/ 1588 h 2"/>
                <a:gd name="T56" fmla="*/ 3175 w 4"/>
                <a:gd name="T57" fmla="*/ 0 h 2"/>
                <a:gd name="T58" fmla="*/ 3175 w 4"/>
                <a:gd name="T59" fmla="*/ 0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1588 h 2"/>
                <a:gd name="T78" fmla="*/ 4762 w 4"/>
                <a:gd name="T79" fmla="*/ 1588 h 2"/>
                <a:gd name="T80" fmla="*/ 4762 w 4"/>
                <a:gd name="T81" fmla="*/ 1588 h 2"/>
                <a:gd name="T82" fmla="*/ 6350 w 4"/>
                <a:gd name="T83" fmla="*/ 1588 h 2"/>
                <a:gd name="T84" fmla="*/ 6350 w 4"/>
                <a:gd name="T85" fmla="*/ 0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8" name="Freeform 2665"/>
            <p:cNvSpPr>
              <a:spLocks/>
            </p:cNvSpPr>
            <p:nvPr/>
          </p:nvSpPr>
          <p:spPr bwMode="auto">
            <a:xfrm>
              <a:off x="6134968" y="583913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0 h 2"/>
                <a:gd name="T26" fmla="*/ 1588 w 5"/>
                <a:gd name="T27" fmla="*/ 0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3175 h 2"/>
                <a:gd name="T42" fmla="*/ 3175 w 5"/>
                <a:gd name="T43" fmla="*/ 3175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0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3175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3175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9" name="Freeform 2666"/>
            <p:cNvSpPr>
              <a:spLocks/>
            </p:cNvSpPr>
            <p:nvPr/>
          </p:nvSpPr>
          <p:spPr bwMode="auto">
            <a:xfrm>
              <a:off x="6142905" y="5839130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1588 h 1"/>
                <a:gd name="T4" fmla="*/ 0 w 5"/>
                <a:gd name="T5" fmla="*/ 1588 h 1"/>
                <a:gd name="T6" fmla="*/ 0 w 5"/>
                <a:gd name="T7" fmla="*/ 1588 h 1"/>
                <a:gd name="T8" fmla="*/ 0 w 5"/>
                <a:gd name="T9" fmla="*/ 1588 h 1"/>
                <a:gd name="T10" fmla="*/ 1588 w 5"/>
                <a:gd name="T11" fmla="*/ 1588 h 1"/>
                <a:gd name="T12" fmla="*/ 1588 w 5"/>
                <a:gd name="T13" fmla="*/ 0 h 1"/>
                <a:gd name="T14" fmla="*/ 1588 w 5"/>
                <a:gd name="T15" fmla="*/ 0 h 1"/>
                <a:gd name="T16" fmla="*/ 1588 w 5"/>
                <a:gd name="T17" fmla="*/ 0 h 1"/>
                <a:gd name="T18" fmla="*/ 1588 w 5"/>
                <a:gd name="T19" fmla="*/ 1588 h 1"/>
                <a:gd name="T20" fmla="*/ 1588 w 5"/>
                <a:gd name="T21" fmla="*/ 0 h 1"/>
                <a:gd name="T22" fmla="*/ 1588 w 5"/>
                <a:gd name="T23" fmla="*/ 0 h 1"/>
                <a:gd name="T24" fmla="*/ 1588 w 5"/>
                <a:gd name="T25" fmla="*/ 1588 h 1"/>
                <a:gd name="T26" fmla="*/ 1588 w 5"/>
                <a:gd name="T27" fmla="*/ 1588 h 1"/>
                <a:gd name="T28" fmla="*/ 3175 w 5"/>
                <a:gd name="T29" fmla="*/ 1588 h 1"/>
                <a:gd name="T30" fmla="*/ 3175 w 5"/>
                <a:gd name="T31" fmla="*/ 1588 h 1"/>
                <a:gd name="T32" fmla="*/ 3175 w 5"/>
                <a:gd name="T33" fmla="*/ 1588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1588 h 1"/>
                <a:gd name="T40" fmla="*/ 3175 w 5"/>
                <a:gd name="T41" fmla="*/ 1588 h 1"/>
                <a:gd name="T42" fmla="*/ 3175 w 5"/>
                <a:gd name="T43" fmla="*/ 1588 h 1"/>
                <a:gd name="T44" fmla="*/ 3175 w 5"/>
                <a:gd name="T45" fmla="*/ 0 h 1"/>
                <a:gd name="T46" fmla="*/ 4763 w 5"/>
                <a:gd name="T47" fmla="*/ 1588 h 1"/>
                <a:gd name="T48" fmla="*/ 4763 w 5"/>
                <a:gd name="T49" fmla="*/ 1588 h 1"/>
                <a:gd name="T50" fmla="*/ 4763 w 5"/>
                <a:gd name="T51" fmla="*/ 1588 h 1"/>
                <a:gd name="T52" fmla="*/ 4763 w 5"/>
                <a:gd name="T53" fmla="*/ 1588 h 1"/>
                <a:gd name="T54" fmla="*/ 4763 w 5"/>
                <a:gd name="T55" fmla="*/ 1588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1588 h 1"/>
                <a:gd name="T62" fmla="*/ 6350 w 5"/>
                <a:gd name="T63" fmla="*/ 1588 h 1"/>
                <a:gd name="T64" fmla="*/ 6350 w 5"/>
                <a:gd name="T65" fmla="*/ 1588 h 1"/>
                <a:gd name="T66" fmla="*/ 6350 w 5"/>
                <a:gd name="T67" fmla="*/ 0 h 1"/>
                <a:gd name="T68" fmla="*/ 6350 w 5"/>
                <a:gd name="T69" fmla="*/ 0 h 1"/>
                <a:gd name="T70" fmla="*/ 6350 w 5"/>
                <a:gd name="T71" fmla="*/ 0 h 1"/>
                <a:gd name="T72" fmla="*/ 6350 w 5"/>
                <a:gd name="T73" fmla="*/ 0 h 1"/>
                <a:gd name="T74" fmla="*/ 6350 w 5"/>
                <a:gd name="T75" fmla="*/ 1588 h 1"/>
                <a:gd name="T76" fmla="*/ 6350 w 5"/>
                <a:gd name="T77" fmla="*/ 1588 h 1"/>
                <a:gd name="T78" fmla="*/ 6350 w 5"/>
                <a:gd name="T79" fmla="*/ 1588 h 1"/>
                <a:gd name="T80" fmla="*/ 6350 w 5"/>
                <a:gd name="T81" fmla="*/ 1588 h 1"/>
                <a:gd name="T82" fmla="*/ 6350 w 5"/>
                <a:gd name="T83" fmla="*/ 1588 h 1"/>
                <a:gd name="T84" fmla="*/ 7938 w 5"/>
                <a:gd name="T85" fmla="*/ 1588 h 1"/>
                <a:gd name="T86" fmla="*/ 7938 w 5"/>
                <a:gd name="T87" fmla="*/ 1588 h 1"/>
                <a:gd name="T88" fmla="*/ 7938 w 5"/>
                <a:gd name="T89" fmla="*/ 1588 h 1"/>
                <a:gd name="T90" fmla="*/ 7938 w 5"/>
                <a:gd name="T91" fmla="*/ 1588 h 1"/>
                <a:gd name="T92" fmla="*/ 7938 w 5"/>
                <a:gd name="T93" fmla="*/ 1588 h 1"/>
                <a:gd name="T94" fmla="*/ 7938 w 5"/>
                <a:gd name="T95" fmla="*/ 0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0" name="Freeform 2667"/>
            <p:cNvSpPr>
              <a:spLocks/>
            </p:cNvSpPr>
            <p:nvPr/>
          </p:nvSpPr>
          <p:spPr bwMode="auto">
            <a:xfrm>
              <a:off x="6150843" y="5837543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1588 h 2"/>
                <a:gd name="T8" fmla="*/ 0 w 5"/>
                <a:gd name="T9" fmla="*/ 1588 h 2"/>
                <a:gd name="T10" fmla="*/ 1588 w 5"/>
                <a:gd name="T11" fmla="*/ 3175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0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3175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3175 h 2"/>
                <a:gd name="T40" fmla="*/ 3175 w 5"/>
                <a:gd name="T41" fmla="*/ 1588 h 2"/>
                <a:gd name="T42" fmla="*/ 3175 w 5"/>
                <a:gd name="T43" fmla="*/ 0 h 2"/>
                <a:gd name="T44" fmla="*/ 3175 w 5"/>
                <a:gd name="T45" fmla="*/ 0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0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3175 h 2"/>
                <a:gd name="T90" fmla="*/ 7938 w 5"/>
                <a:gd name="T91" fmla="*/ 3175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1" name="Freeform 2668"/>
            <p:cNvSpPr>
              <a:spLocks/>
            </p:cNvSpPr>
            <p:nvPr/>
          </p:nvSpPr>
          <p:spPr bwMode="auto">
            <a:xfrm>
              <a:off x="6158780" y="5837543"/>
              <a:ext cx="1588" cy="3175"/>
            </a:xfrm>
            <a:custGeom>
              <a:avLst/>
              <a:gdLst>
                <a:gd name="T0" fmla="*/ 0 w 1"/>
                <a:gd name="T1" fmla="*/ 3175 h 2"/>
                <a:gd name="T2" fmla="*/ 0 w 1"/>
                <a:gd name="T3" fmla="*/ 3175 h 2"/>
                <a:gd name="T4" fmla="*/ 0 w 1"/>
                <a:gd name="T5" fmla="*/ 1588 h 2"/>
                <a:gd name="T6" fmla="*/ 0 w 1"/>
                <a:gd name="T7" fmla="*/ 1588 h 2"/>
                <a:gd name="T8" fmla="*/ 0 w 1"/>
                <a:gd name="T9" fmla="*/ 1588 h 2"/>
                <a:gd name="T10" fmla="*/ 0 w 1"/>
                <a:gd name="T11" fmla="*/ 1588 h 2"/>
                <a:gd name="T12" fmla="*/ 0 w 1"/>
                <a:gd name="T13" fmla="*/ 1588 h 2"/>
                <a:gd name="T14" fmla="*/ 0 w 1"/>
                <a:gd name="T15" fmla="*/ 1588 h 2"/>
                <a:gd name="T16" fmla="*/ 0 w 1"/>
                <a:gd name="T17" fmla="*/ 1588 h 2"/>
                <a:gd name="T18" fmla="*/ 0 w 1"/>
                <a:gd name="T19" fmla="*/ 1588 h 2"/>
                <a:gd name="T20" fmla="*/ 0 w 1"/>
                <a:gd name="T21" fmla="*/ 1588 h 2"/>
                <a:gd name="T22" fmla="*/ 1588 w 1"/>
                <a:gd name="T23" fmla="*/ 1588 h 2"/>
                <a:gd name="T24" fmla="*/ 1588 w 1"/>
                <a:gd name="T25" fmla="*/ 0 h 2"/>
                <a:gd name="T26" fmla="*/ 1588 w 1"/>
                <a:gd name="T27" fmla="*/ 1588 h 2"/>
                <a:gd name="T28" fmla="*/ 1588 w 1"/>
                <a:gd name="T29" fmla="*/ 1588 h 2"/>
                <a:gd name="T30" fmla="*/ 1588 w 1"/>
                <a:gd name="T31" fmla="*/ 1588 h 2"/>
                <a:gd name="T32" fmla="*/ 1588 w 1"/>
                <a:gd name="T33" fmla="*/ 1588 h 2"/>
                <a:gd name="T34" fmla="*/ 1588 w 1"/>
                <a:gd name="T35" fmla="*/ 1588 h 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"/>
                <a:gd name="T55" fmla="*/ 0 h 2"/>
                <a:gd name="T56" fmla="*/ 1 w 1"/>
                <a:gd name="T57" fmla="*/ 2 h 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noFill/>
            <a:ln w="1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6" name="Freeform 2669"/>
            <p:cNvSpPr>
              <a:spLocks/>
            </p:cNvSpPr>
            <p:nvPr/>
          </p:nvSpPr>
          <p:spPr bwMode="auto">
            <a:xfrm>
              <a:off x="2516756" y="5462134"/>
              <a:ext cx="7405" cy="205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0 w 4"/>
                <a:gd name="T17" fmla="*/ 1 h 2"/>
                <a:gd name="T18" fmla="*/ 1 w 4"/>
                <a:gd name="T19" fmla="*/ 2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2 h 2"/>
                <a:gd name="T26" fmla="*/ 1 w 4"/>
                <a:gd name="T27" fmla="*/ 2 h 2"/>
                <a:gd name="T28" fmla="*/ 1 w 4"/>
                <a:gd name="T29" fmla="*/ 2 h 2"/>
                <a:gd name="T30" fmla="*/ 1 w 4"/>
                <a:gd name="T31" fmla="*/ 2 h 2"/>
                <a:gd name="T32" fmla="*/ 1 w 4"/>
                <a:gd name="T33" fmla="*/ 1 h 2"/>
                <a:gd name="T34" fmla="*/ 1 w 4"/>
                <a:gd name="T35" fmla="*/ 1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1 h 2"/>
                <a:gd name="T56" fmla="*/ 3 w 4"/>
                <a:gd name="T57" fmla="*/ 2 h 2"/>
                <a:gd name="T58" fmla="*/ 3 w 4"/>
                <a:gd name="T59" fmla="*/ 2 h 2"/>
                <a:gd name="T60" fmla="*/ 3 w 4"/>
                <a:gd name="T61" fmla="*/ 2 h 2"/>
                <a:gd name="T62" fmla="*/ 3 w 4"/>
                <a:gd name="T63" fmla="*/ 2 h 2"/>
                <a:gd name="T64" fmla="*/ 3 w 4"/>
                <a:gd name="T65" fmla="*/ 2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2 h 2"/>
                <a:gd name="T72" fmla="*/ 3 w 4"/>
                <a:gd name="T73" fmla="*/ 1 h 2"/>
                <a:gd name="T74" fmla="*/ 3 w 4"/>
                <a:gd name="T75" fmla="*/ 1 h 2"/>
                <a:gd name="T76" fmla="*/ 4 w 4"/>
                <a:gd name="T77" fmla="*/ 1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2 h 2"/>
                <a:gd name="T86" fmla="*/ 4 w 4"/>
                <a:gd name="T87" fmla="*/ 2 h 2"/>
                <a:gd name="T88" fmla="*/ 4 w 4"/>
                <a:gd name="T89" fmla="*/ 1 h 2"/>
                <a:gd name="T90" fmla="*/ 4 w 4"/>
                <a:gd name="T91" fmla="*/ 2 h 2"/>
                <a:gd name="T92" fmla="*/ 4 w 4"/>
                <a:gd name="T93" fmla="*/ 2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697" name="Freeform 2670"/>
            <p:cNvSpPr>
              <a:spLocks/>
            </p:cNvSpPr>
            <p:nvPr/>
          </p:nvSpPr>
          <p:spPr bwMode="auto">
            <a:xfrm>
              <a:off x="2524161" y="5462134"/>
              <a:ext cx="7405" cy="2058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0 h 2"/>
                <a:gd name="T38" fmla="*/ 2 w 5"/>
                <a:gd name="T39" fmla="*/ 2 h 2"/>
                <a:gd name="T40" fmla="*/ 2 w 5"/>
                <a:gd name="T41" fmla="*/ 2 h 2"/>
                <a:gd name="T42" fmla="*/ 3 w 5"/>
                <a:gd name="T43" fmla="*/ 2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4 w 5"/>
                <a:gd name="T61" fmla="*/ 2 h 2"/>
                <a:gd name="T62" fmla="*/ 4 w 5"/>
                <a:gd name="T63" fmla="*/ 2 h 2"/>
                <a:gd name="T64" fmla="*/ 4 w 5"/>
                <a:gd name="T65" fmla="*/ 1 h 2"/>
                <a:gd name="T66" fmla="*/ 4 w 5"/>
                <a:gd name="T67" fmla="*/ 2 h 2"/>
                <a:gd name="T68" fmla="*/ 4 w 5"/>
                <a:gd name="T69" fmla="*/ 2 h 2"/>
                <a:gd name="T70" fmla="*/ 4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5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698" name="Freeform 2671"/>
            <p:cNvSpPr>
              <a:spLocks/>
            </p:cNvSpPr>
            <p:nvPr/>
          </p:nvSpPr>
          <p:spPr bwMode="auto">
            <a:xfrm>
              <a:off x="2531566" y="5462134"/>
              <a:ext cx="7405" cy="2058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0 w 5"/>
                <a:gd name="T7" fmla="*/ 1 h 2"/>
                <a:gd name="T8" fmla="*/ 0 w 5"/>
                <a:gd name="T9" fmla="*/ 1 h 2"/>
                <a:gd name="T10" fmla="*/ 1 w 5"/>
                <a:gd name="T11" fmla="*/ 2 h 2"/>
                <a:gd name="T12" fmla="*/ 1 w 5"/>
                <a:gd name="T13" fmla="*/ 2 h 2"/>
                <a:gd name="T14" fmla="*/ 1 w 5"/>
                <a:gd name="T15" fmla="*/ 1 h 2"/>
                <a:gd name="T16" fmla="*/ 1 w 5"/>
                <a:gd name="T17" fmla="*/ 2 h 2"/>
                <a:gd name="T18" fmla="*/ 1 w 5"/>
                <a:gd name="T19" fmla="*/ 2 h 2"/>
                <a:gd name="T20" fmla="*/ 1 w 5"/>
                <a:gd name="T21" fmla="*/ 2 h 2"/>
                <a:gd name="T22" fmla="*/ 1 w 5"/>
                <a:gd name="T23" fmla="*/ 2 h 2"/>
                <a:gd name="T24" fmla="*/ 1 w 5"/>
                <a:gd name="T25" fmla="*/ 2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2 h 2"/>
                <a:gd name="T66" fmla="*/ 3 w 5"/>
                <a:gd name="T67" fmla="*/ 2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2 h 2"/>
                <a:gd name="T86" fmla="*/ 4 w 5"/>
                <a:gd name="T87" fmla="*/ 2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699" name="Freeform 2672"/>
            <p:cNvSpPr>
              <a:spLocks/>
            </p:cNvSpPr>
            <p:nvPr/>
          </p:nvSpPr>
          <p:spPr bwMode="auto">
            <a:xfrm>
              <a:off x="2538971" y="5462134"/>
              <a:ext cx="7405" cy="2058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2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2 h 2"/>
                <a:gd name="T20" fmla="*/ 1 w 5"/>
                <a:gd name="T21" fmla="*/ 1 h 2"/>
                <a:gd name="T22" fmla="*/ 1 w 5"/>
                <a:gd name="T23" fmla="*/ 2 h 2"/>
                <a:gd name="T24" fmla="*/ 1 w 5"/>
                <a:gd name="T25" fmla="*/ 2 h 2"/>
                <a:gd name="T26" fmla="*/ 1 w 5"/>
                <a:gd name="T27" fmla="*/ 2 h 2"/>
                <a:gd name="T28" fmla="*/ 1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2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0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2 h 2"/>
                <a:gd name="T86" fmla="*/ 4 w 5"/>
                <a:gd name="T87" fmla="*/ 2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00" name="Freeform 2673"/>
            <p:cNvSpPr>
              <a:spLocks/>
            </p:cNvSpPr>
            <p:nvPr/>
          </p:nvSpPr>
          <p:spPr bwMode="auto">
            <a:xfrm>
              <a:off x="2546376" y="5462134"/>
              <a:ext cx="7405" cy="2058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0 w 4"/>
                <a:gd name="T7" fmla="*/ 0 h 1"/>
                <a:gd name="T8" fmla="*/ 0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1 w 4"/>
                <a:gd name="T15" fmla="*/ 1 h 1"/>
                <a:gd name="T16" fmla="*/ 1 w 4"/>
                <a:gd name="T17" fmla="*/ 1 h 1"/>
                <a:gd name="T18" fmla="*/ 1 w 4"/>
                <a:gd name="T19" fmla="*/ 0 h 1"/>
                <a:gd name="T20" fmla="*/ 1 w 4"/>
                <a:gd name="T21" fmla="*/ 0 h 1"/>
                <a:gd name="T22" fmla="*/ 1 w 4"/>
                <a:gd name="T23" fmla="*/ 0 h 1"/>
                <a:gd name="T24" fmla="*/ 1 w 4"/>
                <a:gd name="T25" fmla="*/ 0 h 1"/>
                <a:gd name="T26" fmla="*/ 1 w 4"/>
                <a:gd name="T27" fmla="*/ 0 h 1"/>
                <a:gd name="T28" fmla="*/ 1 w 4"/>
                <a:gd name="T29" fmla="*/ 1 h 1"/>
                <a:gd name="T30" fmla="*/ 1 w 4"/>
                <a:gd name="T31" fmla="*/ 1 h 1"/>
                <a:gd name="T32" fmla="*/ 1 w 4"/>
                <a:gd name="T33" fmla="*/ 1 h 1"/>
                <a:gd name="T34" fmla="*/ 1 w 4"/>
                <a:gd name="T35" fmla="*/ 1 h 1"/>
                <a:gd name="T36" fmla="*/ 2 w 4"/>
                <a:gd name="T37" fmla="*/ 0 h 1"/>
                <a:gd name="T38" fmla="*/ 2 w 4"/>
                <a:gd name="T39" fmla="*/ 0 h 1"/>
                <a:gd name="T40" fmla="*/ 2 w 4"/>
                <a:gd name="T41" fmla="*/ 0 h 1"/>
                <a:gd name="T42" fmla="*/ 2 w 4"/>
                <a:gd name="T43" fmla="*/ 0 h 1"/>
                <a:gd name="T44" fmla="*/ 2 w 4"/>
                <a:gd name="T45" fmla="*/ 0 h 1"/>
                <a:gd name="T46" fmla="*/ 2 w 4"/>
                <a:gd name="T47" fmla="*/ 1 h 1"/>
                <a:gd name="T48" fmla="*/ 2 w 4"/>
                <a:gd name="T49" fmla="*/ 1 h 1"/>
                <a:gd name="T50" fmla="*/ 2 w 4"/>
                <a:gd name="T51" fmla="*/ 1 h 1"/>
                <a:gd name="T52" fmla="*/ 2 w 4"/>
                <a:gd name="T53" fmla="*/ 1 h 1"/>
                <a:gd name="T54" fmla="*/ 2 w 4"/>
                <a:gd name="T55" fmla="*/ 1 h 1"/>
                <a:gd name="T56" fmla="*/ 2 w 4"/>
                <a:gd name="T57" fmla="*/ 1 h 1"/>
                <a:gd name="T58" fmla="*/ 3 w 4"/>
                <a:gd name="T59" fmla="*/ 0 h 1"/>
                <a:gd name="T60" fmla="*/ 3 w 4"/>
                <a:gd name="T61" fmla="*/ 1 h 1"/>
                <a:gd name="T62" fmla="*/ 3 w 4"/>
                <a:gd name="T63" fmla="*/ 1 h 1"/>
                <a:gd name="T64" fmla="*/ 3 w 4"/>
                <a:gd name="T65" fmla="*/ 1 h 1"/>
                <a:gd name="T66" fmla="*/ 3 w 4"/>
                <a:gd name="T67" fmla="*/ 1 h 1"/>
                <a:gd name="T68" fmla="*/ 3 w 4"/>
                <a:gd name="T69" fmla="*/ 1 h 1"/>
                <a:gd name="T70" fmla="*/ 3 w 4"/>
                <a:gd name="T71" fmla="*/ 1 h 1"/>
                <a:gd name="T72" fmla="*/ 3 w 4"/>
                <a:gd name="T73" fmla="*/ 1 h 1"/>
                <a:gd name="T74" fmla="*/ 3 w 4"/>
                <a:gd name="T75" fmla="*/ 1 h 1"/>
                <a:gd name="T76" fmla="*/ 3 w 4"/>
                <a:gd name="T77" fmla="*/ 1 h 1"/>
                <a:gd name="T78" fmla="*/ 3 w 4"/>
                <a:gd name="T79" fmla="*/ 1 h 1"/>
                <a:gd name="T80" fmla="*/ 4 w 4"/>
                <a:gd name="T81" fmla="*/ 0 h 1"/>
                <a:gd name="T82" fmla="*/ 4 w 4"/>
                <a:gd name="T83" fmla="*/ 0 h 1"/>
                <a:gd name="T84" fmla="*/ 4 w 4"/>
                <a:gd name="T85" fmla="*/ 1 h 1"/>
                <a:gd name="T86" fmla="*/ 4 w 4"/>
                <a:gd name="T87" fmla="*/ 1 h 1"/>
                <a:gd name="T88" fmla="*/ 4 w 4"/>
                <a:gd name="T89" fmla="*/ 1 h 1"/>
                <a:gd name="T90" fmla="*/ 4 w 4"/>
                <a:gd name="T91" fmla="*/ 0 h 1"/>
                <a:gd name="T92" fmla="*/ 4 w 4"/>
                <a:gd name="T93" fmla="*/ 0 h 1"/>
                <a:gd name="T94" fmla="*/ 4 w 4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01" name="Freeform 2674"/>
            <p:cNvSpPr>
              <a:spLocks/>
            </p:cNvSpPr>
            <p:nvPr/>
          </p:nvSpPr>
          <p:spPr bwMode="auto">
            <a:xfrm>
              <a:off x="2553781" y="5462134"/>
              <a:ext cx="7405" cy="2058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1 w 5"/>
                <a:gd name="T5" fmla="*/ 1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1 h 1"/>
                <a:gd name="T20" fmla="*/ 2 w 5"/>
                <a:gd name="T21" fmla="*/ 1 h 1"/>
                <a:gd name="T22" fmla="*/ 2 w 5"/>
                <a:gd name="T23" fmla="*/ 1 h 1"/>
                <a:gd name="T24" fmla="*/ 2 w 5"/>
                <a:gd name="T25" fmla="*/ 1 h 1"/>
                <a:gd name="T26" fmla="*/ 2 w 5"/>
                <a:gd name="T27" fmla="*/ 1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0 h 1"/>
                <a:gd name="T44" fmla="*/ 3 w 5"/>
                <a:gd name="T45" fmla="*/ 1 h 1"/>
                <a:gd name="T46" fmla="*/ 3 w 5"/>
                <a:gd name="T47" fmla="*/ 1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1 h 1"/>
                <a:gd name="T64" fmla="*/ 3 w 5"/>
                <a:gd name="T65" fmla="*/ 1 h 1"/>
                <a:gd name="T66" fmla="*/ 4 w 5"/>
                <a:gd name="T67" fmla="*/ 0 h 1"/>
                <a:gd name="T68" fmla="*/ 4 w 5"/>
                <a:gd name="T69" fmla="*/ 1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0 h 1"/>
                <a:gd name="T80" fmla="*/ 4 w 5"/>
                <a:gd name="T81" fmla="*/ 0 h 1"/>
                <a:gd name="T82" fmla="*/ 5 w 5"/>
                <a:gd name="T83" fmla="*/ 1 h 1"/>
                <a:gd name="T84" fmla="*/ 5 w 5"/>
                <a:gd name="T85" fmla="*/ 0 h 1"/>
                <a:gd name="T86" fmla="*/ 5 w 5"/>
                <a:gd name="T87" fmla="*/ 0 h 1"/>
                <a:gd name="T88" fmla="*/ 5 w 5"/>
                <a:gd name="T89" fmla="*/ 1 h 1"/>
                <a:gd name="T90" fmla="*/ 5 w 5"/>
                <a:gd name="T91" fmla="*/ 1 h 1"/>
                <a:gd name="T92" fmla="*/ 5 w 5"/>
                <a:gd name="T93" fmla="*/ 0 h 1"/>
                <a:gd name="T94" fmla="*/ 5 w 5"/>
                <a:gd name="T95" fmla="*/ 0 h 1"/>
                <a:gd name="T96" fmla="*/ 5 w 5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02" name="Freeform 2675"/>
            <p:cNvSpPr>
              <a:spLocks/>
            </p:cNvSpPr>
            <p:nvPr/>
          </p:nvSpPr>
          <p:spPr bwMode="auto">
            <a:xfrm>
              <a:off x="2561186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0 h 2"/>
                <a:gd name="T4" fmla="*/ 0 w 5"/>
                <a:gd name="T5" fmla="*/ 0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0 h 2"/>
                <a:gd name="T26" fmla="*/ 1 w 5"/>
                <a:gd name="T27" fmla="*/ 0 h 2"/>
                <a:gd name="T28" fmla="*/ 1 w 5"/>
                <a:gd name="T29" fmla="*/ 0 h 2"/>
                <a:gd name="T30" fmla="*/ 2 w 5"/>
                <a:gd name="T31" fmla="*/ 0 h 2"/>
                <a:gd name="T32" fmla="*/ 2 w 5"/>
                <a:gd name="T33" fmla="*/ 0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0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0 h 2"/>
                <a:gd name="T54" fmla="*/ 3 w 5"/>
                <a:gd name="T55" fmla="*/ 0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0 h 2"/>
                <a:gd name="T70" fmla="*/ 3 w 5"/>
                <a:gd name="T71" fmla="*/ 0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0 h 2"/>
                <a:gd name="T82" fmla="*/ 4 w 5"/>
                <a:gd name="T83" fmla="*/ 0 h 2"/>
                <a:gd name="T84" fmla="*/ 4 w 5"/>
                <a:gd name="T85" fmla="*/ 0 h 2"/>
                <a:gd name="T86" fmla="*/ 4 w 5"/>
                <a:gd name="T87" fmla="*/ 0 h 2"/>
                <a:gd name="T88" fmla="*/ 4 w 5"/>
                <a:gd name="T89" fmla="*/ 0 h 2"/>
                <a:gd name="T90" fmla="*/ 4 w 5"/>
                <a:gd name="T91" fmla="*/ 0 h 2"/>
                <a:gd name="T92" fmla="*/ 4 w 5"/>
                <a:gd name="T93" fmla="*/ 0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03" name="Freeform 2676"/>
            <p:cNvSpPr>
              <a:spLocks/>
            </p:cNvSpPr>
            <p:nvPr/>
          </p:nvSpPr>
          <p:spPr bwMode="auto">
            <a:xfrm>
              <a:off x="2568591" y="5462134"/>
              <a:ext cx="7405" cy="205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2 h 2"/>
                <a:gd name="T18" fmla="*/ 1 w 4"/>
                <a:gd name="T19" fmla="*/ 2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2 h 2"/>
                <a:gd name="T28" fmla="*/ 1 w 4"/>
                <a:gd name="T29" fmla="*/ 2 h 2"/>
                <a:gd name="T30" fmla="*/ 1 w 4"/>
                <a:gd name="T31" fmla="*/ 2 h 2"/>
                <a:gd name="T32" fmla="*/ 1 w 4"/>
                <a:gd name="T33" fmla="*/ 2 h 2"/>
                <a:gd name="T34" fmla="*/ 1 w 4"/>
                <a:gd name="T35" fmla="*/ 1 h 2"/>
                <a:gd name="T36" fmla="*/ 1 w 4"/>
                <a:gd name="T37" fmla="*/ 1 h 2"/>
                <a:gd name="T38" fmla="*/ 1 w 4"/>
                <a:gd name="T39" fmla="*/ 1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1 h 2"/>
                <a:gd name="T58" fmla="*/ 2 w 4"/>
                <a:gd name="T59" fmla="*/ 2 h 2"/>
                <a:gd name="T60" fmla="*/ 2 w 4"/>
                <a:gd name="T61" fmla="*/ 2 h 2"/>
                <a:gd name="T62" fmla="*/ 3 w 4"/>
                <a:gd name="T63" fmla="*/ 1 h 2"/>
                <a:gd name="T64" fmla="*/ 3 w 4"/>
                <a:gd name="T65" fmla="*/ 2 h 2"/>
                <a:gd name="T66" fmla="*/ 3 w 4"/>
                <a:gd name="T67" fmla="*/ 2 h 2"/>
                <a:gd name="T68" fmla="*/ 3 w 4"/>
                <a:gd name="T69" fmla="*/ 2 h 2"/>
                <a:gd name="T70" fmla="*/ 3 w 4"/>
                <a:gd name="T71" fmla="*/ 0 h 2"/>
                <a:gd name="T72" fmla="*/ 3 w 4"/>
                <a:gd name="T73" fmla="*/ 0 h 2"/>
                <a:gd name="T74" fmla="*/ 3 w 4"/>
                <a:gd name="T75" fmla="*/ 2 h 2"/>
                <a:gd name="T76" fmla="*/ 3 w 4"/>
                <a:gd name="T77" fmla="*/ 2 h 2"/>
                <a:gd name="T78" fmla="*/ 3 w 4"/>
                <a:gd name="T79" fmla="*/ 2 h 2"/>
                <a:gd name="T80" fmla="*/ 3 w 4"/>
                <a:gd name="T81" fmla="*/ 2 h 2"/>
                <a:gd name="T82" fmla="*/ 3 w 4"/>
                <a:gd name="T83" fmla="*/ 1 h 2"/>
                <a:gd name="T84" fmla="*/ 4 w 4"/>
                <a:gd name="T85" fmla="*/ 2 h 2"/>
                <a:gd name="T86" fmla="*/ 4 w 4"/>
                <a:gd name="T87" fmla="*/ 2 h 2"/>
                <a:gd name="T88" fmla="*/ 4 w 4"/>
                <a:gd name="T89" fmla="*/ 2 h 2"/>
                <a:gd name="T90" fmla="*/ 4 w 4"/>
                <a:gd name="T91" fmla="*/ 1 h 2"/>
                <a:gd name="T92" fmla="*/ 4 w 4"/>
                <a:gd name="T93" fmla="*/ 2 h 2"/>
                <a:gd name="T94" fmla="*/ 4 w 4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04" name="Freeform 2677"/>
            <p:cNvSpPr>
              <a:spLocks/>
            </p:cNvSpPr>
            <p:nvPr/>
          </p:nvSpPr>
          <p:spPr bwMode="auto">
            <a:xfrm>
              <a:off x="2575996" y="5462134"/>
              <a:ext cx="7405" cy="2058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1 w 5"/>
                <a:gd name="T9" fmla="*/ 2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2 h 2"/>
                <a:gd name="T18" fmla="*/ 1 w 5"/>
                <a:gd name="T19" fmla="*/ 2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2 w 5"/>
                <a:gd name="T27" fmla="*/ 2 h 2"/>
                <a:gd name="T28" fmla="*/ 2 w 5"/>
                <a:gd name="T29" fmla="*/ 2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1 h 2"/>
                <a:gd name="T48" fmla="*/ 3 w 5"/>
                <a:gd name="T49" fmla="*/ 0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2 h 2"/>
                <a:gd name="T66" fmla="*/ 3 w 5"/>
                <a:gd name="T67" fmla="*/ 2 h 2"/>
                <a:gd name="T68" fmla="*/ 3 w 5"/>
                <a:gd name="T69" fmla="*/ 2 h 2"/>
                <a:gd name="T70" fmla="*/ 3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05" name="Freeform 2678"/>
            <p:cNvSpPr>
              <a:spLocks/>
            </p:cNvSpPr>
            <p:nvPr/>
          </p:nvSpPr>
          <p:spPr bwMode="auto">
            <a:xfrm>
              <a:off x="2583402" y="5462134"/>
              <a:ext cx="7405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1 w 4"/>
                <a:gd name="T37" fmla="*/ 1 h 2"/>
                <a:gd name="T38" fmla="*/ 1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0 h 2"/>
                <a:gd name="T54" fmla="*/ 2 w 4"/>
                <a:gd name="T55" fmla="*/ 1 h 2"/>
                <a:gd name="T56" fmla="*/ 2 w 4"/>
                <a:gd name="T57" fmla="*/ 1 h 2"/>
                <a:gd name="T58" fmla="*/ 3 w 4"/>
                <a:gd name="T59" fmla="*/ 2 h 2"/>
                <a:gd name="T60" fmla="*/ 3 w 4"/>
                <a:gd name="T61" fmla="*/ 1 h 2"/>
                <a:gd name="T62" fmla="*/ 3 w 4"/>
                <a:gd name="T63" fmla="*/ 0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0 h 2"/>
                <a:gd name="T74" fmla="*/ 3 w 4"/>
                <a:gd name="T75" fmla="*/ 0 h 2"/>
                <a:gd name="T76" fmla="*/ 3 w 4"/>
                <a:gd name="T77" fmla="*/ 0 h 2"/>
                <a:gd name="T78" fmla="*/ 3 w 4"/>
                <a:gd name="T79" fmla="*/ 0 h 2"/>
                <a:gd name="T80" fmla="*/ 4 w 4"/>
                <a:gd name="T81" fmla="*/ 1 h 2"/>
                <a:gd name="T82" fmla="*/ 4 w 4"/>
                <a:gd name="T83" fmla="*/ 0 h 2"/>
                <a:gd name="T84" fmla="*/ 4 w 4"/>
                <a:gd name="T85" fmla="*/ 0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0 h 2"/>
                <a:gd name="T94" fmla="*/ 4 w 4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06" name="Freeform 2679"/>
            <p:cNvSpPr>
              <a:spLocks/>
            </p:cNvSpPr>
            <p:nvPr/>
          </p:nvSpPr>
          <p:spPr bwMode="auto">
            <a:xfrm>
              <a:off x="2590807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0 h 2"/>
                <a:gd name="T22" fmla="*/ 1 w 5"/>
                <a:gd name="T23" fmla="*/ 1 h 2"/>
                <a:gd name="T24" fmla="*/ 1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3 w 5"/>
                <a:gd name="T47" fmla="*/ 0 h 2"/>
                <a:gd name="T48" fmla="*/ 3 w 5"/>
                <a:gd name="T49" fmla="*/ 0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0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0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0 h 2"/>
                <a:gd name="T80" fmla="*/ 4 w 5"/>
                <a:gd name="T81" fmla="*/ 0 h 2"/>
                <a:gd name="T82" fmla="*/ 4 w 5"/>
                <a:gd name="T83" fmla="*/ 0 h 2"/>
                <a:gd name="T84" fmla="*/ 5 w 5"/>
                <a:gd name="T85" fmla="*/ 0 h 2"/>
                <a:gd name="T86" fmla="*/ 5 w 5"/>
                <a:gd name="T87" fmla="*/ 0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0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07" name="Freeform 2680"/>
            <p:cNvSpPr>
              <a:spLocks/>
            </p:cNvSpPr>
            <p:nvPr/>
          </p:nvSpPr>
          <p:spPr bwMode="auto">
            <a:xfrm>
              <a:off x="2598212" y="5462134"/>
              <a:ext cx="7405" cy="2058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0 h 1"/>
                <a:gd name="T4" fmla="*/ 0 w 5"/>
                <a:gd name="T5" fmla="*/ 0 h 1"/>
                <a:gd name="T6" fmla="*/ 1 w 5"/>
                <a:gd name="T7" fmla="*/ 1 h 1"/>
                <a:gd name="T8" fmla="*/ 1 w 5"/>
                <a:gd name="T9" fmla="*/ 1 h 1"/>
                <a:gd name="T10" fmla="*/ 1 w 5"/>
                <a:gd name="T11" fmla="*/ 0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0 h 1"/>
                <a:gd name="T26" fmla="*/ 1 w 5"/>
                <a:gd name="T27" fmla="*/ 0 h 1"/>
                <a:gd name="T28" fmla="*/ 1 w 5"/>
                <a:gd name="T29" fmla="*/ 0 h 1"/>
                <a:gd name="T30" fmla="*/ 2 w 5"/>
                <a:gd name="T31" fmla="*/ 1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0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1 h 1"/>
                <a:gd name="T48" fmla="*/ 3 w 5"/>
                <a:gd name="T49" fmla="*/ 1 h 1"/>
                <a:gd name="T50" fmla="*/ 3 w 5"/>
                <a:gd name="T51" fmla="*/ 1 h 1"/>
                <a:gd name="T52" fmla="*/ 3 w 5"/>
                <a:gd name="T53" fmla="*/ 0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0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0 h 1"/>
                <a:gd name="T66" fmla="*/ 3 w 5"/>
                <a:gd name="T67" fmla="*/ 1 h 1"/>
                <a:gd name="T68" fmla="*/ 3 w 5"/>
                <a:gd name="T69" fmla="*/ 1 h 1"/>
                <a:gd name="T70" fmla="*/ 4 w 5"/>
                <a:gd name="T71" fmla="*/ 1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1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0 h 1"/>
                <a:gd name="T86" fmla="*/ 5 w 5"/>
                <a:gd name="T87" fmla="*/ 1 h 1"/>
                <a:gd name="T88" fmla="*/ 5 w 5"/>
                <a:gd name="T89" fmla="*/ 1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1 h 1"/>
                <a:gd name="T96" fmla="*/ 5 w 5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08" name="Freeform 2681"/>
            <p:cNvSpPr>
              <a:spLocks/>
            </p:cNvSpPr>
            <p:nvPr/>
          </p:nvSpPr>
          <p:spPr bwMode="auto">
            <a:xfrm>
              <a:off x="2605617" y="5462134"/>
              <a:ext cx="7405" cy="2058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1 h 2"/>
                <a:gd name="T6" fmla="*/ 0 w 5"/>
                <a:gd name="T7" fmla="*/ 2 h 2"/>
                <a:gd name="T8" fmla="*/ 0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2 h 2"/>
                <a:gd name="T24" fmla="*/ 1 w 5"/>
                <a:gd name="T25" fmla="*/ 2 h 2"/>
                <a:gd name="T26" fmla="*/ 1 w 5"/>
                <a:gd name="T27" fmla="*/ 2 h 2"/>
                <a:gd name="T28" fmla="*/ 1 w 5"/>
                <a:gd name="T29" fmla="*/ 2 h 2"/>
                <a:gd name="T30" fmla="*/ 1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2 h 2"/>
                <a:gd name="T50" fmla="*/ 2 w 5"/>
                <a:gd name="T51" fmla="*/ 2 h 2"/>
                <a:gd name="T52" fmla="*/ 3 w 5"/>
                <a:gd name="T53" fmla="*/ 2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2 h 2"/>
                <a:gd name="T72" fmla="*/ 3 w 5"/>
                <a:gd name="T73" fmla="*/ 2 h 2"/>
                <a:gd name="T74" fmla="*/ 4 w 5"/>
                <a:gd name="T75" fmla="*/ 2 h 2"/>
                <a:gd name="T76" fmla="*/ 4 w 5"/>
                <a:gd name="T77" fmla="*/ 1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2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09" name="Freeform 2682"/>
            <p:cNvSpPr>
              <a:spLocks/>
            </p:cNvSpPr>
            <p:nvPr/>
          </p:nvSpPr>
          <p:spPr bwMode="auto">
            <a:xfrm>
              <a:off x="2613022" y="5462134"/>
              <a:ext cx="7405" cy="2058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0 w 4"/>
                <a:gd name="T7" fmla="*/ 1 h 1"/>
                <a:gd name="T8" fmla="*/ 0 w 4"/>
                <a:gd name="T9" fmla="*/ 1 h 1"/>
                <a:gd name="T10" fmla="*/ 0 w 4"/>
                <a:gd name="T11" fmla="*/ 0 h 1"/>
                <a:gd name="T12" fmla="*/ 0 w 4"/>
                <a:gd name="T13" fmla="*/ 0 h 1"/>
                <a:gd name="T14" fmla="*/ 1 w 4"/>
                <a:gd name="T15" fmla="*/ 1 h 1"/>
                <a:gd name="T16" fmla="*/ 1 w 4"/>
                <a:gd name="T17" fmla="*/ 1 h 1"/>
                <a:gd name="T18" fmla="*/ 1 w 4"/>
                <a:gd name="T19" fmla="*/ 1 h 1"/>
                <a:gd name="T20" fmla="*/ 1 w 4"/>
                <a:gd name="T21" fmla="*/ 0 h 1"/>
                <a:gd name="T22" fmla="*/ 1 w 4"/>
                <a:gd name="T23" fmla="*/ 0 h 1"/>
                <a:gd name="T24" fmla="*/ 1 w 4"/>
                <a:gd name="T25" fmla="*/ 1 h 1"/>
                <a:gd name="T26" fmla="*/ 1 w 4"/>
                <a:gd name="T27" fmla="*/ 1 h 1"/>
                <a:gd name="T28" fmla="*/ 1 w 4"/>
                <a:gd name="T29" fmla="*/ 1 h 1"/>
                <a:gd name="T30" fmla="*/ 1 w 4"/>
                <a:gd name="T31" fmla="*/ 1 h 1"/>
                <a:gd name="T32" fmla="*/ 1 w 4"/>
                <a:gd name="T33" fmla="*/ 1 h 1"/>
                <a:gd name="T34" fmla="*/ 1 w 4"/>
                <a:gd name="T35" fmla="*/ 1 h 1"/>
                <a:gd name="T36" fmla="*/ 2 w 4"/>
                <a:gd name="T37" fmla="*/ 1 h 1"/>
                <a:gd name="T38" fmla="*/ 2 w 4"/>
                <a:gd name="T39" fmla="*/ 1 h 1"/>
                <a:gd name="T40" fmla="*/ 2 w 4"/>
                <a:gd name="T41" fmla="*/ 1 h 1"/>
                <a:gd name="T42" fmla="*/ 2 w 4"/>
                <a:gd name="T43" fmla="*/ 0 h 1"/>
                <a:gd name="T44" fmla="*/ 2 w 4"/>
                <a:gd name="T45" fmla="*/ 1 h 1"/>
                <a:gd name="T46" fmla="*/ 2 w 4"/>
                <a:gd name="T47" fmla="*/ 0 h 1"/>
                <a:gd name="T48" fmla="*/ 2 w 4"/>
                <a:gd name="T49" fmla="*/ 0 h 1"/>
                <a:gd name="T50" fmla="*/ 2 w 4"/>
                <a:gd name="T51" fmla="*/ 1 h 1"/>
                <a:gd name="T52" fmla="*/ 2 w 4"/>
                <a:gd name="T53" fmla="*/ 0 h 1"/>
                <a:gd name="T54" fmla="*/ 2 w 4"/>
                <a:gd name="T55" fmla="*/ 1 h 1"/>
                <a:gd name="T56" fmla="*/ 2 w 4"/>
                <a:gd name="T57" fmla="*/ 1 h 1"/>
                <a:gd name="T58" fmla="*/ 2 w 4"/>
                <a:gd name="T59" fmla="*/ 1 h 1"/>
                <a:gd name="T60" fmla="*/ 3 w 4"/>
                <a:gd name="T61" fmla="*/ 0 h 1"/>
                <a:gd name="T62" fmla="*/ 3 w 4"/>
                <a:gd name="T63" fmla="*/ 0 h 1"/>
                <a:gd name="T64" fmla="*/ 3 w 4"/>
                <a:gd name="T65" fmla="*/ 1 h 1"/>
                <a:gd name="T66" fmla="*/ 3 w 4"/>
                <a:gd name="T67" fmla="*/ 1 h 1"/>
                <a:gd name="T68" fmla="*/ 3 w 4"/>
                <a:gd name="T69" fmla="*/ 1 h 1"/>
                <a:gd name="T70" fmla="*/ 3 w 4"/>
                <a:gd name="T71" fmla="*/ 0 h 1"/>
                <a:gd name="T72" fmla="*/ 3 w 4"/>
                <a:gd name="T73" fmla="*/ 0 h 1"/>
                <a:gd name="T74" fmla="*/ 3 w 4"/>
                <a:gd name="T75" fmla="*/ 0 h 1"/>
                <a:gd name="T76" fmla="*/ 3 w 4"/>
                <a:gd name="T77" fmla="*/ 0 h 1"/>
                <a:gd name="T78" fmla="*/ 3 w 4"/>
                <a:gd name="T79" fmla="*/ 1 h 1"/>
                <a:gd name="T80" fmla="*/ 3 w 4"/>
                <a:gd name="T81" fmla="*/ 1 h 1"/>
                <a:gd name="T82" fmla="*/ 4 w 4"/>
                <a:gd name="T83" fmla="*/ 1 h 1"/>
                <a:gd name="T84" fmla="*/ 4 w 4"/>
                <a:gd name="T85" fmla="*/ 1 h 1"/>
                <a:gd name="T86" fmla="*/ 4 w 4"/>
                <a:gd name="T87" fmla="*/ 0 h 1"/>
                <a:gd name="T88" fmla="*/ 4 w 4"/>
                <a:gd name="T89" fmla="*/ 1 h 1"/>
                <a:gd name="T90" fmla="*/ 4 w 4"/>
                <a:gd name="T91" fmla="*/ 1 h 1"/>
                <a:gd name="T92" fmla="*/ 4 w 4"/>
                <a:gd name="T93" fmla="*/ 1 h 1"/>
                <a:gd name="T94" fmla="*/ 4 w 4"/>
                <a:gd name="T95" fmla="*/ 0 h 1"/>
                <a:gd name="T96" fmla="*/ 4 w 4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10" name="Freeform 2683"/>
            <p:cNvSpPr>
              <a:spLocks/>
            </p:cNvSpPr>
            <p:nvPr/>
          </p:nvSpPr>
          <p:spPr bwMode="auto">
            <a:xfrm>
              <a:off x="2620427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0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0 h 2"/>
                <a:gd name="T24" fmla="*/ 1 w 5"/>
                <a:gd name="T25" fmla="*/ 1 h 2"/>
                <a:gd name="T26" fmla="*/ 2 w 5"/>
                <a:gd name="T27" fmla="*/ 0 h 2"/>
                <a:gd name="T28" fmla="*/ 2 w 5"/>
                <a:gd name="T29" fmla="*/ 0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1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0 h 2"/>
                <a:gd name="T44" fmla="*/ 2 w 5"/>
                <a:gd name="T45" fmla="*/ 0 h 2"/>
                <a:gd name="T46" fmla="*/ 3 w 5"/>
                <a:gd name="T47" fmla="*/ 1 h 2"/>
                <a:gd name="T48" fmla="*/ 3 w 5"/>
                <a:gd name="T49" fmla="*/ 0 h 2"/>
                <a:gd name="T50" fmla="*/ 3 w 5"/>
                <a:gd name="T51" fmla="*/ 0 h 2"/>
                <a:gd name="T52" fmla="*/ 3 w 5"/>
                <a:gd name="T53" fmla="*/ 1 h 2"/>
                <a:gd name="T54" fmla="*/ 3 w 5"/>
                <a:gd name="T55" fmla="*/ 0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0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0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11" name="Freeform 2684"/>
            <p:cNvSpPr>
              <a:spLocks/>
            </p:cNvSpPr>
            <p:nvPr/>
          </p:nvSpPr>
          <p:spPr bwMode="auto">
            <a:xfrm>
              <a:off x="2627832" y="5462134"/>
              <a:ext cx="7405" cy="205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0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0 h 1"/>
                <a:gd name="T26" fmla="*/ 1 w 5"/>
                <a:gd name="T27" fmla="*/ 1 h 1"/>
                <a:gd name="T28" fmla="*/ 1 w 5"/>
                <a:gd name="T29" fmla="*/ 1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1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0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0 h 1"/>
                <a:gd name="T66" fmla="*/ 4 w 5"/>
                <a:gd name="T67" fmla="*/ 1 h 1"/>
                <a:gd name="T68" fmla="*/ 4 w 5"/>
                <a:gd name="T69" fmla="*/ 1 h 1"/>
                <a:gd name="T70" fmla="*/ 4 w 5"/>
                <a:gd name="T71" fmla="*/ 1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0 h 1"/>
                <a:gd name="T82" fmla="*/ 4 w 5"/>
                <a:gd name="T83" fmla="*/ 1 h 1"/>
                <a:gd name="T84" fmla="*/ 4 w 5"/>
                <a:gd name="T85" fmla="*/ 1 h 1"/>
                <a:gd name="T86" fmla="*/ 4 w 5"/>
                <a:gd name="T87" fmla="*/ 1 h 1"/>
                <a:gd name="T88" fmla="*/ 5 w 5"/>
                <a:gd name="T89" fmla="*/ 1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12" name="Freeform 2685"/>
            <p:cNvSpPr>
              <a:spLocks/>
            </p:cNvSpPr>
            <p:nvPr/>
          </p:nvSpPr>
          <p:spPr bwMode="auto">
            <a:xfrm>
              <a:off x="2635237" y="5462134"/>
              <a:ext cx="7405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0 h 2"/>
                <a:gd name="T32" fmla="*/ 1 w 4"/>
                <a:gd name="T33" fmla="*/ 2 h 2"/>
                <a:gd name="T34" fmla="*/ 1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1 h 2"/>
                <a:gd name="T58" fmla="*/ 2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0 h 2"/>
                <a:gd name="T72" fmla="*/ 3 w 4"/>
                <a:gd name="T73" fmla="*/ 0 h 2"/>
                <a:gd name="T74" fmla="*/ 3 w 4"/>
                <a:gd name="T75" fmla="*/ 1 h 2"/>
                <a:gd name="T76" fmla="*/ 4 w 4"/>
                <a:gd name="T77" fmla="*/ 1 h 2"/>
                <a:gd name="T78" fmla="*/ 4 w 4"/>
                <a:gd name="T79" fmla="*/ 0 h 2"/>
                <a:gd name="T80" fmla="*/ 4 w 4"/>
                <a:gd name="T81" fmla="*/ 0 h 2"/>
                <a:gd name="T82" fmla="*/ 4 w 4"/>
                <a:gd name="T83" fmla="*/ 0 h 2"/>
                <a:gd name="T84" fmla="*/ 4 w 4"/>
                <a:gd name="T85" fmla="*/ 0 h 2"/>
                <a:gd name="T86" fmla="*/ 4 w 4"/>
                <a:gd name="T87" fmla="*/ 0 h 2"/>
                <a:gd name="T88" fmla="*/ 4 w 4"/>
                <a:gd name="T89" fmla="*/ 0 h 2"/>
                <a:gd name="T90" fmla="*/ 4 w 4"/>
                <a:gd name="T91" fmla="*/ 0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13" name="Freeform 2686"/>
            <p:cNvSpPr>
              <a:spLocks/>
            </p:cNvSpPr>
            <p:nvPr/>
          </p:nvSpPr>
          <p:spPr bwMode="auto">
            <a:xfrm>
              <a:off x="2642642" y="5462134"/>
              <a:ext cx="7405" cy="2058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1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2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2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2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2 h 2"/>
                <a:gd name="T52" fmla="*/ 3 w 5"/>
                <a:gd name="T53" fmla="*/ 2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0 h 2"/>
                <a:gd name="T64" fmla="*/ 3 w 5"/>
                <a:gd name="T65" fmla="*/ 0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14" name="Freeform 2687"/>
            <p:cNvSpPr>
              <a:spLocks/>
            </p:cNvSpPr>
            <p:nvPr/>
          </p:nvSpPr>
          <p:spPr bwMode="auto">
            <a:xfrm>
              <a:off x="2650048" y="5462134"/>
              <a:ext cx="7405" cy="205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0 h 1"/>
                <a:gd name="T12" fmla="*/ 0 w 5"/>
                <a:gd name="T13" fmla="*/ 0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0 h 1"/>
                <a:gd name="T26" fmla="*/ 1 w 5"/>
                <a:gd name="T27" fmla="*/ 0 h 1"/>
                <a:gd name="T28" fmla="*/ 1 w 5"/>
                <a:gd name="T29" fmla="*/ 0 h 1"/>
                <a:gd name="T30" fmla="*/ 1 w 5"/>
                <a:gd name="T31" fmla="*/ 0 h 1"/>
                <a:gd name="T32" fmla="*/ 1 w 5"/>
                <a:gd name="T33" fmla="*/ 0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1 h 1"/>
                <a:gd name="T48" fmla="*/ 2 w 5"/>
                <a:gd name="T49" fmla="*/ 0 h 1"/>
                <a:gd name="T50" fmla="*/ 2 w 5"/>
                <a:gd name="T51" fmla="*/ 0 h 1"/>
                <a:gd name="T52" fmla="*/ 2 w 5"/>
                <a:gd name="T53" fmla="*/ 0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0 h 1"/>
                <a:gd name="T64" fmla="*/ 3 w 5"/>
                <a:gd name="T65" fmla="*/ 0 h 1"/>
                <a:gd name="T66" fmla="*/ 3 w 5"/>
                <a:gd name="T67" fmla="*/ 0 h 1"/>
                <a:gd name="T68" fmla="*/ 3 w 5"/>
                <a:gd name="T69" fmla="*/ 0 h 1"/>
                <a:gd name="T70" fmla="*/ 3 w 5"/>
                <a:gd name="T71" fmla="*/ 0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1 h 1"/>
                <a:gd name="T86" fmla="*/ 4 w 5"/>
                <a:gd name="T87" fmla="*/ 0 h 1"/>
                <a:gd name="T88" fmla="*/ 4 w 5"/>
                <a:gd name="T89" fmla="*/ 0 h 1"/>
                <a:gd name="T90" fmla="*/ 4 w 5"/>
                <a:gd name="T91" fmla="*/ 0 h 1"/>
                <a:gd name="T92" fmla="*/ 4 w 5"/>
                <a:gd name="T93" fmla="*/ 0 h 1"/>
                <a:gd name="T94" fmla="*/ 5 w 5"/>
                <a:gd name="T95" fmla="*/ 1 h 1"/>
                <a:gd name="T96" fmla="*/ 5 w 5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15" name="Freeform 2688"/>
            <p:cNvSpPr>
              <a:spLocks/>
            </p:cNvSpPr>
            <p:nvPr/>
          </p:nvSpPr>
          <p:spPr bwMode="auto">
            <a:xfrm>
              <a:off x="2657453" y="5462134"/>
              <a:ext cx="7405" cy="2058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0 w 4"/>
                <a:gd name="T9" fmla="*/ 0 h 1"/>
                <a:gd name="T10" fmla="*/ 0 w 4"/>
                <a:gd name="T11" fmla="*/ 0 h 1"/>
                <a:gd name="T12" fmla="*/ 0 w 4"/>
                <a:gd name="T13" fmla="*/ 1 h 1"/>
                <a:gd name="T14" fmla="*/ 0 w 4"/>
                <a:gd name="T15" fmla="*/ 1 h 1"/>
                <a:gd name="T16" fmla="*/ 0 w 4"/>
                <a:gd name="T17" fmla="*/ 1 h 1"/>
                <a:gd name="T18" fmla="*/ 1 w 4"/>
                <a:gd name="T19" fmla="*/ 0 h 1"/>
                <a:gd name="T20" fmla="*/ 1 w 4"/>
                <a:gd name="T21" fmla="*/ 0 h 1"/>
                <a:gd name="T22" fmla="*/ 1 w 4"/>
                <a:gd name="T23" fmla="*/ 1 h 1"/>
                <a:gd name="T24" fmla="*/ 1 w 4"/>
                <a:gd name="T25" fmla="*/ 1 h 1"/>
                <a:gd name="T26" fmla="*/ 1 w 4"/>
                <a:gd name="T27" fmla="*/ 1 h 1"/>
                <a:gd name="T28" fmla="*/ 1 w 4"/>
                <a:gd name="T29" fmla="*/ 1 h 1"/>
                <a:gd name="T30" fmla="*/ 1 w 4"/>
                <a:gd name="T31" fmla="*/ 0 h 1"/>
                <a:gd name="T32" fmla="*/ 1 w 4"/>
                <a:gd name="T33" fmla="*/ 0 h 1"/>
                <a:gd name="T34" fmla="*/ 1 w 4"/>
                <a:gd name="T35" fmla="*/ 0 h 1"/>
                <a:gd name="T36" fmla="*/ 1 w 4"/>
                <a:gd name="T37" fmla="*/ 0 h 1"/>
                <a:gd name="T38" fmla="*/ 2 w 4"/>
                <a:gd name="T39" fmla="*/ 0 h 1"/>
                <a:gd name="T40" fmla="*/ 2 w 4"/>
                <a:gd name="T41" fmla="*/ 0 h 1"/>
                <a:gd name="T42" fmla="*/ 2 w 4"/>
                <a:gd name="T43" fmla="*/ 1 h 1"/>
                <a:gd name="T44" fmla="*/ 2 w 4"/>
                <a:gd name="T45" fmla="*/ 1 h 1"/>
                <a:gd name="T46" fmla="*/ 2 w 4"/>
                <a:gd name="T47" fmla="*/ 1 h 1"/>
                <a:gd name="T48" fmla="*/ 2 w 4"/>
                <a:gd name="T49" fmla="*/ 1 h 1"/>
                <a:gd name="T50" fmla="*/ 2 w 4"/>
                <a:gd name="T51" fmla="*/ 0 h 1"/>
                <a:gd name="T52" fmla="*/ 2 w 4"/>
                <a:gd name="T53" fmla="*/ 0 h 1"/>
                <a:gd name="T54" fmla="*/ 2 w 4"/>
                <a:gd name="T55" fmla="*/ 0 h 1"/>
                <a:gd name="T56" fmla="*/ 2 w 4"/>
                <a:gd name="T57" fmla="*/ 0 h 1"/>
                <a:gd name="T58" fmla="*/ 3 w 4"/>
                <a:gd name="T59" fmla="*/ 0 h 1"/>
                <a:gd name="T60" fmla="*/ 3 w 4"/>
                <a:gd name="T61" fmla="*/ 0 h 1"/>
                <a:gd name="T62" fmla="*/ 3 w 4"/>
                <a:gd name="T63" fmla="*/ 0 h 1"/>
                <a:gd name="T64" fmla="*/ 3 w 4"/>
                <a:gd name="T65" fmla="*/ 1 h 1"/>
                <a:gd name="T66" fmla="*/ 3 w 4"/>
                <a:gd name="T67" fmla="*/ 0 h 1"/>
                <a:gd name="T68" fmla="*/ 3 w 4"/>
                <a:gd name="T69" fmla="*/ 0 h 1"/>
                <a:gd name="T70" fmla="*/ 3 w 4"/>
                <a:gd name="T71" fmla="*/ 0 h 1"/>
                <a:gd name="T72" fmla="*/ 3 w 4"/>
                <a:gd name="T73" fmla="*/ 0 h 1"/>
                <a:gd name="T74" fmla="*/ 3 w 4"/>
                <a:gd name="T75" fmla="*/ 0 h 1"/>
                <a:gd name="T76" fmla="*/ 3 w 4"/>
                <a:gd name="T77" fmla="*/ 1 h 1"/>
                <a:gd name="T78" fmla="*/ 3 w 4"/>
                <a:gd name="T79" fmla="*/ 1 h 1"/>
                <a:gd name="T80" fmla="*/ 4 w 4"/>
                <a:gd name="T81" fmla="*/ 0 h 1"/>
                <a:gd name="T82" fmla="*/ 4 w 4"/>
                <a:gd name="T83" fmla="*/ 0 h 1"/>
                <a:gd name="T84" fmla="*/ 4 w 4"/>
                <a:gd name="T85" fmla="*/ 0 h 1"/>
                <a:gd name="T86" fmla="*/ 4 w 4"/>
                <a:gd name="T87" fmla="*/ 1 h 1"/>
                <a:gd name="T88" fmla="*/ 4 w 4"/>
                <a:gd name="T89" fmla="*/ 1 h 1"/>
                <a:gd name="T90" fmla="*/ 4 w 4"/>
                <a:gd name="T91" fmla="*/ 0 h 1"/>
                <a:gd name="T92" fmla="*/ 4 w 4"/>
                <a:gd name="T93" fmla="*/ 1 h 1"/>
                <a:gd name="T94" fmla="*/ 4 w 4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16" name="Freeform 2689"/>
            <p:cNvSpPr>
              <a:spLocks/>
            </p:cNvSpPr>
            <p:nvPr/>
          </p:nvSpPr>
          <p:spPr bwMode="auto">
            <a:xfrm>
              <a:off x="2664858" y="5462134"/>
              <a:ext cx="7405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0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2 h 2"/>
                <a:gd name="T16" fmla="*/ 1 w 5"/>
                <a:gd name="T17" fmla="*/ 1 h 2"/>
                <a:gd name="T18" fmla="*/ 1 w 5"/>
                <a:gd name="T19" fmla="*/ 1 h 2"/>
                <a:gd name="T20" fmla="*/ 2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0 h 2"/>
                <a:gd name="T36" fmla="*/ 2 w 5"/>
                <a:gd name="T37" fmla="*/ 1 h 2"/>
                <a:gd name="T38" fmla="*/ 2 w 5"/>
                <a:gd name="T39" fmla="*/ 1 h 2"/>
                <a:gd name="T40" fmla="*/ 3 w 5"/>
                <a:gd name="T41" fmla="*/ 0 h 2"/>
                <a:gd name="T42" fmla="*/ 3 w 5"/>
                <a:gd name="T43" fmla="*/ 0 h 2"/>
                <a:gd name="T44" fmla="*/ 3 w 5"/>
                <a:gd name="T45" fmla="*/ 1 h 2"/>
                <a:gd name="T46" fmla="*/ 3 w 5"/>
                <a:gd name="T47" fmla="*/ 0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0 h 2"/>
                <a:gd name="T60" fmla="*/ 3 w 5"/>
                <a:gd name="T61" fmla="*/ 1 h 2"/>
                <a:gd name="T62" fmla="*/ 4 w 5"/>
                <a:gd name="T63" fmla="*/ 0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0 h 2"/>
                <a:gd name="T80" fmla="*/ 4 w 5"/>
                <a:gd name="T81" fmla="*/ 0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0 h 2"/>
                <a:gd name="T88" fmla="*/ 5 w 5"/>
                <a:gd name="T89" fmla="*/ 0 h 2"/>
                <a:gd name="T90" fmla="*/ 5 w 5"/>
                <a:gd name="T91" fmla="*/ 0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17" name="Freeform 2690"/>
            <p:cNvSpPr>
              <a:spLocks/>
            </p:cNvSpPr>
            <p:nvPr/>
          </p:nvSpPr>
          <p:spPr bwMode="auto">
            <a:xfrm>
              <a:off x="2672263" y="5462134"/>
              <a:ext cx="7405" cy="2058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0 w 5"/>
                <a:gd name="T5" fmla="*/ 1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1 h 1"/>
                <a:gd name="T26" fmla="*/ 1 w 5"/>
                <a:gd name="T27" fmla="*/ 1 h 1"/>
                <a:gd name="T28" fmla="*/ 2 w 5"/>
                <a:gd name="T29" fmla="*/ 1 h 1"/>
                <a:gd name="T30" fmla="*/ 2 w 5"/>
                <a:gd name="T31" fmla="*/ 1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1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1 h 1"/>
                <a:gd name="T66" fmla="*/ 4 w 5"/>
                <a:gd name="T67" fmla="*/ 0 h 1"/>
                <a:gd name="T68" fmla="*/ 4 w 5"/>
                <a:gd name="T69" fmla="*/ 0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1 h 1"/>
                <a:gd name="T86" fmla="*/ 4 w 5"/>
                <a:gd name="T87" fmla="*/ 0 h 1"/>
                <a:gd name="T88" fmla="*/ 4 w 5"/>
                <a:gd name="T89" fmla="*/ 0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18" name="Freeform 2691"/>
            <p:cNvSpPr>
              <a:spLocks/>
            </p:cNvSpPr>
            <p:nvPr/>
          </p:nvSpPr>
          <p:spPr bwMode="auto">
            <a:xfrm>
              <a:off x="2679668" y="5462134"/>
              <a:ext cx="9257" cy="205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0 h 1"/>
                <a:gd name="T12" fmla="*/ 0 w 5"/>
                <a:gd name="T13" fmla="*/ 0 h 1"/>
                <a:gd name="T14" fmla="*/ 0 w 5"/>
                <a:gd name="T15" fmla="*/ 0 h 1"/>
                <a:gd name="T16" fmla="*/ 0 w 5"/>
                <a:gd name="T17" fmla="*/ 0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0 h 1"/>
                <a:gd name="T24" fmla="*/ 1 w 5"/>
                <a:gd name="T25" fmla="*/ 1 h 1"/>
                <a:gd name="T26" fmla="*/ 1 w 5"/>
                <a:gd name="T27" fmla="*/ 1 h 1"/>
                <a:gd name="T28" fmla="*/ 1 w 5"/>
                <a:gd name="T29" fmla="*/ 1 h 1"/>
                <a:gd name="T30" fmla="*/ 1 w 5"/>
                <a:gd name="T31" fmla="*/ 1 h 1"/>
                <a:gd name="T32" fmla="*/ 1 w 5"/>
                <a:gd name="T33" fmla="*/ 1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0 h 1"/>
                <a:gd name="T46" fmla="*/ 2 w 5"/>
                <a:gd name="T47" fmla="*/ 0 h 1"/>
                <a:gd name="T48" fmla="*/ 2 w 5"/>
                <a:gd name="T49" fmla="*/ 1 h 1"/>
                <a:gd name="T50" fmla="*/ 2 w 5"/>
                <a:gd name="T51" fmla="*/ 0 h 1"/>
                <a:gd name="T52" fmla="*/ 2 w 5"/>
                <a:gd name="T53" fmla="*/ 0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1 h 1"/>
                <a:gd name="T62" fmla="*/ 3 w 5"/>
                <a:gd name="T63" fmla="*/ 0 h 1"/>
                <a:gd name="T64" fmla="*/ 3 w 5"/>
                <a:gd name="T65" fmla="*/ 0 h 1"/>
                <a:gd name="T66" fmla="*/ 3 w 5"/>
                <a:gd name="T67" fmla="*/ 0 h 1"/>
                <a:gd name="T68" fmla="*/ 3 w 5"/>
                <a:gd name="T69" fmla="*/ 1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0 h 1"/>
                <a:gd name="T86" fmla="*/ 4 w 5"/>
                <a:gd name="T87" fmla="*/ 0 h 1"/>
                <a:gd name="T88" fmla="*/ 4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19" name="Freeform 2692"/>
            <p:cNvSpPr>
              <a:spLocks/>
            </p:cNvSpPr>
            <p:nvPr/>
          </p:nvSpPr>
          <p:spPr bwMode="auto">
            <a:xfrm>
              <a:off x="2688925" y="5462134"/>
              <a:ext cx="5553" cy="4116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2 h 2"/>
                <a:gd name="T12" fmla="*/ 0 w 4"/>
                <a:gd name="T13" fmla="*/ 2 h 2"/>
                <a:gd name="T14" fmla="*/ 0 w 4"/>
                <a:gd name="T15" fmla="*/ 2 h 2"/>
                <a:gd name="T16" fmla="*/ 0 w 4"/>
                <a:gd name="T17" fmla="*/ 2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0 h 2"/>
                <a:gd name="T24" fmla="*/ 1 w 4"/>
                <a:gd name="T25" fmla="*/ 0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0 h 2"/>
                <a:gd name="T32" fmla="*/ 1 w 4"/>
                <a:gd name="T33" fmla="*/ 1 h 2"/>
                <a:gd name="T34" fmla="*/ 1 w 4"/>
                <a:gd name="T35" fmla="*/ 1 h 2"/>
                <a:gd name="T36" fmla="*/ 1 w 4"/>
                <a:gd name="T37" fmla="*/ 1 h 2"/>
                <a:gd name="T38" fmla="*/ 1 w 4"/>
                <a:gd name="T39" fmla="*/ 1 h 2"/>
                <a:gd name="T40" fmla="*/ 2 w 4"/>
                <a:gd name="T41" fmla="*/ 1 h 2"/>
                <a:gd name="T42" fmla="*/ 2 w 4"/>
                <a:gd name="T43" fmla="*/ 0 h 2"/>
                <a:gd name="T44" fmla="*/ 2 w 4"/>
                <a:gd name="T45" fmla="*/ 0 h 2"/>
                <a:gd name="T46" fmla="*/ 2 w 4"/>
                <a:gd name="T47" fmla="*/ 0 h 2"/>
                <a:gd name="T48" fmla="*/ 2 w 4"/>
                <a:gd name="T49" fmla="*/ 1 h 2"/>
                <a:gd name="T50" fmla="*/ 2 w 4"/>
                <a:gd name="T51" fmla="*/ 0 h 2"/>
                <a:gd name="T52" fmla="*/ 2 w 4"/>
                <a:gd name="T53" fmla="*/ 1 h 2"/>
                <a:gd name="T54" fmla="*/ 2 w 4"/>
                <a:gd name="T55" fmla="*/ 1 h 2"/>
                <a:gd name="T56" fmla="*/ 3 w 4"/>
                <a:gd name="T57" fmla="*/ 1 h 2"/>
                <a:gd name="T58" fmla="*/ 3 w 4"/>
                <a:gd name="T59" fmla="*/ 1 h 2"/>
                <a:gd name="T60" fmla="*/ 3 w 4"/>
                <a:gd name="T61" fmla="*/ 0 h 2"/>
                <a:gd name="T62" fmla="*/ 3 w 4"/>
                <a:gd name="T63" fmla="*/ 0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4 w 4"/>
                <a:gd name="T77" fmla="*/ 0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0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0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20" name="Freeform 2693"/>
            <p:cNvSpPr>
              <a:spLocks/>
            </p:cNvSpPr>
            <p:nvPr/>
          </p:nvSpPr>
          <p:spPr bwMode="auto">
            <a:xfrm>
              <a:off x="2694478" y="5462134"/>
              <a:ext cx="7405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0 h 2"/>
                <a:gd name="T14" fmla="*/ 1 w 5"/>
                <a:gd name="T15" fmla="*/ 0 h 2"/>
                <a:gd name="T16" fmla="*/ 2 w 5"/>
                <a:gd name="T17" fmla="*/ 1 h 2"/>
                <a:gd name="T18" fmla="*/ 2 w 5"/>
                <a:gd name="T19" fmla="*/ 1 h 2"/>
                <a:gd name="T20" fmla="*/ 2 w 5"/>
                <a:gd name="T21" fmla="*/ 0 h 2"/>
                <a:gd name="T22" fmla="*/ 2 w 5"/>
                <a:gd name="T23" fmla="*/ 0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2 w 5"/>
                <a:gd name="T35" fmla="*/ 1 h 2"/>
                <a:gd name="T36" fmla="*/ 3 w 5"/>
                <a:gd name="T37" fmla="*/ 1 h 2"/>
                <a:gd name="T38" fmla="*/ 3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0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0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4 w 5"/>
                <a:gd name="T59" fmla="*/ 1 h 2"/>
                <a:gd name="T60" fmla="*/ 4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0 h 2"/>
                <a:gd name="T74" fmla="*/ 4 w 5"/>
                <a:gd name="T75" fmla="*/ 0 h 2"/>
                <a:gd name="T76" fmla="*/ 5 w 5"/>
                <a:gd name="T77" fmla="*/ 1 h 2"/>
                <a:gd name="T78" fmla="*/ 5 w 5"/>
                <a:gd name="T79" fmla="*/ 0 h 2"/>
                <a:gd name="T80" fmla="*/ 5 w 5"/>
                <a:gd name="T81" fmla="*/ 0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2 h 2"/>
                <a:gd name="T88" fmla="*/ 5 w 5"/>
                <a:gd name="T89" fmla="*/ 2 h 2"/>
                <a:gd name="T90" fmla="*/ 5 w 5"/>
                <a:gd name="T91" fmla="*/ 1 h 2"/>
                <a:gd name="T92" fmla="*/ 5 w 5"/>
                <a:gd name="T93" fmla="*/ 2 h 2"/>
                <a:gd name="T94" fmla="*/ 5 w 5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21" name="Freeform 2694"/>
            <p:cNvSpPr>
              <a:spLocks/>
            </p:cNvSpPr>
            <p:nvPr/>
          </p:nvSpPr>
          <p:spPr bwMode="auto">
            <a:xfrm>
              <a:off x="2701883" y="5462134"/>
              <a:ext cx="9257" cy="4116"/>
            </a:xfrm>
            <a:custGeom>
              <a:avLst/>
              <a:gdLst>
                <a:gd name="T0" fmla="*/ 0 w 5"/>
                <a:gd name="T1" fmla="*/ 2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2 w 5"/>
                <a:gd name="T19" fmla="*/ 2 h 2"/>
                <a:gd name="T20" fmla="*/ 2 w 5"/>
                <a:gd name="T21" fmla="*/ 1 h 2"/>
                <a:gd name="T22" fmla="*/ 2 w 5"/>
                <a:gd name="T23" fmla="*/ 0 h 2"/>
                <a:gd name="T24" fmla="*/ 2 w 5"/>
                <a:gd name="T25" fmla="*/ 2 h 2"/>
                <a:gd name="T26" fmla="*/ 2 w 5"/>
                <a:gd name="T27" fmla="*/ 2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0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5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22" name="Freeform 2695"/>
            <p:cNvSpPr>
              <a:spLocks/>
            </p:cNvSpPr>
            <p:nvPr/>
          </p:nvSpPr>
          <p:spPr bwMode="auto">
            <a:xfrm>
              <a:off x="2711140" y="5462134"/>
              <a:ext cx="7405" cy="6174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1 w 5"/>
                <a:gd name="T5" fmla="*/ 1 h 3"/>
                <a:gd name="T6" fmla="*/ 1 w 5"/>
                <a:gd name="T7" fmla="*/ 1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1 h 3"/>
                <a:gd name="T14" fmla="*/ 1 w 5"/>
                <a:gd name="T15" fmla="*/ 1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2 h 3"/>
                <a:gd name="T22" fmla="*/ 1 w 5"/>
                <a:gd name="T23" fmla="*/ 1 h 3"/>
                <a:gd name="T24" fmla="*/ 1 w 5"/>
                <a:gd name="T25" fmla="*/ 1 h 3"/>
                <a:gd name="T26" fmla="*/ 2 w 5"/>
                <a:gd name="T27" fmla="*/ 1 h 3"/>
                <a:gd name="T28" fmla="*/ 2 w 5"/>
                <a:gd name="T29" fmla="*/ 1 h 3"/>
                <a:gd name="T30" fmla="*/ 2 w 5"/>
                <a:gd name="T31" fmla="*/ 2 h 3"/>
                <a:gd name="T32" fmla="*/ 2 w 5"/>
                <a:gd name="T33" fmla="*/ 1 h 3"/>
                <a:gd name="T34" fmla="*/ 2 w 5"/>
                <a:gd name="T35" fmla="*/ 1 h 3"/>
                <a:gd name="T36" fmla="*/ 2 w 5"/>
                <a:gd name="T37" fmla="*/ 2 h 3"/>
                <a:gd name="T38" fmla="*/ 2 w 5"/>
                <a:gd name="T39" fmla="*/ 2 h 3"/>
                <a:gd name="T40" fmla="*/ 2 w 5"/>
                <a:gd name="T41" fmla="*/ 1 h 3"/>
                <a:gd name="T42" fmla="*/ 2 w 5"/>
                <a:gd name="T43" fmla="*/ 1 h 3"/>
                <a:gd name="T44" fmla="*/ 2 w 5"/>
                <a:gd name="T45" fmla="*/ 1 h 3"/>
                <a:gd name="T46" fmla="*/ 3 w 5"/>
                <a:gd name="T47" fmla="*/ 2 h 3"/>
                <a:gd name="T48" fmla="*/ 3 w 5"/>
                <a:gd name="T49" fmla="*/ 1 h 3"/>
                <a:gd name="T50" fmla="*/ 3 w 5"/>
                <a:gd name="T51" fmla="*/ 1 h 3"/>
                <a:gd name="T52" fmla="*/ 3 w 5"/>
                <a:gd name="T53" fmla="*/ 1 h 3"/>
                <a:gd name="T54" fmla="*/ 3 w 5"/>
                <a:gd name="T55" fmla="*/ 1 h 3"/>
                <a:gd name="T56" fmla="*/ 3 w 5"/>
                <a:gd name="T57" fmla="*/ 0 h 3"/>
                <a:gd name="T58" fmla="*/ 3 w 5"/>
                <a:gd name="T59" fmla="*/ 0 h 3"/>
                <a:gd name="T60" fmla="*/ 3 w 5"/>
                <a:gd name="T61" fmla="*/ 1 h 3"/>
                <a:gd name="T62" fmla="*/ 3 w 5"/>
                <a:gd name="T63" fmla="*/ 0 h 3"/>
                <a:gd name="T64" fmla="*/ 3 w 5"/>
                <a:gd name="T65" fmla="*/ 0 h 3"/>
                <a:gd name="T66" fmla="*/ 4 w 5"/>
                <a:gd name="T67" fmla="*/ 0 h 3"/>
                <a:gd name="T68" fmla="*/ 4 w 5"/>
                <a:gd name="T69" fmla="*/ 0 h 3"/>
                <a:gd name="T70" fmla="*/ 4 w 5"/>
                <a:gd name="T71" fmla="*/ 1 h 3"/>
                <a:gd name="T72" fmla="*/ 4 w 5"/>
                <a:gd name="T73" fmla="*/ 1 h 3"/>
                <a:gd name="T74" fmla="*/ 4 w 5"/>
                <a:gd name="T75" fmla="*/ 0 h 3"/>
                <a:gd name="T76" fmla="*/ 4 w 5"/>
                <a:gd name="T77" fmla="*/ 0 h 3"/>
                <a:gd name="T78" fmla="*/ 4 w 5"/>
                <a:gd name="T79" fmla="*/ 1 h 3"/>
                <a:gd name="T80" fmla="*/ 4 w 5"/>
                <a:gd name="T81" fmla="*/ 1 h 3"/>
                <a:gd name="T82" fmla="*/ 4 w 5"/>
                <a:gd name="T83" fmla="*/ 1 h 3"/>
                <a:gd name="T84" fmla="*/ 4 w 5"/>
                <a:gd name="T85" fmla="*/ 1 h 3"/>
                <a:gd name="T86" fmla="*/ 4 w 5"/>
                <a:gd name="T87" fmla="*/ 1 h 3"/>
                <a:gd name="T88" fmla="*/ 4 w 5"/>
                <a:gd name="T89" fmla="*/ 1 h 3"/>
                <a:gd name="T90" fmla="*/ 5 w 5"/>
                <a:gd name="T91" fmla="*/ 2 h 3"/>
                <a:gd name="T92" fmla="*/ 5 w 5"/>
                <a:gd name="T93" fmla="*/ 2 h 3"/>
                <a:gd name="T94" fmla="*/ 5 w 5"/>
                <a:gd name="T9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23" name="Freeform 2696"/>
            <p:cNvSpPr>
              <a:spLocks/>
            </p:cNvSpPr>
            <p:nvPr/>
          </p:nvSpPr>
          <p:spPr bwMode="auto">
            <a:xfrm>
              <a:off x="2718545" y="5462134"/>
              <a:ext cx="5553" cy="4116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0 h 2"/>
                <a:gd name="T10" fmla="*/ 0 w 4"/>
                <a:gd name="T11" fmla="*/ 1 h 2"/>
                <a:gd name="T12" fmla="*/ 0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2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2 h 2"/>
                <a:gd name="T32" fmla="*/ 1 w 4"/>
                <a:gd name="T33" fmla="*/ 1 h 2"/>
                <a:gd name="T34" fmla="*/ 1 w 4"/>
                <a:gd name="T35" fmla="*/ 1 h 2"/>
                <a:gd name="T36" fmla="*/ 2 w 4"/>
                <a:gd name="T37" fmla="*/ 1 h 2"/>
                <a:gd name="T38" fmla="*/ 2 w 4"/>
                <a:gd name="T39" fmla="*/ 0 h 2"/>
                <a:gd name="T40" fmla="*/ 2 w 4"/>
                <a:gd name="T41" fmla="*/ 0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0 h 2"/>
                <a:gd name="T56" fmla="*/ 2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2 h 2"/>
                <a:gd name="T72" fmla="*/ 3 w 4"/>
                <a:gd name="T73" fmla="*/ 2 h 2"/>
                <a:gd name="T74" fmla="*/ 3 w 4"/>
                <a:gd name="T75" fmla="*/ 2 h 2"/>
                <a:gd name="T76" fmla="*/ 3 w 4"/>
                <a:gd name="T77" fmla="*/ 2 h 2"/>
                <a:gd name="T78" fmla="*/ 3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0 h 2"/>
                <a:gd name="T86" fmla="*/ 4 w 4"/>
                <a:gd name="T87" fmla="*/ 0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24" name="Freeform 2697"/>
            <p:cNvSpPr>
              <a:spLocks/>
            </p:cNvSpPr>
            <p:nvPr/>
          </p:nvSpPr>
          <p:spPr bwMode="auto">
            <a:xfrm>
              <a:off x="2724099" y="5462134"/>
              <a:ext cx="9257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2 h 2"/>
                <a:gd name="T14" fmla="*/ 1 w 5"/>
                <a:gd name="T15" fmla="*/ 2 h 2"/>
                <a:gd name="T16" fmla="*/ 1 w 5"/>
                <a:gd name="T17" fmla="*/ 0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0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0 h 2"/>
                <a:gd name="T70" fmla="*/ 4 w 5"/>
                <a:gd name="T71" fmla="*/ 0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2 h 2"/>
                <a:gd name="T92" fmla="*/ 5 w 5"/>
                <a:gd name="T93" fmla="*/ 2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25" name="Freeform 2698"/>
            <p:cNvSpPr>
              <a:spLocks/>
            </p:cNvSpPr>
            <p:nvPr/>
          </p:nvSpPr>
          <p:spPr bwMode="auto">
            <a:xfrm>
              <a:off x="2733356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0 w 5"/>
                <a:gd name="T7" fmla="*/ 2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2 h 2"/>
                <a:gd name="T20" fmla="*/ 1 w 5"/>
                <a:gd name="T21" fmla="*/ 2 h 2"/>
                <a:gd name="T22" fmla="*/ 1 w 5"/>
                <a:gd name="T23" fmla="*/ 2 h 2"/>
                <a:gd name="T24" fmla="*/ 1 w 5"/>
                <a:gd name="T25" fmla="*/ 2 h 2"/>
                <a:gd name="T26" fmla="*/ 1 w 5"/>
                <a:gd name="T27" fmla="*/ 2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2 h 2"/>
                <a:gd name="T48" fmla="*/ 2 w 5"/>
                <a:gd name="T49" fmla="*/ 2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26" name="Freeform 2699"/>
            <p:cNvSpPr>
              <a:spLocks/>
            </p:cNvSpPr>
            <p:nvPr/>
          </p:nvSpPr>
          <p:spPr bwMode="auto">
            <a:xfrm>
              <a:off x="2740761" y="5462134"/>
              <a:ext cx="7405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1 w 4"/>
                <a:gd name="T9" fmla="*/ 1 h 2"/>
                <a:gd name="T10" fmla="*/ 1 w 4"/>
                <a:gd name="T11" fmla="*/ 1 h 2"/>
                <a:gd name="T12" fmla="*/ 1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1 w 4"/>
                <a:gd name="T19" fmla="*/ 2 h 2"/>
                <a:gd name="T20" fmla="*/ 1 w 4"/>
                <a:gd name="T21" fmla="*/ 2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2 w 4"/>
                <a:gd name="T31" fmla="*/ 1 h 2"/>
                <a:gd name="T32" fmla="*/ 2 w 4"/>
                <a:gd name="T33" fmla="*/ 1 h 2"/>
                <a:gd name="T34" fmla="*/ 2 w 4"/>
                <a:gd name="T35" fmla="*/ 1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2 h 2"/>
                <a:gd name="T50" fmla="*/ 2 w 4"/>
                <a:gd name="T51" fmla="*/ 1 h 2"/>
                <a:gd name="T52" fmla="*/ 2 w 4"/>
                <a:gd name="T53" fmla="*/ 1 h 2"/>
                <a:gd name="T54" fmla="*/ 3 w 4"/>
                <a:gd name="T55" fmla="*/ 2 h 2"/>
                <a:gd name="T56" fmla="*/ 3 w 4"/>
                <a:gd name="T57" fmla="*/ 2 h 2"/>
                <a:gd name="T58" fmla="*/ 3 w 4"/>
                <a:gd name="T59" fmla="*/ 2 h 2"/>
                <a:gd name="T60" fmla="*/ 3 w 4"/>
                <a:gd name="T61" fmla="*/ 2 h 2"/>
                <a:gd name="T62" fmla="*/ 3 w 4"/>
                <a:gd name="T63" fmla="*/ 2 h 2"/>
                <a:gd name="T64" fmla="*/ 3 w 4"/>
                <a:gd name="T65" fmla="*/ 2 h 2"/>
                <a:gd name="T66" fmla="*/ 3 w 4"/>
                <a:gd name="T67" fmla="*/ 1 h 2"/>
                <a:gd name="T68" fmla="*/ 3 w 4"/>
                <a:gd name="T69" fmla="*/ 1 h 2"/>
                <a:gd name="T70" fmla="*/ 4 w 4"/>
                <a:gd name="T71" fmla="*/ 2 h 2"/>
                <a:gd name="T72" fmla="*/ 4 w 4"/>
                <a:gd name="T73" fmla="*/ 1 h 2"/>
                <a:gd name="T74" fmla="*/ 4 w 4"/>
                <a:gd name="T75" fmla="*/ 1 h 2"/>
                <a:gd name="T76" fmla="*/ 4 w 4"/>
                <a:gd name="T77" fmla="*/ 1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2 h 2"/>
                <a:gd name="T94" fmla="*/ 4 w 4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27" name="Freeform 2700"/>
            <p:cNvSpPr>
              <a:spLocks/>
            </p:cNvSpPr>
            <p:nvPr/>
          </p:nvSpPr>
          <p:spPr bwMode="auto">
            <a:xfrm>
              <a:off x="2748166" y="5462134"/>
              <a:ext cx="7405" cy="4116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2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0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2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2 h 2"/>
                <a:gd name="T52" fmla="*/ 3 w 5"/>
                <a:gd name="T53" fmla="*/ 2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2 h 2"/>
                <a:gd name="T70" fmla="*/ 4 w 5"/>
                <a:gd name="T71" fmla="*/ 2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0 h 2"/>
                <a:gd name="T78" fmla="*/ 4 w 5"/>
                <a:gd name="T79" fmla="*/ 0 h 2"/>
                <a:gd name="T80" fmla="*/ 4 w 5"/>
                <a:gd name="T81" fmla="*/ 1 h 2"/>
                <a:gd name="T82" fmla="*/ 4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0 h 2"/>
                <a:gd name="T96" fmla="*/ 5 w 5"/>
                <a:gd name="T9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28" name="Freeform 2701"/>
            <p:cNvSpPr>
              <a:spLocks/>
            </p:cNvSpPr>
            <p:nvPr/>
          </p:nvSpPr>
          <p:spPr bwMode="auto">
            <a:xfrm>
              <a:off x="2755571" y="5462134"/>
              <a:ext cx="7405" cy="4116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2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0 h 2"/>
                <a:gd name="T30" fmla="*/ 2 w 5"/>
                <a:gd name="T31" fmla="*/ 0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0 h 2"/>
                <a:gd name="T44" fmla="*/ 2 w 5"/>
                <a:gd name="T45" fmla="*/ 0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2 h 2"/>
                <a:gd name="T68" fmla="*/ 4 w 5"/>
                <a:gd name="T69" fmla="*/ 2 h 2"/>
                <a:gd name="T70" fmla="*/ 4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2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2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29" name="Freeform 2702"/>
            <p:cNvSpPr>
              <a:spLocks/>
            </p:cNvSpPr>
            <p:nvPr/>
          </p:nvSpPr>
          <p:spPr bwMode="auto">
            <a:xfrm>
              <a:off x="2762976" y="5462134"/>
              <a:ext cx="7405" cy="4116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2 h 3"/>
                <a:gd name="T4" fmla="*/ 0 w 5"/>
                <a:gd name="T5" fmla="*/ 2 h 3"/>
                <a:gd name="T6" fmla="*/ 0 w 5"/>
                <a:gd name="T7" fmla="*/ 2 h 3"/>
                <a:gd name="T8" fmla="*/ 0 w 5"/>
                <a:gd name="T9" fmla="*/ 2 h 3"/>
                <a:gd name="T10" fmla="*/ 1 w 5"/>
                <a:gd name="T11" fmla="*/ 2 h 3"/>
                <a:gd name="T12" fmla="*/ 1 w 5"/>
                <a:gd name="T13" fmla="*/ 2 h 3"/>
                <a:gd name="T14" fmla="*/ 1 w 5"/>
                <a:gd name="T15" fmla="*/ 2 h 3"/>
                <a:gd name="T16" fmla="*/ 1 w 5"/>
                <a:gd name="T17" fmla="*/ 2 h 3"/>
                <a:gd name="T18" fmla="*/ 1 w 5"/>
                <a:gd name="T19" fmla="*/ 2 h 3"/>
                <a:gd name="T20" fmla="*/ 1 w 5"/>
                <a:gd name="T21" fmla="*/ 2 h 3"/>
                <a:gd name="T22" fmla="*/ 2 w 5"/>
                <a:gd name="T23" fmla="*/ 1 h 3"/>
                <a:gd name="T24" fmla="*/ 2 w 5"/>
                <a:gd name="T25" fmla="*/ 1 h 3"/>
                <a:gd name="T26" fmla="*/ 2 w 5"/>
                <a:gd name="T27" fmla="*/ 2 h 3"/>
                <a:gd name="T28" fmla="*/ 2 w 5"/>
                <a:gd name="T29" fmla="*/ 2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2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2 h 3"/>
                <a:gd name="T42" fmla="*/ 2 w 5"/>
                <a:gd name="T43" fmla="*/ 2 h 3"/>
                <a:gd name="T44" fmla="*/ 3 w 5"/>
                <a:gd name="T45" fmla="*/ 3 h 3"/>
                <a:gd name="T46" fmla="*/ 3 w 5"/>
                <a:gd name="T47" fmla="*/ 2 h 3"/>
                <a:gd name="T48" fmla="*/ 3 w 5"/>
                <a:gd name="T49" fmla="*/ 1 h 3"/>
                <a:gd name="T50" fmla="*/ 3 w 5"/>
                <a:gd name="T51" fmla="*/ 1 h 3"/>
                <a:gd name="T52" fmla="*/ 3 w 5"/>
                <a:gd name="T53" fmla="*/ 2 h 3"/>
                <a:gd name="T54" fmla="*/ 3 w 5"/>
                <a:gd name="T55" fmla="*/ 2 h 3"/>
                <a:gd name="T56" fmla="*/ 3 w 5"/>
                <a:gd name="T57" fmla="*/ 2 h 3"/>
                <a:gd name="T58" fmla="*/ 3 w 5"/>
                <a:gd name="T59" fmla="*/ 2 h 3"/>
                <a:gd name="T60" fmla="*/ 3 w 5"/>
                <a:gd name="T61" fmla="*/ 2 h 3"/>
                <a:gd name="T62" fmla="*/ 3 w 5"/>
                <a:gd name="T63" fmla="*/ 1 h 3"/>
                <a:gd name="T64" fmla="*/ 3 w 5"/>
                <a:gd name="T65" fmla="*/ 1 h 3"/>
                <a:gd name="T66" fmla="*/ 4 w 5"/>
                <a:gd name="T67" fmla="*/ 2 h 3"/>
                <a:gd name="T68" fmla="*/ 4 w 5"/>
                <a:gd name="T69" fmla="*/ 2 h 3"/>
                <a:gd name="T70" fmla="*/ 4 w 5"/>
                <a:gd name="T71" fmla="*/ 2 h 3"/>
                <a:gd name="T72" fmla="*/ 4 w 5"/>
                <a:gd name="T73" fmla="*/ 2 h 3"/>
                <a:gd name="T74" fmla="*/ 4 w 5"/>
                <a:gd name="T75" fmla="*/ 2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2 h 3"/>
                <a:gd name="T82" fmla="*/ 4 w 5"/>
                <a:gd name="T83" fmla="*/ 2 h 3"/>
                <a:gd name="T84" fmla="*/ 5 w 5"/>
                <a:gd name="T85" fmla="*/ 2 h 3"/>
                <a:gd name="T86" fmla="*/ 5 w 5"/>
                <a:gd name="T87" fmla="*/ 2 h 3"/>
                <a:gd name="T88" fmla="*/ 5 w 5"/>
                <a:gd name="T89" fmla="*/ 2 h 3"/>
                <a:gd name="T90" fmla="*/ 5 w 5"/>
                <a:gd name="T91" fmla="*/ 2 h 3"/>
                <a:gd name="T92" fmla="*/ 5 w 5"/>
                <a:gd name="T93" fmla="*/ 1 h 3"/>
                <a:gd name="T94" fmla="*/ 5 w 5"/>
                <a:gd name="T95" fmla="*/ 2 h 3"/>
                <a:gd name="T96" fmla="*/ 5 w 5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30" name="Freeform 2703"/>
            <p:cNvSpPr>
              <a:spLocks/>
            </p:cNvSpPr>
            <p:nvPr/>
          </p:nvSpPr>
          <p:spPr bwMode="auto">
            <a:xfrm>
              <a:off x="2770381" y="5462134"/>
              <a:ext cx="9256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0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0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2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31" name="Freeform 2704"/>
            <p:cNvSpPr>
              <a:spLocks/>
            </p:cNvSpPr>
            <p:nvPr/>
          </p:nvSpPr>
          <p:spPr bwMode="auto">
            <a:xfrm>
              <a:off x="2779637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0 h 2"/>
                <a:gd name="T26" fmla="*/ 1 w 5"/>
                <a:gd name="T27" fmla="*/ 0 h 2"/>
                <a:gd name="T28" fmla="*/ 1 w 5"/>
                <a:gd name="T29" fmla="*/ 1 h 2"/>
                <a:gd name="T30" fmla="*/ 1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0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2 h 2"/>
                <a:gd name="T50" fmla="*/ 2 w 5"/>
                <a:gd name="T51" fmla="*/ 2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3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0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4 w 5"/>
                <a:gd name="T93" fmla="*/ 1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32" name="Freeform 2705"/>
            <p:cNvSpPr>
              <a:spLocks/>
            </p:cNvSpPr>
            <p:nvPr/>
          </p:nvSpPr>
          <p:spPr bwMode="auto">
            <a:xfrm>
              <a:off x="2787042" y="5462134"/>
              <a:ext cx="5554" cy="4116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0 h 2"/>
                <a:gd name="T28" fmla="*/ 1 w 4"/>
                <a:gd name="T29" fmla="*/ 0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1 w 4"/>
                <a:gd name="T37" fmla="*/ 1 h 2"/>
                <a:gd name="T38" fmla="*/ 2 w 4"/>
                <a:gd name="T39" fmla="*/ 2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0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4 w 4"/>
                <a:gd name="T77" fmla="*/ 0 h 2"/>
                <a:gd name="T78" fmla="*/ 4 w 4"/>
                <a:gd name="T79" fmla="*/ 0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0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33" name="Freeform 2706"/>
            <p:cNvSpPr>
              <a:spLocks/>
            </p:cNvSpPr>
            <p:nvPr/>
          </p:nvSpPr>
          <p:spPr bwMode="auto">
            <a:xfrm>
              <a:off x="2792596" y="5462134"/>
              <a:ext cx="9256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0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3 w 5"/>
                <a:gd name="T43" fmla="*/ 1 h 2"/>
                <a:gd name="T44" fmla="*/ 3 w 5"/>
                <a:gd name="T45" fmla="*/ 0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0 h 2"/>
                <a:gd name="T52" fmla="*/ 3 w 5"/>
                <a:gd name="T53" fmla="*/ 0 h 2"/>
                <a:gd name="T54" fmla="*/ 3 w 5"/>
                <a:gd name="T55" fmla="*/ 0 h 2"/>
                <a:gd name="T56" fmla="*/ 3 w 5"/>
                <a:gd name="T57" fmla="*/ 0 h 2"/>
                <a:gd name="T58" fmla="*/ 3 w 5"/>
                <a:gd name="T59" fmla="*/ 0 h 2"/>
                <a:gd name="T60" fmla="*/ 4 w 5"/>
                <a:gd name="T61" fmla="*/ 0 h 2"/>
                <a:gd name="T62" fmla="*/ 4 w 5"/>
                <a:gd name="T63" fmla="*/ 0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0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0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34" name="Freeform 2707"/>
            <p:cNvSpPr>
              <a:spLocks/>
            </p:cNvSpPr>
            <p:nvPr/>
          </p:nvSpPr>
          <p:spPr bwMode="auto">
            <a:xfrm>
              <a:off x="2801852" y="5462134"/>
              <a:ext cx="7405" cy="2058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1 w 5"/>
                <a:gd name="T5" fmla="*/ 1 h 1"/>
                <a:gd name="T6" fmla="*/ 1 w 5"/>
                <a:gd name="T7" fmla="*/ 1 h 1"/>
                <a:gd name="T8" fmla="*/ 1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0 h 1"/>
                <a:gd name="T22" fmla="*/ 1 w 5"/>
                <a:gd name="T23" fmla="*/ 0 h 1"/>
                <a:gd name="T24" fmla="*/ 2 w 5"/>
                <a:gd name="T25" fmla="*/ 1 h 1"/>
                <a:gd name="T26" fmla="*/ 2 w 5"/>
                <a:gd name="T27" fmla="*/ 0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3 w 5"/>
                <a:gd name="T45" fmla="*/ 1 h 1"/>
                <a:gd name="T46" fmla="*/ 3 w 5"/>
                <a:gd name="T47" fmla="*/ 1 h 1"/>
                <a:gd name="T48" fmla="*/ 3 w 5"/>
                <a:gd name="T49" fmla="*/ 1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0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1 h 1"/>
                <a:gd name="T66" fmla="*/ 4 w 5"/>
                <a:gd name="T67" fmla="*/ 1 h 1"/>
                <a:gd name="T68" fmla="*/ 4 w 5"/>
                <a:gd name="T69" fmla="*/ 1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1 h 1"/>
                <a:gd name="T84" fmla="*/ 4 w 5"/>
                <a:gd name="T85" fmla="*/ 1 h 1"/>
                <a:gd name="T86" fmla="*/ 4 w 5"/>
                <a:gd name="T87" fmla="*/ 1 h 1"/>
                <a:gd name="T88" fmla="*/ 5 w 5"/>
                <a:gd name="T89" fmla="*/ 1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35" name="Freeform 2708"/>
            <p:cNvSpPr>
              <a:spLocks/>
            </p:cNvSpPr>
            <p:nvPr/>
          </p:nvSpPr>
          <p:spPr bwMode="auto">
            <a:xfrm>
              <a:off x="2809257" y="5462134"/>
              <a:ext cx="5554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2 h 2"/>
                <a:gd name="T10" fmla="*/ 0 w 4"/>
                <a:gd name="T11" fmla="*/ 1 h 2"/>
                <a:gd name="T12" fmla="*/ 0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0 h 2"/>
                <a:gd name="T26" fmla="*/ 1 w 4"/>
                <a:gd name="T27" fmla="*/ 0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0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1 h 2"/>
                <a:gd name="T58" fmla="*/ 3 w 4"/>
                <a:gd name="T59" fmla="*/ 1 h 2"/>
                <a:gd name="T60" fmla="*/ 3 w 4"/>
                <a:gd name="T61" fmla="*/ 0 h 2"/>
                <a:gd name="T62" fmla="*/ 3 w 4"/>
                <a:gd name="T63" fmla="*/ 0 h 2"/>
                <a:gd name="T64" fmla="*/ 3 w 4"/>
                <a:gd name="T65" fmla="*/ 0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0 h 2"/>
                <a:gd name="T74" fmla="*/ 3 w 4"/>
                <a:gd name="T75" fmla="*/ 0 h 2"/>
                <a:gd name="T76" fmla="*/ 4 w 4"/>
                <a:gd name="T77" fmla="*/ 1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2 h 2"/>
                <a:gd name="T84" fmla="*/ 4 w 4"/>
                <a:gd name="T85" fmla="*/ 2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36" name="Freeform 2709"/>
            <p:cNvSpPr>
              <a:spLocks/>
            </p:cNvSpPr>
            <p:nvPr/>
          </p:nvSpPr>
          <p:spPr bwMode="auto">
            <a:xfrm>
              <a:off x="2814812" y="5462134"/>
              <a:ext cx="9256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0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2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0 h 2"/>
                <a:gd name="T36" fmla="*/ 2 w 5"/>
                <a:gd name="T37" fmla="*/ 1 h 2"/>
                <a:gd name="T38" fmla="*/ 2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2 h 2"/>
                <a:gd name="T68" fmla="*/ 4 w 5"/>
                <a:gd name="T69" fmla="*/ 2 h 2"/>
                <a:gd name="T70" fmla="*/ 4 w 5"/>
                <a:gd name="T71" fmla="*/ 2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0 h 2"/>
                <a:gd name="T80" fmla="*/ 4 w 5"/>
                <a:gd name="T81" fmla="*/ 0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37" name="Freeform 2710"/>
            <p:cNvSpPr>
              <a:spLocks/>
            </p:cNvSpPr>
            <p:nvPr/>
          </p:nvSpPr>
          <p:spPr bwMode="auto">
            <a:xfrm>
              <a:off x="2824067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0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2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2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38" name="Freeform 2711"/>
            <p:cNvSpPr>
              <a:spLocks/>
            </p:cNvSpPr>
            <p:nvPr/>
          </p:nvSpPr>
          <p:spPr bwMode="auto">
            <a:xfrm>
              <a:off x="2831473" y="5462134"/>
              <a:ext cx="7405" cy="4116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0 w 5"/>
                <a:gd name="T5" fmla="*/ 3 h 3"/>
                <a:gd name="T6" fmla="*/ 0 w 5"/>
                <a:gd name="T7" fmla="*/ 2 h 3"/>
                <a:gd name="T8" fmla="*/ 0 w 5"/>
                <a:gd name="T9" fmla="*/ 2 h 3"/>
                <a:gd name="T10" fmla="*/ 1 w 5"/>
                <a:gd name="T11" fmla="*/ 2 h 3"/>
                <a:gd name="T12" fmla="*/ 1 w 5"/>
                <a:gd name="T13" fmla="*/ 2 h 3"/>
                <a:gd name="T14" fmla="*/ 1 w 5"/>
                <a:gd name="T15" fmla="*/ 2 h 3"/>
                <a:gd name="T16" fmla="*/ 1 w 5"/>
                <a:gd name="T17" fmla="*/ 2 h 3"/>
                <a:gd name="T18" fmla="*/ 1 w 5"/>
                <a:gd name="T19" fmla="*/ 2 h 3"/>
                <a:gd name="T20" fmla="*/ 1 w 5"/>
                <a:gd name="T21" fmla="*/ 2 h 3"/>
                <a:gd name="T22" fmla="*/ 1 w 5"/>
                <a:gd name="T23" fmla="*/ 2 h 3"/>
                <a:gd name="T24" fmla="*/ 1 w 5"/>
                <a:gd name="T25" fmla="*/ 2 h 3"/>
                <a:gd name="T26" fmla="*/ 1 w 5"/>
                <a:gd name="T27" fmla="*/ 3 h 3"/>
                <a:gd name="T28" fmla="*/ 1 w 5"/>
                <a:gd name="T29" fmla="*/ 3 h 3"/>
                <a:gd name="T30" fmla="*/ 2 w 5"/>
                <a:gd name="T31" fmla="*/ 3 h 3"/>
                <a:gd name="T32" fmla="*/ 2 w 5"/>
                <a:gd name="T33" fmla="*/ 3 h 3"/>
                <a:gd name="T34" fmla="*/ 2 w 5"/>
                <a:gd name="T35" fmla="*/ 2 h 3"/>
                <a:gd name="T36" fmla="*/ 2 w 5"/>
                <a:gd name="T37" fmla="*/ 2 h 3"/>
                <a:gd name="T38" fmla="*/ 2 w 5"/>
                <a:gd name="T39" fmla="*/ 2 h 3"/>
                <a:gd name="T40" fmla="*/ 2 w 5"/>
                <a:gd name="T41" fmla="*/ 3 h 3"/>
                <a:gd name="T42" fmla="*/ 2 w 5"/>
                <a:gd name="T43" fmla="*/ 2 h 3"/>
                <a:gd name="T44" fmla="*/ 2 w 5"/>
                <a:gd name="T45" fmla="*/ 2 h 3"/>
                <a:gd name="T46" fmla="*/ 2 w 5"/>
                <a:gd name="T47" fmla="*/ 0 h 3"/>
                <a:gd name="T48" fmla="*/ 3 w 5"/>
                <a:gd name="T49" fmla="*/ 1 h 3"/>
                <a:gd name="T50" fmla="*/ 3 w 5"/>
                <a:gd name="T51" fmla="*/ 1 h 3"/>
                <a:gd name="T52" fmla="*/ 3 w 5"/>
                <a:gd name="T53" fmla="*/ 3 h 3"/>
                <a:gd name="T54" fmla="*/ 3 w 5"/>
                <a:gd name="T55" fmla="*/ 2 h 3"/>
                <a:gd name="T56" fmla="*/ 3 w 5"/>
                <a:gd name="T57" fmla="*/ 2 h 3"/>
                <a:gd name="T58" fmla="*/ 3 w 5"/>
                <a:gd name="T59" fmla="*/ 1 h 3"/>
                <a:gd name="T60" fmla="*/ 3 w 5"/>
                <a:gd name="T61" fmla="*/ 1 h 3"/>
                <a:gd name="T62" fmla="*/ 3 w 5"/>
                <a:gd name="T63" fmla="*/ 1 h 3"/>
                <a:gd name="T64" fmla="*/ 3 w 5"/>
                <a:gd name="T65" fmla="*/ 2 h 3"/>
                <a:gd name="T66" fmla="*/ 3 w 5"/>
                <a:gd name="T67" fmla="*/ 2 h 3"/>
                <a:gd name="T68" fmla="*/ 4 w 5"/>
                <a:gd name="T69" fmla="*/ 2 h 3"/>
                <a:gd name="T70" fmla="*/ 4 w 5"/>
                <a:gd name="T71" fmla="*/ 2 h 3"/>
                <a:gd name="T72" fmla="*/ 4 w 5"/>
                <a:gd name="T73" fmla="*/ 2 h 3"/>
                <a:gd name="T74" fmla="*/ 4 w 5"/>
                <a:gd name="T75" fmla="*/ 2 h 3"/>
                <a:gd name="T76" fmla="*/ 4 w 5"/>
                <a:gd name="T77" fmla="*/ 2 h 3"/>
                <a:gd name="T78" fmla="*/ 4 w 5"/>
                <a:gd name="T79" fmla="*/ 2 h 3"/>
                <a:gd name="T80" fmla="*/ 4 w 5"/>
                <a:gd name="T81" fmla="*/ 2 h 3"/>
                <a:gd name="T82" fmla="*/ 4 w 5"/>
                <a:gd name="T83" fmla="*/ 2 h 3"/>
                <a:gd name="T84" fmla="*/ 4 w 5"/>
                <a:gd name="T85" fmla="*/ 2 h 3"/>
                <a:gd name="T86" fmla="*/ 5 w 5"/>
                <a:gd name="T87" fmla="*/ 1 h 3"/>
                <a:gd name="T88" fmla="*/ 5 w 5"/>
                <a:gd name="T89" fmla="*/ 1 h 3"/>
                <a:gd name="T90" fmla="*/ 5 w 5"/>
                <a:gd name="T91" fmla="*/ 2 h 3"/>
                <a:gd name="T92" fmla="*/ 5 w 5"/>
                <a:gd name="T93" fmla="*/ 2 h 3"/>
                <a:gd name="T94" fmla="*/ 5 w 5"/>
                <a:gd name="T95" fmla="*/ 2 h 3"/>
                <a:gd name="T96" fmla="*/ 5 w 5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39" name="Freeform 2712"/>
            <p:cNvSpPr>
              <a:spLocks/>
            </p:cNvSpPr>
            <p:nvPr/>
          </p:nvSpPr>
          <p:spPr bwMode="auto">
            <a:xfrm>
              <a:off x="2838878" y="5462134"/>
              <a:ext cx="9257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2 h 2"/>
                <a:gd name="T10" fmla="*/ 0 w 5"/>
                <a:gd name="T11" fmla="*/ 2 h 2"/>
                <a:gd name="T12" fmla="*/ 0 w 5"/>
                <a:gd name="T13" fmla="*/ 1 h 2"/>
                <a:gd name="T14" fmla="*/ 1 w 5"/>
                <a:gd name="T15" fmla="*/ 1 h 2"/>
                <a:gd name="T16" fmla="*/ 1 w 5"/>
                <a:gd name="T17" fmla="*/ 0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0 h 2"/>
                <a:gd name="T36" fmla="*/ 2 w 5"/>
                <a:gd name="T37" fmla="*/ 1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2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2 h 2"/>
                <a:gd name="T68" fmla="*/ 3 w 5"/>
                <a:gd name="T69" fmla="*/ 2 h 2"/>
                <a:gd name="T70" fmla="*/ 3 w 5"/>
                <a:gd name="T71" fmla="*/ 1 h 2"/>
                <a:gd name="T72" fmla="*/ 3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2 h 2"/>
                <a:gd name="T90" fmla="*/ 4 w 5"/>
                <a:gd name="T91" fmla="*/ 2 h 2"/>
                <a:gd name="T92" fmla="*/ 4 w 5"/>
                <a:gd name="T93" fmla="*/ 0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40" name="Freeform 2713"/>
            <p:cNvSpPr>
              <a:spLocks/>
            </p:cNvSpPr>
            <p:nvPr/>
          </p:nvSpPr>
          <p:spPr bwMode="auto">
            <a:xfrm>
              <a:off x="2848135" y="5464192"/>
              <a:ext cx="5553" cy="205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1 h 1"/>
                <a:gd name="T10" fmla="*/ 0 w 4"/>
                <a:gd name="T11" fmla="*/ 1 h 1"/>
                <a:gd name="T12" fmla="*/ 0 w 4"/>
                <a:gd name="T13" fmla="*/ 1 h 1"/>
                <a:gd name="T14" fmla="*/ 0 w 4"/>
                <a:gd name="T15" fmla="*/ 1 h 1"/>
                <a:gd name="T16" fmla="*/ 0 w 4"/>
                <a:gd name="T17" fmla="*/ 0 h 1"/>
                <a:gd name="T18" fmla="*/ 1 w 4"/>
                <a:gd name="T19" fmla="*/ 0 h 1"/>
                <a:gd name="T20" fmla="*/ 1 w 4"/>
                <a:gd name="T21" fmla="*/ 0 h 1"/>
                <a:gd name="T22" fmla="*/ 1 w 4"/>
                <a:gd name="T23" fmla="*/ 0 h 1"/>
                <a:gd name="T24" fmla="*/ 1 w 4"/>
                <a:gd name="T25" fmla="*/ 0 h 1"/>
                <a:gd name="T26" fmla="*/ 1 w 4"/>
                <a:gd name="T27" fmla="*/ 0 h 1"/>
                <a:gd name="T28" fmla="*/ 1 w 4"/>
                <a:gd name="T29" fmla="*/ 0 h 1"/>
                <a:gd name="T30" fmla="*/ 1 w 4"/>
                <a:gd name="T31" fmla="*/ 0 h 1"/>
                <a:gd name="T32" fmla="*/ 1 w 4"/>
                <a:gd name="T33" fmla="*/ 0 h 1"/>
                <a:gd name="T34" fmla="*/ 1 w 4"/>
                <a:gd name="T35" fmla="*/ 0 h 1"/>
                <a:gd name="T36" fmla="*/ 1 w 4"/>
                <a:gd name="T37" fmla="*/ 1 h 1"/>
                <a:gd name="T38" fmla="*/ 1 w 4"/>
                <a:gd name="T39" fmla="*/ 1 h 1"/>
                <a:gd name="T40" fmla="*/ 1 w 4"/>
                <a:gd name="T41" fmla="*/ 1 h 1"/>
                <a:gd name="T42" fmla="*/ 2 w 4"/>
                <a:gd name="T43" fmla="*/ 0 h 1"/>
                <a:gd name="T44" fmla="*/ 2 w 4"/>
                <a:gd name="T45" fmla="*/ 0 h 1"/>
                <a:gd name="T46" fmla="*/ 2 w 4"/>
                <a:gd name="T47" fmla="*/ 0 h 1"/>
                <a:gd name="T48" fmla="*/ 2 w 4"/>
                <a:gd name="T49" fmla="*/ 0 h 1"/>
                <a:gd name="T50" fmla="*/ 2 w 4"/>
                <a:gd name="T51" fmla="*/ 1 h 1"/>
                <a:gd name="T52" fmla="*/ 2 w 4"/>
                <a:gd name="T53" fmla="*/ 1 h 1"/>
                <a:gd name="T54" fmla="*/ 2 w 4"/>
                <a:gd name="T55" fmla="*/ 1 h 1"/>
                <a:gd name="T56" fmla="*/ 2 w 4"/>
                <a:gd name="T57" fmla="*/ 0 h 1"/>
                <a:gd name="T58" fmla="*/ 3 w 4"/>
                <a:gd name="T59" fmla="*/ 0 h 1"/>
                <a:gd name="T60" fmla="*/ 3 w 4"/>
                <a:gd name="T61" fmla="*/ 0 h 1"/>
                <a:gd name="T62" fmla="*/ 3 w 4"/>
                <a:gd name="T63" fmla="*/ 1 h 1"/>
                <a:gd name="T64" fmla="*/ 3 w 4"/>
                <a:gd name="T65" fmla="*/ 0 h 1"/>
                <a:gd name="T66" fmla="*/ 3 w 4"/>
                <a:gd name="T67" fmla="*/ 0 h 1"/>
                <a:gd name="T68" fmla="*/ 3 w 4"/>
                <a:gd name="T69" fmla="*/ 1 h 1"/>
                <a:gd name="T70" fmla="*/ 3 w 4"/>
                <a:gd name="T71" fmla="*/ 0 h 1"/>
                <a:gd name="T72" fmla="*/ 3 w 4"/>
                <a:gd name="T73" fmla="*/ 0 h 1"/>
                <a:gd name="T74" fmla="*/ 3 w 4"/>
                <a:gd name="T75" fmla="*/ 0 h 1"/>
                <a:gd name="T76" fmla="*/ 3 w 4"/>
                <a:gd name="T77" fmla="*/ 0 h 1"/>
                <a:gd name="T78" fmla="*/ 3 w 4"/>
                <a:gd name="T79" fmla="*/ 0 h 1"/>
                <a:gd name="T80" fmla="*/ 4 w 4"/>
                <a:gd name="T81" fmla="*/ 1 h 1"/>
                <a:gd name="T82" fmla="*/ 4 w 4"/>
                <a:gd name="T83" fmla="*/ 0 h 1"/>
                <a:gd name="T84" fmla="*/ 4 w 4"/>
                <a:gd name="T85" fmla="*/ 0 h 1"/>
                <a:gd name="T86" fmla="*/ 4 w 4"/>
                <a:gd name="T87" fmla="*/ 1 h 1"/>
                <a:gd name="T88" fmla="*/ 4 w 4"/>
                <a:gd name="T89" fmla="*/ 0 h 1"/>
                <a:gd name="T90" fmla="*/ 4 w 4"/>
                <a:gd name="T91" fmla="*/ 0 h 1"/>
                <a:gd name="T92" fmla="*/ 4 w 4"/>
                <a:gd name="T93" fmla="*/ 1 h 1"/>
                <a:gd name="T94" fmla="*/ 4 w 4"/>
                <a:gd name="T95" fmla="*/ 1 h 1"/>
                <a:gd name="T96" fmla="*/ 4 w 4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41" name="Freeform 2714"/>
            <p:cNvSpPr>
              <a:spLocks/>
            </p:cNvSpPr>
            <p:nvPr/>
          </p:nvSpPr>
          <p:spPr bwMode="auto">
            <a:xfrm>
              <a:off x="2853688" y="5464192"/>
              <a:ext cx="7405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1 w 5"/>
                <a:gd name="T7" fmla="*/ 1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2 w 5"/>
                <a:gd name="T25" fmla="*/ 0 h 1"/>
                <a:gd name="T26" fmla="*/ 2 w 5"/>
                <a:gd name="T27" fmla="*/ 1 h 1"/>
                <a:gd name="T28" fmla="*/ 2 w 5"/>
                <a:gd name="T29" fmla="*/ 1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0 h 1"/>
                <a:gd name="T44" fmla="*/ 3 w 5"/>
                <a:gd name="T45" fmla="*/ 0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1 h 1"/>
                <a:gd name="T66" fmla="*/ 4 w 5"/>
                <a:gd name="T67" fmla="*/ 1 h 1"/>
                <a:gd name="T68" fmla="*/ 4 w 5"/>
                <a:gd name="T69" fmla="*/ 1 h 1"/>
                <a:gd name="T70" fmla="*/ 4 w 5"/>
                <a:gd name="T71" fmla="*/ 1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1 h 1"/>
                <a:gd name="T82" fmla="*/ 5 w 5"/>
                <a:gd name="T83" fmla="*/ 1 h 1"/>
                <a:gd name="T84" fmla="*/ 5 w 5"/>
                <a:gd name="T85" fmla="*/ 1 h 1"/>
                <a:gd name="T86" fmla="*/ 5 w 5"/>
                <a:gd name="T87" fmla="*/ 1 h 1"/>
                <a:gd name="T88" fmla="*/ 5 w 5"/>
                <a:gd name="T89" fmla="*/ 1 h 1"/>
                <a:gd name="T90" fmla="*/ 5 w 5"/>
                <a:gd name="T91" fmla="*/ 1 h 1"/>
                <a:gd name="T92" fmla="*/ 5 w 5"/>
                <a:gd name="T93" fmla="*/ 0 h 1"/>
                <a:gd name="T94" fmla="*/ 5 w 5"/>
                <a:gd name="T95" fmla="*/ 0 h 1"/>
                <a:gd name="T96" fmla="*/ 5 w 5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42" name="Freeform 2715"/>
            <p:cNvSpPr>
              <a:spLocks/>
            </p:cNvSpPr>
            <p:nvPr/>
          </p:nvSpPr>
          <p:spPr bwMode="auto">
            <a:xfrm>
              <a:off x="2861093" y="5464192"/>
              <a:ext cx="9257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1 w 5"/>
                <a:gd name="T9" fmla="*/ 1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1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1 h 1"/>
                <a:gd name="T24" fmla="*/ 1 w 5"/>
                <a:gd name="T25" fmla="*/ 1 h 1"/>
                <a:gd name="T26" fmla="*/ 1 w 5"/>
                <a:gd name="T27" fmla="*/ 0 h 1"/>
                <a:gd name="T28" fmla="*/ 2 w 5"/>
                <a:gd name="T29" fmla="*/ 1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1 h 1"/>
                <a:gd name="T48" fmla="*/ 3 w 5"/>
                <a:gd name="T49" fmla="*/ 1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1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1 h 1"/>
                <a:gd name="T62" fmla="*/ 3 w 5"/>
                <a:gd name="T63" fmla="*/ 0 h 1"/>
                <a:gd name="T64" fmla="*/ 3 w 5"/>
                <a:gd name="T65" fmla="*/ 0 h 1"/>
                <a:gd name="T66" fmla="*/ 3 w 5"/>
                <a:gd name="T67" fmla="*/ 1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0 h 1"/>
                <a:gd name="T84" fmla="*/ 4 w 5"/>
                <a:gd name="T85" fmla="*/ 0 h 1"/>
                <a:gd name="T86" fmla="*/ 4 w 5"/>
                <a:gd name="T87" fmla="*/ 0 h 1"/>
                <a:gd name="T88" fmla="*/ 4 w 5"/>
                <a:gd name="T89" fmla="*/ 1 h 1"/>
                <a:gd name="T90" fmla="*/ 4 w 5"/>
                <a:gd name="T91" fmla="*/ 1 h 1"/>
                <a:gd name="T92" fmla="*/ 5 w 5"/>
                <a:gd name="T93" fmla="*/ 1 h 1"/>
                <a:gd name="T94" fmla="*/ 5 w 5"/>
                <a:gd name="T95" fmla="*/ 0 h 1"/>
                <a:gd name="T96" fmla="*/ 5 w 5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43" name="Freeform 2716"/>
            <p:cNvSpPr>
              <a:spLocks/>
            </p:cNvSpPr>
            <p:nvPr/>
          </p:nvSpPr>
          <p:spPr bwMode="auto">
            <a:xfrm>
              <a:off x="2870350" y="5464192"/>
              <a:ext cx="5553" cy="205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0 w 4"/>
                <a:gd name="T7" fmla="*/ 1 h 1"/>
                <a:gd name="T8" fmla="*/ 0 w 4"/>
                <a:gd name="T9" fmla="*/ 0 h 1"/>
                <a:gd name="T10" fmla="*/ 0 w 4"/>
                <a:gd name="T11" fmla="*/ 0 h 1"/>
                <a:gd name="T12" fmla="*/ 1 w 4"/>
                <a:gd name="T13" fmla="*/ 1 h 1"/>
                <a:gd name="T14" fmla="*/ 1 w 4"/>
                <a:gd name="T15" fmla="*/ 1 h 1"/>
                <a:gd name="T16" fmla="*/ 1 w 4"/>
                <a:gd name="T17" fmla="*/ 0 h 1"/>
                <a:gd name="T18" fmla="*/ 1 w 4"/>
                <a:gd name="T19" fmla="*/ 0 h 1"/>
                <a:gd name="T20" fmla="*/ 1 w 4"/>
                <a:gd name="T21" fmla="*/ 0 h 1"/>
                <a:gd name="T22" fmla="*/ 1 w 4"/>
                <a:gd name="T23" fmla="*/ 0 h 1"/>
                <a:gd name="T24" fmla="*/ 1 w 4"/>
                <a:gd name="T25" fmla="*/ 0 h 1"/>
                <a:gd name="T26" fmla="*/ 1 w 4"/>
                <a:gd name="T27" fmla="*/ 0 h 1"/>
                <a:gd name="T28" fmla="*/ 1 w 4"/>
                <a:gd name="T29" fmla="*/ 0 h 1"/>
                <a:gd name="T30" fmla="*/ 1 w 4"/>
                <a:gd name="T31" fmla="*/ 0 h 1"/>
                <a:gd name="T32" fmla="*/ 1 w 4"/>
                <a:gd name="T33" fmla="*/ 0 h 1"/>
                <a:gd name="T34" fmla="*/ 2 w 4"/>
                <a:gd name="T35" fmla="*/ 0 h 1"/>
                <a:gd name="T36" fmla="*/ 2 w 4"/>
                <a:gd name="T37" fmla="*/ 0 h 1"/>
                <a:gd name="T38" fmla="*/ 2 w 4"/>
                <a:gd name="T39" fmla="*/ 1 h 1"/>
                <a:gd name="T40" fmla="*/ 2 w 4"/>
                <a:gd name="T41" fmla="*/ 1 h 1"/>
                <a:gd name="T42" fmla="*/ 2 w 4"/>
                <a:gd name="T43" fmla="*/ 0 h 1"/>
                <a:gd name="T44" fmla="*/ 2 w 4"/>
                <a:gd name="T45" fmla="*/ 0 h 1"/>
                <a:gd name="T46" fmla="*/ 2 w 4"/>
                <a:gd name="T47" fmla="*/ 0 h 1"/>
                <a:gd name="T48" fmla="*/ 2 w 4"/>
                <a:gd name="T49" fmla="*/ 0 h 1"/>
                <a:gd name="T50" fmla="*/ 2 w 4"/>
                <a:gd name="T51" fmla="*/ 1 h 1"/>
                <a:gd name="T52" fmla="*/ 3 w 4"/>
                <a:gd name="T53" fmla="*/ 0 h 1"/>
                <a:gd name="T54" fmla="*/ 3 w 4"/>
                <a:gd name="T55" fmla="*/ 0 h 1"/>
                <a:gd name="T56" fmla="*/ 3 w 4"/>
                <a:gd name="T57" fmla="*/ 1 h 1"/>
                <a:gd name="T58" fmla="*/ 3 w 4"/>
                <a:gd name="T59" fmla="*/ 1 h 1"/>
                <a:gd name="T60" fmla="*/ 3 w 4"/>
                <a:gd name="T61" fmla="*/ 1 h 1"/>
                <a:gd name="T62" fmla="*/ 3 w 4"/>
                <a:gd name="T63" fmla="*/ 1 h 1"/>
                <a:gd name="T64" fmla="*/ 3 w 4"/>
                <a:gd name="T65" fmla="*/ 1 h 1"/>
                <a:gd name="T66" fmla="*/ 3 w 4"/>
                <a:gd name="T67" fmla="*/ 0 h 1"/>
                <a:gd name="T68" fmla="*/ 3 w 4"/>
                <a:gd name="T69" fmla="*/ 0 h 1"/>
                <a:gd name="T70" fmla="*/ 3 w 4"/>
                <a:gd name="T71" fmla="*/ 0 h 1"/>
                <a:gd name="T72" fmla="*/ 4 w 4"/>
                <a:gd name="T73" fmla="*/ 0 h 1"/>
                <a:gd name="T74" fmla="*/ 4 w 4"/>
                <a:gd name="T75" fmla="*/ 0 h 1"/>
                <a:gd name="T76" fmla="*/ 4 w 4"/>
                <a:gd name="T77" fmla="*/ 0 h 1"/>
                <a:gd name="T78" fmla="*/ 4 w 4"/>
                <a:gd name="T79" fmla="*/ 0 h 1"/>
                <a:gd name="T80" fmla="*/ 4 w 4"/>
                <a:gd name="T81" fmla="*/ 1 h 1"/>
                <a:gd name="T82" fmla="*/ 4 w 4"/>
                <a:gd name="T83" fmla="*/ 1 h 1"/>
                <a:gd name="T84" fmla="*/ 4 w 4"/>
                <a:gd name="T85" fmla="*/ 1 h 1"/>
                <a:gd name="T86" fmla="*/ 4 w 4"/>
                <a:gd name="T87" fmla="*/ 1 h 1"/>
                <a:gd name="T88" fmla="*/ 4 w 4"/>
                <a:gd name="T89" fmla="*/ 1 h 1"/>
                <a:gd name="T90" fmla="*/ 4 w 4"/>
                <a:gd name="T91" fmla="*/ 0 h 1"/>
                <a:gd name="T92" fmla="*/ 4 w 4"/>
                <a:gd name="T93" fmla="*/ 0 h 1"/>
                <a:gd name="T94" fmla="*/ 4 w 4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44" name="Freeform 2717"/>
            <p:cNvSpPr>
              <a:spLocks/>
            </p:cNvSpPr>
            <p:nvPr/>
          </p:nvSpPr>
          <p:spPr bwMode="auto">
            <a:xfrm>
              <a:off x="2875903" y="5464192"/>
              <a:ext cx="7405" cy="2057"/>
            </a:xfrm>
            <a:custGeom>
              <a:avLst/>
              <a:gdLst>
                <a:gd name="T0" fmla="*/ 1 w 5"/>
                <a:gd name="T1" fmla="*/ 0 h 1"/>
                <a:gd name="T2" fmla="*/ 1 w 5"/>
                <a:gd name="T3" fmla="*/ 0 h 1"/>
                <a:gd name="T4" fmla="*/ 1 w 5"/>
                <a:gd name="T5" fmla="*/ 1 h 1"/>
                <a:gd name="T6" fmla="*/ 1 w 5"/>
                <a:gd name="T7" fmla="*/ 1 h 1"/>
                <a:gd name="T8" fmla="*/ 1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1 h 1"/>
                <a:gd name="T20" fmla="*/ 2 w 5"/>
                <a:gd name="T21" fmla="*/ 0 h 1"/>
                <a:gd name="T22" fmla="*/ 2 w 5"/>
                <a:gd name="T23" fmla="*/ 0 h 1"/>
                <a:gd name="T24" fmla="*/ 2 w 5"/>
                <a:gd name="T25" fmla="*/ 1 h 1"/>
                <a:gd name="T26" fmla="*/ 2 w 5"/>
                <a:gd name="T27" fmla="*/ 0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1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0 h 1"/>
                <a:gd name="T40" fmla="*/ 3 w 5"/>
                <a:gd name="T41" fmla="*/ 0 h 1"/>
                <a:gd name="T42" fmla="*/ 3 w 5"/>
                <a:gd name="T43" fmla="*/ 0 h 1"/>
                <a:gd name="T44" fmla="*/ 3 w 5"/>
                <a:gd name="T45" fmla="*/ 1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0 h 1"/>
                <a:gd name="T62" fmla="*/ 4 w 5"/>
                <a:gd name="T63" fmla="*/ 1 h 1"/>
                <a:gd name="T64" fmla="*/ 4 w 5"/>
                <a:gd name="T65" fmla="*/ 1 h 1"/>
                <a:gd name="T66" fmla="*/ 4 w 5"/>
                <a:gd name="T67" fmla="*/ 0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1 h 1"/>
                <a:gd name="T74" fmla="*/ 4 w 5"/>
                <a:gd name="T75" fmla="*/ 1 h 1"/>
                <a:gd name="T76" fmla="*/ 5 w 5"/>
                <a:gd name="T77" fmla="*/ 1 h 1"/>
                <a:gd name="T78" fmla="*/ 5 w 5"/>
                <a:gd name="T79" fmla="*/ 0 h 1"/>
                <a:gd name="T80" fmla="*/ 5 w 5"/>
                <a:gd name="T81" fmla="*/ 0 h 1"/>
                <a:gd name="T82" fmla="*/ 5 w 5"/>
                <a:gd name="T83" fmla="*/ 1 h 1"/>
                <a:gd name="T84" fmla="*/ 5 w 5"/>
                <a:gd name="T85" fmla="*/ 0 h 1"/>
                <a:gd name="T86" fmla="*/ 5 w 5"/>
                <a:gd name="T87" fmla="*/ 0 h 1"/>
                <a:gd name="T88" fmla="*/ 5 w 5"/>
                <a:gd name="T89" fmla="*/ 1 h 1"/>
                <a:gd name="T90" fmla="*/ 5 w 5"/>
                <a:gd name="T91" fmla="*/ 1 h 1"/>
                <a:gd name="T92" fmla="*/ 5 w 5"/>
                <a:gd name="T93" fmla="*/ 0 h 1"/>
                <a:gd name="T94" fmla="*/ 5 w 5"/>
                <a:gd name="T95" fmla="*/ 0 h 1"/>
                <a:gd name="T96" fmla="*/ 5 w 5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45" name="Freeform 2718"/>
            <p:cNvSpPr>
              <a:spLocks/>
            </p:cNvSpPr>
            <p:nvPr/>
          </p:nvSpPr>
          <p:spPr bwMode="auto">
            <a:xfrm>
              <a:off x="2883308" y="5462134"/>
              <a:ext cx="9257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1 w 5"/>
                <a:gd name="T7" fmla="*/ 2 h 2"/>
                <a:gd name="T8" fmla="*/ 1 w 5"/>
                <a:gd name="T9" fmla="*/ 2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2 h 2"/>
                <a:gd name="T20" fmla="*/ 1 w 5"/>
                <a:gd name="T21" fmla="*/ 2 h 2"/>
                <a:gd name="T22" fmla="*/ 1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2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2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2 h 2"/>
                <a:gd name="T64" fmla="*/ 3 w 5"/>
                <a:gd name="T65" fmla="*/ 2 h 2"/>
                <a:gd name="T66" fmla="*/ 4 w 5"/>
                <a:gd name="T67" fmla="*/ 1 h 2"/>
                <a:gd name="T68" fmla="*/ 4 w 5"/>
                <a:gd name="T69" fmla="*/ 2 h 2"/>
                <a:gd name="T70" fmla="*/ 4 w 5"/>
                <a:gd name="T71" fmla="*/ 2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1 h 2"/>
                <a:gd name="T82" fmla="*/ 4 w 5"/>
                <a:gd name="T83" fmla="*/ 2 h 2"/>
                <a:gd name="T84" fmla="*/ 4 w 5"/>
                <a:gd name="T85" fmla="*/ 2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0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46" name="Freeform 2719"/>
            <p:cNvSpPr>
              <a:spLocks/>
            </p:cNvSpPr>
            <p:nvPr/>
          </p:nvSpPr>
          <p:spPr bwMode="auto">
            <a:xfrm>
              <a:off x="2892565" y="5462134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2 h 2"/>
                <a:gd name="T22" fmla="*/ 1 w 5"/>
                <a:gd name="T23" fmla="*/ 2 h 2"/>
                <a:gd name="T24" fmla="*/ 1 w 5"/>
                <a:gd name="T25" fmla="*/ 1 h 2"/>
                <a:gd name="T26" fmla="*/ 1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2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2 h 2"/>
                <a:gd name="T54" fmla="*/ 3 w 5"/>
                <a:gd name="T55" fmla="*/ 2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2 h 2"/>
                <a:gd name="T64" fmla="*/ 4 w 5"/>
                <a:gd name="T65" fmla="*/ 2 h 2"/>
                <a:gd name="T66" fmla="*/ 4 w 5"/>
                <a:gd name="T67" fmla="*/ 2 h 2"/>
                <a:gd name="T68" fmla="*/ 4 w 5"/>
                <a:gd name="T69" fmla="*/ 2 h 2"/>
                <a:gd name="T70" fmla="*/ 4 w 5"/>
                <a:gd name="T71" fmla="*/ 1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2 h 2"/>
                <a:gd name="T84" fmla="*/ 4 w 5"/>
                <a:gd name="T85" fmla="*/ 1 h 2"/>
                <a:gd name="T86" fmla="*/ 5 w 5"/>
                <a:gd name="T87" fmla="*/ 2 h 2"/>
                <a:gd name="T88" fmla="*/ 5 w 5"/>
                <a:gd name="T89" fmla="*/ 2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47" name="Freeform 2720"/>
            <p:cNvSpPr>
              <a:spLocks/>
            </p:cNvSpPr>
            <p:nvPr/>
          </p:nvSpPr>
          <p:spPr bwMode="auto">
            <a:xfrm>
              <a:off x="2899970" y="5464192"/>
              <a:ext cx="7405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0 h 1"/>
                <a:gd name="T12" fmla="*/ 0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0 h 1"/>
                <a:gd name="T24" fmla="*/ 1 w 5"/>
                <a:gd name="T25" fmla="*/ 0 h 1"/>
                <a:gd name="T26" fmla="*/ 1 w 5"/>
                <a:gd name="T27" fmla="*/ 0 h 1"/>
                <a:gd name="T28" fmla="*/ 1 w 5"/>
                <a:gd name="T29" fmla="*/ 0 h 1"/>
                <a:gd name="T30" fmla="*/ 1 w 5"/>
                <a:gd name="T31" fmla="*/ 0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1 h 1"/>
                <a:gd name="T48" fmla="*/ 2 w 5"/>
                <a:gd name="T49" fmla="*/ 1 h 1"/>
                <a:gd name="T50" fmla="*/ 2 w 5"/>
                <a:gd name="T51" fmla="*/ 1 h 1"/>
                <a:gd name="T52" fmla="*/ 2 w 5"/>
                <a:gd name="T53" fmla="*/ 0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0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1 h 1"/>
                <a:gd name="T66" fmla="*/ 3 w 5"/>
                <a:gd name="T67" fmla="*/ 0 h 1"/>
                <a:gd name="T68" fmla="*/ 3 w 5"/>
                <a:gd name="T69" fmla="*/ 0 h 1"/>
                <a:gd name="T70" fmla="*/ 3 w 5"/>
                <a:gd name="T71" fmla="*/ 1 h 1"/>
                <a:gd name="T72" fmla="*/ 3 w 5"/>
                <a:gd name="T73" fmla="*/ 1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0 h 1"/>
                <a:gd name="T86" fmla="*/ 4 w 5"/>
                <a:gd name="T87" fmla="*/ 1 h 1"/>
                <a:gd name="T88" fmla="*/ 4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48" name="Freeform 2721"/>
            <p:cNvSpPr>
              <a:spLocks/>
            </p:cNvSpPr>
            <p:nvPr/>
          </p:nvSpPr>
          <p:spPr bwMode="auto">
            <a:xfrm>
              <a:off x="2907375" y="5462134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1 h 2"/>
                <a:gd name="T14" fmla="*/ 1 w 5"/>
                <a:gd name="T15" fmla="*/ 2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2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2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2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0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49" name="Freeform 2722"/>
            <p:cNvSpPr>
              <a:spLocks/>
            </p:cNvSpPr>
            <p:nvPr/>
          </p:nvSpPr>
          <p:spPr bwMode="auto">
            <a:xfrm>
              <a:off x="2914781" y="5462134"/>
              <a:ext cx="9256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1 w 5"/>
                <a:gd name="T13" fmla="*/ 1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2 h 2"/>
                <a:gd name="T32" fmla="*/ 1 w 5"/>
                <a:gd name="T33" fmla="*/ 2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3 w 5"/>
                <a:gd name="T53" fmla="*/ 2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0 h 2"/>
                <a:gd name="T84" fmla="*/ 4 w 5"/>
                <a:gd name="T85" fmla="*/ 0 h 2"/>
                <a:gd name="T86" fmla="*/ 4 w 5"/>
                <a:gd name="T87" fmla="*/ 0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2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50" name="Freeform 2723"/>
            <p:cNvSpPr>
              <a:spLocks/>
            </p:cNvSpPr>
            <p:nvPr/>
          </p:nvSpPr>
          <p:spPr bwMode="auto">
            <a:xfrm>
              <a:off x="2924036" y="5462134"/>
              <a:ext cx="5554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1 w 4"/>
                <a:gd name="T13" fmla="*/ 2 h 2"/>
                <a:gd name="T14" fmla="*/ 1 w 4"/>
                <a:gd name="T15" fmla="*/ 2 h 2"/>
                <a:gd name="T16" fmla="*/ 1 w 4"/>
                <a:gd name="T17" fmla="*/ 2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0 h 2"/>
                <a:gd name="T28" fmla="*/ 1 w 4"/>
                <a:gd name="T29" fmla="*/ 0 h 2"/>
                <a:gd name="T30" fmla="*/ 1 w 4"/>
                <a:gd name="T31" fmla="*/ 1 h 2"/>
                <a:gd name="T32" fmla="*/ 2 w 4"/>
                <a:gd name="T33" fmla="*/ 0 h 2"/>
                <a:gd name="T34" fmla="*/ 2 w 4"/>
                <a:gd name="T35" fmla="*/ 0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0 h 2"/>
                <a:gd name="T42" fmla="*/ 2 w 4"/>
                <a:gd name="T43" fmla="*/ 0 h 2"/>
                <a:gd name="T44" fmla="*/ 2 w 4"/>
                <a:gd name="T45" fmla="*/ 1 h 2"/>
                <a:gd name="T46" fmla="*/ 2 w 4"/>
                <a:gd name="T47" fmla="*/ 0 h 2"/>
                <a:gd name="T48" fmla="*/ 2 w 4"/>
                <a:gd name="T49" fmla="*/ 0 h 2"/>
                <a:gd name="T50" fmla="*/ 2 w 4"/>
                <a:gd name="T51" fmla="*/ 1 h 2"/>
                <a:gd name="T52" fmla="*/ 2 w 4"/>
                <a:gd name="T53" fmla="*/ 0 h 2"/>
                <a:gd name="T54" fmla="*/ 3 w 4"/>
                <a:gd name="T55" fmla="*/ 1 h 2"/>
                <a:gd name="T56" fmla="*/ 3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0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4 w 4"/>
                <a:gd name="T75" fmla="*/ 2 h 2"/>
                <a:gd name="T76" fmla="*/ 4 w 4"/>
                <a:gd name="T77" fmla="*/ 2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0 h 2"/>
                <a:gd name="T86" fmla="*/ 4 w 4"/>
                <a:gd name="T87" fmla="*/ 0 h 2"/>
                <a:gd name="T88" fmla="*/ 4 w 4"/>
                <a:gd name="T89" fmla="*/ 0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51" name="Freeform 2724"/>
            <p:cNvSpPr>
              <a:spLocks/>
            </p:cNvSpPr>
            <p:nvPr/>
          </p:nvSpPr>
          <p:spPr bwMode="auto">
            <a:xfrm>
              <a:off x="2929591" y="5462134"/>
              <a:ext cx="7405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2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0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0 h 2"/>
                <a:gd name="T34" fmla="*/ 2 w 5"/>
                <a:gd name="T35" fmla="*/ 1 h 2"/>
                <a:gd name="T36" fmla="*/ 2 w 5"/>
                <a:gd name="T37" fmla="*/ 1 h 2"/>
                <a:gd name="T38" fmla="*/ 3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4 w 5"/>
                <a:gd name="T61" fmla="*/ 1 h 2"/>
                <a:gd name="T62" fmla="*/ 4 w 5"/>
                <a:gd name="T63" fmla="*/ 2 h 2"/>
                <a:gd name="T64" fmla="*/ 4 w 5"/>
                <a:gd name="T65" fmla="*/ 2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2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52" name="Freeform 2725"/>
            <p:cNvSpPr>
              <a:spLocks/>
            </p:cNvSpPr>
            <p:nvPr/>
          </p:nvSpPr>
          <p:spPr bwMode="auto">
            <a:xfrm>
              <a:off x="2936996" y="5462134"/>
              <a:ext cx="9256" cy="4116"/>
            </a:xfrm>
            <a:custGeom>
              <a:avLst/>
              <a:gdLst>
                <a:gd name="T0" fmla="*/ 0 w 5"/>
                <a:gd name="T1" fmla="*/ 2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2 h 2"/>
                <a:gd name="T8" fmla="*/ 1 w 5"/>
                <a:gd name="T9" fmla="*/ 2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2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0 h 2"/>
                <a:gd name="T22" fmla="*/ 1 w 5"/>
                <a:gd name="T23" fmla="*/ 0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2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2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2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53" name="Freeform 2726"/>
            <p:cNvSpPr>
              <a:spLocks/>
            </p:cNvSpPr>
            <p:nvPr/>
          </p:nvSpPr>
          <p:spPr bwMode="auto">
            <a:xfrm>
              <a:off x="2946252" y="5462134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2 h 2"/>
                <a:gd name="T52" fmla="*/ 3 w 5"/>
                <a:gd name="T53" fmla="*/ 2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2 h 2"/>
                <a:gd name="T82" fmla="*/ 4 w 5"/>
                <a:gd name="T83" fmla="*/ 1 h 2"/>
                <a:gd name="T84" fmla="*/ 4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54" name="Freeform 2727"/>
            <p:cNvSpPr>
              <a:spLocks/>
            </p:cNvSpPr>
            <p:nvPr/>
          </p:nvSpPr>
          <p:spPr bwMode="auto">
            <a:xfrm>
              <a:off x="2953657" y="5462134"/>
              <a:ext cx="5554" cy="4116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2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2 h 2"/>
                <a:gd name="T12" fmla="*/ 1 w 4"/>
                <a:gd name="T13" fmla="*/ 1 h 2"/>
                <a:gd name="T14" fmla="*/ 1 w 4"/>
                <a:gd name="T15" fmla="*/ 1 h 2"/>
                <a:gd name="T16" fmla="*/ 1 w 4"/>
                <a:gd name="T17" fmla="*/ 2 h 2"/>
                <a:gd name="T18" fmla="*/ 1 w 4"/>
                <a:gd name="T19" fmla="*/ 2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2 h 2"/>
                <a:gd name="T30" fmla="*/ 1 w 4"/>
                <a:gd name="T31" fmla="*/ 2 h 2"/>
                <a:gd name="T32" fmla="*/ 2 w 4"/>
                <a:gd name="T33" fmla="*/ 1 h 2"/>
                <a:gd name="T34" fmla="*/ 2 w 4"/>
                <a:gd name="T35" fmla="*/ 1 h 2"/>
                <a:gd name="T36" fmla="*/ 2 w 4"/>
                <a:gd name="T37" fmla="*/ 1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2 h 2"/>
                <a:gd name="T54" fmla="*/ 2 w 4"/>
                <a:gd name="T55" fmla="*/ 2 h 2"/>
                <a:gd name="T56" fmla="*/ 3 w 4"/>
                <a:gd name="T57" fmla="*/ 2 h 2"/>
                <a:gd name="T58" fmla="*/ 3 w 4"/>
                <a:gd name="T59" fmla="*/ 2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0 h 2"/>
                <a:gd name="T74" fmla="*/ 3 w 4"/>
                <a:gd name="T75" fmla="*/ 1 h 2"/>
                <a:gd name="T76" fmla="*/ 3 w 4"/>
                <a:gd name="T77" fmla="*/ 1 h 2"/>
                <a:gd name="T78" fmla="*/ 4 w 4"/>
                <a:gd name="T79" fmla="*/ 0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2 h 2"/>
                <a:gd name="T92" fmla="*/ 4 w 4"/>
                <a:gd name="T93" fmla="*/ 2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55" name="Freeform 2728"/>
            <p:cNvSpPr>
              <a:spLocks/>
            </p:cNvSpPr>
            <p:nvPr/>
          </p:nvSpPr>
          <p:spPr bwMode="auto">
            <a:xfrm>
              <a:off x="2959211" y="5462134"/>
              <a:ext cx="9256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0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2 h 2"/>
                <a:gd name="T24" fmla="*/ 2 w 5"/>
                <a:gd name="T25" fmla="*/ 2 h 2"/>
                <a:gd name="T26" fmla="*/ 2 w 5"/>
                <a:gd name="T27" fmla="*/ 1 h 2"/>
                <a:gd name="T28" fmla="*/ 2 w 5"/>
                <a:gd name="T29" fmla="*/ 2 h 2"/>
                <a:gd name="T30" fmla="*/ 2 w 5"/>
                <a:gd name="T31" fmla="*/ 2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2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2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2 h 2"/>
                <a:gd name="T58" fmla="*/ 3 w 5"/>
                <a:gd name="T59" fmla="*/ 2 h 2"/>
                <a:gd name="T60" fmla="*/ 4 w 5"/>
                <a:gd name="T61" fmla="*/ 2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2 h 2"/>
                <a:gd name="T82" fmla="*/ 5 w 5"/>
                <a:gd name="T83" fmla="*/ 2 h 2"/>
                <a:gd name="T84" fmla="*/ 5 w 5"/>
                <a:gd name="T85" fmla="*/ 2 h 2"/>
                <a:gd name="T86" fmla="*/ 5 w 5"/>
                <a:gd name="T87" fmla="*/ 2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56" name="Freeform 2729"/>
            <p:cNvSpPr>
              <a:spLocks/>
            </p:cNvSpPr>
            <p:nvPr/>
          </p:nvSpPr>
          <p:spPr bwMode="auto">
            <a:xfrm>
              <a:off x="2968467" y="5462134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2 h 2"/>
                <a:gd name="T14" fmla="*/ 1 w 5"/>
                <a:gd name="T15" fmla="*/ 2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2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2 h 2"/>
                <a:gd name="T86" fmla="*/ 4 w 5"/>
                <a:gd name="T87" fmla="*/ 2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57" name="Freeform 2730"/>
            <p:cNvSpPr>
              <a:spLocks/>
            </p:cNvSpPr>
            <p:nvPr/>
          </p:nvSpPr>
          <p:spPr bwMode="auto">
            <a:xfrm>
              <a:off x="2975872" y="5462134"/>
              <a:ext cx="5554" cy="4116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2 h 2"/>
                <a:gd name="T12" fmla="*/ 0 w 4"/>
                <a:gd name="T13" fmla="*/ 2 h 2"/>
                <a:gd name="T14" fmla="*/ 0 w 4"/>
                <a:gd name="T15" fmla="*/ 2 h 2"/>
                <a:gd name="T16" fmla="*/ 0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2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2 h 2"/>
                <a:gd name="T58" fmla="*/ 2 w 4"/>
                <a:gd name="T59" fmla="*/ 2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0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3 w 4"/>
                <a:gd name="T79" fmla="*/ 1 h 2"/>
                <a:gd name="T80" fmla="*/ 4 w 4"/>
                <a:gd name="T81" fmla="*/ 2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0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58" name="Freeform 2731"/>
            <p:cNvSpPr>
              <a:spLocks/>
            </p:cNvSpPr>
            <p:nvPr/>
          </p:nvSpPr>
          <p:spPr bwMode="auto">
            <a:xfrm>
              <a:off x="2981427" y="5464192"/>
              <a:ext cx="9256" cy="2057"/>
            </a:xfrm>
            <a:custGeom>
              <a:avLst/>
              <a:gdLst>
                <a:gd name="T0" fmla="*/ 1 w 5"/>
                <a:gd name="T1" fmla="*/ 0 h 1"/>
                <a:gd name="T2" fmla="*/ 1 w 5"/>
                <a:gd name="T3" fmla="*/ 0 h 1"/>
                <a:gd name="T4" fmla="*/ 1 w 5"/>
                <a:gd name="T5" fmla="*/ 1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2 w 5"/>
                <a:gd name="T21" fmla="*/ 0 h 1"/>
                <a:gd name="T22" fmla="*/ 2 w 5"/>
                <a:gd name="T23" fmla="*/ 0 h 1"/>
                <a:gd name="T24" fmla="*/ 2 w 5"/>
                <a:gd name="T25" fmla="*/ 1 h 1"/>
                <a:gd name="T26" fmla="*/ 2 w 5"/>
                <a:gd name="T27" fmla="*/ 0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1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0 h 1"/>
                <a:gd name="T40" fmla="*/ 3 w 5"/>
                <a:gd name="T41" fmla="*/ 0 h 1"/>
                <a:gd name="T42" fmla="*/ 3 w 5"/>
                <a:gd name="T43" fmla="*/ 0 h 1"/>
                <a:gd name="T44" fmla="*/ 3 w 5"/>
                <a:gd name="T45" fmla="*/ 1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0 h 1"/>
                <a:gd name="T58" fmla="*/ 4 w 5"/>
                <a:gd name="T59" fmla="*/ 0 h 1"/>
                <a:gd name="T60" fmla="*/ 4 w 5"/>
                <a:gd name="T61" fmla="*/ 1 h 1"/>
                <a:gd name="T62" fmla="*/ 4 w 5"/>
                <a:gd name="T63" fmla="*/ 1 h 1"/>
                <a:gd name="T64" fmla="*/ 4 w 5"/>
                <a:gd name="T65" fmla="*/ 1 h 1"/>
                <a:gd name="T66" fmla="*/ 4 w 5"/>
                <a:gd name="T67" fmla="*/ 1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1 h 1"/>
                <a:gd name="T76" fmla="*/ 4 w 5"/>
                <a:gd name="T77" fmla="*/ 1 h 1"/>
                <a:gd name="T78" fmla="*/ 5 w 5"/>
                <a:gd name="T79" fmla="*/ 0 h 1"/>
                <a:gd name="T80" fmla="*/ 5 w 5"/>
                <a:gd name="T81" fmla="*/ 0 h 1"/>
                <a:gd name="T82" fmla="*/ 5 w 5"/>
                <a:gd name="T83" fmla="*/ 0 h 1"/>
                <a:gd name="T84" fmla="*/ 5 w 5"/>
                <a:gd name="T85" fmla="*/ 1 h 1"/>
                <a:gd name="T86" fmla="*/ 5 w 5"/>
                <a:gd name="T87" fmla="*/ 1 h 1"/>
                <a:gd name="T88" fmla="*/ 5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  <a:gd name="T96" fmla="*/ 5 w 5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59" name="Freeform 2732"/>
            <p:cNvSpPr>
              <a:spLocks/>
            </p:cNvSpPr>
            <p:nvPr/>
          </p:nvSpPr>
          <p:spPr bwMode="auto">
            <a:xfrm>
              <a:off x="2990682" y="5462134"/>
              <a:ext cx="7405" cy="4116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2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2 w 5"/>
                <a:gd name="T17" fmla="*/ 1 h 2"/>
                <a:gd name="T18" fmla="*/ 2 w 5"/>
                <a:gd name="T19" fmla="*/ 1 h 2"/>
                <a:gd name="T20" fmla="*/ 2 w 5"/>
                <a:gd name="T21" fmla="*/ 2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2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2 w 5"/>
                <a:gd name="T35" fmla="*/ 1 h 2"/>
                <a:gd name="T36" fmla="*/ 3 w 5"/>
                <a:gd name="T37" fmla="*/ 1 h 2"/>
                <a:gd name="T38" fmla="*/ 3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4 w 5"/>
                <a:gd name="T61" fmla="*/ 1 h 2"/>
                <a:gd name="T62" fmla="*/ 4 w 5"/>
                <a:gd name="T63" fmla="*/ 1 h 2"/>
                <a:gd name="T64" fmla="*/ 4 w 5"/>
                <a:gd name="T65" fmla="*/ 2 h 2"/>
                <a:gd name="T66" fmla="*/ 4 w 5"/>
                <a:gd name="T67" fmla="*/ 2 h 2"/>
                <a:gd name="T68" fmla="*/ 4 w 5"/>
                <a:gd name="T69" fmla="*/ 2 h 2"/>
                <a:gd name="T70" fmla="*/ 4 w 5"/>
                <a:gd name="T71" fmla="*/ 2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5 w 5"/>
                <a:gd name="T81" fmla="*/ 1 h 2"/>
                <a:gd name="T82" fmla="*/ 5 w 5"/>
                <a:gd name="T83" fmla="*/ 1 h 2"/>
                <a:gd name="T84" fmla="*/ 5 w 5"/>
                <a:gd name="T85" fmla="*/ 2 h 2"/>
                <a:gd name="T86" fmla="*/ 5 w 5"/>
                <a:gd name="T87" fmla="*/ 2 h 2"/>
                <a:gd name="T88" fmla="*/ 5 w 5"/>
                <a:gd name="T89" fmla="*/ 0 h 2"/>
                <a:gd name="T90" fmla="*/ 5 w 5"/>
                <a:gd name="T91" fmla="*/ 0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60" name="Freeform 2733"/>
            <p:cNvSpPr>
              <a:spLocks/>
            </p:cNvSpPr>
            <p:nvPr/>
          </p:nvSpPr>
          <p:spPr bwMode="auto">
            <a:xfrm>
              <a:off x="2998087" y="5464192"/>
              <a:ext cx="7405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0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2 w 5"/>
                <a:gd name="T25" fmla="*/ 1 h 1"/>
                <a:gd name="T26" fmla="*/ 2 w 5"/>
                <a:gd name="T27" fmla="*/ 1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1 h 1"/>
                <a:gd name="T38" fmla="*/ 2 w 5"/>
                <a:gd name="T39" fmla="*/ 0 h 1"/>
                <a:gd name="T40" fmla="*/ 2 w 5"/>
                <a:gd name="T41" fmla="*/ 0 h 1"/>
                <a:gd name="T42" fmla="*/ 3 w 5"/>
                <a:gd name="T43" fmla="*/ 0 h 1"/>
                <a:gd name="T44" fmla="*/ 3 w 5"/>
                <a:gd name="T45" fmla="*/ 0 h 1"/>
                <a:gd name="T46" fmla="*/ 3 w 5"/>
                <a:gd name="T47" fmla="*/ 1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0 h 1"/>
                <a:gd name="T64" fmla="*/ 3 w 5"/>
                <a:gd name="T65" fmla="*/ 0 h 1"/>
                <a:gd name="T66" fmla="*/ 4 w 5"/>
                <a:gd name="T67" fmla="*/ 1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1 h 1"/>
                <a:gd name="T86" fmla="*/ 4 w 5"/>
                <a:gd name="T87" fmla="*/ 0 h 1"/>
                <a:gd name="T88" fmla="*/ 5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61" name="Freeform 2734"/>
            <p:cNvSpPr>
              <a:spLocks/>
            </p:cNvSpPr>
            <p:nvPr/>
          </p:nvSpPr>
          <p:spPr bwMode="auto">
            <a:xfrm>
              <a:off x="3005493" y="5462134"/>
              <a:ext cx="9257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2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0 h 2"/>
                <a:gd name="T30" fmla="*/ 1 w 5"/>
                <a:gd name="T31" fmla="*/ 0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3 w 5"/>
                <a:gd name="T53" fmla="*/ 2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2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0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2 h 2"/>
                <a:gd name="T94" fmla="*/ 5 w 5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62" name="Freeform 2735"/>
            <p:cNvSpPr>
              <a:spLocks/>
            </p:cNvSpPr>
            <p:nvPr/>
          </p:nvSpPr>
          <p:spPr bwMode="auto">
            <a:xfrm>
              <a:off x="3014749" y="5464192"/>
              <a:ext cx="5553" cy="2057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0 w 4"/>
                <a:gd name="T11" fmla="*/ 0 h 1"/>
                <a:gd name="T12" fmla="*/ 1 w 4"/>
                <a:gd name="T13" fmla="*/ 0 h 1"/>
                <a:gd name="T14" fmla="*/ 1 w 4"/>
                <a:gd name="T15" fmla="*/ 0 h 1"/>
                <a:gd name="T16" fmla="*/ 1 w 4"/>
                <a:gd name="T17" fmla="*/ 1 h 1"/>
                <a:gd name="T18" fmla="*/ 1 w 4"/>
                <a:gd name="T19" fmla="*/ 0 h 1"/>
                <a:gd name="T20" fmla="*/ 1 w 4"/>
                <a:gd name="T21" fmla="*/ 0 h 1"/>
                <a:gd name="T22" fmla="*/ 1 w 4"/>
                <a:gd name="T23" fmla="*/ 1 h 1"/>
                <a:gd name="T24" fmla="*/ 1 w 4"/>
                <a:gd name="T25" fmla="*/ 1 h 1"/>
                <a:gd name="T26" fmla="*/ 1 w 4"/>
                <a:gd name="T27" fmla="*/ 0 h 1"/>
                <a:gd name="T28" fmla="*/ 1 w 4"/>
                <a:gd name="T29" fmla="*/ 1 h 1"/>
                <a:gd name="T30" fmla="*/ 1 w 4"/>
                <a:gd name="T31" fmla="*/ 1 h 1"/>
                <a:gd name="T32" fmla="*/ 1 w 4"/>
                <a:gd name="T33" fmla="*/ 1 h 1"/>
                <a:gd name="T34" fmla="*/ 2 w 4"/>
                <a:gd name="T35" fmla="*/ 0 h 1"/>
                <a:gd name="T36" fmla="*/ 2 w 4"/>
                <a:gd name="T37" fmla="*/ 0 h 1"/>
                <a:gd name="T38" fmla="*/ 2 w 4"/>
                <a:gd name="T39" fmla="*/ 1 h 1"/>
                <a:gd name="T40" fmla="*/ 2 w 4"/>
                <a:gd name="T41" fmla="*/ 1 h 1"/>
                <a:gd name="T42" fmla="*/ 2 w 4"/>
                <a:gd name="T43" fmla="*/ 0 h 1"/>
                <a:gd name="T44" fmla="*/ 2 w 4"/>
                <a:gd name="T45" fmla="*/ 0 h 1"/>
                <a:gd name="T46" fmla="*/ 2 w 4"/>
                <a:gd name="T47" fmla="*/ 1 h 1"/>
                <a:gd name="T48" fmla="*/ 2 w 4"/>
                <a:gd name="T49" fmla="*/ 1 h 1"/>
                <a:gd name="T50" fmla="*/ 2 w 4"/>
                <a:gd name="T51" fmla="*/ 0 h 1"/>
                <a:gd name="T52" fmla="*/ 2 w 4"/>
                <a:gd name="T53" fmla="*/ 0 h 1"/>
                <a:gd name="T54" fmla="*/ 2 w 4"/>
                <a:gd name="T55" fmla="*/ 0 h 1"/>
                <a:gd name="T56" fmla="*/ 3 w 4"/>
                <a:gd name="T57" fmla="*/ 1 h 1"/>
                <a:gd name="T58" fmla="*/ 3 w 4"/>
                <a:gd name="T59" fmla="*/ 0 h 1"/>
                <a:gd name="T60" fmla="*/ 3 w 4"/>
                <a:gd name="T61" fmla="*/ 0 h 1"/>
                <a:gd name="T62" fmla="*/ 3 w 4"/>
                <a:gd name="T63" fmla="*/ 1 h 1"/>
                <a:gd name="T64" fmla="*/ 3 w 4"/>
                <a:gd name="T65" fmla="*/ 0 h 1"/>
                <a:gd name="T66" fmla="*/ 3 w 4"/>
                <a:gd name="T67" fmla="*/ 0 h 1"/>
                <a:gd name="T68" fmla="*/ 3 w 4"/>
                <a:gd name="T69" fmla="*/ 1 h 1"/>
                <a:gd name="T70" fmla="*/ 3 w 4"/>
                <a:gd name="T71" fmla="*/ 1 h 1"/>
                <a:gd name="T72" fmla="*/ 3 w 4"/>
                <a:gd name="T73" fmla="*/ 1 h 1"/>
                <a:gd name="T74" fmla="*/ 3 w 4"/>
                <a:gd name="T75" fmla="*/ 1 h 1"/>
                <a:gd name="T76" fmla="*/ 4 w 4"/>
                <a:gd name="T77" fmla="*/ 1 h 1"/>
                <a:gd name="T78" fmla="*/ 4 w 4"/>
                <a:gd name="T79" fmla="*/ 0 h 1"/>
                <a:gd name="T80" fmla="*/ 4 w 4"/>
                <a:gd name="T81" fmla="*/ 1 h 1"/>
                <a:gd name="T82" fmla="*/ 4 w 4"/>
                <a:gd name="T83" fmla="*/ 1 h 1"/>
                <a:gd name="T84" fmla="*/ 4 w 4"/>
                <a:gd name="T85" fmla="*/ 1 h 1"/>
                <a:gd name="T86" fmla="*/ 4 w 4"/>
                <a:gd name="T87" fmla="*/ 0 h 1"/>
                <a:gd name="T88" fmla="*/ 4 w 4"/>
                <a:gd name="T89" fmla="*/ 1 h 1"/>
                <a:gd name="T90" fmla="*/ 4 w 4"/>
                <a:gd name="T91" fmla="*/ 1 h 1"/>
                <a:gd name="T92" fmla="*/ 4 w 4"/>
                <a:gd name="T93" fmla="*/ 1 h 1"/>
                <a:gd name="T94" fmla="*/ 4 w 4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63" name="Freeform 2736"/>
            <p:cNvSpPr>
              <a:spLocks/>
            </p:cNvSpPr>
            <p:nvPr/>
          </p:nvSpPr>
          <p:spPr bwMode="auto">
            <a:xfrm>
              <a:off x="3020303" y="5464192"/>
              <a:ext cx="7405" cy="2057"/>
            </a:xfrm>
            <a:custGeom>
              <a:avLst/>
              <a:gdLst>
                <a:gd name="T0" fmla="*/ 0 w 5"/>
                <a:gd name="T1" fmla="*/ 1 h 1"/>
                <a:gd name="T2" fmla="*/ 1 w 5"/>
                <a:gd name="T3" fmla="*/ 1 h 1"/>
                <a:gd name="T4" fmla="*/ 1 w 5"/>
                <a:gd name="T5" fmla="*/ 1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0 h 1"/>
                <a:gd name="T18" fmla="*/ 1 w 5"/>
                <a:gd name="T19" fmla="*/ 1 h 1"/>
                <a:gd name="T20" fmla="*/ 1 w 5"/>
                <a:gd name="T21" fmla="*/ 0 h 1"/>
                <a:gd name="T22" fmla="*/ 1 w 5"/>
                <a:gd name="T23" fmla="*/ 1 h 1"/>
                <a:gd name="T24" fmla="*/ 1 w 5"/>
                <a:gd name="T25" fmla="*/ 1 h 1"/>
                <a:gd name="T26" fmla="*/ 2 w 5"/>
                <a:gd name="T27" fmla="*/ 0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1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0 h 1"/>
                <a:gd name="T44" fmla="*/ 3 w 5"/>
                <a:gd name="T45" fmla="*/ 1 h 1"/>
                <a:gd name="T46" fmla="*/ 3 w 5"/>
                <a:gd name="T47" fmla="*/ 1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0 h 1"/>
                <a:gd name="T64" fmla="*/ 3 w 5"/>
                <a:gd name="T65" fmla="*/ 0 h 1"/>
                <a:gd name="T66" fmla="*/ 3 w 5"/>
                <a:gd name="T67" fmla="*/ 0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0 h 1"/>
                <a:gd name="T86" fmla="*/ 4 w 5"/>
                <a:gd name="T87" fmla="*/ 0 h 1"/>
                <a:gd name="T88" fmla="*/ 5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  <a:gd name="T96" fmla="*/ 5 w 5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64" name="Freeform 2737"/>
            <p:cNvSpPr>
              <a:spLocks/>
            </p:cNvSpPr>
            <p:nvPr/>
          </p:nvSpPr>
          <p:spPr bwMode="auto">
            <a:xfrm>
              <a:off x="3027708" y="5462134"/>
              <a:ext cx="9257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2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2 h 2"/>
                <a:gd name="T48" fmla="*/ 2 w 5"/>
                <a:gd name="T49" fmla="*/ 2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2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2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2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65" name="Freeform 2738"/>
            <p:cNvSpPr>
              <a:spLocks/>
            </p:cNvSpPr>
            <p:nvPr/>
          </p:nvSpPr>
          <p:spPr bwMode="auto">
            <a:xfrm>
              <a:off x="3036965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1 h 2"/>
                <a:gd name="T32" fmla="*/ 2 w 5"/>
                <a:gd name="T33" fmla="*/ 1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4 w 5"/>
                <a:gd name="T69" fmla="*/ 0 h 2"/>
                <a:gd name="T70" fmla="*/ 4 w 5"/>
                <a:gd name="T71" fmla="*/ 0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66" name="Freeform 2739"/>
            <p:cNvSpPr>
              <a:spLocks/>
            </p:cNvSpPr>
            <p:nvPr/>
          </p:nvSpPr>
          <p:spPr bwMode="auto">
            <a:xfrm>
              <a:off x="3044370" y="5464192"/>
              <a:ext cx="5553" cy="205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0 w 4"/>
                <a:gd name="T7" fmla="*/ 0 h 1"/>
                <a:gd name="T8" fmla="*/ 0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0 w 4"/>
                <a:gd name="T15" fmla="*/ 0 h 1"/>
                <a:gd name="T16" fmla="*/ 0 w 4"/>
                <a:gd name="T17" fmla="*/ 0 h 1"/>
                <a:gd name="T18" fmla="*/ 1 w 4"/>
                <a:gd name="T19" fmla="*/ 0 h 1"/>
                <a:gd name="T20" fmla="*/ 1 w 4"/>
                <a:gd name="T21" fmla="*/ 0 h 1"/>
                <a:gd name="T22" fmla="*/ 1 w 4"/>
                <a:gd name="T23" fmla="*/ 0 h 1"/>
                <a:gd name="T24" fmla="*/ 1 w 4"/>
                <a:gd name="T25" fmla="*/ 0 h 1"/>
                <a:gd name="T26" fmla="*/ 1 w 4"/>
                <a:gd name="T27" fmla="*/ 0 h 1"/>
                <a:gd name="T28" fmla="*/ 1 w 4"/>
                <a:gd name="T29" fmla="*/ 0 h 1"/>
                <a:gd name="T30" fmla="*/ 1 w 4"/>
                <a:gd name="T31" fmla="*/ 0 h 1"/>
                <a:gd name="T32" fmla="*/ 1 w 4"/>
                <a:gd name="T33" fmla="*/ 0 h 1"/>
                <a:gd name="T34" fmla="*/ 1 w 4"/>
                <a:gd name="T35" fmla="*/ 1 h 1"/>
                <a:gd name="T36" fmla="*/ 1 w 4"/>
                <a:gd name="T37" fmla="*/ 1 h 1"/>
                <a:gd name="T38" fmla="*/ 2 w 4"/>
                <a:gd name="T39" fmla="*/ 0 h 1"/>
                <a:gd name="T40" fmla="*/ 2 w 4"/>
                <a:gd name="T41" fmla="*/ 1 h 1"/>
                <a:gd name="T42" fmla="*/ 2 w 4"/>
                <a:gd name="T43" fmla="*/ 1 h 1"/>
                <a:gd name="T44" fmla="*/ 2 w 4"/>
                <a:gd name="T45" fmla="*/ 1 h 1"/>
                <a:gd name="T46" fmla="*/ 2 w 4"/>
                <a:gd name="T47" fmla="*/ 1 h 1"/>
                <a:gd name="T48" fmla="*/ 2 w 4"/>
                <a:gd name="T49" fmla="*/ 0 h 1"/>
                <a:gd name="T50" fmla="*/ 2 w 4"/>
                <a:gd name="T51" fmla="*/ 0 h 1"/>
                <a:gd name="T52" fmla="*/ 2 w 4"/>
                <a:gd name="T53" fmla="*/ 0 h 1"/>
                <a:gd name="T54" fmla="*/ 2 w 4"/>
                <a:gd name="T55" fmla="*/ 0 h 1"/>
                <a:gd name="T56" fmla="*/ 2 w 4"/>
                <a:gd name="T57" fmla="*/ 1 h 1"/>
                <a:gd name="T58" fmla="*/ 3 w 4"/>
                <a:gd name="T59" fmla="*/ 1 h 1"/>
                <a:gd name="T60" fmla="*/ 3 w 4"/>
                <a:gd name="T61" fmla="*/ 0 h 1"/>
                <a:gd name="T62" fmla="*/ 3 w 4"/>
                <a:gd name="T63" fmla="*/ 0 h 1"/>
                <a:gd name="T64" fmla="*/ 3 w 4"/>
                <a:gd name="T65" fmla="*/ 1 h 1"/>
                <a:gd name="T66" fmla="*/ 3 w 4"/>
                <a:gd name="T67" fmla="*/ 0 h 1"/>
                <a:gd name="T68" fmla="*/ 3 w 4"/>
                <a:gd name="T69" fmla="*/ 0 h 1"/>
                <a:gd name="T70" fmla="*/ 3 w 4"/>
                <a:gd name="T71" fmla="*/ 0 h 1"/>
                <a:gd name="T72" fmla="*/ 3 w 4"/>
                <a:gd name="T73" fmla="*/ 0 h 1"/>
                <a:gd name="T74" fmla="*/ 3 w 4"/>
                <a:gd name="T75" fmla="*/ 0 h 1"/>
                <a:gd name="T76" fmla="*/ 3 w 4"/>
                <a:gd name="T77" fmla="*/ 0 h 1"/>
                <a:gd name="T78" fmla="*/ 3 w 4"/>
                <a:gd name="T79" fmla="*/ 0 h 1"/>
                <a:gd name="T80" fmla="*/ 4 w 4"/>
                <a:gd name="T81" fmla="*/ 1 h 1"/>
                <a:gd name="T82" fmla="*/ 4 w 4"/>
                <a:gd name="T83" fmla="*/ 1 h 1"/>
                <a:gd name="T84" fmla="*/ 4 w 4"/>
                <a:gd name="T85" fmla="*/ 1 h 1"/>
                <a:gd name="T86" fmla="*/ 4 w 4"/>
                <a:gd name="T87" fmla="*/ 0 h 1"/>
                <a:gd name="T88" fmla="*/ 4 w 4"/>
                <a:gd name="T89" fmla="*/ 0 h 1"/>
                <a:gd name="T90" fmla="*/ 4 w 4"/>
                <a:gd name="T91" fmla="*/ 0 h 1"/>
                <a:gd name="T92" fmla="*/ 4 w 4"/>
                <a:gd name="T93" fmla="*/ 0 h 1"/>
                <a:gd name="T94" fmla="*/ 4 w 4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67" name="Freeform 2740"/>
            <p:cNvSpPr>
              <a:spLocks/>
            </p:cNvSpPr>
            <p:nvPr/>
          </p:nvSpPr>
          <p:spPr bwMode="auto">
            <a:xfrm>
              <a:off x="3049923" y="5464192"/>
              <a:ext cx="9257" cy="2057"/>
            </a:xfrm>
            <a:custGeom>
              <a:avLst/>
              <a:gdLst>
                <a:gd name="T0" fmla="*/ 1 w 5"/>
                <a:gd name="T1" fmla="*/ 0 h 1"/>
                <a:gd name="T2" fmla="*/ 1 w 5"/>
                <a:gd name="T3" fmla="*/ 0 h 1"/>
                <a:gd name="T4" fmla="*/ 1 w 5"/>
                <a:gd name="T5" fmla="*/ 0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2 w 5"/>
                <a:gd name="T23" fmla="*/ 0 h 1"/>
                <a:gd name="T24" fmla="*/ 2 w 5"/>
                <a:gd name="T25" fmla="*/ 0 h 1"/>
                <a:gd name="T26" fmla="*/ 2 w 5"/>
                <a:gd name="T27" fmla="*/ 1 h 1"/>
                <a:gd name="T28" fmla="*/ 2 w 5"/>
                <a:gd name="T29" fmla="*/ 1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1 h 1"/>
                <a:gd name="T44" fmla="*/ 3 w 5"/>
                <a:gd name="T45" fmla="*/ 0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0 h 1"/>
                <a:gd name="T64" fmla="*/ 4 w 5"/>
                <a:gd name="T65" fmla="*/ 0 h 1"/>
                <a:gd name="T66" fmla="*/ 4 w 5"/>
                <a:gd name="T67" fmla="*/ 0 h 1"/>
                <a:gd name="T68" fmla="*/ 4 w 5"/>
                <a:gd name="T69" fmla="*/ 0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0 h 1"/>
                <a:gd name="T80" fmla="*/ 4 w 5"/>
                <a:gd name="T81" fmla="*/ 0 h 1"/>
                <a:gd name="T82" fmla="*/ 5 w 5"/>
                <a:gd name="T83" fmla="*/ 0 h 1"/>
                <a:gd name="T84" fmla="*/ 5 w 5"/>
                <a:gd name="T85" fmla="*/ 0 h 1"/>
                <a:gd name="T86" fmla="*/ 5 w 5"/>
                <a:gd name="T87" fmla="*/ 1 h 1"/>
                <a:gd name="T88" fmla="*/ 5 w 5"/>
                <a:gd name="T89" fmla="*/ 0 h 1"/>
                <a:gd name="T90" fmla="*/ 5 w 5"/>
                <a:gd name="T91" fmla="*/ 1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68" name="Freeform 2741"/>
            <p:cNvSpPr>
              <a:spLocks/>
            </p:cNvSpPr>
            <p:nvPr/>
          </p:nvSpPr>
          <p:spPr bwMode="auto">
            <a:xfrm>
              <a:off x="3059180" y="5462134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2 h 2"/>
                <a:gd name="T10" fmla="*/ 1 w 5"/>
                <a:gd name="T11" fmla="*/ 2 h 2"/>
                <a:gd name="T12" fmla="*/ 1 w 5"/>
                <a:gd name="T13" fmla="*/ 2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2 w 5"/>
                <a:gd name="T25" fmla="*/ 2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2 h 2"/>
                <a:gd name="T48" fmla="*/ 3 w 5"/>
                <a:gd name="T49" fmla="*/ 2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2 h 2"/>
                <a:gd name="T66" fmla="*/ 3 w 5"/>
                <a:gd name="T67" fmla="*/ 1 h 2"/>
                <a:gd name="T68" fmla="*/ 4 w 5"/>
                <a:gd name="T69" fmla="*/ 2 h 2"/>
                <a:gd name="T70" fmla="*/ 4 w 5"/>
                <a:gd name="T71" fmla="*/ 2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2 h 2"/>
                <a:gd name="T82" fmla="*/ 4 w 5"/>
                <a:gd name="T83" fmla="*/ 2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2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69" name="Freeform 2742"/>
            <p:cNvSpPr>
              <a:spLocks/>
            </p:cNvSpPr>
            <p:nvPr/>
          </p:nvSpPr>
          <p:spPr bwMode="auto">
            <a:xfrm>
              <a:off x="3066585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2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2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2 h 2"/>
                <a:gd name="T26" fmla="*/ 1 w 5"/>
                <a:gd name="T27" fmla="*/ 1 h 2"/>
                <a:gd name="T28" fmla="*/ 1 w 5"/>
                <a:gd name="T29" fmla="*/ 0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2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2 h 2"/>
                <a:gd name="T70" fmla="*/ 3 w 5"/>
                <a:gd name="T71" fmla="*/ 2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1 h 2"/>
                <a:gd name="T78" fmla="*/ 4 w 5"/>
                <a:gd name="T79" fmla="*/ 2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70" name="Freeform 2743"/>
            <p:cNvSpPr>
              <a:spLocks/>
            </p:cNvSpPr>
            <p:nvPr/>
          </p:nvSpPr>
          <p:spPr bwMode="auto">
            <a:xfrm>
              <a:off x="3073990" y="5464192"/>
              <a:ext cx="7405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0 h 2"/>
                <a:gd name="T28" fmla="*/ 1 w 4"/>
                <a:gd name="T29" fmla="*/ 0 h 2"/>
                <a:gd name="T30" fmla="*/ 1 w 4"/>
                <a:gd name="T31" fmla="*/ 0 h 2"/>
                <a:gd name="T32" fmla="*/ 1 w 4"/>
                <a:gd name="T33" fmla="*/ 0 h 2"/>
                <a:gd name="T34" fmla="*/ 1 w 4"/>
                <a:gd name="T35" fmla="*/ 0 h 2"/>
                <a:gd name="T36" fmla="*/ 1 w 4"/>
                <a:gd name="T37" fmla="*/ 0 h 2"/>
                <a:gd name="T38" fmla="*/ 2 w 4"/>
                <a:gd name="T39" fmla="*/ 0 h 2"/>
                <a:gd name="T40" fmla="*/ 2 w 4"/>
                <a:gd name="T41" fmla="*/ 0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0 h 2"/>
                <a:gd name="T48" fmla="*/ 2 w 4"/>
                <a:gd name="T49" fmla="*/ 0 h 2"/>
                <a:gd name="T50" fmla="*/ 2 w 4"/>
                <a:gd name="T51" fmla="*/ 0 h 2"/>
                <a:gd name="T52" fmla="*/ 2 w 4"/>
                <a:gd name="T53" fmla="*/ 0 h 2"/>
                <a:gd name="T54" fmla="*/ 2 w 4"/>
                <a:gd name="T55" fmla="*/ 0 h 2"/>
                <a:gd name="T56" fmla="*/ 3 w 4"/>
                <a:gd name="T57" fmla="*/ 1 h 2"/>
                <a:gd name="T58" fmla="*/ 3 w 4"/>
                <a:gd name="T59" fmla="*/ 0 h 2"/>
                <a:gd name="T60" fmla="*/ 3 w 4"/>
                <a:gd name="T61" fmla="*/ 0 h 2"/>
                <a:gd name="T62" fmla="*/ 3 w 4"/>
                <a:gd name="T63" fmla="*/ 0 h 2"/>
                <a:gd name="T64" fmla="*/ 3 w 4"/>
                <a:gd name="T65" fmla="*/ 0 h 2"/>
                <a:gd name="T66" fmla="*/ 3 w 4"/>
                <a:gd name="T67" fmla="*/ 0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0 h 2"/>
                <a:gd name="T74" fmla="*/ 3 w 4"/>
                <a:gd name="T75" fmla="*/ 0 h 2"/>
                <a:gd name="T76" fmla="*/ 4 w 4"/>
                <a:gd name="T77" fmla="*/ 1 h 2"/>
                <a:gd name="T78" fmla="*/ 4 w 4"/>
                <a:gd name="T79" fmla="*/ 1 h 2"/>
                <a:gd name="T80" fmla="*/ 4 w 4"/>
                <a:gd name="T81" fmla="*/ 0 h 2"/>
                <a:gd name="T82" fmla="*/ 4 w 4"/>
                <a:gd name="T83" fmla="*/ 0 h 2"/>
                <a:gd name="T84" fmla="*/ 4 w 4"/>
                <a:gd name="T85" fmla="*/ 0 h 2"/>
                <a:gd name="T86" fmla="*/ 4 w 4"/>
                <a:gd name="T87" fmla="*/ 0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0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71" name="Freeform 2744"/>
            <p:cNvSpPr>
              <a:spLocks/>
            </p:cNvSpPr>
            <p:nvPr/>
          </p:nvSpPr>
          <p:spPr bwMode="auto">
            <a:xfrm>
              <a:off x="3081395" y="5464192"/>
              <a:ext cx="9256" cy="4116"/>
            </a:xfrm>
            <a:custGeom>
              <a:avLst/>
              <a:gdLst>
                <a:gd name="T0" fmla="*/ 1 w 6"/>
                <a:gd name="T1" fmla="*/ 1 h 2"/>
                <a:gd name="T2" fmla="*/ 1 w 6"/>
                <a:gd name="T3" fmla="*/ 0 h 2"/>
                <a:gd name="T4" fmla="*/ 1 w 6"/>
                <a:gd name="T5" fmla="*/ 0 h 2"/>
                <a:gd name="T6" fmla="*/ 1 w 6"/>
                <a:gd name="T7" fmla="*/ 0 h 2"/>
                <a:gd name="T8" fmla="*/ 1 w 6"/>
                <a:gd name="T9" fmla="*/ 0 h 2"/>
                <a:gd name="T10" fmla="*/ 1 w 6"/>
                <a:gd name="T11" fmla="*/ 0 h 2"/>
                <a:gd name="T12" fmla="*/ 1 w 6"/>
                <a:gd name="T13" fmla="*/ 0 h 2"/>
                <a:gd name="T14" fmla="*/ 1 w 6"/>
                <a:gd name="T15" fmla="*/ 0 h 2"/>
                <a:gd name="T16" fmla="*/ 1 w 6"/>
                <a:gd name="T17" fmla="*/ 0 h 2"/>
                <a:gd name="T18" fmla="*/ 2 w 6"/>
                <a:gd name="T19" fmla="*/ 1 h 2"/>
                <a:gd name="T20" fmla="*/ 2 w 6"/>
                <a:gd name="T21" fmla="*/ 1 h 2"/>
                <a:gd name="T22" fmla="*/ 2 w 6"/>
                <a:gd name="T23" fmla="*/ 1 h 2"/>
                <a:gd name="T24" fmla="*/ 2 w 6"/>
                <a:gd name="T25" fmla="*/ 0 h 2"/>
                <a:gd name="T26" fmla="*/ 2 w 6"/>
                <a:gd name="T27" fmla="*/ 1 h 2"/>
                <a:gd name="T28" fmla="*/ 2 w 6"/>
                <a:gd name="T29" fmla="*/ 1 h 2"/>
                <a:gd name="T30" fmla="*/ 2 w 6"/>
                <a:gd name="T31" fmla="*/ 1 h 2"/>
                <a:gd name="T32" fmla="*/ 2 w 6"/>
                <a:gd name="T33" fmla="*/ 0 h 2"/>
                <a:gd name="T34" fmla="*/ 2 w 6"/>
                <a:gd name="T35" fmla="*/ 0 h 2"/>
                <a:gd name="T36" fmla="*/ 3 w 6"/>
                <a:gd name="T37" fmla="*/ 0 h 2"/>
                <a:gd name="T38" fmla="*/ 3 w 6"/>
                <a:gd name="T39" fmla="*/ 0 h 2"/>
                <a:gd name="T40" fmla="*/ 3 w 6"/>
                <a:gd name="T41" fmla="*/ 0 h 2"/>
                <a:gd name="T42" fmla="*/ 3 w 6"/>
                <a:gd name="T43" fmla="*/ 0 h 2"/>
                <a:gd name="T44" fmla="*/ 3 w 6"/>
                <a:gd name="T45" fmla="*/ 0 h 2"/>
                <a:gd name="T46" fmla="*/ 3 w 6"/>
                <a:gd name="T47" fmla="*/ 1 h 2"/>
                <a:gd name="T48" fmla="*/ 3 w 6"/>
                <a:gd name="T49" fmla="*/ 1 h 2"/>
                <a:gd name="T50" fmla="*/ 3 w 6"/>
                <a:gd name="T51" fmla="*/ 1 h 2"/>
                <a:gd name="T52" fmla="*/ 3 w 6"/>
                <a:gd name="T53" fmla="*/ 0 h 2"/>
                <a:gd name="T54" fmla="*/ 3 w 6"/>
                <a:gd name="T55" fmla="*/ 1 h 2"/>
                <a:gd name="T56" fmla="*/ 3 w 6"/>
                <a:gd name="T57" fmla="*/ 1 h 2"/>
                <a:gd name="T58" fmla="*/ 4 w 6"/>
                <a:gd name="T59" fmla="*/ 1 h 2"/>
                <a:gd name="T60" fmla="*/ 4 w 6"/>
                <a:gd name="T61" fmla="*/ 0 h 2"/>
                <a:gd name="T62" fmla="*/ 4 w 6"/>
                <a:gd name="T63" fmla="*/ 1 h 2"/>
                <a:gd name="T64" fmla="*/ 4 w 6"/>
                <a:gd name="T65" fmla="*/ 1 h 2"/>
                <a:gd name="T66" fmla="*/ 4 w 6"/>
                <a:gd name="T67" fmla="*/ 0 h 2"/>
                <a:gd name="T68" fmla="*/ 4 w 6"/>
                <a:gd name="T69" fmla="*/ 1 h 2"/>
                <a:gd name="T70" fmla="*/ 4 w 6"/>
                <a:gd name="T71" fmla="*/ 1 h 2"/>
                <a:gd name="T72" fmla="*/ 4 w 6"/>
                <a:gd name="T73" fmla="*/ 1 h 2"/>
                <a:gd name="T74" fmla="*/ 5 w 6"/>
                <a:gd name="T75" fmla="*/ 0 h 2"/>
                <a:gd name="T76" fmla="*/ 5 w 6"/>
                <a:gd name="T77" fmla="*/ 0 h 2"/>
                <a:gd name="T78" fmla="*/ 5 w 6"/>
                <a:gd name="T79" fmla="*/ 1 h 2"/>
                <a:gd name="T80" fmla="*/ 5 w 6"/>
                <a:gd name="T81" fmla="*/ 0 h 2"/>
                <a:gd name="T82" fmla="*/ 5 w 6"/>
                <a:gd name="T83" fmla="*/ 0 h 2"/>
                <a:gd name="T84" fmla="*/ 5 w 6"/>
                <a:gd name="T85" fmla="*/ 0 h 2"/>
                <a:gd name="T86" fmla="*/ 5 w 6"/>
                <a:gd name="T87" fmla="*/ 1 h 2"/>
                <a:gd name="T88" fmla="*/ 5 w 6"/>
                <a:gd name="T89" fmla="*/ 1 h 2"/>
                <a:gd name="T90" fmla="*/ 5 w 6"/>
                <a:gd name="T91" fmla="*/ 1 h 2"/>
                <a:gd name="T92" fmla="*/ 6 w 6"/>
                <a:gd name="T93" fmla="*/ 0 h 2"/>
                <a:gd name="T94" fmla="*/ 6 w 6"/>
                <a:gd name="T95" fmla="*/ 0 h 2"/>
                <a:gd name="T96" fmla="*/ 6 w 6"/>
                <a:gd name="T9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72" name="Freeform 2745"/>
            <p:cNvSpPr>
              <a:spLocks/>
            </p:cNvSpPr>
            <p:nvPr/>
          </p:nvSpPr>
          <p:spPr bwMode="auto">
            <a:xfrm>
              <a:off x="3090651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2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2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2 h 2"/>
                <a:gd name="T28" fmla="*/ 1 w 5"/>
                <a:gd name="T29" fmla="*/ 2 h 2"/>
                <a:gd name="T30" fmla="*/ 1 w 5"/>
                <a:gd name="T31" fmla="*/ 2 h 2"/>
                <a:gd name="T32" fmla="*/ 1 w 5"/>
                <a:gd name="T33" fmla="*/ 2 h 2"/>
                <a:gd name="T34" fmla="*/ 1 w 5"/>
                <a:gd name="T35" fmla="*/ 2 h 2"/>
                <a:gd name="T36" fmla="*/ 1 w 5"/>
                <a:gd name="T37" fmla="*/ 2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2 h 2"/>
                <a:gd name="T48" fmla="*/ 2 w 5"/>
                <a:gd name="T49" fmla="*/ 1 h 2"/>
                <a:gd name="T50" fmla="*/ 2 w 5"/>
                <a:gd name="T51" fmla="*/ 1 h 2"/>
                <a:gd name="T52" fmla="*/ 2 w 5"/>
                <a:gd name="T53" fmla="*/ 2 h 2"/>
                <a:gd name="T54" fmla="*/ 2 w 5"/>
                <a:gd name="T55" fmla="*/ 1 h 2"/>
                <a:gd name="T56" fmla="*/ 3 w 5"/>
                <a:gd name="T57" fmla="*/ 1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1 h 2"/>
                <a:gd name="T66" fmla="*/ 3 w 5"/>
                <a:gd name="T67" fmla="*/ 2 h 2"/>
                <a:gd name="T68" fmla="*/ 3 w 5"/>
                <a:gd name="T69" fmla="*/ 2 h 2"/>
                <a:gd name="T70" fmla="*/ 3 w 5"/>
                <a:gd name="T71" fmla="*/ 1 h 2"/>
                <a:gd name="T72" fmla="*/ 3 w 5"/>
                <a:gd name="T73" fmla="*/ 2 h 2"/>
                <a:gd name="T74" fmla="*/ 3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2 h 2"/>
                <a:gd name="T86" fmla="*/ 4 w 5"/>
                <a:gd name="T87" fmla="*/ 2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73" name="Freeform 2746"/>
            <p:cNvSpPr>
              <a:spLocks/>
            </p:cNvSpPr>
            <p:nvPr/>
          </p:nvSpPr>
          <p:spPr bwMode="auto">
            <a:xfrm>
              <a:off x="3098056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0 w 5"/>
                <a:gd name="T7" fmla="*/ 1 h 2"/>
                <a:gd name="T8" fmla="*/ 0 w 5"/>
                <a:gd name="T9" fmla="*/ 2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2 h 2"/>
                <a:gd name="T16" fmla="*/ 0 w 5"/>
                <a:gd name="T17" fmla="*/ 2 h 2"/>
                <a:gd name="T18" fmla="*/ 1 w 5"/>
                <a:gd name="T19" fmla="*/ 2 h 2"/>
                <a:gd name="T20" fmla="*/ 1 w 5"/>
                <a:gd name="T21" fmla="*/ 2 h 2"/>
                <a:gd name="T22" fmla="*/ 1 w 5"/>
                <a:gd name="T23" fmla="*/ 1 h 2"/>
                <a:gd name="T24" fmla="*/ 1 w 5"/>
                <a:gd name="T25" fmla="*/ 2 h 2"/>
                <a:gd name="T26" fmla="*/ 1 w 5"/>
                <a:gd name="T27" fmla="*/ 2 h 2"/>
                <a:gd name="T28" fmla="*/ 1 w 5"/>
                <a:gd name="T29" fmla="*/ 2 h 2"/>
                <a:gd name="T30" fmla="*/ 1 w 5"/>
                <a:gd name="T31" fmla="*/ 2 h 2"/>
                <a:gd name="T32" fmla="*/ 1 w 5"/>
                <a:gd name="T33" fmla="*/ 1 h 2"/>
                <a:gd name="T34" fmla="*/ 1 w 5"/>
                <a:gd name="T35" fmla="*/ 1 h 2"/>
                <a:gd name="T36" fmla="*/ 1 w 5"/>
                <a:gd name="T37" fmla="*/ 2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2 h 2"/>
                <a:gd name="T48" fmla="*/ 2 w 5"/>
                <a:gd name="T49" fmla="*/ 1 h 2"/>
                <a:gd name="T50" fmla="*/ 2 w 5"/>
                <a:gd name="T51" fmla="*/ 1 h 2"/>
                <a:gd name="T52" fmla="*/ 2 w 5"/>
                <a:gd name="T53" fmla="*/ 0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2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2 h 2"/>
                <a:gd name="T68" fmla="*/ 3 w 5"/>
                <a:gd name="T69" fmla="*/ 2 h 2"/>
                <a:gd name="T70" fmla="*/ 3 w 5"/>
                <a:gd name="T71" fmla="*/ 1 h 2"/>
                <a:gd name="T72" fmla="*/ 3 w 5"/>
                <a:gd name="T73" fmla="*/ 1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2 h 2"/>
                <a:gd name="T88" fmla="*/ 4 w 5"/>
                <a:gd name="T89" fmla="*/ 2 h 2"/>
                <a:gd name="T90" fmla="*/ 4 w 5"/>
                <a:gd name="T91" fmla="*/ 1 h 2"/>
                <a:gd name="T92" fmla="*/ 4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74" name="Freeform 2747"/>
            <p:cNvSpPr>
              <a:spLocks/>
            </p:cNvSpPr>
            <p:nvPr/>
          </p:nvSpPr>
          <p:spPr bwMode="auto">
            <a:xfrm>
              <a:off x="3105461" y="5462134"/>
              <a:ext cx="7405" cy="6174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1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1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1 w 4"/>
                <a:gd name="T17" fmla="*/ 1 h 3"/>
                <a:gd name="T18" fmla="*/ 1 w 4"/>
                <a:gd name="T19" fmla="*/ 1 h 3"/>
                <a:gd name="T20" fmla="*/ 1 w 4"/>
                <a:gd name="T21" fmla="*/ 2 h 3"/>
                <a:gd name="T22" fmla="*/ 1 w 4"/>
                <a:gd name="T23" fmla="*/ 1 h 3"/>
                <a:gd name="T24" fmla="*/ 1 w 4"/>
                <a:gd name="T25" fmla="*/ 1 h 3"/>
                <a:gd name="T26" fmla="*/ 1 w 4"/>
                <a:gd name="T27" fmla="*/ 0 h 3"/>
                <a:gd name="T28" fmla="*/ 1 w 4"/>
                <a:gd name="T29" fmla="*/ 1 h 3"/>
                <a:gd name="T30" fmla="*/ 1 w 4"/>
                <a:gd name="T31" fmla="*/ 1 h 3"/>
                <a:gd name="T32" fmla="*/ 1 w 4"/>
                <a:gd name="T33" fmla="*/ 2 h 3"/>
                <a:gd name="T34" fmla="*/ 1 w 4"/>
                <a:gd name="T35" fmla="*/ 2 h 3"/>
                <a:gd name="T36" fmla="*/ 1 w 4"/>
                <a:gd name="T37" fmla="*/ 1 h 3"/>
                <a:gd name="T38" fmla="*/ 2 w 4"/>
                <a:gd name="T39" fmla="*/ 2 h 3"/>
                <a:gd name="T40" fmla="*/ 2 w 4"/>
                <a:gd name="T41" fmla="*/ 2 h 3"/>
                <a:gd name="T42" fmla="*/ 2 w 4"/>
                <a:gd name="T43" fmla="*/ 2 h 3"/>
                <a:gd name="T44" fmla="*/ 2 w 4"/>
                <a:gd name="T45" fmla="*/ 2 h 3"/>
                <a:gd name="T46" fmla="*/ 2 w 4"/>
                <a:gd name="T47" fmla="*/ 2 h 3"/>
                <a:gd name="T48" fmla="*/ 2 w 4"/>
                <a:gd name="T49" fmla="*/ 2 h 3"/>
                <a:gd name="T50" fmla="*/ 2 w 4"/>
                <a:gd name="T51" fmla="*/ 2 h 3"/>
                <a:gd name="T52" fmla="*/ 2 w 4"/>
                <a:gd name="T53" fmla="*/ 2 h 3"/>
                <a:gd name="T54" fmla="*/ 2 w 4"/>
                <a:gd name="T55" fmla="*/ 2 h 3"/>
                <a:gd name="T56" fmla="*/ 2 w 4"/>
                <a:gd name="T57" fmla="*/ 1 h 3"/>
                <a:gd name="T58" fmla="*/ 3 w 4"/>
                <a:gd name="T59" fmla="*/ 1 h 3"/>
                <a:gd name="T60" fmla="*/ 3 w 4"/>
                <a:gd name="T61" fmla="*/ 1 h 3"/>
                <a:gd name="T62" fmla="*/ 3 w 4"/>
                <a:gd name="T63" fmla="*/ 1 h 3"/>
                <a:gd name="T64" fmla="*/ 3 w 4"/>
                <a:gd name="T65" fmla="*/ 3 h 3"/>
                <a:gd name="T66" fmla="*/ 3 w 4"/>
                <a:gd name="T67" fmla="*/ 2 h 3"/>
                <a:gd name="T68" fmla="*/ 3 w 4"/>
                <a:gd name="T69" fmla="*/ 1 h 3"/>
                <a:gd name="T70" fmla="*/ 3 w 4"/>
                <a:gd name="T71" fmla="*/ 1 h 3"/>
                <a:gd name="T72" fmla="*/ 3 w 4"/>
                <a:gd name="T73" fmla="*/ 1 h 3"/>
                <a:gd name="T74" fmla="*/ 3 w 4"/>
                <a:gd name="T75" fmla="*/ 1 h 3"/>
                <a:gd name="T76" fmla="*/ 3 w 4"/>
                <a:gd name="T77" fmla="*/ 1 h 3"/>
                <a:gd name="T78" fmla="*/ 4 w 4"/>
                <a:gd name="T79" fmla="*/ 1 h 3"/>
                <a:gd name="T80" fmla="*/ 4 w 4"/>
                <a:gd name="T81" fmla="*/ 1 h 3"/>
                <a:gd name="T82" fmla="*/ 4 w 4"/>
                <a:gd name="T83" fmla="*/ 1 h 3"/>
                <a:gd name="T84" fmla="*/ 4 w 4"/>
                <a:gd name="T85" fmla="*/ 2 h 3"/>
                <a:gd name="T86" fmla="*/ 4 w 4"/>
                <a:gd name="T87" fmla="*/ 2 h 3"/>
                <a:gd name="T88" fmla="*/ 4 w 4"/>
                <a:gd name="T89" fmla="*/ 2 h 3"/>
                <a:gd name="T90" fmla="*/ 4 w 4"/>
                <a:gd name="T91" fmla="*/ 2 h 3"/>
                <a:gd name="T92" fmla="*/ 4 w 4"/>
                <a:gd name="T93" fmla="*/ 1 h 3"/>
                <a:gd name="T94" fmla="*/ 4 w 4"/>
                <a:gd name="T95" fmla="*/ 2 h 3"/>
                <a:gd name="T96" fmla="*/ 4 w 4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75" name="Freeform 2748"/>
            <p:cNvSpPr>
              <a:spLocks/>
            </p:cNvSpPr>
            <p:nvPr/>
          </p:nvSpPr>
          <p:spPr bwMode="auto">
            <a:xfrm>
              <a:off x="3112867" y="5464192"/>
              <a:ext cx="7405" cy="4116"/>
            </a:xfrm>
            <a:custGeom>
              <a:avLst/>
              <a:gdLst>
                <a:gd name="T0" fmla="*/ 1 w 5"/>
                <a:gd name="T1" fmla="*/ 0 h 2"/>
                <a:gd name="T2" fmla="*/ 1 w 5"/>
                <a:gd name="T3" fmla="*/ 0 h 2"/>
                <a:gd name="T4" fmla="*/ 1 w 5"/>
                <a:gd name="T5" fmla="*/ 1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0 h 2"/>
                <a:gd name="T14" fmla="*/ 1 w 5"/>
                <a:gd name="T15" fmla="*/ 0 h 2"/>
                <a:gd name="T16" fmla="*/ 1 w 5"/>
                <a:gd name="T17" fmla="*/ 0 h 2"/>
                <a:gd name="T18" fmla="*/ 2 w 5"/>
                <a:gd name="T19" fmla="*/ 0 h 2"/>
                <a:gd name="T20" fmla="*/ 2 w 5"/>
                <a:gd name="T21" fmla="*/ 0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2 h 2"/>
                <a:gd name="T32" fmla="*/ 2 w 5"/>
                <a:gd name="T33" fmla="*/ 0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1 h 2"/>
                <a:gd name="T40" fmla="*/ 2 w 5"/>
                <a:gd name="T41" fmla="*/ 1 h 2"/>
                <a:gd name="T42" fmla="*/ 3 w 5"/>
                <a:gd name="T43" fmla="*/ 2 h 2"/>
                <a:gd name="T44" fmla="*/ 3 w 5"/>
                <a:gd name="T45" fmla="*/ 2 h 2"/>
                <a:gd name="T46" fmla="*/ 3 w 5"/>
                <a:gd name="T47" fmla="*/ 0 h 2"/>
                <a:gd name="T48" fmla="*/ 3 w 5"/>
                <a:gd name="T49" fmla="*/ 0 h 2"/>
                <a:gd name="T50" fmla="*/ 3 w 5"/>
                <a:gd name="T51" fmla="*/ 0 h 2"/>
                <a:gd name="T52" fmla="*/ 3 w 5"/>
                <a:gd name="T53" fmla="*/ 1 h 2"/>
                <a:gd name="T54" fmla="*/ 3 w 5"/>
                <a:gd name="T55" fmla="*/ 0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1 h 2"/>
                <a:gd name="T62" fmla="*/ 3 w 5"/>
                <a:gd name="T63" fmla="*/ 1 h 2"/>
                <a:gd name="T64" fmla="*/ 4 w 5"/>
                <a:gd name="T65" fmla="*/ 1 h 2"/>
                <a:gd name="T66" fmla="*/ 4 w 5"/>
                <a:gd name="T67" fmla="*/ 0 h 2"/>
                <a:gd name="T68" fmla="*/ 4 w 5"/>
                <a:gd name="T69" fmla="*/ 0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0 h 2"/>
                <a:gd name="T78" fmla="*/ 4 w 5"/>
                <a:gd name="T79" fmla="*/ 0 h 2"/>
                <a:gd name="T80" fmla="*/ 4 w 5"/>
                <a:gd name="T81" fmla="*/ 1 h 2"/>
                <a:gd name="T82" fmla="*/ 4 w 5"/>
                <a:gd name="T83" fmla="*/ 1 h 2"/>
                <a:gd name="T84" fmla="*/ 5 w 5"/>
                <a:gd name="T85" fmla="*/ 1 h 2"/>
                <a:gd name="T86" fmla="*/ 5 w 5"/>
                <a:gd name="T87" fmla="*/ 0 h 2"/>
                <a:gd name="T88" fmla="*/ 5 w 5"/>
                <a:gd name="T89" fmla="*/ 0 h 2"/>
                <a:gd name="T90" fmla="*/ 5 w 5"/>
                <a:gd name="T91" fmla="*/ 0 h 2"/>
                <a:gd name="T92" fmla="*/ 5 w 5"/>
                <a:gd name="T93" fmla="*/ 0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76" name="Freeform 2749"/>
            <p:cNvSpPr>
              <a:spLocks/>
            </p:cNvSpPr>
            <p:nvPr/>
          </p:nvSpPr>
          <p:spPr bwMode="auto">
            <a:xfrm>
              <a:off x="3120272" y="5462134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1 w 5"/>
                <a:gd name="T9" fmla="*/ 2 h 2"/>
                <a:gd name="T10" fmla="*/ 1 w 5"/>
                <a:gd name="T11" fmla="*/ 2 h 2"/>
                <a:gd name="T12" fmla="*/ 1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2 h 2"/>
                <a:gd name="T20" fmla="*/ 1 w 5"/>
                <a:gd name="T21" fmla="*/ 2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2 h 2"/>
                <a:gd name="T28" fmla="*/ 2 w 5"/>
                <a:gd name="T29" fmla="*/ 2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2 h 2"/>
                <a:gd name="T66" fmla="*/ 3 w 5"/>
                <a:gd name="T67" fmla="*/ 2 h 2"/>
                <a:gd name="T68" fmla="*/ 4 w 5"/>
                <a:gd name="T69" fmla="*/ 2 h 2"/>
                <a:gd name="T70" fmla="*/ 4 w 5"/>
                <a:gd name="T71" fmla="*/ 2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77" name="Freeform 2750"/>
            <p:cNvSpPr>
              <a:spLocks/>
            </p:cNvSpPr>
            <p:nvPr/>
          </p:nvSpPr>
          <p:spPr bwMode="auto">
            <a:xfrm>
              <a:off x="3127677" y="5464192"/>
              <a:ext cx="9257" cy="2057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1 h 1"/>
                <a:gd name="T8" fmla="*/ 0 w 5"/>
                <a:gd name="T9" fmla="*/ 1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1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1 h 1"/>
                <a:gd name="T26" fmla="*/ 1 w 5"/>
                <a:gd name="T27" fmla="*/ 1 h 1"/>
                <a:gd name="T28" fmla="*/ 1 w 5"/>
                <a:gd name="T29" fmla="*/ 1 h 1"/>
                <a:gd name="T30" fmla="*/ 1 w 5"/>
                <a:gd name="T31" fmla="*/ 0 h 1"/>
                <a:gd name="T32" fmla="*/ 1 w 5"/>
                <a:gd name="T33" fmla="*/ 0 h 1"/>
                <a:gd name="T34" fmla="*/ 2 w 5"/>
                <a:gd name="T35" fmla="*/ 1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0 h 1"/>
                <a:gd name="T46" fmla="*/ 2 w 5"/>
                <a:gd name="T47" fmla="*/ 0 h 1"/>
                <a:gd name="T48" fmla="*/ 2 w 5"/>
                <a:gd name="T49" fmla="*/ 0 h 1"/>
                <a:gd name="T50" fmla="*/ 2 w 5"/>
                <a:gd name="T51" fmla="*/ 0 h 1"/>
                <a:gd name="T52" fmla="*/ 2 w 5"/>
                <a:gd name="T53" fmla="*/ 1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1 h 1"/>
                <a:gd name="T60" fmla="*/ 3 w 5"/>
                <a:gd name="T61" fmla="*/ 0 h 1"/>
                <a:gd name="T62" fmla="*/ 3 w 5"/>
                <a:gd name="T63" fmla="*/ 0 h 1"/>
                <a:gd name="T64" fmla="*/ 3 w 5"/>
                <a:gd name="T65" fmla="*/ 0 h 1"/>
                <a:gd name="T66" fmla="*/ 3 w 5"/>
                <a:gd name="T67" fmla="*/ 0 h 1"/>
                <a:gd name="T68" fmla="*/ 3 w 5"/>
                <a:gd name="T69" fmla="*/ 0 h 1"/>
                <a:gd name="T70" fmla="*/ 3 w 5"/>
                <a:gd name="T71" fmla="*/ 0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0 h 1"/>
                <a:gd name="T86" fmla="*/ 4 w 5"/>
                <a:gd name="T87" fmla="*/ 1 h 1"/>
                <a:gd name="T88" fmla="*/ 4 w 5"/>
                <a:gd name="T89" fmla="*/ 1 h 1"/>
                <a:gd name="T90" fmla="*/ 4 w 5"/>
                <a:gd name="T91" fmla="*/ 0 h 1"/>
                <a:gd name="T92" fmla="*/ 4 w 5"/>
                <a:gd name="T93" fmla="*/ 0 h 1"/>
                <a:gd name="T94" fmla="*/ 5 w 5"/>
                <a:gd name="T95" fmla="*/ 0 h 1"/>
                <a:gd name="T96" fmla="*/ 5 w 5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78" name="Freeform 2751"/>
            <p:cNvSpPr>
              <a:spLocks/>
            </p:cNvSpPr>
            <p:nvPr/>
          </p:nvSpPr>
          <p:spPr bwMode="auto">
            <a:xfrm>
              <a:off x="3136934" y="5462134"/>
              <a:ext cx="5553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2 h 2"/>
                <a:gd name="T12" fmla="*/ 0 w 4"/>
                <a:gd name="T13" fmla="*/ 2 h 2"/>
                <a:gd name="T14" fmla="*/ 0 w 4"/>
                <a:gd name="T15" fmla="*/ 2 h 2"/>
                <a:gd name="T16" fmla="*/ 0 w 4"/>
                <a:gd name="T17" fmla="*/ 1 h 2"/>
                <a:gd name="T18" fmla="*/ 0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1 w 4"/>
                <a:gd name="T37" fmla="*/ 1 h 2"/>
                <a:gd name="T38" fmla="*/ 2 w 4"/>
                <a:gd name="T39" fmla="*/ 2 h 2"/>
                <a:gd name="T40" fmla="*/ 2 w 4"/>
                <a:gd name="T41" fmla="*/ 1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1 h 2"/>
                <a:gd name="T60" fmla="*/ 3 w 4"/>
                <a:gd name="T61" fmla="*/ 2 h 2"/>
                <a:gd name="T62" fmla="*/ 3 w 4"/>
                <a:gd name="T63" fmla="*/ 2 h 2"/>
                <a:gd name="T64" fmla="*/ 3 w 4"/>
                <a:gd name="T65" fmla="*/ 2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3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2 h 2"/>
                <a:gd name="T92" fmla="*/ 4 w 4"/>
                <a:gd name="T93" fmla="*/ 1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79" name="Freeform 2752"/>
            <p:cNvSpPr>
              <a:spLocks/>
            </p:cNvSpPr>
            <p:nvPr/>
          </p:nvSpPr>
          <p:spPr bwMode="auto">
            <a:xfrm>
              <a:off x="3142487" y="5462134"/>
              <a:ext cx="7405" cy="4116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0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1 h 2"/>
                <a:gd name="T38" fmla="*/ 3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2 h 2"/>
                <a:gd name="T56" fmla="*/ 3 w 5"/>
                <a:gd name="T57" fmla="*/ 1 h 2"/>
                <a:gd name="T58" fmla="*/ 4 w 5"/>
                <a:gd name="T59" fmla="*/ 2 h 2"/>
                <a:gd name="T60" fmla="*/ 4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2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0 h 2"/>
                <a:gd name="T78" fmla="*/ 5 w 5"/>
                <a:gd name="T79" fmla="*/ 1 h 2"/>
                <a:gd name="T80" fmla="*/ 5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2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80" name="Freeform 2753"/>
            <p:cNvSpPr>
              <a:spLocks/>
            </p:cNvSpPr>
            <p:nvPr/>
          </p:nvSpPr>
          <p:spPr bwMode="auto">
            <a:xfrm>
              <a:off x="3149892" y="5462134"/>
              <a:ext cx="9257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1 w 5"/>
                <a:gd name="T7" fmla="*/ 2 h 2"/>
                <a:gd name="T8" fmla="*/ 1 w 5"/>
                <a:gd name="T9" fmla="*/ 1 h 2"/>
                <a:gd name="T10" fmla="*/ 1 w 5"/>
                <a:gd name="T11" fmla="*/ 0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2 h 2"/>
                <a:gd name="T20" fmla="*/ 1 w 5"/>
                <a:gd name="T21" fmla="*/ 2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2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1 h 2"/>
                <a:gd name="T40" fmla="*/ 2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4 w 5"/>
                <a:gd name="T59" fmla="*/ 1 h 2"/>
                <a:gd name="T60" fmla="*/ 4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5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81" name="Freeform 2754"/>
            <p:cNvSpPr>
              <a:spLocks/>
            </p:cNvSpPr>
            <p:nvPr/>
          </p:nvSpPr>
          <p:spPr bwMode="auto">
            <a:xfrm>
              <a:off x="3159149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0 h 2"/>
                <a:gd name="T44" fmla="*/ 2 w 5"/>
                <a:gd name="T45" fmla="*/ 0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4 w 5"/>
                <a:gd name="T65" fmla="*/ 0 h 2"/>
                <a:gd name="T66" fmla="*/ 4 w 5"/>
                <a:gd name="T67" fmla="*/ 0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0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0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82" name="Freeform 2755"/>
            <p:cNvSpPr>
              <a:spLocks/>
            </p:cNvSpPr>
            <p:nvPr/>
          </p:nvSpPr>
          <p:spPr bwMode="auto">
            <a:xfrm>
              <a:off x="3166554" y="5462134"/>
              <a:ext cx="7405" cy="205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1 h 1"/>
                <a:gd name="T26" fmla="*/ 1 w 5"/>
                <a:gd name="T27" fmla="*/ 1 h 1"/>
                <a:gd name="T28" fmla="*/ 2 w 5"/>
                <a:gd name="T29" fmla="*/ 1 h 1"/>
                <a:gd name="T30" fmla="*/ 2 w 5"/>
                <a:gd name="T31" fmla="*/ 1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0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0 h 1"/>
                <a:gd name="T66" fmla="*/ 4 w 5"/>
                <a:gd name="T67" fmla="*/ 0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1 h 1"/>
                <a:gd name="T86" fmla="*/ 4 w 5"/>
                <a:gd name="T87" fmla="*/ 1 h 1"/>
                <a:gd name="T88" fmla="*/ 4 w 5"/>
                <a:gd name="T89" fmla="*/ 0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83" name="Freeform 2756"/>
            <p:cNvSpPr>
              <a:spLocks/>
            </p:cNvSpPr>
            <p:nvPr/>
          </p:nvSpPr>
          <p:spPr bwMode="auto">
            <a:xfrm>
              <a:off x="3173959" y="5462134"/>
              <a:ext cx="7405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0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1 w 4"/>
                <a:gd name="T17" fmla="*/ 0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2 w 4"/>
                <a:gd name="T33" fmla="*/ 1 h 2"/>
                <a:gd name="T34" fmla="*/ 2 w 4"/>
                <a:gd name="T35" fmla="*/ 1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0 h 2"/>
                <a:gd name="T42" fmla="*/ 2 w 4"/>
                <a:gd name="T43" fmla="*/ 1 h 2"/>
                <a:gd name="T44" fmla="*/ 2 w 4"/>
                <a:gd name="T45" fmla="*/ 0 h 2"/>
                <a:gd name="T46" fmla="*/ 2 w 4"/>
                <a:gd name="T47" fmla="*/ 0 h 2"/>
                <a:gd name="T48" fmla="*/ 2 w 4"/>
                <a:gd name="T49" fmla="*/ 1 h 2"/>
                <a:gd name="T50" fmla="*/ 2 w 4"/>
                <a:gd name="T51" fmla="*/ 1 h 2"/>
                <a:gd name="T52" fmla="*/ 3 w 4"/>
                <a:gd name="T53" fmla="*/ 0 h 2"/>
                <a:gd name="T54" fmla="*/ 3 w 4"/>
                <a:gd name="T55" fmla="*/ 1 h 2"/>
                <a:gd name="T56" fmla="*/ 3 w 4"/>
                <a:gd name="T57" fmla="*/ 1 h 2"/>
                <a:gd name="T58" fmla="*/ 3 w 4"/>
                <a:gd name="T59" fmla="*/ 0 h 2"/>
                <a:gd name="T60" fmla="*/ 3 w 4"/>
                <a:gd name="T61" fmla="*/ 0 h 2"/>
                <a:gd name="T62" fmla="*/ 3 w 4"/>
                <a:gd name="T63" fmla="*/ 0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0 h 2"/>
                <a:gd name="T70" fmla="*/ 3 w 4"/>
                <a:gd name="T71" fmla="*/ 1 h 2"/>
                <a:gd name="T72" fmla="*/ 3 w 4"/>
                <a:gd name="T73" fmla="*/ 1 h 2"/>
                <a:gd name="T74" fmla="*/ 4 w 4"/>
                <a:gd name="T75" fmla="*/ 1 h 2"/>
                <a:gd name="T76" fmla="*/ 4 w 4"/>
                <a:gd name="T77" fmla="*/ 1 h 2"/>
                <a:gd name="T78" fmla="*/ 4 w 4"/>
                <a:gd name="T79" fmla="*/ 0 h 2"/>
                <a:gd name="T80" fmla="*/ 4 w 4"/>
                <a:gd name="T81" fmla="*/ 0 h 2"/>
                <a:gd name="T82" fmla="*/ 4 w 4"/>
                <a:gd name="T83" fmla="*/ 0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0 h 2"/>
                <a:gd name="T90" fmla="*/ 4 w 4"/>
                <a:gd name="T91" fmla="*/ 0 h 2"/>
                <a:gd name="T92" fmla="*/ 4 w 4"/>
                <a:gd name="T93" fmla="*/ 0 h 2"/>
                <a:gd name="T94" fmla="*/ 4 w 4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84" name="Freeform 2757"/>
            <p:cNvSpPr>
              <a:spLocks/>
            </p:cNvSpPr>
            <p:nvPr/>
          </p:nvSpPr>
          <p:spPr bwMode="auto">
            <a:xfrm>
              <a:off x="3181364" y="5462134"/>
              <a:ext cx="7405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2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0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0 h 2"/>
                <a:gd name="T50" fmla="*/ 3 w 5"/>
                <a:gd name="T51" fmla="*/ 0 h 2"/>
                <a:gd name="T52" fmla="*/ 3 w 5"/>
                <a:gd name="T53" fmla="*/ 0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0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85" name="Freeform 2758"/>
            <p:cNvSpPr>
              <a:spLocks/>
            </p:cNvSpPr>
            <p:nvPr/>
          </p:nvSpPr>
          <p:spPr bwMode="auto">
            <a:xfrm>
              <a:off x="3188769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0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2 h 2"/>
                <a:gd name="T26" fmla="*/ 2 w 5"/>
                <a:gd name="T27" fmla="*/ 1 h 2"/>
                <a:gd name="T28" fmla="*/ 2 w 5"/>
                <a:gd name="T29" fmla="*/ 0 h 2"/>
                <a:gd name="T30" fmla="*/ 2 w 5"/>
                <a:gd name="T31" fmla="*/ 0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3 w 5"/>
                <a:gd name="T43" fmla="*/ 0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2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0 h 2"/>
                <a:gd name="T70" fmla="*/ 4 w 5"/>
                <a:gd name="T71" fmla="*/ 0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0 h 2"/>
                <a:gd name="T94" fmla="*/ 5 w 5"/>
                <a:gd name="T95" fmla="*/ 0 h 2"/>
                <a:gd name="T96" fmla="*/ 5 w 5"/>
                <a:gd name="T9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86" name="Freeform 2759"/>
            <p:cNvSpPr>
              <a:spLocks/>
            </p:cNvSpPr>
            <p:nvPr/>
          </p:nvSpPr>
          <p:spPr bwMode="auto">
            <a:xfrm>
              <a:off x="3196175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0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0 h 2"/>
                <a:gd name="T26" fmla="*/ 1 w 5"/>
                <a:gd name="T27" fmla="*/ 1 h 2"/>
                <a:gd name="T28" fmla="*/ 1 w 5"/>
                <a:gd name="T29" fmla="*/ 1 h 2"/>
                <a:gd name="T30" fmla="*/ 2 w 5"/>
                <a:gd name="T31" fmla="*/ 0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2 h 2"/>
                <a:gd name="T66" fmla="*/ 3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87" name="Freeform 2760"/>
            <p:cNvSpPr>
              <a:spLocks/>
            </p:cNvSpPr>
            <p:nvPr/>
          </p:nvSpPr>
          <p:spPr bwMode="auto">
            <a:xfrm>
              <a:off x="3203580" y="5462134"/>
              <a:ext cx="9256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1 h 2"/>
                <a:gd name="T8" fmla="*/ 0 w 5"/>
                <a:gd name="T9" fmla="*/ 0 h 2"/>
                <a:gd name="T10" fmla="*/ 0 w 5"/>
                <a:gd name="T11" fmla="*/ 0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0 h 2"/>
                <a:gd name="T26" fmla="*/ 1 w 5"/>
                <a:gd name="T27" fmla="*/ 2 h 2"/>
                <a:gd name="T28" fmla="*/ 1 w 5"/>
                <a:gd name="T29" fmla="*/ 1 h 2"/>
                <a:gd name="T30" fmla="*/ 1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0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88" name="Freeform 2761"/>
            <p:cNvSpPr>
              <a:spLocks/>
            </p:cNvSpPr>
            <p:nvPr/>
          </p:nvSpPr>
          <p:spPr bwMode="auto">
            <a:xfrm>
              <a:off x="3212835" y="5458018"/>
              <a:ext cx="7405" cy="8231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4 h 5"/>
                <a:gd name="T4" fmla="*/ 0 w 5"/>
                <a:gd name="T5" fmla="*/ 4 h 5"/>
                <a:gd name="T6" fmla="*/ 0 w 5"/>
                <a:gd name="T7" fmla="*/ 4 h 5"/>
                <a:gd name="T8" fmla="*/ 0 w 5"/>
                <a:gd name="T9" fmla="*/ 4 h 5"/>
                <a:gd name="T10" fmla="*/ 0 w 5"/>
                <a:gd name="T11" fmla="*/ 4 h 5"/>
                <a:gd name="T12" fmla="*/ 0 w 5"/>
                <a:gd name="T13" fmla="*/ 4 h 5"/>
                <a:gd name="T14" fmla="*/ 1 w 5"/>
                <a:gd name="T15" fmla="*/ 4 h 5"/>
                <a:gd name="T16" fmla="*/ 1 w 5"/>
                <a:gd name="T17" fmla="*/ 3 h 5"/>
                <a:gd name="T18" fmla="*/ 1 w 5"/>
                <a:gd name="T19" fmla="*/ 3 h 5"/>
                <a:gd name="T20" fmla="*/ 1 w 5"/>
                <a:gd name="T21" fmla="*/ 3 h 5"/>
                <a:gd name="T22" fmla="*/ 1 w 5"/>
                <a:gd name="T23" fmla="*/ 4 h 5"/>
                <a:gd name="T24" fmla="*/ 1 w 5"/>
                <a:gd name="T25" fmla="*/ 4 h 5"/>
                <a:gd name="T26" fmla="*/ 1 w 5"/>
                <a:gd name="T27" fmla="*/ 4 h 5"/>
                <a:gd name="T28" fmla="*/ 1 w 5"/>
                <a:gd name="T29" fmla="*/ 4 h 5"/>
                <a:gd name="T30" fmla="*/ 2 w 5"/>
                <a:gd name="T31" fmla="*/ 4 h 5"/>
                <a:gd name="T32" fmla="*/ 2 w 5"/>
                <a:gd name="T33" fmla="*/ 4 h 5"/>
                <a:gd name="T34" fmla="*/ 2 w 5"/>
                <a:gd name="T35" fmla="*/ 4 h 5"/>
                <a:gd name="T36" fmla="*/ 2 w 5"/>
                <a:gd name="T37" fmla="*/ 4 h 5"/>
                <a:gd name="T38" fmla="*/ 2 w 5"/>
                <a:gd name="T39" fmla="*/ 5 h 5"/>
                <a:gd name="T40" fmla="*/ 2 w 5"/>
                <a:gd name="T41" fmla="*/ 5 h 5"/>
                <a:gd name="T42" fmla="*/ 2 w 5"/>
                <a:gd name="T43" fmla="*/ 4 h 5"/>
                <a:gd name="T44" fmla="*/ 2 w 5"/>
                <a:gd name="T45" fmla="*/ 4 h 5"/>
                <a:gd name="T46" fmla="*/ 2 w 5"/>
                <a:gd name="T47" fmla="*/ 4 h 5"/>
                <a:gd name="T48" fmla="*/ 2 w 5"/>
                <a:gd name="T49" fmla="*/ 4 h 5"/>
                <a:gd name="T50" fmla="*/ 3 w 5"/>
                <a:gd name="T51" fmla="*/ 5 h 5"/>
                <a:gd name="T52" fmla="*/ 3 w 5"/>
                <a:gd name="T53" fmla="*/ 4 h 5"/>
                <a:gd name="T54" fmla="*/ 3 w 5"/>
                <a:gd name="T55" fmla="*/ 4 h 5"/>
                <a:gd name="T56" fmla="*/ 3 w 5"/>
                <a:gd name="T57" fmla="*/ 4 h 5"/>
                <a:gd name="T58" fmla="*/ 3 w 5"/>
                <a:gd name="T59" fmla="*/ 4 h 5"/>
                <a:gd name="T60" fmla="*/ 3 w 5"/>
                <a:gd name="T61" fmla="*/ 4 h 5"/>
                <a:gd name="T62" fmla="*/ 3 w 5"/>
                <a:gd name="T63" fmla="*/ 4 h 5"/>
                <a:gd name="T64" fmla="*/ 3 w 5"/>
                <a:gd name="T65" fmla="*/ 4 h 5"/>
                <a:gd name="T66" fmla="*/ 3 w 5"/>
                <a:gd name="T67" fmla="*/ 4 h 5"/>
                <a:gd name="T68" fmla="*/ 3 w 5"/>
                <a:gd name="T69" fmla="*/ 4 h 5"/>
                <a:gd name="T70" fmla="*/ 3 w 5"/>
                <a:gd name="T71" fmla="*/ 4 h 5"/>
                <a:gd name="T72" fmla="*/ 4 w 5"/>
                <a:gd name="T73" fmla="*/ 4 h 5"/>
                <a:gd name="T74" fmla="*/ 4 w 5"/>
                <a:gd name="T75" fmla="*/ 4 h 5"/>
                <a:gd name="T76" fmla="*/ 4 w 5"/>
                <a:gd name="T77" fmla="*/ 4 h 5"/>
                <a:gd name="T78" fmla="*/ 4 w 5"/>
                <a:gd name="T79" fmla="*/ 4 h 5"/>
                <a:gd name="T80" fmla="*/ 4 w 5"/>
                <a:gd name="T81" fmla="*/ 4 h 5"/>
                <a:gd name="T82" fmla="*/ 4 w 5"/>
                <a:gd name="T83" fmla="*/ 4 h 5"/>
                <a:gd name="T84" fmla="*/ 4 w 5"/>
                <a:gd name="T85" fmla="*/ 4 h 5"/>
                <a:gd name="T86" fmla="*/ 4 w 5"/>
                <a:gd name="T87" fmla="*/ 4 h 5"/>
                <a:gd name="T88" fmla="*/ 5 w 5"/>
                <a:gd name="T89" fmla="*/ 4 h 5"/>
                <a:gd name="T90" fmla="*/ 5 w 5"/>
                <a:gd name="T91" fmla="*/ 1 h 5"/>
                <a:gd name="T92" fmla="*/ 5 w 5"/>
                <a:gd name="T93" fmla="*/ 1 h 5"/>
                <a:gd name="T94" fmla="*/ 5 w 5"/>
                <a:gd name="T9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89" name="Freeform 2762"/>
            <p:cNvSpPr>
              <a:spLocks/>
            </p:cNvSpPr>
            <p:nvPr/>
          </p:nvSpPr>
          <p:spPr bwMode="auto">
            <a:xfrm>
              <a:off x="3220241" y="5462134"/>
              <a:ext cx="7405" cy="4116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1 h 3"/>
                <a:gd name="T6" fmla="*/ 0 w 5"/>
                <a:gd name="T7" fmla="*/ 1 h 3"/>
                <a:gd name="T8" fmla="*/ 0 w 5"/>
                <a:gd name="T9" fmla="*/ 2 h 3"/>
                <a:gd name="T10" fmla="*/ 0 w 5"/>
                <a:gd name="T11" fmla="*/ 2 h 3"/>
                <a:gd name="T12" fmla="*/ 0 w 5"/>
                <a:gd name="T13" fmla="*/ 2 h 3"/>
                <a:gd name="T14" fmla="*/ 1 w 5"/>
                <a:gd name="T15" fmla="*/ 2 h 3"/>
                <a:gd name="T16" fmla="*/ 1 w 5"/>
                <a:gd name="T17" fmla="*/ 2 h 3"/>
                <a:gd name="T18" fmla="*/ 1 w 5"/>
                <a:gd name="T19" fmla="*/ 2 h 3"/>
                <a:gd name="T20" fmla="*/ 1 w 5"/>
                <a:gd name="T21" fmla="*/ 2 h 3"/>
                <a:gd name="T22" fmla="*/ 1 w 5"/>
                <a:gd name="T23" fmla="*/ 1 h 3"/>
                <a:gd name="T24" fmla="*/ 1 w 5"/>
                <a:gd name="T25" fmla="*/ 2 h 3"/>
                <a:gd name="T26" fmla="*/ 1 w 5"/>
                <a:gd name="T27" fmla="*/ 2 h 3"/>
                <a:gd name="T28" fmla="*/ 1 w 5"/>
                <a:gd name="T29" fmla="*/ 2 h 3"/>
                <a:gd name="T30" fmla="*/ 1 w 5"/>
                <a:gd name="T31" fmla="*/ 2 h 3"/>
                <a:gd name="T32" fmla="*/ 1 w 5"/>
                <a:gd name="T33" fmla="*/ 2 h 3"/>
                <a:gd name="T34" fmla="*/ 1 w 5"/>
                <a:gd name="T35" fmla="*/ 2 h 3"/>
                <a:gd name="T36" fmla="*/ 1 w 5"/>
                <a:gd name="T37" fmla="*/ 3 h 3"/>
                <a:gd name="T38" fmla="*/ 2 w 5"/>
                <a:gd name="T39" fmla="*/ 2 h 3"/>
                <a:gd name="T40" fmla="*/ 2 w 5"/>
                <a:gd name="T41" fmla="*/ 2 h 3"/>
                <a:gd name="T42" fmla="*/ 2 w 5"/>
                <a:gd name="T43" fmla="*/ 1 h 3"/>
                <a:gd name="T44" fmla="*/ 2 w 5"/>
                <a:gd name="T45" fmla="*/ 1 h 3"/>
                <a:gd name="T46" fmla="*/ 2 w 5"/>
                <a:gd name="T47" fmla="*/ 1 h 3"/>
                <a:gd name="T48" fmla="*/ 2 w 5"/>
                <a:gd name="T49" fmla="*/ 1 h 3"/>
                <a:gd name="T50" fmla="*/ 2 w 5"/>
                <a:gd name="T51" fmla="*/ 2 h 3"/>
                <a:gd name="T52" fmla="*/ 2 w 5"/>
                <a:gd name="T53" fmla="*/ 2 h 3"/>
                <a:gd name="T54" fmla="*/ 2 w 5"/>
                <a:gd name="T55" fmla="*/ 2 h 3"/>
                <a:gd name="T56" fmla="*/ 3 w 5"/>
                <a:gd name="T57" fmla="*/ 2 h 3"/>
                <a:gd name="T58" fmla="*/ 3 w 5"/>
                <a:gd name="T59" fmla="*/ 2 h 3"/>
                <a:gd name="T60" fmla="*/ 3 w 5"/>
                <a:gd name="T61" fmla="*/ 2 h 3"/>
                <a:gd name="T62" fmla="*/ 3 w 5"/>
                <a:gd name="T63" fmla="*/ 1 h 3"/>
                <a:gd name="T64" fmla="*/ 3 w 5"/>
                <a:gd name="T65" fmla="*/ 2 h 3"/>
                <a:gd name="T66" fmla="*/ 3 w 5"/>
                <a:gd name="T67" fmla="*/ 2 h 3"/>
                <a:gd name="T68" fmla="*/ 3 w 5"/>
                <a:gd name="T69" fmla="*/ 2 h 3"/>
                <a:gd name="T70" fmla="*/ 3 w 5"/>
                <a:gd name="T71" fmla="*/ 2 h 3"/>
                <a:gd name="T72" fmla="*/ 3 w 5"/>
                <a:gd name="T73" fmla="*/ 2 h 3"/>
                <a:gd name="T74" fmla="*/ 4 w 5"/>
                <a:gd name="T75" fmla="*/ 1 h 3"/>
                <a:gd name="T76" fmla="*/ 4 w 5"/>
                <a:gd name="T77" fmla="*/ 1 h 3"/>
                <a:gd name="T78" fmla="*/ 4 w 5"/>
                <a:gd name="T79" fmla="*/ 2 h 3"/>
                <a:gd name="T80" fmla="*/ 4 w 5"/>
                <a:gd name="T81" fmla="*/ 2 h 3"/>
                <a:gd name="T82" fmla="*/ 4 w 5"/>
                <a:gd name="T83" fmla="*/ 2 h 3"/>
                <a:gd name="T84" fmla="*/ 4 w 5"/>
                <a:gd name="T85" fmla="*/ 2 h 3"/>
                <a:gd name="T86" fmla="*/ 4 w 5"/>
                <a:gd name="T87" fmla="*/ 1 h 3"/>
                <a:gd name="T88" fmla="*/ 4 w 5"/>
                <a:gd name="T89" fmla="*/ 1 h 3"/>
                <a:gd name="T90" fmla="*/ 4 w 5"/>
                <a:gd name="T91" fmla="*/ 1 h 3"/>
                <a:gd name="T92" fmla="*/ 4 w 5"/>
                <a:gd name="T93" fmla="*/ 2 h 3"/>
                <a:gd name="T94" fmla="*/ 5 w 5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90" name="Freeform 2763"/>
            <p:cNvSpPr>
              <a:spLocks/>
            </p:cNvSpPr>
            <p:nvPr/>
          </p:nvSpPr>
          <p:spPr bwMode="auto">
            <a:xfrm>
              <a:off x="3227646" y="5462134"/>
              <a:ext cx="7405" cy="4116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0 w 4"/>
                <a:gd name="T17" fmla="*/ 1 h 2"/>
                <a:gd name="T18" fmla="*/ 1 w 4"/>
                <a:gd name="T19" fmla="*/ 2 h 2"/>
                <a:gd name="T20" fmla="*/ 1 w 4"/>
                <a:gd name="T21" fmla="*/ 2 h 2"/>
                <a:gd name="T22" fmla="*/ 1 w 4"/>
                <a:gd name="T23" fmla="*/ 2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2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0 h 2"/>
                <a:gd name="T36" fmla="*/ 1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0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0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1 h 2"/>
                <a:gd name="T58" fmla="*/ 2 w 4"/>
                <a:gd name="T59" fmla="*/ 1 h 2"/>
                <a:gd name="T60" fmla="*/ 3 w 4"/>
                <a:gd name="T61" fmla="*/ 0 h 2"/>
                <a:gd name="T62" fmla="*/ 3 w 4"/>
                <a:gd name="T63" fmla="*/ 2 h 2"/>
                <a:gd name="T64" fmla="*/ 3 w 4"/>
                <a:gd name="T65" fmla="*/ 2 h 2"/>
                <a:gd name="T66" fmla="*/ 3 w 4"/>
                <a:gd name="T67" fmla="*/ 1 h 2"/>
                <a:gd name="T68" fmla="*/ 3 w 4"/>
                <a:gd name="T69" fmla="*/ 0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0 h 2"/>
                <a:gd name="T76" fmla="*/ 4 w 4"/>
                <a:gd name="T77" fmla="*/ 0 h 2"/>
                <a:gd name="T78" fmla="*/ 4 w 4"/>
                <a:gd name="T79" fmla="*/ 0 h 2"/>
                <a:gd name="T80" fmla="*/ 4 w 4"/>
                <a:gd name="T81" fmla="*/ 0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91" name="Freeform 2764"/>
            <p:cNvSpPr>
              <a:spLocks/>
            </p:cNvSpPr>
            <p:nvPr/>
          </p:nvSpPr>
          <p:spPr bwMode="auto">
            <a:xfrm>
              <a:off x="3235051" y="5462134"/>
              <a:ext cx="7405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0 h 2"/>
                <a:gd name="T20" fmla="*/ 1 w 5"/>
                <a:gd name="T21" fmla="*/ 0 h 2"/>
                <a:gd name="T22" fmla="*/ 1 w 5"/>
                <a:gd name="T23" fmla="*/ 0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3 w 5"/>
                <a:gd name="T43" fmla="*/ 2 h 2"/>
                <a:gd name="T44" fmla="*/ 3 w 5"/>
                <a:gd name="T45" fmla="*/ 1 h 2"/>
                <a:gd name="T46" fmla="*/ 3 w 5"/>
                <a:gd name="T47" fmla="*/ 0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0 h 2"/>
                <a:gd name="T56" fmla="*/ 3 w 5"/>
                <a:gd name="T57" fmla="*/ 0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0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0 h 2"/>
                <a:gd name="T80" fmla="*/ 4 w 5"/>
                <a:gd name="T81" fmla="*/ 0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0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92" name="Freeform 2765"/>
            <p:cNvSpPr>
              <a:spLocks/>
            </p:cNvSpPr>
            <p:nvPr/>
          </p:nvSpPr>
          <p:spPr bwMode="auto">
            <a:xfrm>
              <a:off x="3242456" y="5462134"/>
              <a:ext cx="7405" cy="4116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1 w 5"/>
                <a:gd name="T5" fmla="*/ 1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0 h 2"/>
                <a:gd name="T24" fmla="*/ 1 w 5"/>
                <a:gd name="T25" fmla="*/ 0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0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2 h 2"/>
                <a:gd name="T60" fmla="*/ 3 w 5"/>
                <a:gd name="T61" fmla="*/ 1 h 2"/>
                <a:gd name="T62" fmla="*/ 4 w 5"/>
                <a:gd name="T63" fmla="*/ 0 h 2"/>
                <a:gd name="T64" fmla="*/ 4 w 5"/>
                <a:gd name="T65" fmla="*/ 0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5 w 5"/>
                <a:gd name="T85" fmla="*/ 0 h 2"/>
                <a:gd name="T86" fmla="*/ 5 w 5"/>
                <a:gd name="T87" fmla="*/ 0 h 2"/>
                <a:gd name="T88" fmla="*/ 5 w 5"/>
                <a:gd name="T89" fmla="*/ 0 h 2"/>
                <a:gd name="T90" fmla="*/ 5 w 5"/>
                <a:gd name="T91" fmla="*/ 0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93" name="Freeform 2766"/>
            <p:cNvSpPr>
              <a:spLocks/>
            </p:cNvSpPr>
            <p:nvPr/>
          </p:nvSpPr>
          <p:spPr bwMode="auto">
            <a:xfrm>
              <a:off x="3249861" y="5462134"/>
              <a:ext cx="9257" cy="2058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2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2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2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2 h 2"/>
                <a:gd name="T90" fmla="*/ 4 w 5"/>
                <a:gd name="T91" fmla="*/ 2 h 2"/>
                <a:gd name="T92" fmla="*/ 5 w 5"/>
                <a:gd name="T93" fmla="*/ 2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94" name="Freeform 2767"/>
            <p:cNvSpPr>
              <a:spLocks/>
            </p:cNvSpPr>
            <p:nvPr/>
          </p:nvSpPr>
          <p:spPr bwMode="auto">
            <a:xfrm>
              <a:off x="3259118" y="5460076"/>
              <a:ext cx="5553" cy="4116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0 w 4"/>
                <a:gd name="T11" fmla="*/ 3 h 3"/>
                <a:gd name="T12" fmla="*/ 0 w 4"/>
                <a:gd name="T13" fmla="*/ 3 h 3"/>
                <a:gd name="T14" fmla="*/ 0 w 4"/>
                <a:gd name="T15" fmla="*/ 3 h 3"/>
                <a:gd name="T16" fmla="*/ 1 w 4"/>
                <a:gd name="T17" fmla="*/ 2 h 3"/>
                <a:gd name="T18" fmla="*/ 1 w 4"/>
                <a:gd name="T19" fmla="*/ 2 h 3"/>
                <a:gd name="T20" fmla="*/ 1 w 4"/>
                <a:gd name="T21" fmla="*/ 3 h 3"/>
                <a:gd name="T22" fmla="*/ 1 w 4"/>
                <a:gd name="T23" fmla="*/ 2 h 3"/>
                <a:gd name="T24" fmla="*/ 1 w 4"/>
                <a:gd name="T25" fmla="*/ 2 h 3"/>
                <a:gd name="T26" fmla="*/ 1 w 4"/>
                <a:gd name="T27" fmla="*/ 2 h 3"/>
                <a:gd name="T28" fmla="*/ 1 w 4"/>
                <a:gd name="T29" fmla="*/ 3 h 3"/>
                <a:gd name="T30" fmla="*/ 1 w 4"/>
                <a:gd name="T31" fmla="*/ 3 h 3"/>
                <a:gd name="T32" fmla="*/ 1 w 4"/>
                <a:gd name="T33" fmla="*/ 2 h 3"/>
                <a:gd name="T34" fmla="*/ 1 w 4"/>
                <a:gd name="T35" fmla="*/ 3 h 3"/>
                <a:gd name="T36" fmla="*/ 1 w 4"/>
                <a:gd name="T37" fmla="*/ 3 h 3"/>
                <a:gd name="T38" fmla="*/ 2 w 4"/>
                <a:gd name="T39" fmla="*/ 2 h 3"/>
                <a:gd name="T40" fmla="*/ 2 w 4"/>
                <a:gd name="T41" fmla="*/ 3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3 h 3"/>
                <a:gd name="T48" fmla="*/ 2 w 4"/>
                <a:gd name="T49" fmla="*/ 2 h 3"/>
                <a:gd name="T50" fmla="*/ 2 w 4"/>
                <a:gd name="T51" fmla="*/ 3 h 3"/>
                <a:gd name="T52" fmla="*/ 2 w 4"/>
                <a:gd name="T53" fmla="*/ 2 h 3"/>
                <a:gd name="T54" fmla="*/ 2 w 4"/>
                <a:gd name="T55" fmla="*/ 2 h 3"/>
                <a:gd name="T56" fmla="*/ 2 w 4"/>
                <a:gd name="T57" fmla="*/ 2 h 3"/>
                <a:gd name="T58" fmla="*/ 2 w 4"/>
                <a:gd name="T59" fmla="*/ 3 h 3"/>
                <a:gd name="T60" fmla="*/ 3 w 4"/>
                <a:gd name="T61" fmla="*/ 2 h 3"/>
                <a:gd name="T62" fmla="*/ 3 w 4"/>
                <a:gd name="T63" fmla="*/ 2 h 3"/>
                <a:gd name="T64" fmla="*/ 3 w 4"/>
                <a:gd name="T65" fmla="*/ 3 h 3"/>
                <a:gd name="T66" fmla="*/ 3 w 4"/>
                <a:gd name="T67" fmla="*/ 2 h 3"/>
                <a:gd name="T68" fmla="*/ 3 w 4"/>
                <a:gd name="T69" fmla="*/ 2 h 3"/>
                <a:gd name="T70" fmla="*/ 3 w 4"/>
                <a:gd name="T71" fmla="*/ 1 h 3"/>
                <a:gd name="T72" fmla="*/ 3 w 4"/>
                <a:gd name="T73" fmla="*/ 1 h 3"/>
                <a:gd name="T74" fmla="*/ 3 w 4"/>
                <a:gd name="T75" fmla="*/ 2 h 3"/>
                <a:gd name="T76" fmla="*/ 3 w 4"/>
                <a:gd name="T77" fmla="*/ 1 h 3"/>
                <a:gd name="T78" fmla="*/ 3 w 4"/>
                <a:gd name="T79" fmla="*/ 1 h 3"/>
                <a:gd name="T80" fmla="*/ 3 w 4"/>
                <a:gd name="T81" fmla="*/ 1 h 3"/>
                <a:gd name="T82" fmla="*/ 4 w 4"/>
                <a:gd name="T83" fmla="*/ 2 h 3"/>
                <a:gd name="T84" fmla="*/ 4 w 4"/>
                <a:gd name="T85" fmla="*/ 2 h 3"/>
                <a:gd name="T86" fmla="*/ 4 w 4"/>
                <a:gd name="T87" fmla="*/ 2 h 3"/>
                <a:gd name="T88" fmla="*/ 4 w 4"/>
                <a:gd name="T89" fmla="*/ 2 h 3"/>
                <a:gd name="T90" fmla="*/ 4 w 4"/>
                <a:gd name="T91" fmla="*/ 1 h 3"/>
                <a:gd name="T92" fmla="*/ 4 w 4"/>
                <a:gd name="T93" fmla="*/ 2 h 3"/>
                <a:gd name="T94" fmla="*/ 4 w 4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95" name="Freeform 2768"/>
            <p:cNvSpPr>
              <a:spLocks/>
            </p:cNvSpPr>
            <p:nvPr/>
          </p:nvSpPr>
          <p:spPr bwMode="auto">
            <a:xfrm>
              <a:off x="3264671" y="5462134"/>
              <a:ext cx="7405" cy="2058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0 w 5"/>
                <a:gd name="T7" fmla="*/ 2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2 w 5"/>
                <a:gd name="T29" fmla="*/ 2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2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2 h 2"/>
                <a:gd name="T92" fmla="*/ 4 w 5"/>
                <a:gd name="T93" fmla="*/ 2 h 2"/>
                <a:gd name="T94" fmla="*/ 5 w 5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96" name="Freeform 2769"/>
            <p:cNvSpPr>
              <a:spLocks/>
            </p:cNvSpPr>
            <p:nvPr/>
          </p:nvSpPr>
          <p:spPr bwMode="auto">
            <a:xfrm>
              <a:off x="3272076" y="5462134"/>
              <a:ext cx="7405" cy="2058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0 h 1"/>
                <a:gd name="T10" fmla="*/ 0 w 4"/>
                <a:gd name="T11" fmla="*/ 1 h 1"/>
                <a:gd name="T12" fmla="*/ 0 w 4"/>
                <a:gd name="T13" fmla="*/ 1 h 1"/>
                <a:gd name="T14" fmla="*/ 0 w 4"/>
                <a:gd name="T15" fmla="*/ 0 h 1"/>
                <a:gd name="T16" fmla="*/ 0 w 4"/>
                <a:gd name="T17" fmla="*/ 0 h 1"/>
                <a:gd name="T18" fmla="*/ 0 w 4"/>
                <a:gd name="T19" fmla="*/ 0 h 1"/>
                <a:gd name="T20" fmla="*/ 1 w 4"/>
                <a:gd name="T21" fmla="*/ 0 h 1"/>
                <a:gd name="T22" fmla="*/ 1 w 4"/>
                <a:gd name="T23" fmla="*/ 0 h 1"/>
                <a:gd name="T24" fmla="*/ 1 w 4"/>
                <a:gd name="T25" fmla="*/ 1 h 1"/>
                <a:gd name="T26" fmla="*/ 1 w 4"/>
                <a:gd name="T27" fmla="*/ 1 h 1"/>
                <a:gd name="T28" fmla="*/ 1 w 4"/>
                <a:gd name="T29" fmla="*/ 0 h 1"/>
                <a:gd name="T30" fmla="*/ 1 w 4"/>
                <a:gd name="T31" fmla="*/ 1 h 1"/>
                <a:gd name="T32" fmla="*/ 1 w 4"/>
                <a:gd name="T33" fmla="*/ 0 h 1"/>
                <a:gd name="T34" fmla="*/ 1 w 4"/>
                <a:gd name="T35" fmla="*/ 0 h 1"/>
                <a:gd name="T36" fmla="*/ 1 w 4"/>
                <a:gd name="T37" fmla="*/ 0 h 1"/>
                <a:gd name="T38" fmla="*/ 2 w 4"/>
                <a:gd name="T39" fmla="*/ 0 h 1"/>
                <a:gd name="T40" fmla="*/ 2 w 4"/>
                <a:gd name="T41" fmla="*/ 0 h 1"/>
                <a:gd name="T42" fmla="*/ 2 w 4"/>
                <a:gd name="T43" fmla="*/ 0 h 1"/>
                <a:gd name="T44" fmla="*/ 2 w 4"/>
                <a:gd name="T45" fmla="*/ 0 h 1"/>
                <a:gd name="T46" fmla="*/ 2 w 4"/>
                <a:gd name="T47" fmla="*/ 0 h 1"/>
                <a:gd name="T48" fmla="*/ 2 w 4"/>
                <a:gd name="T49" fmla="*/ 0 h 1"/>
                <a:gd name="T50" fmla="*/ 2 w 4"/>
                <a:gd name="T51" fmla="*/ 1 h 1"/>
                <a:gd name="T52" fmla="*/ 2 w 4"/>
                <a:gd name="T53" fmla="*/ 1 h 1"/>
                <a:gd name="T54" fmla="*/ 2 w 4"/>
                <a:gd name="T55" fmla="*/ 1 h 1"/>
                <a:gd name="T56" fmla="*/ 2 w 4"/>
                <a:gd name="T57" fmla="*/ 0 h 1"/>
                <a:gd name="T58" fmla="*/ 2 w 4"/>
                <a:gd name="T59" fmla="*/ 0 h 1"/>
                <a:gd name="T60" fmla="*/ 3 w 4"/>
                <a:gd name="T61" fmla="*/ 1 h 1"/>
                <a:gd name="T62" fmla="*/ 3 w 4"/>
                <a:gd name="T63" fmla="*/ 0 h 1"/>
                <a:gd name="T64" fmla="*/ 3 w 4"/>
                <a:gd name="T65" fmla="*/ 0 h 1"/>
                <a:gd name="T66" fmla="*/ 3 w 4"/>
                <a:gd name="T67" fmla="*/ 1 h 1"/>
                <a:gd name="T68" fmla="*/ 3 w 4"/>
                <a:gd name="T69" fmla="*/ 0 h 1"/>
                <a:gd name="T70" fmla="*/ 3 w 4"/>
                <a:gd name="T71" fmla="*/ 1 h 1"/>
                <a:gd name="T72" fmla="*/ 3 w 4"/>
                <a:gd name="T73" fmla="*/ 1 h 1"/>
                <a:gd name="T74" fmla="*/ 3 w 4"/>
                <a:gd name="T75" fmla="*/ 1 h 1"/>
                <a:gd name="T76" fmla="*/ 3 w 4"/>
                <a:gd name="T77" fmla="*/ 1 h 1"/>
                <a:gd name="T78" fmla="*/ 4 w 4"/>
                <a:gd name="T79" fmla="*/ 1 h 1"/>
                <a:gd name="T80" fmla="*/ 4 w 4"/>
                <a:gd name="T81" fmla="*/ 0 h 1"/>
                <a:gd name="T82" fmla="*/ 4 w 4"/>
                <a:gd name="T83" fmla="*/ 0 h 1"/>
                <a:gd name="T84" fmla="*/ 4 w 4"/>
                <a:gd name="T85" fmla="*/ 1 h 1"/>
                <a:gd name="T86" fmla="*/ 4 w 4"/>
                <a:gd name="T87" fmla="*/ 1 h 1"/>
                <a:gd name="T88" fmla="*/ 4 w 4"/>
                <a:gd name="T89" fmla="*/ 0 h 1"/>
                <a:gd name="T90" fmla="*/ 4 w 4"/>
                <a:gd name="T91" fmla="*/ 1 h 1"/>
                <a:gd name="T92" fmla="*/ 4 w 4"/>
                <a:gd name="T93" fmla="*/ 1 h 1"/>
                <a:gd name="T94" fmla="*/ 4 w 4"/>
                <a:gd name="T95" fmla="*/ 1 h 1"/>
                <a:gd name="T96" fmla="*/ 4 w 4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97" name="Freeform 2770"/>
            <p:cNvSpPr>
              <a:spLocks/>
            </p:cNvSpPr>
            <p:nvPr/>
          </p:nvSpPr>
          <p:spPr bwMode="auto">
            <a:xfrm>
              <a:off x="3279481" y="5462134"/>
              <a:ext cx="7405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0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0 h 2"/>
                <a:gd name="T20" fmla="*/ 2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0 h 2"/>
                <a:gd name="T28" fmla="*/ 2 w 5"/>
                <a:gd name="T29" fmla="*/ 0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3 w 5"/>
                <a:gd name="T43" fmla="*/ 1 h 2"/>
                <a:gd name="T44" fmla="*/ 3 w 5"/>
                <a:gd name="T45" fmla="*/ 0 h 2"/>
                <a:gd name="T46" fmla="*/ 3 w 5"/>
                <a:gd name="T47" fmla="*/ 0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0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0 h 2"/>
                <a:gd name="T78" fmla="*/ 4 w 5"/>
                <a:gd name="T79" fmla="*/ 0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98" name="Freeform 2771"/>
            <p:cNvSpPr>
              <a:spLocks/>
            </p:cNvSpPr>
            <p:nvPr/>
          </p:nvSpPr>
          <p:spPr bwMode="auto">
            <a:xfrm>
              <a:off x="3286886" y="5462134"/>
              <a:ext cx="7405" cy="2058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0 h 1"/>
                <a:gd name="T4" fmla="*/ 0 w 5"/>
                <a:gd name="T5" fmla="*/ 0 h 1"/>
                <a:gd name="T6" fmla="*/ 1 w 5"/>
                <a:gd name="T7" fmla="*/ 1 h 1"/>
                <a:gd name="T8" fmla="*/ 1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0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0 h 1"/>
                <a:gd name="T24" fmla="*/ 1 w 5"/>
                <a:gd name="T25" fmla="*/ 1 h 1"/>
                <a:gd name="T26" fmla="*/ 1 w 5"/>
                <a:gd name="T27" fmla="*/ 1 h 1"/>
                <a:gd name="T28" fmla="*/ 2 w 5"/>
                <a:gd name="T29" fmla="*/ 1 h 1"/>
                <a:gd name="T30" fmla="*/ 2 w 5"/>
                <a:gd name="T31" fmla="*/ 1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0 h 1"/>
                <a:gd name="T46" fmla="*/ 2 w 5"/>
                <a:gd name="T47" fmla="*/ 1 h 1"/>
                <a:gd name="T48" fmla="*/ 2 w 5"/>
                <a:gd name="T49" fmla="*/ 1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0 h 1"/>
                <a:gd name="T64" fmla="*/ 3 w 5"/>
                <a:gd name="T65" fmla="*/ 0 h 1"/>
                <a:gd name="T66" fmla="*/ 3 w 5"/>
                <a:gd name="T67" fmla="*/ 1 h 1"/>
                <a:gd name="T68" fmla="*/ 3 w 5"/>
                <a:gd name="T69" fmla="*/ 1 h 1"/>
                <a:gd name="T70" fmla="*/ 4 w 5"/>
                <a:gd name="T71" fmla="*/ 0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0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1 h 1"/>
                <a:gd name="T86" fmla="*/ 4 w 5"/>
                <a:gd name="T87" fmla="*/ 1 h 1"/>
                <a:gd name="T88" fmla="*/ 4 w 5"/>
                <a:gd name="T89" fmla="*/ 1 h 1"/>
                <a:gd name="T90" fmla="*/ 4 w 5"/>
                <a:gd name="T91" fmla="*/ 1 h 1"/>
                <a:gd name="T92" fmla="*/ 5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799" name="Freeform 2772"/>
            <p:cNvSpPr>
              <a:spLocks/>
            </p:cNvSpPr>
            <p:nvPr/>
          </p:nvSpPr>
          <p:spPr bwMode="auto">
            <a:xfrm>
              <a:off x="3294292" y="5462134"/>
              <a:ext cx="7405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0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1 h 2"/>
                <a:gd name="T18" fmla="*/ 1 w 4"/>
                <a:gd name="T19" fmla="*/ 0 h 2"/>
                <a:gd name="T20" fmla="*/ 1 w 4"/>
                <a:gd name="T21" fmla="*/ 0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2 w 4"/>
                <a:gd name="T33" fmla="*/ 1 h 2"/>
                <a:gd name="T34" fmla="*/ 2 w 4"/>
                <a:gd name="T35" fmla="*/ 1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3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2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3 w 4"/>
                <a:gd name="T79" fmla="*/ 1 h 2"/>
                <a:gd name="T80" fmla="*/ 4 w 4"/>
                <a:gd name="T81" fmla="*/ 2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00" name="Freeform 2773"/>
            <p:cNvSpPr>
              <a:spLocks/>
            </p:cNvSpPr>
            <p:nvPr/>
          </p:nvSpPr>
          <p:spPr bwMode="auto">
            <a:xfrm>
              <a:off x="3301697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2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1 h 2"/>
                <a:gd name="T24" fmla="*/ 2 w 5"/>
                <a:gd name="T25" fmla="*/ 0 h 2"/>
                <a:gd name="T26" fmla="*/ 2 w 5"/>
                <a:gd name="T27" fmla="*/ 0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0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4 w 5"/>
                <a:gd name="T61" fmla="*/ 2 h 2"/>
                <a:gd name="T62" fmla="*/ 4 w 5"/>
                <a:gd name="T63" fmla="*/ 1 h 2"/>
                <a:gd name="T64" fmla="*/ 4 w 5"/>
                <a:gd name="T65" fmla="*/ 2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2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5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0 h 2"/>
                <a:gd name="T90" fmla="*/ 5 w 5"/>
                <a:gd name="T91" fmla="*/ 0 h 2"/>
                <a:gd name="T92" fmla="*/ 5 w 5"/>
                <a:gd name="T93" fmla="*/ 0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01" name="Freeform 2774"/>
            <p:cNvSpPr>
              <a:spLocks/>
            </p:cNvSpPr>
            <p:nvPr/>
          </p:nvSpPr>
          <p:spPr bwMode="auto">
            <a:xfrm>
              <a:off x="3309102" y="5464192"/>
              <a:ext cx="7405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0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2 w 5"/>
                <a:gd name="T25" fmla="*/ 0 h 1"/>
                <a:gd name="T26" fmla="*/ 2 w 5"/>
                <a:gd name="T27" fmla="*/ 0 h 1"/>
                <a:gd name="T28" fmla="*/ 2 w 5"/>
                <a:gd name="T29" fmla="*/ 0 h 1"/>
                <a:gd name="T30" fmla="*/ 2 w 5"/>
                <a:gd name="T31" fmla="*/ 1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1 h 1"/>
                <a:gd name="T46" fmla="*/ 3 w 5"/>
                <a:gd name="T47" fmla="*/ 1 h 1"/>
                <a:gd name="T48" fmla="*/ 3 w 5"/>
                <a:gd name="T49" fmla="*/ 1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0 h 1"/>
                <a:gd name="T64" fmla="*/ 4 w 5"/>
                <a:gd name="T65" fmla="*/ 0 h 1"/>
                <a:gd name="T66" fmla="*/ 4 w 5"/>
                <a:gd name="T67" fmla="*/ 0 h 1"/>
                <a:gd name="T68" fmla="*/ 4 w 5"/>
                <a:gd name="T69" fmla="*/ 0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0 h 1"/>
                <a:gd name="T86" fmla="*/ 5 w 5"/>
                <a:gd name="T87" fmla="*/ 1 h 1"/>
                <a:gd name="T88" fmla="*/ 5 w 5"/>
                <a:gd name="T89" fmla="*/ 0 h 1"/>
                <a:gd name="T90" fmla="*/ 5 w 5"/>
                <a:gd name="T91" fmla="*/ 0 h 1"/>
                <a:gd name="T92" fmla="*/ 5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02" name="Freeform 2775"/>
            <p:cNvSpPr>
              <a:spLocks/>
            </p:cNvSpPr>
            <p:nvPr/>
          </p:nvSpPr>
          <p:spPr bwMode="auto">
            <a:xfrm>
              <a:off x="3316507" y="5462134"/>
              <a:ext cx="9257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2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1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1 h 2"/>
                <a:gd name="T46" fmla="*/ 2 w 5"/>
                <a:gd name="T47" fmla="*/ 2 h 2"/>
                <a:gd name="T48" fmla="*/ 2 w 5"/>
                <a:gd name="T49" fmla="*/ 2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0 h 2"/>
                <a:gd name="T66" fmla="*/ 3 w 5"/>
                <a:gd name="T67" fmla="*/ 0 h 2"/>
                <a:gd name="T68" fmla="*/ 3 w 5"/>
                <a:gd name="T69" fmla="*/ 2 h 2"/>
                <a:gd name="T70" fmla="*/ 3 w 5"/>
                <a:gd name="T71" fmla="*/ 2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2 h 2"/>
                <a:gd name="T90" fmla="*/ 4 w 5"/>
                <a:gd name="T91" fmla="*/ 2 h 2"/>
                <a:gd name="T92" fmla="*/ 5 w 5"/>
                <a:gd name="T93" fmla="*/ 2 h 2"/>
                <a:gd name="T94" fmla="*/ 5 w 5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03" name="Freeform 2776"/>
            <p:cNvSpPr>
              <a:spLocks/>
            </p:cNvSpPr>
            <p:nvPr/>
          </p:nvSpPr>
          <p:spPr bwMode="auto">
            <a:xfrm>
              <a:off x="3325764" y="5462134"/>
              <a:ext cx="5553" cy="4116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0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2 h 2"/>
                <a:gd name="T26" fmla="*/ 1 w 4"/>
                <a:gd name="T27" fmla="*/ 2 h 2"/>
                <a:gd name="T28" fmla="*/ 1 w 4"/>
                <a:gd name="T29" fmla="*/ 2 h 2"/>
                <a:gd name="T30" fmla="*/ 1 w 4"/>
                <a:gd name="T31" fmla="*/ 2 h 2"/>
                <a:gd name="T32" fmla="*/ 1 w 4"/>
                <a:gd name="T33" fmla="*/ 2 h 2"/>
                <a:gd name="T34" fmla="*/ 1 w 4"/>
                <a:gd name="T35" fmla="*/ 2 h 2"/>
                <a:gd name="T36" fmla="*/ 1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1 h 2"/>
                <a:gd name="T50" fmla="*/ 2 w 4"/>
                <a:gd name="T51" fmla="*/ 2 h 2"/>
                <a:gd name="T52" fmla="*/ 2 w 4"/>
                <a:gd name="T53" fmla="*/ 1 h 2"/>
                <a:gd name="T54" fmla="*/ 2 w 4"/>
                <a:gd name="T55" fmla="*/ 2 h 2"/>
                <a:gd name="T56" fmla="*/ 2 w 4"/>
                <a:gd name="T57" fmla="*/ 2 h 2"/>
                <a:gd name="T58" fmla="*/ 3 w 4"/>
                <a:gd name="T59" fmla="*/ 1 h 2"/>
                <a:gd name="T60" fmla="*/ 3 w 4"/>
                <a:gd name="T61" fmla="*/ 2 h 2"/>
                <a:gd name="T62" fmla="*/ 3 w 4"/>
                <a:gd name="T63" fmla="*/ 2 h 2"/>
                <a:gd name="T64" fmla="*/ 3 w 4"/>
                <a:gd name="T65" fmla="*/ 1 h 2"/>
                <a:gd name="T66" fmla="*/ 3 w 4"/>
                <a:gd name="T67" fmla="*/ 2 h 2"/>
                <a:gd name="T68" fmla="*/ 3 w 4"/>
                <a:gd name="T69" fmla="*/ 1 h 2"/>
                <a:gd name="T70" fmla="*/ 3 w 4"/>
                <a:gd name="T71" fmla="*/ 0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3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2 h 2"/>
                <a:gd name="T86" fmla="*/ 4 w 4"/>
                <a:gd name="T87" fmla="*/ 2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04" name="Freeform 2777"/>
            <p:cNvSpPr>
              <a:spLocks/>
            </p:cNvSpPr>
            <p:nvPr/>
          </p:nvSpPr>
          <p:spPr bwMode="auto">
            <a:xfrm>
              <a:off x="3331317" y="5464192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1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2 w 5"/>
                <a:gd name="T25" fmla="*/ 0 h 2"/>
                <a:gd name="T26" fmla="*/ 2 w 5"/>
                <a:gd name="T27" fmla="*/ 0 h 2"/>
                <a:gd name="T28" fmla="*/ 2 w 5"/>
                <a:gd name="T29" fmla="*/ 1 h 2"/>
                <a:gd name="T30" fmla="*/ 2 w 5"/>
                <a:gd name="T31" fmla="*/ 0 h 2"/>
                <a:gd name="T32" fmla="*/ 2 w 5"/>
                <a:gd name="T33" fmla="*/ 0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1 h 2"/>
                <a:gd name="T42" fmla="*/ 2 w 5"/>
                <a:gd name="T43" fmla="*/ 0 h 2"/>
                <a:gd name="T44" fmla="*/ 2 w 5"/>
                <a:gd name="T45" fmla="*/ 0 h 2"/>
                <a:gd name="T46" fmla="*/ 3 w 5"/>
                <a:gd name="T47" fmla="*/ 0 h 2"/>
                <a:gd name="T48" fmla="*/ 3 w 5"/>
                <a:gd name="T49" fmla="*/ 0 h 2"/>
                <a:gd name="T50" fmla="*/ 3 w 5"/>
                <a:gd name="T51" fmla="*/ 0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0 h 2"/>
                <a:gd name="T62" fmla="*/ 3 w 5"/>
                <a:gd name="T63" fmla="*/ 0 h 2"/>
                <a:gd name="T64" fmla="*/ 3 w 5"/>
                <a:gd name="T65" fmla="*/ 0 h 2"/>
                <a:gd name="T66" fmla="*/ 4 w 5"/>
                <a:gd name="T67" fmla="*/ 0 h 2"/>
                <a:gd name="T68" fmla="*/ 4 w 5"/>
                <a:gd name="T69" fmla="*/ 0 h 2"/>
                <a:gd name="T70" fmla="*/ 4 w 5"/>
                <a:gd name="T71" fmla="*/ 0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0 h 2"/>
                <a:gd name="T80" fmla="*/ 4 w 5"/>
                <a:gd name="T81" fmla="*/ 0 h 2"/>
                <a:gd name="T82" fmla="*/ 4 w 5"/>
                <a:gd name="T83" fmla="*/ 0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2 h 2"/>
                <a:gd name="T90" fmla="*/ 5 w 5"/>
                <a:gd name="T91" fmla="*/ 1 h 2"/>
                <a:gd name="T92" fmla="*/ 5 w 5"/>
                <a:gd name="T93" fmla="*/ 0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05" name="Freeform 2778"/>
            <p:cNvSpPr>
              <a:spLocks/>
            </p:cNvSpPr>
            <p:nvPr/>
          </p:nvSpPr>
          <p:spPr bwMode="auto">
            <a:xfrm>
              <a:off x="3338722" y="5464192"/>
              <a:ext cx="9257" cy="2057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1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0 h 1"/>
                <a:gd name="T26" fmla="*/ 1 w 5"/>
                <a:gd name="T27" fmla="*/ 0 h 1"/>
                <a:gd name="T28" fmla="*/ 1 w 5"/>
                <a:gd name="T29" fmla="*/ 1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0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0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0 h 1"/>
                <a:gd name="T62" fmla="*/ 3 w 5"/>
                <a:gd name="T63" fmla="*/ 0 h 1"/>
                <a:gd name="T64" fmla="*/ 3 w 5"/>
                <a:gd name="T65" fmla="*/ 0 h 1"/>
                <a:gd name="T66" fmla="*/ 3 w 5"/>
                <a:gd name="T67" fmla="*/ 0 h 1"/>
                <a:gd name="T68" fmla="*/ 3 w 5"/>
                <a:gd name="T69" fmla="*/ 1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0 h 1"/>
                <a:gd name="T84" fmla="*/ 4 w 5"/>
                <a:gd name="T85" fmla="*/ 1 h 1"/>
                <a:gd name="T86" fmla="*/ 4 w 5"/>
                <a:gd name="T87" fmla="*/ 1 h 1"/>
                <a:gd name="T88" fmla="*/ 5 w 5"/>
                <a:gd name="T89" fmla="*/ 1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06" name="Freeform 2779"/>
            <p:cNvSpPr>
              <a:spLocks/>
            </p:cNvSpPr>
            <p:nvPr/>
          </p:nvSpPr>
          <p:spPr bwMode="auto">
            <a:xfrm>
              <a:off x="3347979" y="5462134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1 w 5"/>
                <a:gd name="T11" fmla="*/ 2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2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2 h 2"/>
                <a:gd name="T46" fmla="*/ 2 w 5"/>
                <a:gd name="T47" fmla="*/ 2 h 2"/>
                <a:gd name="T48" fmla="*/ 2 w 5"/>
                <a:gd name="T49" fmla="*/ 2 h 2"/>
                <a:gd name="T50" fmla="*/ 2 w 5"/>
                <a:gd name="T51" fmla="*/ 2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0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2 h 2"/>
                <a:gd name="T66" fmla="*/ 3 w 5"/>
                <a:gd name="T67" fmla="*/ 2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2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2 h 2"/>
                <a:gd name="T92" fmla="*/ 5 w 5"/>
                <a:gd name="T93" fmla="*/ 2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07" name="Freeform 2780"/>
            <p:cNvSpPr>
              <a:spLocks/>
            </p:cNvSpPr>
            <p:nvPr/>
          </p:nvSpPr>
          <p:spPr bwMode="auto">
            <a:xfrm>
              <a:off x="3355384" y="5464192"/>
              <a:ext cx="7405" cy="2057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1 w 5"/>
                <a:gd name="T9" fmla="*/ 0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1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0 h 1"/>
                <a:gd name="T26" fmla="*/ 2 w 5"/>
                <a:gd name="T27" fmla="*/ 1 h 1"/>
                <a:gd name="T28" fmla="*/ 2 w 5"/>
                <a:gd name="T29" fmla="*/ 1 h 1"/>
                <a:gd name="T30" fmla="*/ 2 w 5"/>
                <a:gd name="T31" fmla="*/ 1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0 h 1"/>
                <a:gd name="T38" fmla="*/ 2 w 5"/>
                <a:gd name="T39" fmla="*/ 1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0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0 h 1"/>
                <a:gd name="T64" fmla="*/ 4 w 5"/>
                <a:gd name="T65" fmla="*/ 1 h 1"/>
                <a:gd name="T66" fmla="*/ 4 w 5"/>
                <a:gd name="T67" fmla="*/ 0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0 h 1"/>
                <a:gd name="T82" fmla="*/ 5 w 5"/>
                <a:gd name="T83" fmla="*/ 0 h 1"/>
                <a:gd name="T84" fmla="*/ 5 w 5"/>
                <a:gd name="T85" fmla="*/ 0 h 1"/>
                <a:gd name="T86" fmla="*/ 5 w 5"/>
                <a:gd name="T87" fmla="*/ 0 h 1"/>
                <a:gd name="T88" fmla="*/ 5 w 5"/>
                <a:gd name="T89" fmla="*/ 1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0 h 1"/>
                <a:gd name="T96" fmla="*/ 5 w 5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08" name="Freeform 2781"/>
            <p:cNvSpPr>
              <a:spLocks/>
            </p:cNvSpPr>
            <p:nvPr/>
          </p:nvSpPr>
          <p:spPr bwMode="auto">
            <a:xfrm>
              <a:off x="3362789" y="5464192"/>
              <a:ext cx="9256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1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1 h 1"/>
                <a:gd name="T20" fmla="*/ 1 w 5"/>
                <a:gd name="T21" fmla="*/ 0 h 1"/>
                <a:gd name="T22" fmla="*/ 1 w 5"/>
                <a:gd name="T23" fmla="*/ 0 h 1"/>
                <a:gd name="T24" fmla="*/ 2 w 5"/>
                <a:gd name="T25" fmla="*/ 0 h 1"/>
                <a:gd name="T26" fmla="*/ 2 w 5"/>
                <a:gd name="T27" fmla="*/ 0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0 h 1"/>
                <a:gd name="T40" fmla="*/ 2 w 5"/>
                <a:gd name="T41" fmla="*/ 0 h 1"/>
                <a:gd name="T42" fmla="*/ 3 w 5"/>
                <a:gd name="T43" fmla="*/ 0 h 1"/>
                <a:gd name="T44" fmla="*/ 3 w 5"/>
                <a:gd name="T45" fmla="*/ 0 h 1"/>
                <a:gd name="T46" fmla="*/ 3 w 5"/>
                <a:gd name="T47" fmla="*/ 0 h 1"/>
                <a:gd name="T48" fmla="*/ 3 w 5"/>
                <a:gd name="T49" fmla="*/ 1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1 h 1"/>
                <a:gd name="T62" fmla="*/ 3 w 5"/>
                <a:gd name="T63" fmla="*/ 1 h 1"/>
                <a:gd name="T64" fmla="*/ 4 w 5"/>
                <a:gd name="T65" fmla="*/ 1 h 1"/>
                <a:gd name="T66" fmla="*/ 4 w 5"/>
                <a:gd name="T67" fmla="*/ 0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1 h 1"/>
                <a:gd name="T82" fmla="*/ 5 w 5"/>
                <a:gd name="T83" fmla="*/ 1 h 1"/>
                <a:gd name="T84" fmla="*/ 5 w 5"/>
                <a:gd name="T85" fmla="*/ 1 h 1"/>
                <a:gd name="T86" fmla="*/ 5 w 5"/>
                <a:gd name="T87" fmla="*/ 1 h 1"/>
                <a:gd name="T88" fmla="*/ 5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09" name="Freeform 2782"/>
            <p:cNvSpPr>
              <a:spLocks/>
            </p:cNvSpPr>
            <p:nvPr/>
          </p:nvSpPr>
          <p:spPr bwMode="auto">
            <a:xfrm>
              <a:off x="3372045" y="5464192"/>
              <a:ext cx="7405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0 h 1"/>
                <a:gd name="T26" fmla="*/ 1 w 5"/>
                <a:gd name="T27" fmla="*/ 1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1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0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0 h 1"/>
                <a:gd name="T66" fmla="*/ 3 w 5"/>
                <a:gd name="T67" fmla="*/ 0 h 1"/>
                <a:gd name="T68" fmla="*/ 3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0 h 1"/>
                <a:gd name="T84" fmla="*/ 4 w 5"/>
                <a:gd name="T85" fmla="*/ 0 h 1"/>
                <a:gd name="T86" fmla="*/ 5 w 5"/>
                <a:gd name="T87" fmla="*/ 0 h 1"/>
                <a:gd name="T88" fmla="*/ 5 w 5"/>
                <a:gd name="T89" fmla="*/ 0 h 1"/>
                <a:gd name="T90" fmla="*/ 5 w 5"/>
                <a:gd name="T91" fmla="*/ 1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10" name="Freeform 2783"/>
            <p:cNvSpPr>
              <a:spLocks/>
            </p:cNvSpPr>
            <p:nvPr/>
          </p:nvSpPr>
          <p:spPr bwMode="auto">
            <a:xfrm>
              <a:off x="3379450" y="5462134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2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2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1 h 2"/>
                <a:gd name="T32" fmla="*/ 1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2 h 2"/>
                <a:gd name="T50" fmla="*/ 2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2 h 2"/>
                <a:gd name="T64" fmla="*/ 3 w 5"/>
                <a:gd name="T65" fmla="*/ 2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2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2 h 2"/>
                <a:gd name="T88" fmla="*/ 4 w 5"/>
                <a:gd name="T89" fmla="*/ 1 h 2"/>
                <a:gd name="T90" fmla="*/ 4 w 5"/>
                <a:gd name="T91" fmla="*/ 1 h 2"/>
                <a:gd name="T92" fmla="*/ 4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11" name="Freeform 2784"/>
            <p:cNvSpPr>
              <a:spLocks/>
            </p:cNvSpPr>
            <p:nvPr/>
          </p:nvSpPr>
          <p:spPr bwMode="auto">
            <a:xfrm>
              <a:off x="3386855" y="5462134"/>
              <a:ext cx="7405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2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1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1 h 2"/>
                <a:gd name="T58" fmla="*/ 2 w 4"/>
                <a:gd name="T59" fmla="*/ 2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0 h 2"/>
                <a:gd name="T90" fmla="*/ 4 w 4"/>
                <a:gd name="T91" fmla="*/ 0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12" name="Freeform 2785"/>
            <p:cNvSpPr>
              <a:spLocks/>
            </p:cNvSpPr>
            <p:nvPr/>
          </p:nvSpPr>
          <p:spPr bwMode="auto">
            <a:xfrm>
              <a:off x="3394261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2 h 2"/>
                <a:gd name="T48" fmla="*/ 3 w 5"/>
                <a:gd name="T49" fmla="*/ 2 h 2"/>
                <a:gd name="T50" fmla="*/ 3 w 5"/>
                <a:gd name="T51" fmla="*/ 1 h 2"/>
                <a:gd name="T52" fmla="*/ 3 w 5"/>
                <a:gd name="T53" fmla="*/ 2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4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5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0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13" name="Freeform 2786"/>
            <p:cNvSpPr>
              <a:spLocks/>
            </p:cNvSpPr>
            <p:nvPr/>
          </p:nvSpPr>
          <p:spPr bwMode="auto">
            <a:xfrm>
              <a:off x="3401666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0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0 h 2"/>
                <a:gd name="T20" fmla="*/ 1 w 5"/>
                <a:gd name="T21" fmla="*/ 1 h 2"/>
                <a:gd name="T22" fmla="*/ 1 w 5"/>
                <a:gd name="T23" fmla="*/ 1 h 2"/>
                <a:gd name="T24" fmla="*/ 2 w 5"/>
                <a:gd name="T25" fmla="*/ 1 h 2"/>
                <a:gd name="T26" fmla="*/ 2 w 5"/>
                <a:gd name="T27" fmla="*/ 0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0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3 w 5"/>
                <a:gd name="T45" fmla="*/ 0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0 h 2"/>
                <a:gd name="T52" fmla="*/ 3 w 5"/>
                <a:gd name="T53" fmla="*/ 0 h 2"/>
                <a:gd name="T54" fmla="*/ 3 w 5"/>
                <a:gd name="T55" fmla="*/ 0 h 2"/>
                <a:gd name="T56" fmla="*/ 3 w 5"/>
                <a:gd name="T57" fmla="*/ 0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2 h 2"/>
                <a:gd name="T64" fmla="*/ 4 w 5"/>
                <a:gd name="T65" fmla="*/ 2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0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14" name="Freeform 2787"/>
            <p:cNvSpPr>
              <a:spLocks/>
            </p:cNvSpPr>
            <p:nvPr/>
          </p:nvSpPr>
          <p:spPr bwMode="auto">
            <a:xfrm>
              <a:off x="3409071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0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2 w 5"/>
                <a:gd name="T29" fmla="*/ 0 h 2"/>
                <a:gd name="T30" fmla="*/ 2 w 5"/>
                <a:gd name="T31" fmla="*/ 0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0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0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4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15" name="Freeform 2788"/>
            <p:cNvSpPr>
              <a:spLocks/>
            </p:cNvSpPr>
            <p:nvPr/>
          </p:nvSpPr>
          <p:spPr bwMode="auto">
            <a:xfrm>
              <a:off x="3416476" y="5462134"/>
              <a:ext cx="9257" cy="2058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1 h 1"/>
                <a:gd name="T12" fmla="*/ 0 w 5"/>
                <a:gd name="T13" fmla="*/ 1 h 1"/>
                <a:gd name="T14" fmla="*/ 0 w 5"/>
                <a:gd name="T15" fmla="*/ 0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1 h 1"/>
                <a:gd name="T26" fmla="*/ 1 w 5"/>
                <a:gd name="T27" fmla="*/ 0 h 1"/>
                <a:gd name="T28" fmla="*/ 1 w 5"/>
                <a:gd name="T29" fmla="*/ 0 h 1"/>
                <a:gd name="T30" fmla="*/ 1 w 5"/>
                <a:gd name="T31" fmla="*/ 0 h 1"/>
                <a:gd name="T32" fmla="*/ 1 w 5"/>
                <a:gd name="T33" fmla="*/ 1 h 1"/>
                <a:gd name="T34" fmla="*/ 1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0 h 1"/>
                <a:gd name="T46" fmla="*/ 2 w 5"/>
                <a:gd name="T47" fmla="*/ 1 h 1"/>
                <a:gd name="T48" fmla="*/ 2 w 5"/>
                <a:gd name="T49" fmla="*/ 1 h 1"/>
                <a:gd name="T50" fmla="*/ 2 w 5"/>
                <a:gd name="T51" fmla="*/ 0 h 1"/>
                <a:gd name="T52" fmla="*/ 2 w 5"/>
                <a:gd name="T53" fmla="*/ 1 h 1"/>
                <a:gd name="T54" fmla="*/ 2 w 5"/>
                <a:gd name="T55" fmla="*/ 1 h 1"/>
                <a:gd name="T56" fmla="*/ 2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0 h 1"/>
                <a:gd name="T64" fmla="*/ 3 w 5"/>
                <a:gd name="T65" fmla="*/ 0 h 1"/>
                <a:gd name="T66" fmla="*/ 3 w 5"/>
                <a:gd name="T67" fmla="*/ 0 h 1"/>
                <a:gd name="T68" fmla="*/ 3 w 5"/>
                <a:gd name="T69" fmla="*/ 1 h 1"/>
                <a:gd name="T70" fmla="*/ 3 w 5"/>
                <a:gd name="T71" fmla="*/ 1 h 1"/>
                <a:gd name="T72" fmla="*/ 3 w 5"/>
                <a:gd name="T73" fmla="*/ 1 h 1"/>
                <a:gd name="T74" fmla="*/ 3 w 5"/>
                <a:gd name="T75" fmla="*/ 1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0 h 1"/>
                <a:gd name="T86" fmla="*/ 4 w 5"/>
                <a:gd name="T87" fmla="*/ 1 h 1"/>
                <a:gd name="T88" fmla="*/ 4 w 5"/>
                <a:gd name="T89" fmla="*/ 1 h 1"/>
                <a:gd name="T90" fmla="*/ 4 w 5"/>
                <a:gd name="T91" fmla="*/ 1 h 1"/>
                <a:gd name="T92" fmla="*/ 4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16" name="Freeform 2789"/>
            <p:cNvSpPr>
              <a:spLocks/>
            </p:cNvSpPr>
            <p:nvPr/>
          </p:nvSpPr>
          <p:spPr bwMode="auto">
            <a:xfrm>
              <a:off x="3425733" y="5462134"/>
              <a:ext cx="5553" cy="4116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1 h 3"/>
                <a:gd name="T4" fmla="*/ 0 w 4"/>
                <a:gd name="T5" fmla="*/ 1 h 3"/>
                <a:gd name="T6" fmla="*/ 0 w 4"/>
                <a:gd name="T7" fmla="*/ 2 h 3"/>
                <a:gd name="T8" fmla="*/ 0 w 4"/>
                <a:gd name="T9" fmla="*/ 2 h 3"/>
                <a:gd name="T10" fmla="*/ 0 w 4"/>
                <a:gd name="T11" fmla="*/ 2 h 3"/>
                <a:gd name="T12" fmla="*/ 0 w 4"/>
                <a:gd name="T13" fmla="*/ 2 h 3"/>
                <a:gd name="T14" fmla="*/ 0 w 4"/>
                <a:gd name="T15" fmla="*/ 2 h 3"/>
                <a:gd name="T16" fmla="*/ 1 w 4"/>
                <a:gd name="T17" fmla="*/ 2 h 3"/>
                <a:gd name="T18" fmla="*/ 1 w 4"/>
                <a:gd name="T19" fmla="*/ 1 h 3"/>
                <a:gd name="T20" fmla="*/ 1 w 4"/>
                <a:gd name="T21" fmla="*/ 1 h 3"/>
                <a:gd name="T22" fmla="*/ 1 w 4"/>
                <a:gd name="T23" fmla="*/ 2 h 3"/>
                <a:gd name="T24" fmla="*/ 1 w 4"/>
                <a:gd name="T25" fmla="*/ 0 h 3"/>
                <a:gd name="T26" fmla="*/ 1 w 4"/>
                <a:gd name="T27" fmla="*/ 0 h 3"/>
                <a:gd name="T28" fmla="*/ 1 w 4"/>
                <a:gd name="T29" fmla="*/ 1 h 3"/>
                <a:gd name="T30" fmla="*/ 1 w 4"/>
                <a:gd name="T31" fmla="*/ 1 h 3"/>
                <a:gd name="T32" fmla="*/ 1 w 4"/>
                <a:gd name="T33" fmla="*/ 2 h 3"/>
                <a:gd name="T34" fmla="*/ 1 w 4"/>
                <a:gd name="T35" fmla="*/ 2 h 3"/>
                <a:gd name="T36" fmla="*/ 1 w 4"/>
                <a:gd name="T37" fmla="*/ 2 h 3"/>
                <a:gd name="T38" fmla="*/ 2 w 4"/>
                <a:gd name="T39" fmla="*/ 1 h 3"/>
                <a:gd name="T40" fmla="*/ 2 w 4"/>
                <a:gd name="T41" fmla="*/ 1 h 3"/>
                <a:gd name="T42" fmla="*/ 2 w 4"/>
                <a:gd name="T43" fmla="*/ 2 h 3"/>
                <a:gd name="T44" fmla="*/ 2 w 4"/>
                <a:gd name="T45" fmla="*/ 1 h 3"/>
                <a:gd name="T46" fmla="*/ 2 w 4"/>
                <a:gd name="T47" fmla="*/ 1 h 3"/>
                <a:gd name="T48" fmla="*/ 2 w 4"/>
                <a:gd name="T49" fmla="*/ 2 h 3"/>
                <a:gd name="T50" fmla="*/ 2 w 4"/>
                <a:gd name="T51" fmla="*/ 2 h 3"/>
                <a:gd name="T52" fmla="*/ 2 w 4"/>
                <a:gd name="T53" fmla="*/ 2 h 3"/>
                <a:gd name="T54" fmla="*/ 2 w 4"/>
                <a:gd name="T55" fmla="*/ 2 h 3"/>
                <a:gd name="T56" fmla="*/ 2 w 4"/>
                <a:gd name="T57" fmla="*/ 2 h 3"/>
                <a:gd name="T58" fmla="*/ 3 w 4"/>
                <a:gd name="T59" fmla="*/ 2 h 3"/>
                <a:gd name="T60" fmla="*/ 3 w 4"/>
                <a:gd name="T61" fmla="*/ 1 h 3"/>
                <a:gd name="T62" fmla="*/ 3 w 4"/>
                <a:gd name="T63" fmla="*/ 1 h 3"/>
                <a:gd name="T64" fmla="*/ 3 w 4"/>
                <a:gd name="T65" fmla="*/ 1 h 3"/>
                <a:gd name="T66" fmla="*/ 3 w 4"/>
                <a:gd name="T67" fmla="*/ 1 h 3"/>
                <a:gd name="T68" fmla="*/ 3 w 4"/>
                <a:gd name="T69" fmla="*/ 1 h 3"/>
                <a:gd name="T70" fmla="*/ 3 w 4"/>
                <a:gd name="T71" fmla="*/ 2 h 3"/>
                <a:gd name="T72" fmla="*/ 3 w 4"/>
                <a:gd name="T73" fmla="*/ 2 h 3"/>
                <a:gd name="T74" fmla="*/ 3 w 4"/>
                <a:gd name="T75" fmla="*/ 2 h 3"/>
                <a:gd name="T76" fmla="*/ 3 w 4"/>
                <a:gd name="T77" fmla="*/ 2 h 3"/>
                <a:gd name="T78" fmla="*/ 3 w 4"/>
                <a:gd name="T79" fmla="*/ 2 h 3"/>
                <a:gd name="T80" fmla="*/ 4 w 4"/>
                <a:gd name="T81" fmla="*/ 2 h 3"/>
                <a:gd name="T82" fmla="*/ 4 w 4"/>
                <a:gd name="T83" fmla="*/ 2 h 3"/>
                <a:gd name="T84" fmla="*/ 4 w 4"/>
                <a:gd name="T85" fmla="*/ 2 h 3"/>
                <a:gd name="T86" fmla="*/ 4 w 4"/>
                <a:gd name="T87" fmla="*/ 1 h 3"/>
                <a:gd name="T88" fmla="*/ 4 w 4"/>
                <a:gd name="T89" fmla="*/ 2 h 3"/>
                <a:gd name="T90" fmla="*/ 4 w 4"/>
                <a:gd name="T91" fmla="*/ 2 h 3"/>
                <a:gd name="T92" fmla="*/ 4 w 4"/>
                <a:gd name="T93" fmla="*/ 3 h 3"/>
                <a:gd name="T94" fmla="*/ 4 w 4"/>
                <a:gd name="T95" fmla="*/ 2 h 3"/>
                <a:gd name="T96" fmla="*/ 4 w 4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17" name="Freeform 2790"/>
            <p:cNvSpPr>
              <a:spLocks/>
            </p:cNvSpPr>
            <p:nvPr/>
          </p:nvSpPr>
          <p:spPr bwMode="auto">
            <a:xfrm>
              <a:off x="3431286" y="5462134"/>
              <a:ext cx="7405" cy="2058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1 w 5"/>
                <a:gd name="T5" fmla="*/ 0 h 1"/>
                <a:gd name="T6" fmla="*/ 1 w 5"/>
                <a:gd name="T7" fmla="*/ 1 h 1"/>
                <a:gd name="T8" fmla="*/ 1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1 h 1"/>
                <a:gd name="T22" fmla="*/ 2 w 5"/>
                <a:gd name="T23" fmla="*/ 0 h 1"/>
                <a:gd name="T24" fmla="*/ 2 w 5"/>
                <a:gd name="T25" fmla="*/ 0 h 1"/>
                <a:gd name="T26" fmla="*/ 2 w 5"/>
                <a:gd name="T27" fmla="*/ 1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0 h 1"/>
                <a:gd name="T42" fmla="*/ 2 w 5"/>
                <a:gd name="T43" fmla="*/ 1 h 1"/>
                <a:gd name="T44" fmla="*/ 2 w 5"/>
                <a:gd name="T45" fmla="*/ 1 h 1"/>
                <a:gd name="T46" fmla="*/ 3 w 5"/>
                <a:gd name="T47" fmla="*/ 1 h 1"/>
                <a:gd name="T48" fmla="*/ 3 w 5"/>
                <a:gd name="T49" fmla="*/ 1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1 h 1"/>
                <a:gd name="T66" fmla="*/ 3 w 5"/>
                <a:gd name="T67" fmla="*/ 1 h 1"/>
                <a:gd name="T68" fmla="*/ 4 w 5"/>
                <a:gd name="T69" fmla="*/ 0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5 w 5"/>
                <a:gd name="T85" fmla="*/ 1 h 1"/>
                <a:gd name="T86" fmla="*/ 5 w 5"/>
                <a:gd name="T87" fmla="*/ 1 h 1"/>
                <a:gd name="T88" fmla="*/ 5 w 5"/>
                <a:gd name="T89" fmla="*/ 1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18" name="Freeform 2791"/>
            <p:cNvSpPr>
              <a:spLocks/>
            </p:cNvSpPr>
            <p:nvPr/>
          </p:nvSpPr>
          <p:spPr bwMode="auto">
            <a:xfrm>
              <a:off x="3438691" y="5462134"/>
              <a:ext cx="9257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0 h 2"/>
                <a:gd name="T4" fmla="*/ 0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2 h 2"/>
                <a:gd name="T24" fmla="*/ 1 w 5"/>
                <a:gd name="T25" fmla="*/ 1 h 2"/>
                <a:gd name="T26" fmla="*/ 1 w 5"/>
                <a:gd name="T27" fmla="*/ 2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3 w 5"/>
                <a:gd name="T49" fmla="*/ 1 h 2"/>
                <a:gd name="T50" fmla="*/ 3 w 5"/>
                <a:gd name="T51" fmla="*/ 0 h 2"/>
                <a:gd name="T52" fmla="*/ 3 w 5"/>
                <a:gd name="T53" fmla="*/ 0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0 h 2"/>
                <a:gd name="T62" fmla="*/ 3 w 5"/>
                <a:gd name="T63" fmla="*/ 1 h 2"/>
                <a:gd name="T64" fmla="*/ 3 w 5"/>
                <a:gd name="T65" fmla="*/ 0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2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0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819" name="Freeform 2792"/>
            <p:cNvSpPr>
              <a:spLocks/>
            </p:cNvSpPr>
            <p:nvPr/>
          </p:nvSpPr>
          <p:spPr bwMode="auto">
            <a:xfrm>
              <a:off x="3447948" y="546213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1 h 2"/>
                <a:gd name="T42" fmla="*/ 2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0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grpSp>
          <p:nvGrpSpPr>
            <p:cNvPr id="38106" name="Group 2994"/>
            <p:cNvGrpSpPr>
              <a:grpSpLocks/>
            </p:cNvGrpSpPr>
            <p:nvPr/>
          </p:nvGrpSpPr>
          <p:grpSpPr bwMode="auto">
            <a:xfrm>
              <a:off x="3455267" y="1757667"/>
              <a:ext cx="1512888" cy="3709988"/>
              <a:chOff x="2354" y="580"/>
              <a:chExt cx="953" cy="2337"/>
            </a:xfrm>
          </p:grpSpPr>
          <p:sp>
            <p:nvSpPr>
              <p:cNvPr id="821" name="Freeform 2794"/>
              <p:cNvSpPr>
                <a:spLocks/>
              </p:cNvSpPr>
              <p:nvPr/>
            </p:nvSpPr>
            <p:spPr bwMode="auto">
              <a:xfrm>
                <a:off x="2354" y="2915"/>
                <a:ext cx="5" cy="0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0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0 h 1"/>
                  <a:gd name="T86" fmla="*/ 4 w 5"/>
                  <a:gd name="T87" fmla="*/ 0 h 1"/>
                  <a:gd name="T88" fmla="*/ 4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22" name="Freeform 2795"/>
              <p:cNvSpPr>
                <a:spLocks/>
              </p:cNvSpPr>
              <p:nvPr/>
            </p:nvSpPr>
            <p:spPr bwMode="auto">
              <a:xfrm>
                <a:off x="2359" y="2915"/>
                <a:ext cx="6" cy="0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0 h 1"/>
                  <a:gd name="T12" fmla="*/ 0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1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1 h 1"/>
                  <a:gd name="T30" fmla="*/ 1 w 5"/>
                  <a:gd name="T31" fmla="*/ 0 h 1"/>
                  <a:gd name="T32" fmla="*/ 1 w 5"/>
                  <a:gd name="T33" fmla="*/ 1 h 1"/>
                  <a:gd name="T34" fmla="*/ 1 w 5"/>
                  <a:gd name="T35" fmla="*/ 1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1 h 1"/>
                  <a:gd name="T52" fmla="*/ 2 w 5"/>
                  <a:gd name="T53" fmla="*/ 0 h 1"/>
                  <a:gd name="T54" fmla="*/ 2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0 h 1"/>
                  <a:gd name="T70" fmla="*/ 3 w 5"/>
                  <a:gd name="T71" fmla="*/ 0 h 1"/>
                  <a:gd name="T72" fmla="*/ 3 w 5"/>
                  <a:gd name="T73" fmla="*/ 1 h 1"/>
                  <a:gd name="T74" fmla="*/ 3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0 h 1"/>
                  <a:gd name="T88" fmla="*/ 4 w 5"/>
                  <a:gd name="T89" fmla="*/ 0 h 1"/>
                  <a:gd name="T90" fmla="*/ 4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23" name="Freeform 2796"/>
              <p:cNvSpPr>
                <a:spLocks/>
              </p:cNvSpPr>
              <p:nvPr/>
            </p:nvSpPr>
            <p:spPr bwMode="auto">
              <a:xfrm>
                <a:off x="2365" y="2915"/>
                <a:ext cx="3" cy="1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0 h 2"/>
                  <a:gd name="T14" fmla="*/ 1 w 4"/>
                  <a:gd name="T15" fmla="*/ 0 h 2"/>
                  <a:gd name="T16" fmla="*/ 1 w 4"/>
                  <a:gd name="T17" fmla="*/ 0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0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0 h 2"/>
                  <a:gd name="T36" fmla="*/ 2 w 4"/>
                  <a:gd name="T37" fmla="*/ 0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0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0 h 2"/>
                  <a:gd name="T64" fmla="*/ 3 w 4"/>
                  <a:gd name="T65" fmla="*/ 0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0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2 h 2"/>
                  <a:gd name="T84" fmla="*/ 4 w 4"/>
                  <a:gd name="T85" fmla="*/ 2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0 h 2"/>
                  <a:gd name="T94" fmla="*/ 4 w 4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24" name="Freeform 2797"/>
              <p:cNvSpPr>
                <a:spLocks/>
              </p:cNvSpPr>
              <p:nvPr/>
            </p:nvSpPr>
            <p:spPr bwMode="auto">
              <a:xfrm>
                <a:off x="2368" y="291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3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2 w 5"/>
                  <a:gd name="T25" fmla="*/ 2 h 3"/>
                  <a:gd name="T26" fmla="*/ 2 w 5"/>
                  <a:gd name="T27" fmla="*/ 3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4 w 5"/>
                  <a:gd name="T61" fmla="*/ 2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5 w 5"/>
                  <a:gd name="T81" fmla="*/ 2 h 3"/>
                  <a:gd name="T82" fmla="*/ 5 w 5"/>
                  <a:gd name="T83" fmla="*/ 1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0 h 3"/>
                  <a:gd name="T90" fmla="*/ 5 w 5"/>
                  <a:gd name="T91" fmla="*/ 0 h 3"/>
                  <a:gd name="T92" fmla="*/ 5 w 5"/>
                  <a:gd name="T93" fmla="*/ 2 h 3"/>
                  <a:gd name="T94" fmla="*/ 5 w 5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25" name="Freeform 2798"/>
              <p:cNvSpPr>
                <a:spLocks/>
              </p:cNvSpPr>
              <p:nvPr/>
            </p:nvSpPr>
            <p:spPr bwMode="auto">
              <a:xfrm>
                <a:off x="2373" y="2915"/>
                <a:ext cx="6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0 h 2"/>
                  <a:gd name="T46" fmla="*/ 2 w 5"/>
                  <a:gd name="T47" fmla="*/ 0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0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0 h 2"/>
                  <a:gd name="T82" fmla="*/ 4 w 5"/>
                  <a:gd name="T83" fmla="*/ 0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26" name="Freeform 2799"/>
              <p:cNvSpPr>
                <a:spLocks/>
              </p:cNvSpPr>
              <p:nvPr/>
            </p:nvSpPr>
            <p:spPr bwMode="auto">
              <a:xfrm>
                <a:off x="2379" y="2915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1 h 1"/>
                  <a:gd name="T12" fmla="*/ 0 w 4"/>
                  <a:gd name="T13" fmla="*/ 1 h 1"/>
                  <a:gd name="T14" fmla="*/ 0 w 4"/>
                  <a:gd name="T15" fmla="*/ 1 h 1"/>
                  <a:gd name="T16" fmla="*/ 1 w 4"/>
                  <a:gd name="T17" fmla="*/ 1 h 1"/>
                  <a:gd name="T18" fmla="*/ 1 w 4"/>
                  <a:gd name="T19" fmla="*/ 1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1 h 1"/>
                  <a:gd name="T26" fmla="*/ 1 w 4"/>
                  <a:gd name="T27" fmla="*/ 1 h 1"/>
                  <a:gd name="T28" fmla="*/ 1 w 4"/>
                  <a:gd name="T29" fmla="*/ 1 h 1"/>
                  <a:gd name="T30" fmla="*/ 1 w 4"/>
                  <a:gd name="T31" fmla="*/ 1 h 1"/>
                  <a:gd name="T32" fmla="*/ 1 w 4"/>
                  <a:gd name="T33" fmla="*/ 1 h 1"/>
                  <a:gd name="T34" fmla="*/ 1 w 4"/>
                  <a:gd name="T35" fmla="*/ 1 h 1"/>
                  <a:gd name="T36" fmla="*/ 1 w 4"/>
                  <a:gd name="T37" fmla="*/ 1 h 1"/>
                  <a:gd name="T38" fmla="*/ 1 w 4"/>
                  <a:gd name="T39" fmla="*/ 1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2 w 4"/>
                  <a:gd name="T51" fmla="*/ 1 h 1"/>
                  <a:gd name="T52" fmla="*/ 2 w 4"/>
                  <a:gd name="T53" fmla="*/ 1 h 1"/>
                  <a:gd name="T54" fmla="*/ 2 w 4"/>
                  <a:gd name="T55" fmla="*/ 1 h 1"/>
                  <a:gd name="T56" fmla="*/ 2 w 4"/>
                  <a:gd name="T57" fmla="*/ 1 h 1"/>
                  <a:gd name="T58" fmla="*/ 2 w 4"/>
                  <a:gd name="T59" fmla="*/ 1 h 1"/>
                  <a:gd name="T60" fmla="*/ 3 w 4"/>
                  <a:gd name="T61" fmla="*/ 1 h 1"/>
                  <a:gd name="T62" fmla="*/ 3 w 4"/>
                  <a:gd name="T63" fmla="*/ 1 h 1"/>
                  <a:gd name="T64" fmla="*/ 3 w 4"/>
                  <a:gd name="T65" fmla="*/ 1 h 1"/>
                  <a:gd name="T66" fmla="*/ 3 w 4"/>
                  <a:gd name="T67" fmla="*/ 1 h 1"/>
                  <a:gd name="T68" fmla="*/ 3 w 4"/>
                  <a:gd name="T69" fmla="*/ 1 h 1"/>
                  <a:gd name="T70" fmla="*/ 3 w 4"/>
                  <a:gd name="T71" fmla="*/ 1 h 1"/>
                  <a:gd name="T72" fmla="*/ 3 w 4"/>
                  <a:gd name="T73" fmla="*/ 0 h 1"/>
                  <a:gd name="T74" fmla="*/ 3 w 4"/>
                  <a:gd name="T75" fmla="*/ 0 h 1"/>
                  <a:gd name="T76" fmla="*/ 3 w 4"/>
                  <a:gd name="T77" fmla="*/ 0 h 1"/>
                  <a:gd name="T78" fmla="*/ 3 w 4"/>
                  <a:gd name="T79" fmla="*/ 1 h 1"/>
                  <a:gd name="T80" fmla="*/ 4 w 4"/>
                  <a:gd name="T81" fmla="*/ 1 h 1"/>
                  <a:gd name="T82" fmla="*/ 4 w 4"/>
                  <a:gd name="T83" fmla="*/ 1 h 1"/>
                  <a:gd name="T84" fmla="*/ 4 w 4"/>
                  <a:gd name="T85" fmla="*/ 1 h 1"/>
                  <a:gd name="T86" fmla="*/ 4 w 4"/>
                  <a:gd name="T87" fmla="*/ 1 h 1"/>
                  <a:gd name="T88" fmla="*/ 4 w 4"/>
                  <a:gd name="T89" fmla="*/ 0 h 1"/>
                  <a:gd name="T90" fmla="*/ 4 w 4"/>
                  <a:gd name="T91" fmla="*/ 0 h 1"/>
                  <a:gd name="T92" fmla="*/ 4 w 4"/>
                  <a:gd name="T93" fmla="*/ 1 h 1"/>
                  <a:gd name="T94" fmla="*/ 4 w 4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27" name="Freeform 2800"/>
              <p:cNvSpPr>
                <a:spLocks/>
              </p:cNvSpPr>
              <p:nvPr/>
            </p:nvSpPr>
            <p:spPr bwMode="auto">
              <a:xfrm>
                <a:off x="2382" y="2915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0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5 w 5"/>
                  <a:gd name="T87" fmla="*/ 1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28" name="Freeform 2801"/>
              <p:cNvSpPr>
                <a:spLocks/>
              </p:cNvSpPr>
              <p:nvPr/>
            </p:nvSpPr>
            <p:spPr bwMode="auto">
              <a:xfrm>
                <a:off x="2387" y="2915"/>
                <a:ext cx="6" cy="1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0 h 2"/>
                  <a:gd name="T8" fmla="*/ 0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0 h 2"/>
                  <a:gd name="T28" fmla="*/ 1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0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29" name="Freeform 2802"/>
              <p:cNvSpPr>
                <a:spLocks/>
              </p:cNvSpPr>
              <p:nvPr/>
            </p:nvSpPr>
            <p:spPr bwMode="auto">
              <a:xfrm>
                <a:off x="2393" y="2915"/>
                <a:ext cx="3" cy="1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0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2 h 2"/>
                  <a:gd name="T20" fmla="*/ 0 w 4"/>
                  <a:gd name="T21" fmla="*/ 2 h 2"/>
                  <a:gd name="T22" fmla="*/ 1 w 4"/>
                  <a:gd name="T23" fmla="*/ 1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2 h 2"/>
                  <a:gd name="T38" fmla="*/ 1 w 4"/>
                  <a:gd name="T39" fmla="*/ 2 h 2"/>
                  <a:gd name="T40" fmla="*/ 1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0 h 2"/>
                  <a:gd name="T60" fmla="*/ 2 w 4"/>
                  <a:gd name="T61" fmla="*/ 0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0 h 2"/>
                  <a:gd name="T68" fmla="*/ 3 w 4"/>
                  <a:gd name="T69" fmla="*/ 0 h 2"/>
                  <a:gd name="T70" fmla="*/ 3 w 4"/>
                  <a:gd name="T71" fmla="*/ 0 h 2"/>
                  <a:gd name="T72" fmla="*/ 3 w 4"/>
                  <a:gd name="T73" fmla="*/ 2 h 2"/>
                  <a:gd name="T74" fmla="*/ 3 w 4"/>
                  <a:gd name="T75" fmla="*/ 1 h 2"/>
                  <a:gd name="T76" fmla="*/ 3 w 4"/>
                  <a:gd name="T77" fmla="*/ 0 h 2"/>
                  <a:gd name="T78" fmla="*/ 3 w 4"/>
                  <a:gd name="T79" fmla="*/ 1 h 2"/>
                  <a:gd name="T80" fmla="*/ 3 w 4"/>
                  <a:gd name="T81" fmla="*/ 1 h 2"/>
                  <a:gd name="T82" fmla="*/ 3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30" name="Freeform 2803"/>
              <p:cNvSpPr>
                <a:spLocks/>
              </p:cNvSpPr>
              <p:nvPr/>
            </p:nvSpPr>
            <p:spPr bwMode="auto">
              <a:xfrm>
                <a:off x="2396" y="2915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1 h 1"/>
                  <a:gd name="T48" fmla="*/ 2 w 5"/>
                  <a:gd name="T49" fmla="*/ 0 h 1"/>
                  <a:gd name="T50" fmla="*/ 2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1 h 1"/>
                  <a:gd name="T70" fmla="*/ 3 w 5"/>
                  <a:gd name="T71" fmla="*/ 1 h 1"/>
                  <a:gd name="T72" fmla="*/ 3 w 5"/>
                  <a:gd name="T73" fmla="*/ 1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1 h 1"/>
                  <a:gd name="T90" fmla="*/ 4 w 5"/>
                  <a:gd name="T91" fmla="*/ 1 h 1"/>
                  <a:gd name="T92" fmla="*/ 5 w 5"/>
                  <a:gd name="T93" fmla="*/ 0 h 1"/>
                  <a:gd name="T94" fmla="*/ 5 w 5"/>
                  <a:gd name="T95" fmla="*/ 1 h 1"/>
                  <a:gd name="T96" fmla="*/ 5 w 5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31" name="Freeform 2804"/>
              <p:cNvSpPr>
                <a:spLocks/>
              </p:cNvSpPr>
              <p:nvPr/>
            </p:nvSpPr>
            <p:spPr bwMode="auto">
              <a:xfrm>
                <a:off x="2401" y="2915"/>
                <a:ext cx="5" cy="0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0 h 1"/>
                  <a:gd name="T6" fmla="*/ 0 w 4"/>
                  <a:gd name="T7" fmla="*/ 1 h 1"/>
                  <a:gd name="T8" fmla="*/ 0 w 4"/>
                  <a:gd name="T9" fmla="*/ 1 h 1"/>
                  <a:gd name="T10" fmla="*/ 0 w 4"/>
                  <a:gd name="T11" fmla="*/ 1 h 1"/>
                  <a:gd name="T12" fmla="*/ 0 w 4"/>
                  <a:gd name="T13" fmla="*/ 0 h 1"/>
                  <a:gd name="T14" fmla="*/ 1 w 4"/>
                  <a:gd name="T15" fmla="*/ 0 h 1"/>
                  <a:gd name="T16" fmla="*/ 1 w 4"/>
                  <a:gd name="T17" fmla="*/ 0 h 1"/>
                  <a:gd name="T18" fmla="*/ 1 w 4"/>
                  <a:gd name="T19" fmla="*/ 1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0 h 1"/>
                  <a:gd name="T26" fmla="*/ 1 w 4"/>
                  <a:gd name="T27" fmla="*/ 0 h 1"/>
                  <a:gd name="T28" fmla="*/ 1 w 4"/>
                  <a:gd name="T29" fmla="*/ 0 h 1"/>
                  <a:gd name="T30" fmla="*/ 1 w 4"/>
                  <a:gd name="T31" fmla="*/ 1 h 1"/>
                  <a:gd name="T32" fmla="*/ 1 w 4"/>
                  <a:gd name="T33" fmla="*/ 1 h 1"/>
                  <a:gd name="T34" fmla="*/ 1 w 4"/>
                  <a:gd name="T35" fmla="*/ 1 h 1"/>
                  <a:gd name="T36" fmla="*/ 1 w 4"/>
                  <a:gd name="T37" fmla="*/ 1 h 1"/>
                  <a:gd name="T38" fmla="*/ 2 w 4"/>
                  <a:gd name="T39" fmla="*/ 0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0 h 1"/>
                  <a:gd name="T50" fmla="*/ 2 w 4"/>
                  <a:gd name="T51" fmla="*/ 0 h 1"/>
                  <a:gd name="T52" fmla="*/ 2 w 4"/>
                  <a:gd name="T53" fmla="*/ 0 h 1"/>
                  <a:gd name="T54" fmla="*/ 3 w 4"/>
                  <a:gd name="T55" fmla="*/ 0 h 1"/>
                  <a:gd name="T56" fmla="*/ 3 w 4"/>
                  <a:gd name="T57" fmla="*/ 0 h 1"/>
                  <a:gd name="T58" fmla="*/ 3 w 4"/>
                  <a:gd name="T59" fmla="*/ 0 h 1"/>
                  <a:gd name="T60" fmla="*/ 3 w 4"/>
                  <a:gd name="T61" fmla="*/ 0 h 1"/>
                  <a:gd name="T62" fmla="*/ 3 w 4"/>
                  <a:gd name="T63" fmla="*/ 0 h 1"/>
                  <a:gd name="T64" fmla="*/ 3 w 4"/>
                  <a:gd name="T65" fmla="*/ 0 h 1"/>
                  <a:gd name="T66" fmla="*/ 3 w 4"/>
                  <a:gd name="T67" fmla="*/ 0 h 1"/>
                  <a:gd name="T68" fmla="*/ 3 w 4"/>
                  <a:gd name="T69" fmla="*/ 0 h 1"/>
                  <a:gd name="T70" fmla="*/ 3 w 4"/>
                  <a:gd name="T71" fmla="*/ 1 h 1"/>
                  <a:gd name="T72" fmla="*/ 3 w 4"/>
                  <a:gd name="T73" fmla="*/ 1 h 1"/>
                  <a:gd name="T74" fmla="*/ 3 w 4"/>
                  <a:gd name="T75" fmla="*/ 0 h 1"/>
                  <a:gd name="T76" fmla="*/ 4 w 4"/>
                  <a:gd name="T77" fmla="*/ 0 h 1"/>
                  <a:gd name="T78" fmla="*/ 4 w 4"/>
                  <a:gd name="T79" fmla="*/ 0 h 1"/>
                  <a:gd name="T80" fmla="*/ 4 w 4"/>
                  <a:gd name="T81" fmla="*/ 0 h 1"/>
                  <a:gd name="T82" fmla="*/ 4 w 4"/>
                  <a:gd name="T83" fmla="*/ 1 h 1"/>
                  <a:gd name="T84" fmla="*/ 4 w 4"/>
                  <a:gd name="T85" fmla="*/ 1 h 1"/>
                  <a:gd name="T86" fmla="*/ 4 w 4"/>
                  <a:gd name="T87" fmla="*/ 0 h 1"/>
                  <a:gd name="T88" fmla="*/ 4 w 4"/>
                  <a:gd name="T89" fmla="*/ 0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1 h 1"/>
                  <a:gd name="T96" fmla="*/ 4 w 4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32" name="Freeform 2805"/>
              <p:cNvSpPr>
                <a:spLocks/>
              </p:cNvSpPr>
              <p:nvPr/>
            </p:nvSpPr>
            <p:spPr bwMode="auto">
              <a:xfrm>
                <a:off x="2405" y="2915"/>
                <a:ext cx="5" cy="0"/>
              </a:xfrm>
              <a:custGeom>
                <a:avLst/>
                <a:gdLst>
                  <a:gd name="T0" fmla="*/ 1 w 5"/>
                  <a:gd name="T1" fmla="*/ 1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1 h 1"/>
                  <a:gd name="T16" fmla="*/ 1 w 5"/>
                  <a:gd name="T17" fmla="*/ 0 h 1"/>
                  <a:gd name="T18" fmla="*/ 2 w 5"/>
                  <a:gd name="T19" fmla="*/ 0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3 w 5"/>
                  <a:gd name="T41" fmla="*/ 0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4 w 5"/>
                  <a:gd name="T59" fmla="*/ 1 h 1"/>
                  <a:gd name="T60" fmla="*/ 4 w 5"/>
                  <a:gd name="T61" fmla="*/ 1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5 w 5"/>
                  <a:gd name="T79" fmla="*/ 1 h 1"/>
                  <a:gd name="T80" fmla="*/ 5 w 5"/>
                  <a:gd name="T81" fmla="*/ 1 h 1"/>
                  <a:gd name="T82" fmla="*/ 5 w 5"/>
                  <a:gd name="T83" fmla="*/ 0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0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5 w 5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33" name="Freeform 2806"/>
              <p:cNvSpPr>
                <a:spLocks/>
              </p:cNvSpPr>
              <p:nvPr/>
            </p:nvSpPr>
            <p:spPr bwMode="auto">
              <a:xfrm>
                <a:off x="2410" y="2915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1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0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34" name="Freeform 2807"/>
              <p:cNvSpPr>
                <a:spLocks/>
              </p:cNvSpPr>
              <p:nvPr/>
            </p:nvSpPr>
            <p:spPr bwMode="auto">
              <a:xfrm>
                <a:off x="2415" y="2915"/>
                <a:ext cx="6" cy="0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0 h 1"/>
                  <a:gd name="T24" fmla="*/ 1 w 5"/>
                  <a:gd name="T25" fmla="*/ 1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2 w 5"/>
                  <a:gd name="T33" fmla="*/ 1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0 h 1"/>
                  <a:gd name="T46" fmla="*/ 2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35" name="Freeform 2808"/>
              <p:cNvSpPr>
                <a:spLocks/>
              </p:cNvSpPr>
              <p:nvPr/>
            </p:nvSpPr>
            <p:spPr bwMode="auto">
              <a:xfrm>
                <a:off x="2421" y="2915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1 h 1"/>
                  <a:gd name="T24" fmla="*/ 1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1 h 1"/>
                  <a:gd name="T48" fmla="*/ 3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4 w 5"/>
                  <a:gd name="T65" fmla="*/ 1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1 h 1"/>
                  <a:gd name="T86" fmla="*/ 4 w 5"/>
                  <a:gd name="T87" fmla="*/ 1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36" name="Freeform 2809"/>
              <p:cNvSpPr>
                <a:spLocks/>
              </p:cNvSpPr>
              <p:nvPr/>
            </p:nvSpPr>
            <p:spPr bwMode="auto">
              <a:xfrm>
                <a:off x="2425" y="2915"/>
                <a:ext cx="5" cy="0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0 h 1"/>
                  <a:gd name="T28" fmla="*/ 1 w 5"/>
                  <a:gd name="T29" fmla="*/ 1 h 1"/>
                  <a:gd name="T30" fmla="*/ 1 w 5"/>
                  <a:gd name="T31" fmla="*/ 1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1 h 1"/>
                  <a:gd name="T50" fmla="*/ 2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0 h 1"/>
                  <a:gd name="T70" fmla="*/ 3 w 5"/>
                  <a:gd name="T71" fmla="*/ 1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1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1 h 1"/>
                  <a:gd name="T88" fmla="*/ 4 w 5"/>
                  <a:gd name="T89" fmla="*/ 1 h 1"/>
                  <a:gd name="T90" fmla="*/ 4 w 5"/>
                  <a:gd name="T91" fmla="*/ 1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37" name="Freeform 2810"/>
              <p:cNvSpPr>
                <a:spLocks/>
              </p:cNvSpPr>
              <p:nvPr/>
            </p:nvSpPr>
            <p:spPr bwMode="auto">
              <a:xfrm>
                <a:off x="2430" y="2914"/>
                <a:ext cx="5" cy="1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1 h 2"/>
                  <a:gd name="T20" fmla="*/ 1 w 4"/>
                  <a:gd name="T21" fmla="*/ 2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38" name="Freeform 2811"/>
              <p:cNvSpPr>
                <a:spLocks/>
              </p:cNvSpPr>
              <p:nvPr/>
            </p:nvSpPr>
            <p:spPr bwMode="auto">
              <a:xfrm>
                <a:off x="2435" y="2914"/>
                <a:ext cx="5" cy="1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2 h 2"/>
                  <a:gd name="T22" fmla="*/ 2 w 5"/>
                  <a:gd name="T23" fmla="*/ 2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0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39" name="Freeform 2812"/>
              <p:cNvSpPr>
                <a:spLocks/>
              </p:cNvSpPr>
              <p:nvPr/>
            </p:nvSpPr>
            <p:spPr bwMode="auto">
              <a:xfrm>
                <a:off x="2439" y="2914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40" name="Freeform 2813"/>
              <p:cNvSpPr>
                <a:spLocks/>
              </p:cNvSpPr>
              <p:nvPr/>
            </p:nvSpPr>
            <p:spPr bwMode="auto">
              <a:xfrm>
                <a:off x="2444" y="2914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0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0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0 h 2"/>
                  <a:gd name="T90" fmla="*/ 4 w 5"/>
                  <a:gd name="T91" fmla="*/ 0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41" name="Freeform 2814"/>
              <p:cNvSpPr>
                <a:spLocks/>
              </p:cNvSpPr>
              <p:nvPr/>
            </p:nvSpPr>
            <p:spPr bwMode="auto">
              <a:xfrm>
                <a:off x="2449" y="2914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1 h 1"/>
                  <a:gd name="T12" fmla="*/ 1 w 4"/>
                  <a:gd name="T13" fmla="*/ 0 h 1"/>
                  <a:gd name="T14" fmla="*/ 1 w 4"/>
                  <a:gd name="T15" fmla="*/ 0 h 1"/>
                  <a:gd name="T16" fmla="*/ 1 w 4"/>
                  <a:gd name="T17" fmla="*/ 1 h 1"/>
                  <a:gd name="T18" fmla="*/ 1 w 4"/>
                  <a:gd name="T19" fmla="*/ 1 h 1"/>
                  <a:gd name="T20" fmla="*/ 1 w 4"/>
                  <a:gd name="T21" fmla="*/ 1 h 1"/>
                  <a:gd name="T22" fmla="*/ 1 w 4"/>
                  <a:gd name="T23" fmla="*/ 0 h 1"/>
                  <a:gd name="T24" fmla="*/ 1 w 4"/>
                  <a:gd name="T25" fmla="*/ 0 h 1"/>
                  <a:gd name="T26" fmla="*/ 1 w 4"/>
                  <a:gd name="T27" fmla="*/ 0 h 1"/>
                  <a:gd name="T28" fmla="*/ 1 w 4"/>
                  <a:gd name="T29" fmla="*/ 0 h 1"/>
                  <a:gd name="T30" fmla="*/ 1 w 4"/>
                  <a:gd name="T31" fmla="*/ 0 h 1"/>
                  <a:gd name="T32" fmla="*/ 1 w 4"/>
                  <a:gd name="T33" fmla="*/ 1 h 1"/>
                  <a:gd name="T34" fmla="*/ 1 w 4"/>
                  <a:gd name="T35" fmla="*/ 1 h 1"/>
                  <a:gd name="T36" fmla="*/ 2 w 4"/>
                  <a:gd name="T37" fmla="*/ 1 h 1"/>
                  <a:gd name="T38" fmla="*/ 2 w 4"/>
                  <a:gd name="T39" fmla="*/ 0 h 1"/>
                  <a:gd name="T40" fmla="*/ 2 w 4"/>
                  <a:gd name="T41" fmla="*/ 0 h 1"/>
                  <a:gd name="T42" fmla="*/ 2 w 4"/>
                  <a:gd name="T43" fmla="*/ 1 h 1"/>
                  <a:gd name="T44" fmla="*/ 2 w 4"/>
                  <a:gd name="T45" fmla="*/ 0 h 1"/>
                  <a:gd name="T46" fmla="*/ 2 w 4"/>
                  <a:gd name="T47" fmla="*/ 0 h 1"/>
                  <a:gd name="T48" fmla="*/ 2 w 4"/>
                  <a:gd name="T49" fmla="*/ 1 h 1"/>
                  <a:gd name="T50" fmla="*/ 2 w 4"/>
                  <a:gd name="T51" fmla="*/ 1 h 1"/>
                  <a:gd name="T52" fmla="*/ 2 w 4"/>
                  <a:gd name="T53" fmla="*/ 1 h 1"/>
                  <a:gd name="T54" fmla="*/ 2 w 4"/>
                  <a:gd name="T55" fmla="*/ 1 h 1"/>
                  <a:gd name="T56" fmla="*/ 2 w 4"/>
                  <a:gd name="T57" fmla="*/ 1 h 1"/>
                  <a:gd name="T58" fmla="*/ 3 w 4"/>
                  <a:gd name="T59" fmla="*/ 0 h 1"/>
                  <a:gd name="T60" fmla="*/ 3 w 4"/>
                  <a:gd name="T61" fmla="*/ 1 h 1"/>
                  <a:gd name="T62" fmla="*/ 3 w 4"/>
                  <a:gd name="T63" fmla="*/ 1 h 1"/>
                  <a:gd name="T64" fmla="*/ 3 w 4"/>
                  <a:gd name="T65" fmla="*/ 1 h 1"/>
                  <a:gd name="T66" fmla="*/ 3 w 4"/>
                  <a:gd name="T67" fmla="*/ 1 h 1"/>
                  <a:gd name="T68" fmla="*/ 3 w 4"/>
                  <a:gd name="T69" fmla="*/ 1 h 1"/>
                  <a:gd name="T70" fmla="*/ 3 w 4"/>
                  <a:gd name="T71" fmla="*/ 1 h 1"/>
                  <a:gd name="T72" fmla="*/ 3 w 4"/>
                  <a:gd name="T73" fmla="*/ 1 h 1"/>
                  <a:gd name="T74" fmla="*/ 3 w 4"/>
                  <a:gd name="T75" fmla="*/ 1 h 1"/>
                  <a:gd name="T76" fmla="*/ 3 w 4"/>
                  <a:gd name="T77" fmla="*/ 1 h 1"/>
                  <a:gd name="T78" fmla="*/ 4 w 4"/>
                  <a:gd name="T79" fmla="*/ 1 h 1"/>
                  <a:gd name="T80" fmla="*/ 4 w 4"/>
                  <a:gd name="T81" fmla="*/ 1 h 1"/>
                  <a:gd name="T82" fmla="*/ 4 w 4"/>
                  <a:gd name="T83" fmla="*/ 1 h 1"/>
                  <a:gd name="T84" fmla="*/ 4 w 4"/>
                  <a:gd name="T85" fmla="*/ 1 h 1"/>
                  <a:gd name="T86" fmla="*/ 4 w 4"/>
                  <a:gd name="T87" fmla="*/ 1 h 1"/>
                  <a:gd name="T88" fmla="*/ 4 w 4"/>
                  <a:gd name="T89" fmla="*/ 0 h 1"/>
                  <a:gd name="T90" fmla="*/ 4 w 4"/>
                  <a:gd name="T91" fmla="*/ 1 h 1"/>
                  <a:gd name="T92" fmla="*/ 4 w 4"/>
                  <a:gd name="T93" fmla="*/ 0 h 1"/>
                  <a:gd name="T94" fmla="*/ 4 w 4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42" name="Freeform 2815"/>
              <p:cNvSpPr>
                <a:spLocks/>
              </p:cNvSpPr>
              <p:nvPr/>
            </p:nvSpPr>
            <p:spPr bwMode="auto">
              <a:xfrm>
                <a:off x="2453" y="291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0 h 1"/>
                  <a:gd name="T40" fmla="*/ 3 w 5"/>
                  <a:gd name="T41" fmla="*/ 0 h 1"/>
                  <a:gd name="T42" fmla="*/ 3 w 5"/>
                  <a:gd name="T43" fmla="*/ 0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43" name="Freeform 2816"/>
              <p:cNvSpPr>
                <a:spLocks/>
              </p:cNvSpPr>
              <p:nvPr/>
            </p:nvSpPr>
            <p:spPr bwMode="auto">
              <a:xfrm>
                <a:off x="2458" y="2914"/>
                <a:ext cx="5" cy="1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0 h 2"/>
                  <a:gd name="T26" fmla="*/ 1 w 5"/>
                  <a:gd name="T27" fmla="*/ 0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1 h 2"/>
                  <a:gd name="T46" fmla="*/ 2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0 h 2"/>
                  <a:gd name="T68" fmla="*/ 3 w 5"/>
                  <a:gd name="T69" fmla="*/ 0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0 h 2"/>
                  <a:gd name="T90" fmla="*/ 4 w 5"/>
                  <a:gd name="T91" fmla="*/ 0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44" name="Freeform 2817"/>
              <p:cNvSpPr>
                <a:spLocks/>
              </p:cNvSpPr>
              <p:nvPr/>
            </p:nvSpPr>
            <p:spPr bwMode="auto">
              <a:xfrm>
                <a:off x="2463" y="2914"/>
                <a:ext cx="5" cy="1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0 h 2"/>
                  <a:gd name="T12" fmla="*/ 1 w 4"/>
                  <a:gd name="T13" fmla="*/ 1 h 2"/>
                  <a:gd name="T14" fmla="*/ 1 w 4"/>
                  <a:gd name="T15" fmla="*/ 1 h 2"/>
                  <a:gd name="T16" fmla="*/ 1 w 4"/>
                  <a:gd name="T17" fmla="*/ 2 h 2"/>
                  <a:gd name="T18" fmla="*/ 1 w 4"/>
                  <a:gd name="T19" fmla="*/ 2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0 h 2"/>
                  <a:gd name="T28" fmla="*/ 1 w 4"/>
                  <a:gd name="T29" fmla="*/ 0 h 2"/>
                  <a:gd name="T30" fmla="*/ 1 w 4"/>
                  <a:gd name="T31" fmla="*/ 0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2 h 2"/>
                  <a:gd name="T38" fmla="*/ 2 w 4"/>
                  <a:gd name="T39" fmla="*/ 2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1 h 2"/>
                  <a:gd name="T60" fmla="*/ 3 w 4"/>
                  <a:gd name="T61" fmla="*/ 2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0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45" name="Freeform 2818"/>
              <p:cNvSpPr>
                <a:spLocks/>
              </p:cNvSpPr>
              <p:nvPr/>
            </p:nvSpPr>
            <p:spPr bwMode="auto">
              <a:xfrm>
                <a:off x="2467" y="2914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2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46" name="Freeform 2819"/>
              <p:cNvSpPr>
                <a:spLocks/>
              </p:cNvSpPr>
              <p:nvPr/>
            </p:nvSpPr>
            <p:spPr bwMode="auto">
              <a:xfrm>
                <a:off x="2472" y="2915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1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3 w 5"/>
                  <a:gd name="T47" fmla="*/ 0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1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47" name="Freeform 2820"/>
              <p:cNvSpPr>
                <a:spLocks/>
              </p:cNvSpPr>
              <p:nvPr/>
            </p:nvSpPr>
            <p:spPr bwMode="auto">
              <a:xfrm>
                <a:off x="2477" y="2914"/>
                <a:ext cx="6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2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2 h 2"/>
                  <a:gd name="T50" fmla="*/ 2 w 5"/>
                  <a:gd name="T51" fmla="*/ 2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48" name="Freeform 2821"/>
              <p:cNvSpPr>
                <a:spLocks/>
              </p:cNvSpPr>
              <p:nvPr/>
            </p:nvSpPr>
            <p:spPr bwMode="auto">
              <a:xfrm>
                <a:off x="2482" y="2915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0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1 w 4"/>
                  <a:gd name="T15" fmla="*/ 0 h 1"/>
                  <a:gd name="T16" fmla="*/ 1 w 4"/>
                  <a:gd name="T17" fmla="*/ 0 h 1"/>
                  <a:gd name="T18" fmla="*/ 1 w 4"/>
                  <a:gd name="T19" fmla="*/ 1 h 1"/>
                  <a:gd name="T20" fmla="*/ 1 w 4"/>
                  <a:gd name="T21" fmla="*/ 1 h 1"/>
                  <a:gd name="T22" fmla="*/ 1 w 4"/>
                  <a:gd name="T23" fmla="*/ 0 h 1"/>
                  <a:gd name="T24" fmla="*/ 1 w 4"/>
                  <a:gd name="T25" fmla="*/ 0 h 1"/>
                  <a:gd name="T26" fmla="*/ 1 w 4"/>
                  <a:gd name="T27" fmla="*/ 0 h 1"/>
                  <a:gd name="T28" fmla="*/ 1 w 4"/>
                  <a:gd name="T29" fmla="*/ 0 h 1"/>
                  <a:gd name="T30" fmla="*/ 1 w 4"/>
                  <a:gd name="T31" fmla="*/ 0 h 1"/>
                  <a:gd name="T32" fmla="*/ 2 w 4"/>
                  <a:gd name="T33" fmla="*/ 0 h 1"/>
                  <a:gd name="T34" fmla="*/ 2 w 4"/>
                  <a:gd name="T35" fmla="*/ 0 h 1"/>
                  <a:gd name="T36" fmla="*/ 2 w 4"/>
                  <a:gd name="T37" fmla="*/ 0 h 1"/>
                  <a:gd name="T38" fmla="*/ 2 w 4"/>
                  <a:gd name="T39" fmla="*/ 0 h 1"/>
                  <a:gd name="T40" fmla="*/ 2 w 4"/>
                  <a:gd name="T41" fmla="*/ 1 h 1"/>
                  <a:gd name="T42" fmla="*/ 2 w 4"/>
                  <a:gd name="T43" fmla="*/ 0 h 1"/>
                  <a:gd name="T44" fmla="*/ 2 w 4"/>
                  <a:gd name="T45" fmla="*/ 0 h 1"/>
                  <a:gd name="T46" fmla="*/ 2 w 4"/>
                  <a:gd name="T47" fmla="*/ 0 h 1"/>
                  <a:gd name="T48" fmla="*/ 2 w 4"/>
                  <a:gd name="T49" fmla="*/ 1 h 1"/>
                  <a:gd name="T50" fmla="*/ 2 w 4"/>
                  <a:gd name="T51" fmla="*/ 1 h 1"/>
                  <a:gd name="T52" fmla="*/ 2 w 4"/>
                  <a:gd name="T53" fmla="*/ 1 h 1"/>
                  <a:gd name="T54" fmla="*/ 2 w 4"/>
                  <a:gd name="T55" fmla="*/ 1 h 1"/>
                  <a:gd name="T56" fmla="*/ 2 w 4"/>
                  <a:gd name="T57" fmla="*/ 0 h 1"/>
                  <a:gd name="T58" fmla="*/ 3 w 4"/>
                  <a:gd name="T59" fmla="*/ 0 h 1"/>
                  <a:gd name="T60" fmla="*/ 3 w 4"/>
                  <a:gd name="T61" fmla="*/ 0 h 1"/>
                  <a:gd name="T62" fmla="*/ 3 w 4"/>
                  <a:gd name="T63" fmla="*/ 0 h 1"/>
                  <a:gd name="T64" fmla="*/ 3 w 4"/>
                  <a:gd name="T65" fmla="*/ 1 h 1"/>
                  <a:gd name="T66" fmla="*/ 3 w 4"/>
                  <a:gd name="T67" fmla="*/ 1 h 1"/>
                  <a:gd name="T68" fmla="*/ 3 w 4"/>
                  <a:gd name="T69" fmla="*/ 1 h 1"/>
                  <a:gd name="T70" fmla="*/ 3 w 4"/>
                  <a:gd name="T71" fmla="*/ 1 h 1"/>
                  <a:gd name="T72" fmla="*/ 3 w 4"/>
                  <a:gd name="T73" fmla="*/ 0 h 1"/>
                  <a:gd name="T74" fmla="*/ 3 w 4"/>
                  <a:gd name="T75" fmla="*/ 1 h 1"/>
                  <a:gd name="T76" fmla="*/ 3 w 4"/>
                  <a:gd name="T77" fmla="*/ 1 h 1"/>
                  <a:gd name="T78" fmla="*/ 3 w 4"/>
                  <a:gd name="T79" fmla="*/ 0 h 1"/>
                  <a:gd name="T80" fmla="*/ 4 w 4"/>
                  <a:gd name="T81" fmla="*/ 0 h 1"/>
                  <a:gd name="T82" fmla="*/ 4 w 4"/>
                  <a:gd name="T83" fmla="*/ 0 h 1"/>
                  <a:gd name="T84" fmla="*/ 4 w 4"/>
                  <a:gd name="T85" fmla="*/ 1 h 1"/>
                  <a:gd name="T86" fmla="*/ 4 w 4"/>
                  <a:gd name="T87" fmla="*/ 1 h 1"/>
                  <a:gd name="T88" fmla="*/ 4 w 4"/>
                  <a:gd name="T89" fmla="*/ 1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49" name="Freeform 2822"/>
              <p:cNvSpPr>
                <a:spLocks/>
              </p:cNvSpPr>
              <p:nvPr/>
            </p:nvSpPr>
            <p:spPr bwMode="auto">
              <a:xfrm>
                <a:off x="2486" y="2914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50" name="Freeform 2823"/>
              <p:cNvSpPr>
                <a:spLocks/>
              </p:cNvSpPr>
              <p:nvPr/>
            </p:nvSpPr>
            <p:spPr bwMode="auto">
              <a:xfrm>
                <a:off x="2490" y="2914"/>
                <a:ext cx="6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2 h 2"/>
                  <a:gd name="T32" fmla="*/ 1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0 h 2"/>
                  <a:gd name="T50" fmla="*/ 2 w 5"/>
                  <a:gd name="T51" fmla="*/ 0 h 2"/>
                  <a:gd name="T52" fmla="*/ 2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3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2 h 2"/>
                  <a:gd name="T88" fmla="*/ 4 w 5"/>
                  <a:gd name="T89" fmla="*/ 2 h 2"/>
                  <a:gd name="T90" fmla="*/ 4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51" name="Freeform 2824"/>
              <p:cNvSpPr>
                <a:spLocks/>
              </p:cNvSpPr>
              <p:nvPr/>
            </p:nvSpPr>
            <p:spPr bwMode="auto">
              <a:xfrm>
                <a:off x="2496" y="2915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1 h 1"/>
                  <a:gd name="T14" fmla="*/ 0 w 5"/>
                  <a:gd name="T15" fmla="*/ 1 h 1"/>
                  <a:gd name="T16" fmla="*/ 0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0 h 1"/>
                  <a:gd name="T32" fmla="*/ 1 w 5"/>
                  <a:gd name="T33" fmla="*/ 0 h 1"/>
                  <a:gd name="T34" fmla="*/ 1 w 5"/>
                  <a:gd name="T35" fmla="*/ 1 h 1"/>
                  <a:gd name="T36" fmla="*/ 1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1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2 w 5"/>
                  <a:gd name="T53" fmla="*/ 1 h 1"/>
                  <a:gd name="T54" fmla="*/ 2 w 5"/>
                  <a:gd name="T55" fmla="*/ 1 h 1"/>
                  <a:gd name="T56" fmla="*/ 2 w 5"/>
                  <a:gd name="T57" fmla="*/ 1 h 1"/>
                  <a:gd name="T58" fmla="*/ 3 w 5"/>
                  <a:gd name="T59" fmla="*/ 1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1 h 1"/>
                  <a:gd name="T68" fmla="*/ 3 w 5"/>
                  <a:gd name="T69" fmla="*/ 1 h 1"/>
                  <a:gd name="T70" fmla="*/ 3 w 5"/>
                  <a:gd name="T71" fmla="*/ 1 h 1"/>
                  <a:gd name="T72" fmla="*/ 3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0 h 1"/>
                  <a:gd name="T88" fmla="*/ 4 w 5"/>
                  <a:gd name="T89" fmla="*/ 1 h 1"/>
                  <a:gd name="T90" fmla="*/ 4 w 5"/>
                  <a:gd name="T91" fmla="*/ 1 h 1"/>
                  <a:gd name="T92" fmla="*/ 4 w 5"/>
                  <a:gd name="T93" fmla="*/ 1 h 1"/>
                  <a:gd name="T94" fmla="*/ 5 w 5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52" name="Freeform 2825"/>
              <p:cNvSpPr>
                <a:spLocks/>
              </p:cNvSpPr>
              <p:nvPr/>
            </p:nvSpPr>
            <p:spPr bwMode="auto">
              <a:xfrm>
                <a:off x="2501" y="2915"/>
                <a:ext cx="3" cy="1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0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0 h 2"/>
                  <a:gd name="T70" fmla="*/ 3 w 4"/>
                  <a:gd name="T71" fmla="*/ 0 h 2"/>
                  <a:gd name="T72" fmla="*/ 3 w 4"/>
                  <a:gd name="T73" fmla="*/ 1 h 2"/>
                  <a:gd name="T74" fmla="*/ 3 w 4"/>
                  <a:gd name="T75" fmla="*/ 0 h 2"/>
                  <a:gd name="T76" fmla="*/ 4 w 4"/>
                  <a:gd name="T77" fmla="*/ 0 h 2"/>
                  <a:gd name="T78" fmla="*/ 4 w 4"/>
                  <a:gd name="T79" fmla="*/ 0 h 2"/>
                  <a:gd name="T80" fmla="*/ 4 w 4"/>
                  <a:gd name="T81" fmla="*/ 1 h 2"/>
                  <a:gd name="T82" fmla="*/ 4 w 4"/>
                  <a:gd name="T83" fmla="*/ 0 h 2"/>
                  <a:gd name="T84" fmla="*/ 4 w 4"/>
                  <a:gd name="T85" fmla="*/ 0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53" name="Freeform 2826"/>
              <p:cNvSpPr>
                <a:spLocks/>
              </p:cNvSpPr>
              <p:nvPr/>
            </p:nvSpPr>
            <p:spPr bwMode="auto">
              <a:xfrm>
                <a:off x="2504" y="2914"/>
                <a:ext cx="6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54" name="Freeform 2827"/>
              <p:cNvSpPr>
                <a:spLocks/>
              </p:cNvSpPr>
              <p:nvPr/>
            </p:nvSpPr>
            <p:spPr bwMode="auto">
              <a:xfrm>
                <a:off x="2510" y="2915"/>
                <a:ext cx="3" cy="1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0 h 2"/>
                  <a:gd name="T16" fmla="*/ 1 w 4"/>
                  <a:gd name="T17" fmla="*/ 0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2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0 h 2"/>
                  <a:gd name="T34" fmla="*/ 1 w 4"/>
                  <a:gd name="T35" fmla="*/ 0 h 2"/>
                  <a:gd name="T36" fmla="*/ 1 w 4"/>
                  <a:gd name="T37" fmla="*/ 0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0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0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0 h 2"/>
                  <a:gd name="T72" fmla="*/ 3 w 4"/>
                  <a:gd name="T73" fmla="*/ 0 h 2"/>
                  <a:gd name="T74" fmla="*/ 3 w 4"/>
                  <a:gd name="T75" fmla="*/ 0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0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55" name="Freeform 2828"/>
              <p:cNvSpPr>
                <a:spLocks/>
              </p:cNvSpPr>
              <p:nvPr/>
            </p:nvSpPr>
            <p:spPr bwMode="auto">
              <a:xfrm>
                <a:off x="2514" y="2914"/>
                <a:ext cx="5" cy="1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2 w 5"/>
                  <a:gd name="T21" fmla="*/ 2 h 2"/>
                  <a:gd name="T22" fmla="*/ 2 w 5"/>
                  <a:gd name="T23" fmla="*/ 2 h 2"/>
                  <a:gd name="T24" fmla="*/ 2 w 5"/>
                  <a:gd name="T25" fmla="*/ 2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2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2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56" name="Freeform 2829"/>
              <p:cNvSpPr>
                <a:spLocks/>
              </p:cNvSpPr>
              <p:nvPr/>
            </p:nvSpPr>
            <p:spPr bwMode="auto">
              <a:xfrm>
                <a:off x="2518" y="2915"/>
                <a:ext cx="6" cy="0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0 w 5"/>
                  <a:gd name="T5" fmla="*/ 0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1 h 1"/>
                  <a:gd name="T42" fmla="*/ 2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1 h 1"/>
                  <a:gd name="T96" fmla="*/ 5 w 5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57" name="Freeform 2830"/>
              <p:cNvSpPr>
                <a:spLocks/>
              </p:cNvSpPr>
              <p:nvPr/>
            </p:nvSpPr>
            <p:spPr bwMode="auto">
              <a:xfrm>
                <a:off x="2524" y="2914"/>
                <a:ext cx="5" cy="1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2 h 2"/>
                  <a:gd name="T26" fmla="*/ 1 w 5"/>
                  <a:gd name="T27" fmla="*/ 1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58" name="Freeform 2831"/>
              <p:cNvSpPr>
                <a:spLocks/>
              </p:cNvSpPr>
              <p:nvPr/>
            </p:nvSpPr>
            <p:spPr bwMode="auto">
              <a:xfrm>
                <a:off x="2529" y="291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1 w 4"/>
                  <a:gd name="T13" fmla="*/ 0 h 1"/>
                  <a:gd name="T14" fmla="*/ 1 w 4"/>
                  <a:gd name="T15" fmla="*/ 0 h 1"/>
                  <a:gd name="T16" fmla="*/ 1 w 4"/>
                  <a:gd name="T17" fmla="*/ 0 h 1"/>
                  <a:gd name="T18" fmla="*/ 1 w 4"/>
                  <a:gd name="T19" fmla="*/ 0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1 h 1"/>
                  <a:gd name="T26" fmla="*/ 1 w 4"/>
                  <a:gd name="T27" fmla="*/ 1 h 1"/>
                  <a:gd name="T28" fmla="*/ 1 w 4"/>
                  <a:gd name="T29" fmla="*/ 1 h 1"/>
                  <a:gd name="T30" fmla="*/ 1 w 4"/>
                  <a:gd name="T31" fmla="*/ 1 h 1"/>
                  <a:gd name="T32" fmla="*/ 1 w 4"/>
                  <a:gd name="T33" fmla="*/ 1 h 1"/>
                  <a:gd name="T34" fmla="*/ 2 w 4"/>
                  <a:gd name="T35" fmla="*/ 1 h 1"/>
                  <a:gd name="T36" fmla="*/ 2 w 4"/>
                  <a:gd name="T37" fmla="*/ 1 h 1"/>
                  <a:gd name="T38" fmla="*/ 2 w 4"/>
                  <a:gd name="T39" fmla="*/ 1 h 1"/>
                  <a:gd name="T40" fmla="*/ 2 w 4"/>
                  <a:gd name="T41" fmla="*/ 0 h 1"/>
                  <a:gd name="T42" fmla="*/ 2 w 4"/>
                  <a:gd name="T43" fmla="*/ 0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2 w 4"/>
                  <a:gd name="T51" fmla="*/ 0 h 1"/>
                  <a:gd name="T52" fmla="*/ 2 w 4"/>
                  <a:gd name="T53" fmla="*/ 0 h 1"/>
                  <a:gd name="T54" fmla="*/ 3 w 4"/>
                  <a:gd name="T55" fmla="*/ 0 h 1"/>
                  <a:gd name="T56" fmla="*/ 3 w 4"/>
                  <a:gd name="T57" fmla="*/ 0 h 1"/>
                  <a:gd name="T58" fmla="*/ 3 w 4"/>
                  <a:gd name="T59" fmla="*/ 0 h 1"/>
                  <a:gd name="T60" fmla="*/ 3 w 4"/>
                  <a:gd name="T61" fmla="*/ 0 h 1"/>
                  <a:gd name="T62" fmla="*/ 3 w 4"/>
                  <a:gd name="T63" fmla="*/ 0 h 1"/>
                  <a:gd name="T64" fmla="*/ 3 w 4"/>
                  <a:gd name="T65" fmla="*/ 1 h 1"/>
                  <a:gd name="T66" fmla="*/ 3 w 4"/>
                  <a:gd name="T67" fmla="*/ 1 h 1"/>
                  <a:gd name="T68" fmla="*/ 3 w 4"/>
                  <a:gd name="T69" fmla="*/ 1 h 1"/>
                  <a:gd name="T70" fmla="*/ 3 w 4"/>
                  <a:gd name="T71" fmla="*/ 1 h 1"/>
                  <a:gd name="T72" fmla="*/ 3 w 4"/>
                  <a:gd name="T73" fmla="*/ 1 h 1"/>
                  <a:gd name="T74" fmla="*/ 4 w 4"/>
                  <a:gd name="T75" fmla="*/ 1 h 1"/>
                  <a:gd name="T76" fmla="*/ 4 w 4"/>
                  <a:gd name="T77" fmla="*/ 0 h 1"/>
                  <a:gd name="T78" fmla="*/ 4 w 4"/>
                  <a:gd name="T79" fmla="*/ 0 h 1"/>
                  <a:gd name="T80" fmla="*/ 4 w 4"/>
                  <a:gd name="T81" fmla="*/ 0 h 1"/>
                  <a:gd name="T82" fmla="*/ 4 w 4"/>
                  <a:gd name="T83" fmla="*/ 0 h 1"/>
                  <a:gd name="T84" fmla="*/ 4 w 4"/>
                  <a:gd name="T85" fmla="*/ 1 h 1"/>
                  <a:gd name="T86" fmla="*/ 4 w 4"/>
                  <a:gd name="T87" fmla="*/ 0 h 1"/>
                  <a:gd name="T88" fmla="*/ 4 w 4"/>
                  <a:gd name="T89" fmla="*/ 0 h 1"/>
                  <a:gd name="T90" fmla="*/ 4 w 4"/>
                  <a:gd name="T91" fmla="*/ 0 h 1"/>
                  <a:gd name="T92" fmla="*/ 4 w 4"/>
                  <a:gd name="T93" fmla="*/ 0 h 1"/>
                  <a:gd name="T94" fmla="*/ 4 w 4"/>
                  <a:gd name="T9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59" name="Freeform 2832"/>
              <p:cNvSpPr>
                <a:spLocks/>
              </p:cNvSpPr>
              <p:nvPr/>
            </p:nvSpPr>
            <p:spPr bwMode="auto">
              <a:xfrm>
                <a:off x="2532" y="2914"/>
                <a:ext cx="6" cy="3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2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2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3 h 3"/>
                  <a:gd name="T28" fmla="*/ 2 w 5"/>
                  <a:gd name="T29" fmla="*/ 2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3 w 5"/>
                  <a:gd name="T41" fmla="*/ 1 h 3"/>
                  <a:gd name="T42" fmla="*/ 3 w 5"/>
                  <a:gd name="T43" fmla="*/ 1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1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4 w 5"/>
                  <a:gd name="T63" fmla="*/ 1 h 3"/>
                  <a:gd name="T64" fmla="*/ 4 w 5"/>
                  <a:gd name="T65" fmla="*/ 0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1 h 3"/>
                  <a:gd name="T78" fmla="*/ 4 w 5"/>
                  <a:gd name="T79" fmla="*/ 2 h 3"/>
                  <a:gd name="T80" fmla="*/ 4 w 5"/>
                  <a:gd name="T81" fmla="*/ 2 h 3"/>
                  <a:gd name="T82" fmla="*/ 5 w 5"/>
                  <a:gd name="T83" fmla="*/ 2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60" name="Freeform 2833"/>
              <p:cNvSpPr>
                <a:spLocks/>
              </p:cNvSpPr>
              <p:nvPr/>
            </p:nvSpPr>
            <p:spPr bwMode="auto">
              <a:xfrm>
                <a:off x="2538" y="2914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2 h 2"/>
                  <a:gd name="T42" fmla="*/ 2 w 5"/>
                  <a:gd name="T43" fmla="*/ 2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4 w 5"/>
                  <a:gd name="T65" fmla="*/ 2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61" name="Freeform 2834"/>
              <p:cNvSpPr>
                <a:spLocks/>
              </p:cNvSpPr>
              <p:nvPr/>
            </p:nvSpPr>
            <p:spPr bwMode="auto">
              <a:xfrm>
                <a:off x="2543" y="2914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62" name="Freeform 2835"/>
              <p:cNvSpPr>
                <a:spLocks/>
              </p:cNvSpPr>
              <p:nvPr/>
            </p:nvSpPr>
            <p:spPr bwMode="auto">
              <a:xfrm>
                <a:off x="2548" y="2915"/>
                <a:ext cx="5" cy="1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0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0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0 h 2"/>
                  <a:gd name="T30" fmla="*/ 1 w 4"/>
                  <a:gd name="T31" fmla="*/ 0 h 2"/>
                  <a:gd name="T32" fmla="*/ 1 w 4"/>
                  <a:gd name="T33" fmla="*/ 0 h 2"/>
                  <a:gd name="T34" fmla="*/ 1 w 4"/>
                  <a:gd name="T35" fmla="*/ 0 h 2"/>
                  <a:gd name="T36" fmla="*/ 2 w 4"/>
                  <a:gd name="T37" fmla="*/ 1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0 h 2"/>
                  <a:gd name="T54" fmla="*/ 2 w 4"/>
                  <a:gd name="T55" fmla="*/ 0 h 2"/>
                  <a:gd name="T56" fmla="*/ 3 w 4"/>
                  <a:gd name="T57" fmla="*/ 1 h 2"/>
                  <a:gd name="T58" fmla="*/ 3 w 4"/>
                  <a:gd name="T59" fmla="*/ 0 h 2"/>
                  <a:gd name="T60" fmla="*/ 3 w 4"/>
                  <a:gd name="T61" fmla="*/ 0 h 2"/>
                  <a:gd name="T62" fmla="*/ 3 w 4"/>
                  <a:gd name="T63" fmla="*/ 0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0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0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2 h 2"/>
                  <a:gd name="T86" fmla="*/ 4 w 4"/>
                  <a:gd name="T87" fmla="*/ 2 h 2"/>
                  <a:gd name="T88" fmla="*/ 4 w 4"/>
                  <a:gd name="T89" fmla="*/ 2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63" name="Freeform 2836"/>
              <p:cNvSpPr>
                <a:spLocks/>
              </p:cNvSpPr>
              <p:nvPr/>
            </p:nvSpPr>
            <p:spPr bwMode="auto">
              <a:xfrm>
                <a:off x="2552" y="2915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0 h 2"/>
                  <a:gd name="T44" fmla="*/ 2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64" name="Freeform 2837"/>
              <p:cNvSpPr>
                <a:spLocks/>
              </p:cNvSpPr>
              <p:nvPr/>
            </p:nvSpPr>
            <p:spPr bwMode="auto">
              <a:xfrm>
                <a:off x="2557" y="291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3 h 3"/>
                  <a:gd name="T6" fmla="*/ 0 w 5"/>
                  <a:gd name="T7" fmla="*/ 2 h 3"/>
                  <a:gd name="T8" fmla="*/ 0 w 5"/>
                  <a:gd name="T9" fmla="*/ 2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2 h 3"/>
                  <a:gd name="T30" fmla="*/ 2 w 5"/>
                  <a:gd name="T31" fmla="*/ 2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1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2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1 h 3"/>
                  <a:gd name="T66" fmla="*/ 3 w 5"/>
                  <a:gd name="T67" fmla="*/ 2 h 3"/>
                  <a:gd name="T68" fmla="*/ 3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1 h 3"/>
                  <a:gd name="T84" fmla="*/ 4 w 5"/>
                  <a:gd name="T85" fmla="*/ 2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2 h 3"/>
                  <a:gd name="T92" fmla="*/ 5 w 5"/>
                  <a:gd name="T93" fmla="*/ 1 h 3"/>
                  <a:gd name="T94" fmla="*/ 5 w 5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65" name="Freeform 2838"/>
              <p:cNvSpPr>
                <a:spLocks/>
              </p:cNvSpPr>
              <p:nvPr/>
            </p:nvSpPr>
            <p:spPr bwMode="auto">
              <a:xfrm>
                <a:off x="2562" y="2915"/>
                <a:ext cx="5" cy="0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0 w 4"/>
                  <a:gd name="T9" fmla="*/ 1 h 1"/>
                  <a:gd name="T10" fmla="*/ 0 w 4"/>
                  <a:gd name="T11" fmla="*/ 1 h 1"/>
                  <a:gd name="T12" fmla="*/ 0 w 4"/>
                  <a:gd name="T13" fmla="*/ 1 h 1"/>
                  <a:gd name="T14" fmla="*/ 0 w 4"/>
                  <a:gd name="T15" fmla="*/ 1 h 1"/>
                  <a:gd name="T16" fmla="*/ 0 w 4"/>
                  <a:gd name="T17" fmla="*/ 1 h 1"/>
                  <a:gd name="T18" fmla="*/ 1 w 4"/>
                  <a:gd name="T19" fmla="*/ 1 h 1"/>
                  <a:gd name="T20" fmla="*/ 1 w 4"/>
                  <a:gd name="T21" fmla="*/ 1 h 1"/>
                  <a:gd name="T22" fmla="*/ 1 w 4"/>
                  <a:gd name="T23" fmla="*/ 0 h 1"/>
                  <a:gd name="T24" fmla="*/ 1 w 4"/>
                  <a:gd name="T25" fmla="*/ 0 h 1"/>
                  <a:gd name="T26" fmla="*/ 1 w 4"/>
                  <a:gd name="T27" fmla="*/ 1 h 1"/>
                  <a:gd name="T28" fmla="*/ 1 w 4"/>
                  <a:gd name="T29" fmla="*/ 1 h 1"/>
                  <a:gd name="T30" fmla="*/ 1 w 4"/>
                  <a:gd name="T31" fmla="*/ 1 h 1"/>
                  <a:gd name="T32" fmla="*/ 1 w 4"/>
                  <a:gd name="T33" fmla="*/ 1 h 1"/>
                  <a:gd name="T34" fmla="*/ 2 w 4"/>
                  <a:gd name="T35" fmla="*/ 0 h 1"/>
                  <a:gd name="T36" fmla="*/ 2 w 4"/>
                  <a:gd name="T37" fmla="*/ 0 h 1"/>
                  <a:gd name="T38" fmla="*/ 2 w 4"/>
                  <a:gd name="T39" fmla="*/ 0 h 1"/>
                  <a:gd name="T40" fmla="*/ 2 w 4"/>
                  <a:gd name="T41" fmla="*/ 0 h 1"/>
                  <a:gd name="T42" fmla="*/ 2 w 4"/>
                  <a:gd name="T43" fmla="*/ 1 h 1"/>
                  <a:gd name="T44" fmla="*/ 2 w 4"/>
                  <a:gd name="T45" fmla="*/ 0 h 1"/>
                  <a:gd name="T46" fmla="*/ 2 w 4"/>
                  <a:gd name="T47" fmla="*/ 0 h 1"/>
                  <a:gd name="T48" fmla="*/ 2 w 4"/>
                  <a:gd name="T49" fmla="*/ 1 h 1"/>
                  <a:gd name="T50" fmla="*/ 2 w 4"/>
                  <a:gd name="T51" fmla="*/ 1 h 1"/>
                  <a:gd name="T52" fmla="*/ 2 w 4"/>
                  <a:gd name="T53" fmla="*/ 1 h 1"/>
                  <a:gd name="T54" fmla="*/ 2 w 4"/>
                  <a:gd name="T55" fmla="*/ 1 h 1"/>
                  <a:gd name="T56" fmla="*/ 2 w 4"/>
                  <a:gd name="T57" fmla="*/ 1 h 1"/>
                  <a:gd name="T58" fmla="*/ 3 w 4"/>
                  <a:gd name="T59" fmla="*/ 1 h 1"/>
                  <a:gd name="T60" fmla="*/ 3 w 4"/>
                  <a:gd name="T61" fmla="*/ 1 h 1"/>
                  <a:gd name="T62" fmla="*/ 3 w 4"/>
                  <a:gd name="T63" fmla="*/ 0 h 1"/>
                  <a:gd name="T64" fmla="*/ 3 w 4"/>
                  <a:gd name="T65" fmla="*/ 0 h 1"/>
                  <a:gd name="T66" fmla="*/ 3 w 4"/>
                  <a:gd name="T67" fmla="*/ 1 h 1"/>
                  <a:gd name="T68" fmla="*/ 3 w 4"/>
                  <a:gd name="T69" fmla="*/ 1 h 1"/>
                  <a:gd name="T70" fmla="*/ 3 w 4"/>
                  <a:gd name="T71" fmla="*/ 1 h 1"/>
                  <a:gd name="T72" fmla="*/ 3 w 4"/>
                  <a:gd name="T73" fmla="*/ 0 h 1"/>
                  <a:gd name="T74" fmla="*/ 3 w 4"/>
                  <a:gd name="T75" fmla="*/ 0 h 1"/>
                  <a:gd name="T76" fmla="*/ 3 w 4"/>
                  <a:gd name="T77" fmla="*/ 1 h 1"/>
                  <a:gd name="T78" fmla="*/ 3 w 4"/>
                  <a:gd name="T79" fmla="*/ 1 h 1"/>
                  <a:gd name="T80" fmla="*/ 4 w 4"/>
                  <a:gd name="T81" fmla="*/ 1 h 1"/>
                  <a:gd name="T82" fmla="*/ 4 w 4"/>
                  <a:gd name="T83" fmla="*/ 1 h 1"/>
                  <a:gd name="T84" fmla="*/ 4 w 4"/>
                  <a:gd name="T85" fmla="*/ 1 h 1"/>
                  <a:gd name="T86" fmla="*/ 4 w 4"/>
                  <a:gd name="T87" fmla="*/ 1 h 1"/>
                  <a:gd name="T88" fmla="*/ 4 w 4"/>
                  <a:gd name="T89" fmla="*/ 1 h 1"/>
                  <a:gd name="T90" fmla="*/ 4 w 4"/>
                  <a:gd name="T91" fmla="*/ 1 h 1"/>
                  <a:gd name="T92" fmla="*/ 4 w 4"/>
                  <a:gd name="T93" fmla="*/ 0 h 1"/>
                  <a:gd name="T94" fmla="*/ 4 w 4"/>
                  <a:gd name="T95" fmla="*/ 0 h 1"/>
                  <a:gd name="T96" fmla="*/ 4 w 4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66" name="Freeform 2839"/>
              <p:cNvSpPr>
                <a:spLocks/>
              </p:cNvSpPr>
              <p:nvPr/>
            </p:nvSpPr>
            <p:spPr bwMode="auto">
              <a:xfrm>
                <a:off x="2566" y="2914"/>
                <a:ext cx="5" cy="1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0 h 2"/>
                  <a:gd name="T82" fmla="*/ 4 w 5"/>
                  <a:gd name="T83" fmla="*/ 0 h 2"/>
                  <a:gd name="T84" fmla="*/ 5 w 5"/>
                  <a:gd name="T85" fmla="*/ 2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67" name="Freeform 2840"/>
              <p:cNvSpPr>
                <a:spLocks/>
              </p:cNvSpPr>
              <p:nvPr/>
            </p:nvSpPr>
            <p:spPr bwMode="auto">
              <a:xfrm>
                <a:off x="2571" y="2914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0 h 2"/>
                  <a:gd name="T8" fmla="*/ 0 w 5"/>
                  <a:gd name="T9" fmla="*/ 0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0 h 2"/>
                  <a:gd name="T84" fmla="*/ 4 w 5"/>
                  <a:gd name="T85" fmla="*/ 0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68" name="Freeform 2841"/>
              <p:cNvSpPr>
                <a:spLocks/>
              </p:cNvSpPr>
              <p:nvPr/>
            </p:nvSpPr>
            <p:spPr bwMode="auto">
              <a:xfrm>
                <a:off x="2576" y="2914"/>
                <a:ext cx="6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69" name="Freeform 2842"/>
              <p:cNvSpPr>
                <a:spLocks/>
              </p:cNvSpPr>
              <p:nvPr/>
            </p:nvSpPr>
            <p:spPr bwMode="auto">
              <a:xfrm>
                <a:off x="2581" y="2915"/>
                <a:ext cx="3" cy="1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0 h 2"/>
                  <a:gd name="T16" fmla="*/ 1 w 4"/>
                  <a:gd name="T17" fmla="*/ 1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0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0 h 2"/>
                  <a:gd name="T34" fmla="*/ 1 w 4"/>
                  <a:gd name="T35" fmla="*/ 0 h 2"/>
                  <a:gd name="T36" fmla="*/ 2 w 4"/>
                  <a:gd name="T37" fmla="*/ 1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0 h 2"/>
                  <a:gd name="T52" fmla="*/ 2 w 4"/>
                  <a:gd name="T53" fmla="*/ 0 h 2"/>
                  <a:gd name="T54" fmla="*/ 2 w 4"/>
                  <a:gd name="T55" fmla="*/ 0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0 h 2"/>
                  <a:gd name="T62" fmla="*/ 3 w 4"/>
                  <a:gd name="T63" fmla="*/ 0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0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0 h 2"/>
                  <a:gd name="T80" fmla="*/ 4 w 4"/>
                  <a:gd name="T81" fmla="*/ 0 h 2"/>
                  <a:gd name="T82" fmla="*/ 4 w 4"/>
                  <a:gd name="T83" fmla="*/ 0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2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70" name="Freeform 2843"/>
              <p:cNvSpPr>
                <a:spLocks/>
              </p:cNvSpPr>
              <p:nvPr/>
            </p:nvSpPr>
            <p:spPr bwMode="auto">
              <a:xfrm>
                <a:off x="2585" y="2915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2 w 5"/>
                  <a:gd name="T23" fmla="*/ 1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2 h 2"/>
                  <a:gd name="T44" fmla="*/ 3 w 5"/>
                  <a:gd name="T45" fmla="*/ 2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0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71" name="Freeform 2844"/>
              <p:cNvSpPr>
                <a:spLocks/>
              </p:cNvSpPr>
              <p:nvPr/>
            </p:nvSpPr>
            <p:spPr bwMode="auto">
              <a:xfrm>
                <a:off x="2590" y="2915"/>
                <a:ext cx="6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72" name="Freeform 2845"/>
              <p:cNvSpPr>
                <a:spLocks/>
              </p:cNvSpPr>
              <p:nvPr/>
            </p:nvSpPr>
            <p:spPr bwMode="auto">
              <a:xfrm>
                <a:off x="2595" y="2915"/>
                <a:ext cx="3" cy="1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2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0 h 2"/>
                  <a:gd name="T32" fmla="*/ 1 w 4"/>
                  <a:gd name="T33" fmla="*/ 0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0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2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73" name="Freeform 2846"/>
              <p:cNvSpPr>
                <a:spLocks/>
              </p:cNvSpPr>
              <p:nvPr/>
            </p:nvSpPr>
            <p:spPr bwMode="auto">
              <a:xfrm>
                <a:off x="2599" y="2915"/>
                <a:ext cx="5" cy="1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0 h 2"/>
                  <a:gd name="T22" fmla="*/ 2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0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0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74" name="Freeform 2847"/>
              <p:cNvSpPr>
                <a:spLocks/>
              </p:cNvSpPr>
              <p:nvPr/>
            </p:nvSpPr>
            <p:spPr bwMode="auto">
              <a:xfrm>
                <a:off x="2604" y="2915"/>
                <a:ext cx="6" cy="0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0 h 1"/>
                  <a:gd name="T22" fmla="*/ 1 w 5"/>
                  <a:gd name="T23" fmla="*/ 1 h 1"/>
                  <a:gd name="T24" fmla="*/ 1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1 h 1"/>
                  <a:gd name="T44" fmla="*/ 2 w 5"/>
                  <a:gd name="T45" fmla="*/ 1 h 1"/>
                  <a:gd name="T46" fmla="*/ 3 w 5"/>
                  <a:gd name="T47" fmla="*/ 1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5 w 5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75" name="Freeform 2848"/>
              <p:cNvSpPr>
                <a:spLocks/>
              </p:cNvSpPr>
              <p:nvPr/>
            </p:nvSpPr>
            <p:spPr bwMode="auto">
              <a:xfrm>
                <a:off x="2609" y="2914"/>
                <a:ext cx="5" cy="1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2 h 2"/>
                  <a:gd name="T50" fmla="*/ 2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0 h 2"/>
                  <a:gd name="T88" fmla="*/ 4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5 w 5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76" name="Freeform 2849"/>
              <p:cNvSpPr>
                <a:spLocks/>
              </p:cNvSpPr>
              <p:nvPr/>
            </p:nvSpPr>
            <p:spPr bwMode="auto">
              <a:xfrm>
                <a:off x="2614" y="2914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2 h 3"/>
                  <a:gd name="T4" fmla="*/ 0 w 5"/>
                  <a:gd name="T5" fmla="*/ 1 h 3"/>
                  <a:gd name="T6" fmla="*/ 0 w 5"/>
                  <a:gd name="T7" fmla="*/ 1 h 3"/>
                  <a:gd name="T8" fmla="*/ 0 w 5"/>
                  <a:gd name="T9" fmla="*/ 1 h 3"/>
                  <a:gd name="T10" fmla="*/ 0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2 w 5"/>
                  <a:gd name="T29" fmla="*/ 2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2 h 3"/>
                  <a:gd name="T48" fmla="*/ 2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2 h 3"/>
                  <a:gd name="T62" fmla="*/ 3 w 5"/>
                  <a:gd name="T63" fmla="*/ 0 h 3"/>
                  <a:gd name="T64" fmla="*/ 3 w 5"/>
                  <a:gd name="T65" fmla="*/ 0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2 h 3"/>
                  <a:gd name="T88" fmla="*/ 4 w 5"/>
                  <a:gd name="T89" fmla="*/ 2 h 3"/>
                  <a:gd name="T90" fmla="*/ 4 w 5"/>
                  <a:gd name="T91" fmla="*/ 2 h 3"/>
                  <a:gd name="T92" fmla="*/ 5 w 5"/>
                  <a:gd name="T93" fmla="*/ 2 h 3"/>
                  <a:gd name="T94" fmla="*/ 5 w 5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77" name="Freeform 2850"/>
              <p:cNvSpPr>
                <a:spLocks/>
              </p:cNvSpPr>
              <p:nvPr/>
            </p:nvSpPr>
            <p:spPr bwMode="auto">
              <a:xfrm>
                <a:off x="2619" y="2914"/>
                <a:ext cx="5" cy="1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2 h 2"/>
                  <a:gd name="T12" fmla="*/ 0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2 h 2"/>
                  <a:gd name="T20" fmla="*/ 1 w 4"/>
                  <a:gd name="T21" fmla="*/ 2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2 h 2"/>
                  <a:gd name="T40" fmla="*/ 2 w 4"/>
                  <a:gd name="T41" fmla="*/ 2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1 h 2"/>
                  <a:gd name="T50" fmla="*/ 2 w 4"/>
                  <a:gd name="T51" fmla="*/ 2 h 2"/>
                  <a:gd name="T52" fmla="*/ 2 w 4"/>
                  <a:gd name="T53" fmla="*/ 2 h 2"/>
                  <a:gd name="T54" fmla="*/ 3 w 4"/>
                  <a:gd name="T55" fmla="*/ 2 h 2"/>
                  <a:gd name="T56" fmla="*/ 3 w 4"/>
                  <a:gd name="T57" fmla="*/ 2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2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2 h 2"/>
                  <a:gd name="T70" fmla="*/ 3 w 4"/>
                  <a:gd name="T71" fmla="*/ 1 h 2"/>
                  <a:gd name="T72" fmla="*/ 3 w 4"/>
                  <a:gd name="T73" fmla="*/ 1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78" name="Freeform 2851"/>
              <p:cNvSpPr>
                <a:spLocks/>
              </p:cNvSpPr>
              <p:nvPr/>
            </p:nvSpPr>
            <p:spPr bwMode="auto">
              <a:xfrm>
                <a:off x="2623" y="2914"/>
                <a:ext cx="5" cy="1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2 h 2"/>
                  <a:gd name="T22" fmla="*/ 2 w 5"/>
                  <a:gd name="T23" fmla="*/ 2 h 2"/>
                  <a:gd name="T24" fmla="*/ 2 w 5"/>
                  <a:gd name="T25" fmla="*/ 2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1 h 2"/>
                  <a:gd name="T62" fmla="*/ 4 w 5"/>
                  <a:gd name="T63" fmla="*/ 0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5 w 5"/>
                  <a:gd name="T81" fmla="*/ 0 h 2"/>
                  <a:gd name="T82" fmla="*/ 5 w 5"/>
                  <a:gd name="T83" fmla="*/ 0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5 w 5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79" name="Freeform 2852"/>
              <p:cNvSpPr>
                <a:spLocks/>
              </p:cNvSpPr>
              <p:nvPr/>
            </p:nvSpPr>
            <p:spPr bwMode="auto">
              <a:xfrm>
                <a:off x="2628" y="2914"/>
                <a:ext cx="5" cy="1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1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80" name="Freeform 2853"/>
              <p:cNvSpPr>
                <a:spLocks/>
              </p:cNvSpPr>
              <p:nvPr/>
            </p:nvSpPr>
            <p:spPr bwMode="auto">
              <a:xfrm>
                <a:off x="2633" y="2914"/>
                <a:ext cx="5" cy="1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2 h 2"/>
                  <a:gd name="T34" fmla="*/ 1 w 4"/>
                  <a:gd name="T35" fmla="*/ 2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2 h 2"/>
                  <a:gd name="T46" fmla="*/ 2 w 4"/>
                  <a:gd name="T47" fmla="*/ 1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0 h 2"/>
                  <a:gd name="T64" fmla="*/ 3 w 4"/>
                  <a:gd name="T65" fmla="*/ 2 h 2"/>
                  <a:gd name="T66" fmla="*/ 3 w 4"/>
                  <a:gd name="T67" fmla="*/ 2 h 2"/>
                  <a:gd name="T68" fmla="*/ 3 w 4"/>
                  <a:gd name="T69" fmla="*/ 0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0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81" name="Freeform 2854"/>
              <p:cNvSpPr>
                <a:spLocks/>
              </p:cNvSpPr>
              <p:nvPr/>
            </p:nvSpPr>
            <p:spPr bwMode="auto">
              <a:xfrm>
                <a:off x="2637" y="2914"/>
                <a:ext cx="5" cy="1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2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1 h 2"/>
                  <a:gd name="T60" fmla="*/ 4 w 5"/>
                  <a:gd name="T61" fmla="*/ 0 h 2"/>
                  <a:gd name="T62" fmla="*/ 4 w 5"/>
                  <a:gd name="T63" fmla="*/ 0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5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82" name="Freeform 2855"/>
              <p:cNvSpPr>
                <a:spLocks/>
              </p:cNvSpPr>
              <p:nvPr/>
            </p:nvSpPr>
            <p:spPr bwMode="auto">
              <a:xfrm>
                <a:off x="2642" y="2914"/>
                <a:ext cx="5" cy="1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2 w 5"/>
                  <a:gd name="T17" fmla="*/ 0 h 2"/>
                  <a:gd name="T18" fmla="*/ 2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3 w 5"/>
                  <a:gd name="T37" fmla="*/ 2 h 2"/>
                  <a:gd name="T38" fmla="*/ 3 w 5"/>
                  <a:gd name="T39" fmla="*/ 2 h 2"/>
                  <a:gd name="T40" fmla="*/ 3 w 5"/>
                  <a:gd name="T41" fmla="*/ 1 h 2"/>
                  <a:gd name="T42" fmla="*/ 3 w 5"/>
                  <a:gd name="T43" fmla="*/ 2 h 2"/>
                  <a:gd name="T44" fmla="*/ 3 w 5"/>
                  <a:gd name="T45" fmla="*/ 2 h 2"/>
                  <a:gd name="T46" fmla="*/ 3 w 5"/>
                  <a:gd name="T47" fmla="*/ 1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4 w 5"/>
                  <a:gd name="T59" fmla="*/ 2 h 2"/>
                  <a:gd name="T60" fmla="*/ 4 w 5"/>
                  <a:gd name="T61" fmla="*/ 2 h 2"/>
                  <a:gd name="T62" fmla="*/ 4 w 5"/>
                  <a:gd name="T63" fmla="*/ 2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5 w 5"/>
                  <a:gd name="T75" fmla="*/ 2 h 2"/>
                  <a:gd name="T76" fmla="*/ 5 w 5"/>
                  <a:gd name="T77" fmla="*/ 1 h 2"/>
                  <a:gd name="T78" fmla="*/ 5 w 5"/>
                  <a:gd name="T79" fmla="*/ 1 h 2"/>
                  <a:gd name="T80" fmla="*/ 5 w 5"/>
                  <a:gd name="T81" fmla="*/ 2 h 2"/>
                  <a:gd name="T82" fmla="*/ 5 w 5"/>
                  <a:gd name="T83" fmla="*/ 2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83" name="Freeform 2856"/>
              <p:cNvSpPr>
                <a:spLocks/>
              </p:cNvSpPr>
              <p:nvPr/>
            </p:nvSpPr>
            <p:spPr bwMode="auto">
              <a:xfrm>
                <a:off x="2647" y="2914"/>
                <a:ext cx="5" cy="1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1 h 2"/>
                  <a:gd name="T20" fmla="*/ 2 w 5"/>
                  <a:gd name="T21" fmla="*/ 0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3 w 5"/>
                  <a:gd name="T39" fmla="*/ 2 h 2"/>
                  <a:gd name="T40" fmla="*/ 3 w 5"/>
                  <a:gd name="T41" fmla="*/ 1 h 2"/>
                  <a:gd name="T42" fmla="*/ 3 w 5"/>
                  <a:gd name="T43" fmla="*/ 2 h 2"/>
                  <a:gd name="T44" fmla="*/ 3 w 5"/>
                  <a:gd name="T45" fmla="*/ 1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4 w 5"/>
                  <a:gd name="T63" fmla="*/ 1 h 2"/>
                  <a:gd name="T64" fmla="*/ 4 w 5"/>
                  <a:gd name="T65" fmla="*/ 2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5 w 5"/>
                  <a:gd name="T83" fmla="*/ 2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5 w 5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84" name="Freeform 2857"/>
              <p:cNvSpPr>
                <a:spLocks/>
              </p:cNvSpPr>
              <p:nvPr/>
            </p:nvSpPr>
            <p:spPr bwMode="auto">
              <a:xfrm>
                <a:off x="2651" y="2915"/>
                <a:ext cx="6" cy="1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0 h 2"/>
                  <a:gd name="T44" fmla="*/ 2 w 5"/>
                  <a:gd name="T45" fmla="*/ 0 h 2"/>
                  <a:gd name="T46" fmla="*/ 3 w 5"/>
                  <a:gd name="T47" fmla="*/ 1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85" name="Freeform 2858"/>
              <p:cNvSpPr>
                <a:spLocks/>
              </p:cNvSpPr>
              <p:nvPr/>
            </p:nvSpPr>
            <p:spPr bwMode="auto">
              <a:xfrm>
                <a:off x="2657" y="2915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2 h 2"/>
                  <a:gd name="T12" fmla="*/ 0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0 h 2"/>
                  <a:gd name="T86" fmla="*/ 5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86" name="Freeform 2859"/>
              <p:cNvSpPr>
                <a:spLocks/>
              </p:cNvSpPr>
              <p:nvPr/>
            </p:nvSpPr>
            <p:spPr bwMode="auto">
              <a:xfrm>
                <a:off x="2662" y="2915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2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87" name="Freeform 2860"/>
              <p:cNvSpPr>
                <a:spLocks/>
              </p:cNvSpPr>
              <p:nvPr/>
            </p:nvSpPr>
            <p:spPr bwMode="auto">
              <a:xfrm>
                <a:off x="2667" y="2915"/>
                <a:ext cx="6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0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88" name="Freeform 2861"/>
              <p:cNvSpPr>
                <a:spLocks/>
              </p:cNvSpPr>
              <p:nvPr/>
            </p:nvSpPr>
            <p:spPr bwMode="auto">
              <a:xfrm>
                <a:off x="2672" y="2915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1 h 2"/>
                  <a:gd name="T36" fmla="*/ 1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0 h 2"/>
                  <a:gd name="T54" fmla="*/ 2 w 5"/>
                  <a:gd name="T55" fmla="*/ 1 h 2"/>
                  <a:gd name="T56" fmla="*/ 2 w 5"/>
                  <a:gd name="T57" fmla="*/ 1 h 2"/>
                  <a:gd name="T58" fmla="*/ 2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2 h 2"/>
                  <a:gd name="T90" fmla="*/ 4 w 5"/>
                  <a:gd name="T91" fmla="*/ 2 h 2"/>
                  <a:gd name="T92" fmla="*/ 4 w 5"/>
                  <a:gd name="T93" fmla="*/ 2 h 2"/>
                  <a:gd name="T94" fmla="*/ 5 w 5"/>
                  <a:gd name="T95" fmla="*/ 1 h 2"/>
                  <a:gd name="T96" fmla="*/ 5 w 5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89" name="Freeform 2862"/>
              <p:cNvSpPr>
                <a:spLocks/>
              </p:cNvSpPr>
              <p:nvPr/>
            </p:nvSpPr>
            <p:spPr bwMode="auto">
              <a:xfrm>
                <a:off x="2677" y="2915"/>
                <a:ext cx="3" cy="1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90" name="Freeform 2863"/>
              <p:cNvSpPr>
                <a:spLocks/>
              </p:cNvSpPr>
              <p:nvPr/>
            </p:nvSpPr>
            <p:spPr bwMode="auto">
              <a:xfrm>
                <a:off x="2681" y="2915"/>
                <a:ext cx="6" cy="1"/>
              </a:xfrm>
              <a:custGeom>
                <a:avLst/>
                <a:gdLst>
                  <a:gd name="T0" fmla="*/ 1 w 5"/>
                  <a:gd name="T1" fmla="*/ 0 h 1"/>
                  <a:gd name="T2" fmla="*/ 1 w 5"/>
                  <a:gd name="T3" fmla="*/ 0 h 1"/>
                  <a:gd name="T4" fmla="*/ 1 w 5"/>
                  <a:gd name="T5" fmla="*/ 1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2 w 5"/>
                  <a:gd name="T25" fmla="*/ 1 h 1"/>
                  <a:gd name="T26" fmla="*/ 2 w 5"/>
                  <a:gd name="T27" fmla="*/ 0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1 h 1"/>
                  <a:gd name="T68" fmla="*/ 3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0 h 1"/>
                  <a:gd name="T88" fmla="*/ 4 w 5"/>
                  <a:gd name="T89" fmla="*/ 1 h 1"/>
                  <a:gd name="T90" fmla="*/ 4 w 5"/>
                  <a:gd name="T91" fmla="*/ 1 h 1"/>
                  <a:gd name="T92" fmla="*/ 5 w 5"/>
                  <a:gd name="T93" fmla="*/ 1 h 1"/>
                  <a:gd name="T94" fmla="*/ 5 w 5"/>
                  <a:gd name="T9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91" name="Freeform 2864"/>
              <p:cNvSpPr>
                <a:spLocks/>
              </p:cNvSpPr>
              <p:nvPr/>
            </p:nvSpPr>
            <p:spPr bwMode="auto">
              <a:xfrm>
                <a:off x="2686" y="291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0 h 1"/>
                  <a:gd name="T10" fmla="*/ 0 w 5"/>
                  <a:gd name="T11" fmla="*/ 0 h 1"/>
                  <a:gd name="T12" fmla="*/ 0 w 5"/>
                  <a:gd name="T13" fmla="*/ 1 h 1"/>
                  <a:gd name="T14" fmla="*/ 0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1 h 1"/>
                  <a:gd name="T32" fmla="*/ 1 w 5"/>
                  <a:gd name="T33" fmla="*/ 1 h 1"/>
                  <a:gd name="T34" fmla="*/ 1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1 h 1"/>
                  <a:gd name="T52" fmla="*/ 2 w 5"/>
                  <a:gd name="T53" fmla="*/ 1 h 1"/>
                  <a:gd name="T54" fmla="*/ 2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0 h 1"/>
                  <a:gd name="T70" fmla="*/ 3 w 5"/>
                  <a:gd name="T71" fmla="*/ 1 h 1"/>
                  <a:gd name="T72" fmla="*/ 3 w 5"/>
                  <a:gd name="T73" fmla="*/ 1 h 1"/>
                  <a:gd name="T74" fmla="*/ 4 w 5"/>
                  <a:gd name="T75" fmla="*/ 0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1 h 1"/>
                  <a:gd name="T90" fmla="*/ 4 w 5"/>
                  <a:gd name="T91" fmla="*/ 1 h 1"/>
                  <a:gd name="T92" fmla="*/ 4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92" name="Freeform 2865"/>
              <p:cNvSpPr>
                <a:spLocks/>
              </p:cNvSpPr>
              <p:nvPr/>
            </p:nvSpPr>
            <p:spPr bwMode="auto">
              <a:xfrm>
                <a:off x="2691" y="2915"/>
                <a:ext cx="3" cy="3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0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0 h 2"/>
                  <a:gd name="T30" fmla="*/ 1 w 4"/>
                  <a:gd name="T31" fmla="*/ 0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2 h 2"/>
                  <a:gd name="T52" fmla="*/ 2 w 4"/>
                  <a:gd name="T53" fmla="*/ 1 h 2"/>
                  <a:gd name="T54" fmla="*/ 2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0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93" name="Freeform 2866"/>
              <p:cNvSpPr>
                <a:spLocks/>
              </p:cNvSpPr>
              <p:nvPr/>
            </p:nvSpPr>
            <p:spPr bwMode="auto">
              <a:xfrm>
                <a:off x="2695" y="2915"/>
                <a:ext cx="6" cy="3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0 h 2"/>
                  <a:gd name="T78" fmla="*/ 5 w 5"/>
                  <a:gd name="T79" fmla="*/ 1 h 2"/>
                  <a:gd name="T80" fmla="*/ 5 w 5"/>
                  <a:gd name="T81" fmla="*/ 1 h 2"/>
                  <a:gd name="T82" fmla="*/ 5 w 5"/>
                  <a:gd name="T83" fmla="*/ 2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94" name="Freeform 2867"/>
              <p:cNvSpPr>
                <a:spLocks/>
              </p:cNvSpPr>
              <p:nvPr/>
            </p:nvSpPr>
            <p:spPr bwMode="auto">
              <a:xfrm>
                <a:off x="2700" y="2915"/>
                <a:ext cx="5" cy="3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2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95" name="Freeform 2868"/>
              <p:cNvSpPr>
                <a:spLocks/>
              </p:cNvSpPr>
              <p:nvPr/>
            </p:nvSpPr>
            <p:spPr bwMode="auto">
              <a:xfrm>
                <a:off x="2705" y="2915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1 h 1"/>
                  <a:gd name="T6" fmla="*/ 0 w 4"/>
                  <a:gd name="T7" fmla="*/ 1 h 1"/>
                  <a:gd name="T8" fmla="*/ 0 w 4"/>
                  <a:gd name="T9" fmla="*/ 1 h 1"/>
                  <a:gd name="T10" fmla="*/ 0 w 4"/>
                  <a:gd name="T11" fmla="*/ 1 h 1"/>
                  <a:gd name="T12" fmla="*/ 0 w 4"/>
                  <a:gd name="T13" fmla="*/ 1 h 1"/>
                  <a:gd name="T14" fmla="*/ 1 w 4"/>
                  <a:gd name="T15" fmla="*/ 1 h 1"/>
                  <a:gd name="T16" fmla="*/ 1 w 4"/>
                  <a:gd name="T17" fmla="*/ 0 h 1"/>
                  <a:gd name="T18" fmla="*/ 1 w 4"/>
                  <a:gd name="T19" fmla="*/ 0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1 h 1"/>
                  <a:gd name="T26" fmla="*/ 1 w 4"/>
                  <a:gd name="T27" fmla="*/ 1 h 1"/>
                  <a:gd name="T28" fmla="*/ 1 w 4"/>
                  <a:gd name="T29" fmla="*/ 1 h 1"/>
                  <a:gd name="T30" fmla="*/ 1 w 4"/>
                  <a:gd name="T31" fmla="*/ 1 h 1"/>
                  <a:gd name="T32" fmla="*/ 1 w 4"/>
                  <a:gd name="T33" fmla="*/ 1 h 1"/>
                  <a:gd name="T34" fmla="*/ 1 w 4"/>
                  <a:gd name="T35" fmla="*/ 1 h 1"/>
                  <a:gd name="T36" fmla="*/ 1 w 4"/>
                  <a:gd name="T37" fmla="*/ 1 h 1"/>
                  <a:gd name="T38" fmla="*/ 2 w 4"/>
                  <a:gd name="T39" fmla="*/ 1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0 h 1"/>
                  <a:gd name="T50" fmla="*/ 2 w 4"/>
                  <a:gd name="T51" fmla="*/ 0 h 1"/>
                  <a:gd name="T52" fmla="*/ 2 w 4"/>
                  <a:gd name="T53" fmla="*/ 1 h 1"/>
                  <a:gd name="T54" fmla="*/ 2 w 4"/>
                  <a:gd name="T55" fmla="*/ 1 h 1"/>
                  <a:gd name="T56" fmla="*/ 3 w 4"/>
                  <a:gd name="T57" fmla="*/ 0 h 1"/>
                  <a:gd name="T58" fmla="*/ 3 w 4"/>
                  <a:gd name="T59" fmla="*/ 0 h 1"/>
                  <a:gd name="T60" fmla="*/ 3 w 4"/>
                  <a:gd name="T61" fmla="*/ 0 h 1"/>
                  <a:gd name="T62" fmla="*/ 3 w 4"/>
                  <a:gd name="T63" fmla="*/ 1 h 1"/>
                  <a:gd name="T64" fmla="*/ 3 w 4"/>
                  <a:gd name="T65" fmla="*/ 1 h 1"/>
                  <a:gd name="T66" fmla="*/ 3 w 4"/>
                  <a:gd name="T67" fmla="*/ 1 h 1"/>
                  <a:gd name="T68" fmla="*/ 3 w 4"/>
                  <a:gd name="T69" fmla="*/ 1 h 1"/>
                  <a:gd name="T70" fmla="*/ 3 w 4"/>
                  <a:gd name="T71" fmla="*/ 1 h 1"/>
                  <a:gd name="T72" fmla="*/ 3 w 4"/>
                  <a:gd name="T73" fmla="*/ 1 h 1"/>
                  <a:gd name="T74" fmla="*/ 3 w 4"/>
                  <a:gd name="T75" fmla="*/ 1 h 1"/>
                  <a:gd name="T76" fmla="*/ 4 w 4"/>
                  <a:gd name="T77" fmla="*/ 1 h 1"/>
                  <a:gd name="T78" fmla="*/ 4 w 4"/>
                  <a:gd name="T79" fmla="*/ 1 h 1"/>
                  <a:gd name="T80" fmla="*/ 4 w 4"/>
                  <a:gd name="T81" fmla="*/ 1 h 1"/>
                  <a:gd name="T82" fmla="*/ 4 w 4"/>
                  <a:gd name="T83" fmla="*/ 0 h 1"/>
                  <a:gd name="T84" fmla="*/ 4 w 4"/>
                  <a:gd name="T85" fmla="*/ 0 h 1"/>
                  <a:gd name="T86" fmla="*/ 4 w 4"/>
                  <a:gd name="T87" fmla="*/ 1 h 1"/>
                  <a:gd name="T88" fmla="*/ 4 w 4"/>
                  <a:gd name="T89" fmla="*/ 1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1 h 1"/>
                  <a:gd name="T96" fmla="*/ 4 w 4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96" name="Freeform 2869"/>
              <p:cNvSpPr>
                <a:spLocks/>
              </p:cNvSpPr>
              <p:nvPr/>
            </p:nvSpPr>
            <p:spPr bwMode="auto">
              <a:xfrm>
                <a:off x="2709" y="2915"/>
                <a:ext cx="6" cy="1"/>
              </a:xfrm>
              <a:custGeom>
                <a:avLst/>
                <a:gdLst>
                  <a:gd name="T0" fmla="*/ 1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2 w 5"/>
                  <a:gd name="T23" fmla="*/ 1 h 1"/>
                  <a:gd name="T24" fmla="*/ 2 w 5"/>
                  <a:gd name="T25" fmla="*/ 0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0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3 w 5"/>
                  <a:gd name="T45" fmla="*/ 1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0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1 h 1"/>
                  <a:gd name="T96" fmla="*/ 5 w 5"/>
                  <a:gd name="T9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97" name="Freeform 2870"/>
              <p:cNvSpPr>
                <a:spLocks/>
              </p:cNvSpPr>
              <p:nvPr/>
            </p:nvSpPr>
            <p:spPr bwMode="auto">
              <a:xfrm>
                <a:off x="2714" y="2915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2 w 5"/>
                  <a:gd name="T25" fmla="*/ 2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3 w 5"/>
                  <a:gd name="T47" fmla="*/ 2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0 h 3"/>
                  <a:gd name="T54" fmla="*/ 3 w 5"/>
                  <a:gd name="T55" fmla="*/ 0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2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98" name="Freeform 2871"/>
              <p:cNvSpPr>
                <a:spLocks/>
              </p:cNvSpPr>
              <p:nvPr/>
            </p:nvSpPr>
            <p:spPr bwMode="auto">
              <a:xfrm>
                <a:off x="2719" y="2915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1 h 3"/>
                  <a:gd name="T14" fmla="*/ 1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1 h 3"/>
                  <a:gd name="T32" fmla="*/ 1 w 4"/>
                  <a:gd name="T33" fmla="*/ 1 h 3"/>
                  <a:gd name="T34" fmla="*/ 2 w 4"/>
                  <a:gd name="T35" fmla="*/ 1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2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3 w 4"/>
                  <a:gd name="T53" fmla="*/ 2 h 3"/>
                  <a:gd name="T54" fmla="*/ 3 w 4"/>
                  <a:gd name="T55" fmla="*/ 2 h 3"/>
                  <a:gd name="T56" fmla="*/ 3 w 4"/>
                  <a:gd name="T57" fmla="*/ 2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3 h 3"/>
                  <a:gd name="T66" fmla="*/ 3 w 4"/>
                  <a:gd name="T67" fmla="*/ 3 h 3"/>
                  <a:gd name="T68" fmla="*/ 3 w 4"/>
                  <a:gd name="T69" fmla="*/ 1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1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1 h 3"/>
                  <a:gd name="T82" fmla="*/ 4 w 4"/>
                  <a:gd name="T83" fmla="*/ 1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1 h 3"/>
                  <a:gd name="T92" fmla="*/ 4 w 4"/>
                  <a:gd name="T93" fmla="*/ 2 h 3"/>
                  <a:gd name="T94" fmla="*/ 4 w 4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899" name="Freeform 2872"/>
              <p:cNvSpPr>
                <a:spLocks/>
              </p:cNvSpPr>
              <p:nvPr/>
            </p:nvSpPr>
            <p:spPr bwMode="auto">
              <a:xfrm>
                <a:off x="2723" y="2915"/>
                <a:ext cx="6" cy="1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2 w 5"/>
                  <a:gd name="T17" fmla="*/ 2 h 2"/>
                  <a:gd name="T18" fmla="*/ 2 w 5"/>
                  <a:gd name="T19" fmla="*/ 2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3 w 5"/>
                  <a:gd name="T37" fmla="*/ 1 h 2"/>
                  <a:gd name="T38" fmla="*/ 3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2 h 2"/>
                  <a:gd name="T64" fmla="*/ 4 w 5"/>
                  <a:gd name="T65" fmla="*/ 2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5 w 5"/>
                  <a:gd name="T77" fmla="*/ 2 h 2"/>
                  <a:gd name="T78" fmla="*/ 5 w 5"/>
                  <a:gd name="T79" fmla="*/ 2 h 2"/>
                  <a:gd name="T80" fmla="*/ 5 w 5"/>
                  <a:gd name="T81" fmla="*/ 2 h 2"/>
                  <a:gd name="T82" fmla="*/ 5 w 5"/>
                  <a:gd name="T83" fmla="*/ 2 h 2"/>
                  <a:gd name="T84" fmla="*/ 5 w 5"/>
                  <a:gd name="T85" fmla="*/ 2 h 2"/>
                  <a:gd name="T86" fmla="*/ 5 w 5"/>
                  <a:gd name="T87" fmla="*/ 1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00" name="Freeform 2873"/>
              <p:cNvSpPr>
                <a:spLocks/>
              </p:cNvSpPr>
              <p:nvPr/>
            </p:nvSpPr>
            <p:spPr bwMode="auto">
              <a:xfrm>
                <a:off x="2728" y="2915"/>
                <a:ext cx="5" cy="3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0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01" name="Freeform 2874"/>
              <p:cNvSpPr>
                <a:spLocks/>
              </p:cNvSpPr>
              <p:nvPr/>
            </p:nvSpPr>
            <p:spPr bwMode="auto">
              <a:xfrm>
                <a:off x="2733" y="2915"/>
                <a:ext cx="3" cy="3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0 w 4"/>
                  <a:gd name="T11" fmla="*/ 2 h 2"/>
                  <a:gd name="T12" fmla="*/ 0 w 4"/>
                  <a:gd name="T13" fmla="*/ 2 h 2"/>
                  <a:gd name="T14" fmla="*/ 1 w 4"/>
                  <a:gd name="T15" fmla="*/ 0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0 h 2"/>
                  <a:gd name="T30" fmla="*/ 1 w 4"/>
                  <a:gd name="T31" fmla="*/ 0 h 2"/>
                  <a:gd name="T32" fmla="*/ 1 w 4"/>
                  <a:gd name="T33" fmla="*/ 0 h 2"/>
                  <a:gd name="T34" fmla="*/ 1 w 4"/>
                  <a:gd name="T35" fmla="*/ 0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0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2 h 2"/>
                  <a:gd name="T78" fmla="*/ 4 w 4"/>
                  <a:gd name="T79" fmla="*/ 1 h 2"/>
                  <a:gd name="T80" fmla="*/ 4 w 4"/>
                  <a:gd name="T81" fmla="*/ 0 h 2"/>
                  <a:gd name="T82" fmla="*/ 4 w 4"/>
                  <a:gd name="T83" fmla="*/ 0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0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02" name="Freeform 2875"/>
              <p:cNvSpPr>
                <a:spLocks/>
              </p:cNvSpPr>
              <p:nvPr/>
            </p:nvSpPr>
            <p:spPr bwMode="auto">
              <a:xfrm>
                <a:off x="2737" y="2915"/>
                <a:ext cx="6" cy="3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0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4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0 h 2"/>
                  <a:gd name="T82" fmla="*/ 5 w 5"/>
                  <a:gd name="T83" fmla="*/ 0 h 2"/>
                  <a:gd name="T84" fmla="*/ 5 w 5"/>
                  <a:gd name="T85" fmla="*/ 0 h 2"/>
                  <a:gd name="T86" fmla="*/ 5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0 h 2"/>
                  <a:gd name="T96" fmla="*/ 5 w 5"/>
                  <a:gd name="T9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03" name="Freeform 2876"/>
              <p:cNvSpPr>
                <a:spLocks/>
              </p:cNvSpPr>
              <p:nvPr/>
            </p:nvSpPr>
            <p:spPr bwMode="auto">
              <a:xfrm>
                <a:off x="2742" y="2915"/>
                <a:ext cx="5" cy="3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2 h 2"/>
                  <a:gd name="T42" fmla="*/ 2 w 5"/>
                  <a:gd name="T43" fmla="*/ 2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04" name="Freeform 2877"/>
              <p:cNvSpPr>
                <a:spLocks/>
              </p:cNvSpPr>
              <p:nvPr/>
            </p:nvSpPr>
            <p:spPr bwMode="auto">
              <a:xfrm>
                <a:off x="2747" y="2915"/>
                <a:ext cx="5" cy="3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0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0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05" name="Freeform 2878"/>
              <p:cNvSpPr>
                <a:spLocks/>
              </p:cNvSpPr>
              <p:nvPr/>
            </p:nvSpPr>
            <p:spPr bwMode="auto">
              <a:xfrm>
                <a:off x="2752" y="2915"/>
                <a:ext cx="5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2 h 2"/>
                  <a:gd name="T30" fmla="*/ 1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2 h 2"/>
                  <a:gd name="T70" fmla="*/ 3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0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06" name="Freeform 2879"/>
              <p:cNvSpPr>
                <a:spLocks/>
              </p:cNvSpPr>
              <p:nvPr/>
            </p:nvSpPr>
            <p:spPr bwMode="auto">
              <a:xfrm>
                <a:off x="2756" y="2915"/>
                <a:ext cx="6" cy="1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2 h 2"/>
                  <a:gd name="T8" fmla="*/ 0 w 5"/>
                  <a:gd name="T9" fmla="*/ 2 h 2"/>
                  <a:gd name="T10" fmla="*/ 0 w 5"/>
                  <a:gd name="T11" fmla="*/ 2 h 2"/>
                  <a:gd name="T12" fmla="*/ 0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07" name="Freeform 2880"/>
              <p:cNvSpPr>
                <a:spLocks/>
              </p:cNvSpPr>
              <p:nvPr/>
            </p:nvSpPr>
            <p:spPr bwMode="auto">
              <a:xfrm>
                <a:off x="2762" y="2915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2 h 2"/>
                  <a:gd name="T70" fmla="*/ 3 w 5"/>
                  <a:gd name="T71" fmla="*/ 2 h 2"/>
                  <a:gd name="T72" fmla="*/ 3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2 h 2"/>
                  <a:gd name="T96" fmla="*/ 5 w 5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08" name="Freeform 2881"/>
              <p:cNvSpPr>
                <a:spLocks/>
              </p:cNvSpPr>
              <p:nvPr/>
            </p:nvSpPr>
            <p:spPr bwMode="auto">
              <a:xfrm>
                <a:off x="2767" y="2915"/>
                <a:ext cx="5" cy="1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1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0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0 h 2"/>
                  <a:gd name="T88" fmla="*/ 4 w 5"/>
                  <a:gd name="T89" fmla="*/ 1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1 h 2"/>
                  <a:gd name="T96" fmla="*/ 5 w 5"/>
                  <a:gd name="T9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09" name="Freeform 2882"/>
              <p:cNvSpPr>
                <a:spLocks/>
              </p:cNvSpPr>
              <p:nvPr/>
            </p:nvSpPr>
            <p:spPr bwMode="auto">
              <a:xfrm>
                <a:off x="2772" y="2912"/>
                <a:ext cx="5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2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3 h 3"/>
                  <a:gd name="T12" fmla="*/ 0 w 4"/>
                  <a:gd name="T13" fmla="*/ 2 h 3"/>
                  <a:gd name="T14" fmla="*/ 0 w 4"/>
                  <a:gd name="T15" fmla="*/ 2 h 3"/>
                  <a:gd name="T16" fmla="*/ 1 w 4"/>
                  <a:gd name="T17" fmla="*/ 3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3 h 3"/>
                  <a:gd name="T24" fmla="*/ 1 w 4"/>
                  <a:gd name="T25" fmla="*/ 3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2 h 3"/>
                  <a:gd name="T34" fmla="*/ 2 w 4"/>
                  <a:gd name="T35" fmla="*/ 2 h 3"/>
                  <a:gd name="T36" fmla="*/ 2 w 4"/>
                  <a:gd name="T37" fmla="*/ 2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1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2 h 3"/>
                  <a:gd name="T58" fmla="*/ 3 w 4"/>
                  <a:gd name="T59" fmla="*/ 2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2 h 3"/>
                  <a:gd name="T68" fmla="*/ 3 w 4"/>
                  <a:gd name="T69" fmla="*/ 0 h 3"/>
                  <a:gd name="T70" fmla="*/ 3 w 4"/>
                  <a:gd name="T71" fmla="*/ 0 h 3"/>
                  <a:gd name="T72" fmla="*/ 3 w 4"/>
                  <a:gd name="T73" fmla="*/ 1 h 3"/>
                  <a:gd name="T74" fmla="*/ 3 w 4"/>
                  <a:gd name="T75" fmla="*/ 1 h 3"/>
                  <a:gd name="T76" fmla="*/ 4 w 4"/>
                  <a:gd name="T77" fmla="*/ 1 h 3"/>
                  <a:gd name="T78" fmla="*/ 4 w 4"/>
                  <a:gd name="T79" fmla="*/ 1 h 3"/>
                  <a:gd name="T80" fmla="*/ 4 w 4"/>
                  <a:gd name="T81" fmla="*/ 2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1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10" name="Freeform 2883"/>
              <p:cNvSpPr>
                <a:spLocks/>
              </p:cNvSpPr>
              <p:nvPr/>
            </p:nvSpPr>
            <p:spPr bwMode="auto">
              <a:xfrm>
                <a:off x="2776" y="2912"/>
                <a:ext cx="5" cy="3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0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11" name="Freeform 2884"/>
              <p:cNvSpPr>
                <a:spLocks/>
              </p:cNvSpPr>
              <p:nvPr/>
            </p:nvSpPr>
            <p:spPr bwMode="auto">
              <a:xfrm>
                <a:off x="2781" y="2911"/>
                <a:ext cx="5" cy="3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12" name="Freeform 2885"/>
              <p:cNvSpPr>
                <a:spLocks/>
              </p:cNvSpPr>
              <p:nvPr/>
            </p:nvSpPr>
            <p:spPr bwMode="auto">
              <a:xfrm>
                <a:off x="2786" y="2910"/>
                <a:ext cx="6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2 h 3"/>
                  <a:gd name="T4" fmla="*/ 0 w 5"/>
                  <a:gd name="T5" fmla="*/ 2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2 h 3"/>
                  <a:gd name="T12" fmla="*/ 0 w 5"/>
                  <a:gd name="T13" fmla="*/ 2 h 3"/>
                  <a:gd name="T14" fmla="*/ 0 w 5"/>
                  <a:gd name="T15" fmla="*/ 2 h 3"/>
                  <a:gd name="T16" fmla="*/ 0 w 5"/>
                  <a:gd name="T17" fmla="*/ 2 h 3"/>
                  <a:gd name="T18" fmla="*/ 1 w 5"/>
                  <a:gd name="T19" fmla="*/ 2 h 3"/>
                  <a:gd name="T20" fmla="*/ 1 w 5"/>
                  <a:gd name="T21" fmla="*/ 3 h 3"/>
                  <a:gd name="T22" fmla="*/ 1 w 5"/>
                  <a:gd name="T23" fmla="*/ 3 h 3"/>
                  <a:gd name="T24" fmla="*/ 1 w 5"/>
                  <a:gd name="T25" fmla="*/ 1 h 3"/>
                  <a:gd name="T26" fmla="*/ 1 w 5"/>
                  <a:gd name="T27" fmla="*/ 2 h 3"/>
                  <a:gd name="T28" fmla="*/ 1 w 5"/>
                  <a:gd name="T29" fmla="*/ 2 h 3"/>
                  <a:gd name="T30" fmla="*/ 1 w 5"/>
                  <a:gd name="T31" fmla="*/ 2 h 3"/>
                  <a:gd name="T32" fmla="*/ 1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1 h 3"/>
                  <a:gd name="T50" fmla="*/ 2 w 5"/>
                  <a:gd name="T51" fmla="*/ 2 h 3"/>
                  <a:gd name="T52" fmla="*/ 2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1 h 3"/>
                  <a:gd name="T64" fmla="*/ 3 w 5"/>
                  <a:gd name="T65" fmla="*/ 2 h 3"/>
                  <a:gd name="T66" fmla="*/ 3 w 5"/>
                  <a:gd name="T67" fmla="*/ 2 h 3"/>
                  <a:gd name="T68" fmla="*/ 3 w 5"/>
                  <a:gd name="T69" fmla="*/ 1 h 3"/>
                  <a:gd name="T70" fmla="*/ 3 w 5"/>
                  <a:gd name="T71" fmla="*/ 1 h 3"/>
                  <a:gd name="T72" fmla="*/ 3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2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2 h 3"/>
                  <a:gd name="T88" fmla="*/ 4 w 5"/>
                  <a:gd name="T89" fmla="*/ 1 h 3"/>
                  <a:gd name="T90" fmla="*/ 4 w 5"/>
                  <a:gd name="T91" fmla="*/ 1 h 3"/>
                  <a:gd name="T92" fmla="*/ 5 w 5"/>
                  <a:gd name="T93" fmla="*/ 2 h 3"/>
                  <a:gd name="T94" fmla="*/ 5 w 5"/>
                  <a:gd name="T95" fmla="*/ 0 h 3"/>
                  <a:gd name="T96" fmla="*/ 5 w 5"/>
                  <a:gd name="T9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13" name="Freeform 2886"/>
              <p:cNvSpPr>
                <a:spLocks/>
              </p:cNvSpPr>
              <p:nvPr/>
            </p:nvSpPr>
            <p:spPr bwMode="auto">
              <a:xfrm>
                <a:off x="2791" y="2906"/>
                <a:ext cx="5" cy="5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5 h 6"/>
                  <a:gd name="T4" fmla="*/ 0 w 5"/>
                  <a:gd name="T5" fmla="*/ 6 h 6"/>
                  <a:gd name="T6" fmla="*/ 0 w 5"/>
                  <a:gd name="T7" fmla="*/ 6 h 6"/>
                  <a:gd name="T8" fmla="*/ 0 w 5"/>
                  <a:gd name="T9" fmla="*/ 6 h 6"/>
                  <a:gd name="T10" fmla="*/ 0 w 5"/>
                  <a:gd name="T11" fmla="*/ 5 h 6"/>
                  <a:gd name="T12" fmla="*/ 0 w 5"/>
                  <a:gd name="T13" fmla="*/ 4 h 6"/>
                  <a:gd name="T14" fmla="*/ 0 w 5"/>
                  <a:gd name="T15" fmla="*/ 4 h 6"/>
                  <a:gd name="T16" fmla="*/ 1 w 5"/>
                  <a:gd name="T17" fmla="*/ 5 h 6"/>
                  <a:gd name="T18" fmla="*/ 1 w 5"/>
                  <a:gd name="T19" fmla="*/ 5 h 6"/>
                  <a:gd name="T20" fmla="*/ 1 w 5"/>
                  <a:gd name="T21" fmla="*/ 5 h 6"/>
                  <a:gd name="T22" fmla="*/ 1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1 w 5"/>
                  <a:gd name="T29" fmla="*/ 5 h 6"/>
                  <a:gd name="T30" fmla="*/ 1 w 5"/>
                  <a:gd name="T31" fmla="*/ 5 h 6"/>
                  <a:gd name="T32" fmla="*/ 1 w 5"/>
                  <a:gd name="T33" fmla="*/ 5 h 6"/>
                  <a:gd name="T34" fmla="*/ 2 w 5"/>
                  <a:gd name="T35" fmla="*/ 4 h 6"/>
                  <a:gd name="T36" fmla="*/ 2 w 5"/>
                  <a:gd name="T37" fmla="*/ 4 h 6"/>
                  <a:gd name="T38" fmla="*/ 2 w 5"/>
                  <a:gd name="T39" fmla="*/ 5 h 6"/>
                  <a:gd name="T40" fmla="*/ 2 w 5"/>
                  <a:gd name="T41" fmla="*/ 5 h 6"/>
                  <a:gd name="T42" fmla="*/ 2 w 5"/>
                  <a:gd name="T43" fmla="*/ 5 h 6"/>
                  <a:gd name="T44" fmla="*/ 2 w 5"/>
                  <a:gd name="T45" fmla="*/ 5 h 6"/>
                  <a:gd name="T46" fmla="*/ 2 w 5"/>
                  <a:gd name="T47" fmla="*/ 4 h 6"/>
                  <a:gd name="T48" fmla="*/ 2 w 5"/>
                  <a:gd name="T49" fmla="*/ 4 h 6"/>
                  <a:gd name="T50" fmla="*/ 2 w 5"/>
                  <a:gd name="T51" fmla="*/ 4 h 6"/>
                  <a:gd name="T52" fmla="*/ 2 w 5"/>
                  <a:gd name="T53" fmla="*/ 5 h 6"/>
                  <a:gd name="T54" fmla="*/ 3 w 5"/>
                  <a:gd name="T55" fmla="*/ 4 h 6"/>
                  <a:gd name="T56" fmla="*/ 3 w 5"/>
                  <a:gd name="T57" fmla="*/ 4 h 6"/>
                  <a:gd name="T58" fmla="*/ 3 w 5"/>
                  <a:gd name="T59" fmla="*/ 4 h 6"/>
                  <a:gd name="T60" fmla="*/ 3 w 5"/>
                  <a:gd name="T61" fmla="*/ 3 h 6"/>
                  <a:gd name="T62" fmla="*/ 3 w 5"/>
                  <a:gd name="T63" fmla="*/ 3 h 6"/>
                  <a:gd name="T64" fmla="*/ 3 w 5"/>
                  <a:gd name="T65" fmla="*/ 3 h 6"/>
                  <a:gd name="T66" fmla="*/ 3 w 5"/>
                  <a:gd name="T67" fmla="*/ 3 h 6"/>
                  <a:gd name="T68" fmla="*/ 3 w 5"/>
                  <a:gd name="T69" fmla="*/ 3 h 6"/>
                  <a:gd name="T70" fmla="*/ 4 w 5"/>
                  <a:gd name="T71" fmla="*/ 3 h 6"/>
                  <a:gd name="T72" fmla="*/ 4 w 5"/>
                  <a:gd name="T73" fmla="*/ 2 h 6"/>
                  <a:gd name="T74" fmla="*/ 4 w 5"/>
                  <a:gd name="T75" fmla="*/ 2 h 6"/>
                  <a:gd name="T76" fmla="*/ 4 w 5"/>
                  <a:gd name="T77" fmla="*/ 2 h 6"/>
                  <a:gd name="T78" fmla="*/ 4 w 5"/>
                  <a:gd name="T79" fmla="*/ 2 h 6"/>
                  <a:gd name="T80" fmla="*/ 4 w 5"/>
                  <a:gd name="T81" fmla="*/ 2 h 6"/>
                  <a:gd name="T82" fmla="*/ 4 w 5"/>
                  <a:gd name="T83" fmla="*/ 1 h 6"/>
                  <a:gd name="T84" fmla="*/ 4 w 5"/>
                  <a:gd name="T85" fmla="*/ 1 h 6"/>
                  <a:gd name="T86" fmla="*/ 4 w 5"/>
                  <a:gd name="T87" fmla="*/ 1 h 6"/>
                  <a:gd name="T88" fmla="*/ 5 w 5"/>
                  <a:gd name="T89" fmla="*/ 1 h 6"/>
                  <a:gd name="T90" fmla="*/ 5 w 5"/>
                  <a:gd name="T91" fmla="*/ 0 h 6"/>
                  <a:gd name="T92" fmla="*/ 5 w 5"/>
                  <a:gd name="T93" fmla="*/ 1 h 6"/>
                  <a:gd name="T94" fmla="*/ 5 w 5"/>
                  <a:gd name="T9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">
                    <a:moveTo>
                      <a:pt x="0" y="5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14" name="Freeform 2887"/>
              <p:cNvSpPr>
                <a:spLocks/>
              </p:cNvSpPr>
              <p:nvPr/>
            </p:nvSpPr>
            <p:spPr bwMode="auto">
              <a:xfrm>
                <a:off x="2796" y="2893"/>
                <a:ext cx="5" cy="14"/>
              </a:xfrm>
              <a:custGeom>
                <a:avLst/>
                <a:gdLst>
                  <a:gd name="T0" fmla="*/ 0 w 5"/>
                  <a:gd name="T1" fmla="*/ 13 h 13"/>
                  <a:gd name="T2" fmla="*/ 0 w 5"/>
                  <a:gd name="T3" fmla="*/ 13 h 13"/>
                  <a:gd name="T4" fmla="*/ 0 w 5"/>
                  <a:gd name="T5" fmla="*/ 12 h 13"/>
                  <a:gd name="T6" fmla="*/ 0 w 5"/>
                  <a:gd name="T7" fmla="*/ 13 h 13"/>
                  <a:gd name="T8" fmla="*/ 0 w 5"/>
                  <a:gd name="T9" fmla="*/ 13 h 13"/>
                  <a:gd name="T10" fmla="*/ 0 w 5"/>
                  <a:gd name="T11" fmla="*/ 13 h 13"/>
                  <a:gd name="T12" fmla="*/ 1 w 5"/>
                  <a:gd name="T13" fmla="*/ 12 h 13"/>
                  <a:gd name="T14" fmla="*/ 1 w 5"/>
                  <a:gd name="T15" fmla="*/ 11 h 13"/>
                  <a:gd name="T16" fmla="*/ 1 w 5"/>
                  <a:gd name="T17" fmla="*/ 11 h 13"/>
                  <a:gd name="T18" fmla="*/ 1 w 5"/>
                  <a:gd name="T19" fmla="*/ 11 h 13"/>
                  <a:gd name="T20" fmla="*/ 1 w 5"/>
                  <a:gd name="T21" fmla="*/ 12 h 13"/>
                  <a:gd name="T22" fmla="*/ 1 w 5"/>
                  <a:gd name="T23" fmla="*/ 11 h 13"/>
                  <a:gd name="T24" fmla="*/ 1 w 5"/>
                  <a:gd name="T25" fmla="*/ 11 h 13"/>
                  <a:gd name="T26" fmla="*/ 1 w 5"/>
                  <a:gd name="T27" fmla="*/ 12 h 13"/>
                  <a:gd name="T28" fmla="*/ 1 w 5"/>
                  <a:gd name="T29" fmla="*/ 12 h 13"/>
                  <a:gd name="T30" fmla="*/ 1 w 5"/>
                  <a:gd name="T31" fmla="*/ 11 h 13"/>
                  <a:gd name="T32" fmla="*/ 2 w 5"/>
                  <a:gd name="T33" fmla="*/ 11 h 13"/>
                  <a:gd name="T34" fmla="*/ 2 w 5"/>
                  <a:gd name="T35" fmla="*/ 11 h 13"/>
                  <a:gd name="T36" fmla="*/ 2 w 5"/>
                  <a:gd name="T37" fmla="*/ 10 h 13"/>
                  <a:gd name="T38" fmla="*/ 2 w 5"/>
                  <a:gd name="T39" fmla="*/ 10 h 13"/>
                  <a:gd name="T40" fmla="*/ 2 w 5"/>
                  <a:gd name="T41" fmla="*/ 10 h 13"/>
                  <a:gd name="T42" fmla="*/ 2 w 5"/>
                  <a:gd name="T43" fmla="*/ 10 h 13"/>
                  <a:gd name="T44" fmla="*/ 2 w 5"/>
                  <a:gd name="T45" fmla="*/ 9 h 13"/>
                  <a:gd name="T46" fmla="*/ 3 w 5"/>
                  <a:gd name="T47" fmla="*/ 9 h 13"/>
                  <a:gd name="T48" fmla="*/ 3 w 5"/>
                  <a:gd name="T49" fmla="*/ 10 h 13"/>
                  <a:gd name="T50" fmla="*/ 3 w 5"/>
                  <a:gd name="T51" fmla="*/ 10 h 13"/>
                  <a:gd name="T52" fmla="*/ 3 w 5"/>
                  <a:gd name="T53" fmla="*/ 9 h 13"/>
                  <a:gd name="T54" fmla="*/ 3 w 5"/>
                  <a:gd name="T55" fmla="*/ 9 h 13"/>
                  <a:gd name="T56" fmla="*/ 3 w 5"/>
                  <a:gd name="T57" fmla="*/ 9 h 13"/>
                  <a:gd name="T58" fmla="*/ 3 w 5"/>
                  <a:gd name="T59" fmla="*/ 9 h 13"/>
                  <a:gd name="T60" fmla="*/ 3 w 5"/>
                  <a:gd name="T61" fmla="*/ 7 h 13"/>
                  <a:gd name="T62" fmla="*/ 3 w 5"/>
                  <a:gd name="T63" fmla="*/ 6 h 13"/>
                  <a:gd name="T64" fmla="*/ 4 w 5"/>
                  <a:gd name="T65" fmla="*/ 7 h 13"/>
                  <a:gd name="T66" fmla="*/ 4 w 5"/>
                  <a:gd name="T67" fmla="*/ 7 h 13"/>
                  <a:gd name="T68" fmla="*/ 4 w 5"/>
                  <a:gd name="T69" fmla="*/ 6 h 13"/>
                  <a:gd name="T70" fmla="*/ 4 w 5"/>
                  <a:gd name="T71" fmla="*/ 5 h 13"/>
                  <a:gd name="T72" fmla="*/ 4 w 5"/>
                  <a:gd name="T73" fmla="*/ 5 h 13"/>
                  <a:gd name="T74" fmla="*/ 4 w 5"/>
                  <a:gd name="T75" fmla="*/ 4 h 13"/>
                  <a:gd name="T76" fmla="*/ 4 w 5"/>
                  <a:gd name="T77" fmla="*/ 2 h 13"/>
                  <a:gd name="T78" fmla="*/ 4 w 5"/>
                  <a:gd name="T79" fmla="*/ 3 h 13"/>
                  <a:gd name="T80" fmla="*/ 4 w 5"/>
                  <a:gd name="T81" fmla="*/ 3 h 13"/>
                  <a:gd name="T82" fmla="*/ 5 w 5"/>
                  <a:gd name="T83" fmla="*/ 3 h 13"/>
                  <a:gd name="T84" fmla="*/ 5 w 5"/>
                  <a:gd name="T85" fmla="*/ 1 h 13"/>
                  <a:gd name="T86" fmla="*/ 5 w 5"/>
                  <a:gd name="T87" fmla="*/ 1 h 13"/>
                  <a:gd name="T88" fmla="*/ 5 w 5"/>
                  <a:gd name="T89" fmla="*/ 1 h 13"/>
                  <a:gd name="T90" fmla="*/ 5 w 5"/>
                  <a:gd name="T91" fmla="*/ 1 h 13"/>
                  <a:gd name="T92" fmla="*/ 5 w 5"/>
                  <a:gd name="T93" fmla="*/ 1 h 13"/>
                  <a:gd name="T94" fmla="*/ 5 w 5"/>
                  <a:gd name="T9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15" name="Freeform 2888"/>
              <p:cNvSpPr>
                <a:spLocks/>
              </p:cNvSpPr>
              <p:nvPr/>
            </p:nvSpPr>
            <p:spPr bwMode="auto">
              <a:xfrm>
                <a:off x="2801" y="2893"/>
                <a:ext cx="5" cy="5"/>
              </a:xfrm>
              <a:custGeom>
                <a:avLst/>
                <a:gdLst>
                  <a:gd name="T0" fmla="*/ 1 w 5"/>
                  <a:gd name="T1" fmla="*/ 2 h 6"/>
                  <a:gd name="T2" fmla="*/ 1 w 5"/>
                  <a:gd name="T3" fmla="*/ 2 h 6"/>
                  <a:gd name="T4" fmla="*/ 1 w 5"/>
                  <a:gd name="T5" fmla="*/ 1 h 6"/>
                  <a:gd name="T6" fmla="*/ 1 w 5"/>
                  <a:gd name="T7" fmla="*/ 1 h 6"/>
                  <a:gd name="T8" fmla="*/ 1 w 5"/>
                  <a:gd name="T9" fmla="*/ 1 h 6"/>
                  <a:gd name="T10" fmla="*/ 1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0 h 6"/>
                  <a:gd name="T20" fmla="*/ 2 w 5"/>
                  <a:gd name="T21" fmla="*/ 1 h 6"/>
                  <a:gd name="T22" fmla="*/ 2 w 5"/>
                  <a:gd name="T23" fmla="*/ 1 h 6"/>
                  <a:gd name="T24" fmla="*/ 2 w 5"/>
                  <a:gd name="T25" fmla="*/ 2 h 6"/>
                  <a:gd name="T26" fmla="*/ 2 w 5"/>
                  <a:gd name="T27" fmla="*/ 2 h 6"/>
                  <a:gd name="T28" fmla="*/ 2 w 5"/>
                  <a:gd name="T29" fmla="*/ 1 h 6"/>
                  <a:gd name="T30" fmla="*/ 2 w 5"/>
                  <a:gd name="T31" fmla="*/ 1 h 6"/>
                  <a:gd name="T32" fmla="*/ 2 w 5"/>
                  <a:gd name="T33" fmla="*/ 1 h 6"/>
                  <a:gd name="T34" fmla="*/ 2 w 5"/>
                  <a:gd name="T35" fmla="*/ 2 h 6"/>
                  <a:gd name="T36" fmla="*/ 2 w 5"/>
                  <a:gd name="T37" fmla="*/ 2 h 6"/>
                  <a:gd name="T38" fmla="*/ 2 w 5"/>
                  <a:gd name="T39" fmla="*/ 1 h 6"/>
                  <a:gd name="T40" fmla="*/ 3 w 5"/>
                  <a:gd name="T41" fmla="*/ 1 h 6"/>
                  <a:gd name="T42" fmla="*/ 3 w 5"/>
                  <a:gd name="T43" fmla="*/ 1 h 6"/>
                  <a:gd name="T44" fmla="*/ 3 w 5"/>
                  <a:gd name="T45" fmla="*/ 1 h 6"/>
                  <a:gd name="T46" fmla="*/ 3 w 5"/>
                  <a:gd name="T47" fmla="*/ 1 h 6"/>
                  <a:gd name="T48" fmla="*/ 3 w 5"/>
                  <a:gd name="T49" fmla="*/ 0 h 6"/>
                  <a:gd name="T50" fmla="*/ 3 w 5"/>
                  <a:gd name="T51" fmla="*/ 0 h 6"/>
                  <a:gd name="T52" fmla="*/ 3 w 5"/>
                  <a:gd name="T53" fmla="*/ 1 h 6"/>
                  <a:gd name="T54" fmla="*/ 3 w 5"/>
                  <a:gd name="T55" fmla="*/ 1 h 6"/>
                  <a:gd name="T56" fmla="*/ 3 w 5"/>
                  <a:gd name="T57" fmla="*/ 1 h 6"/>
                  <a:gd name="T58" fmla="*/ 3 w 5"/>
                  <a:gd name="T59" fmla="*/ 1 h 6"/>
                  <a:gd name="T60" fmla="*/ 4 w 5"/>
                  <a:gd name="T61" fmla="*/ 1 h 6"/>
                  <a:gd name="T62" fmla="*/ 4 w 5"/>
                  <a:gd name="T63" fmla="*/ 1 h 6"/>
                  <a:gd name="T64" fmla="*/ 4 w 5"/>
                  <a:gd name="T65" fmla="*/ 2 h 6"/>
                  <a:gd name="T66" fmla="*/ 4 w 5"/>
                  <a:gd name="T67" fmla="*/ 2 h 6"/>
                  <a:gd name="T68" fmla="*/ 4 w 5"/>
                  <a:gd name="T69" fmla="*/ 2 h 6"/>
                  <a:gd name="T70" fmla="*/ 4 w 5"/>
                  <a:gd name="T71" fmla="*/ 2 h 6"/>
                  <a:gd name="T72" fmla="*/ 4 w 5"/>
                  <a:gd name="T73" fmla="*/ 2 h 6"/>
                  <a:gd name="T74" fmla="*/ 4 w 5"/>
                  <a:gd name="T75" fmla="*/ 3 h 6"/>
                  <a:gd name="T76" fmla="*/ 4 w 5"/>
                  <a:gd name="T77" fmla="*/ 3 h 6"/>
                  <a:gd name="T78" fmla="*/ 4 w 5"/>
                  <a:gd name="T79" fmla="*/ 4 h 6"/>
                  <a:gd name="T80" fmla="*/ 4 w 5"/>
                  <a:gd name="T81" fmla="*/ 4 h 6"/>
                  <a:gd name="T82" fmla="*/ 5 w 5"/>
                  <a:gd name="T83" fmla="*/ 4 h 6"/>
                  <a:gd name="T84" fmla="*/ 5 w 5"/>
                  <a:gd name="T85" fmla="*/ 4 h 6"/>
                  <a:gd name="T86" fmla="*/ 5 w 5"/>
                  <a:gd name="T87" fmla="*/ 4 h 6"/>
                  <a:gd name="T88" fmla="*/ 5 w 5"/>
                  <a:gd name="T89" fmla="*/ 4 h 6"/>
                  <a:gd name="T90" fmla="*/ 5 w 5"/>
                  <a:gd name="T91" fmla="*/ 5 h 6"/>
                  <a:gd name="T92" fmla="*/ 5 w 5"/>
                  <a:gd name="T93" fmla="*/ 5 h 6"/>
                  <a:gd name="T94" fmla="*/ 5 w 5"/>
                  <a:gd name="T9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16" name="Freeform 2889"/>
              <p:cNvSpPr>
                <a:spLocks/>
              </p:cNvSpPr>
              <p:nvPr/>
            </p:nvSpPr>
            <p:spPr bwMode="auto">
              <a:xfrm>
                <a:off x="2805" y="2792"/>
                <a:ext cx="7" cy="106"/>
              </a:xfrm>
              <a:custGeom>
                <a:avLst/>
                <a:gdLst>
                  <a:gd name="T0" fmla="*/ 0 w 6"/>
                  <a:gd name="T1" fmla="*/ 105 h 107"/>
                  <a:gd name="T2" fmla="*/ 0 w 6"/>
                  <a:gd name="T3" fmla="*/ 105 h 107"/>
                  <a:gd name="T4" fmla="*/ 0 w 6"/>
                  <a:gd name="T5" fmla="*/ 106 h 107"/>
                  <a:gd name="T6" fmla="*/ 1 w 6"/>
                  <a:gd name="T7" fmla="*/ 106 h 107"/>
                  <a:gd name="T8" fmla="*/ 1 w 6"/>
                  <a:gd name="T9" fmla="*/ 106 h 107"/>
                  <a:gd name="T10" fmla="*/ 1 w 6"/>
                  <a:gd name="T11" fmla="*/ 106 h 107"/>
                  <a:gd name="T12" fmla="*/ 1 w 6"/>
                  <a:gd name="T13" fmla="*/ 106 h 107"/>
                  <a:gd name="T14" fmla="*/ 1 w 6"/>
                  <a:gd name="T15" fmla="*/ 106 h 107"/>
                  <a:gd name="T16" fmla="*/ 1 w 6"/>
                  <a:gd name="T17" fmla="*/ 107 h 107"/>
                  <a:gd name="T18" fmla="*/ 1 w 6"/>
                  <a:gd name="T19" fmla="*/ 107 h 107"/>
                  <a:gd name="T20" fmla="*/ 1 w 6"/>
                  <a:gd name="T21" fmla="*/ 106 h 107"/>
                  <a:gd name="T22" fmla="*/ 1 w 6"/>
                  <a:gd name="T23" fmla="*/ 106 h 107"/>
                  <a:gd name="T24" fmla="*/ 2 w 6"/>
                  <a:gd name="T25" fmla="*/ 106 h 107"/>
                  <a:gd name="T26" fmla="*/ 2 w 6"/>
                  <a:gd name="T27" fmla="*/ 106 h 107"/>
                  <a:gd name="T28" fmla="*/ 2 w 6"/>
                  <a:gd name="T29" fmla="*/ 107 h 107"/>
                  <a:gd name="T30" fmla="*/ 2 w 6"/>
                  <a:gd name="T31" fmla="*/ 106 h 107"/>
                  <a:gd name="T32" fmla="*/ 2 w 6"/>
                  <a:gd name="T33" fmla="*/ 105 h 107"/>
                  <a:gd name="T34" fmla="*/ 2 w 6"/>
                  <a:gd name="T35" fmla="*/ 105 h 107"/>
                  <a:gd name="T36" fmla="*/ 2 w 6"/>
                  <a:gd name="T37" fmla="*/ 105 h 107"/>
                  <a:gd name="T38" fmla="*/ 2 w 6"/>
                  <a:gd name="T39" fmla="*/ 105 h 107"/>
                  <a:gd name="T40" fmla="*/ 2 w 6"/>
                  <a:gd name="T41" fmla="*/ 105 h 107"/>
                  <a:gd name="T42" fmla="*/ 2 w 6"/>
                  <a:gd name="T43" fmla="*/ 105 h 107"/>
                  <a:gd name="T44" fmla="*/ 2 w 6"/>
                  <a:gd name="T45" fmla="*/ 104 h 107"/>
                  <a:gd name="T46" fmla="*/ 3 w 6"/>
                  <a:gd name="T47" fmla="*/ 104 h 107"/>
                  <a:gd name="T48" fmla="*/ 3 w 6"/>
                  <a:gd name="T49" fmla="*/ 103 h 107"/>
                  <a:gd name="T50" fmla="*/ 3 w 6"/>
                  <a:gd name="T51" fmla="*/ 101 h 107"/>
                  <a:gd name="T52" fmla="*/ 3 w 6"/>
                  <a:gd name="T53" fmla="*/ 97 h 107"/>
                  <a:gd name="T54" fmla="*/ 3 w 6"/>
                  <a:gd name="T55" fmla="*/ 93 h 107"/>
                  <a:gd name="T56" fmla="*/ 3 w 6"/>
                  <a:gd name="T57" fmla="*/ 88 h 107"/>
                  <a:gd name="T58" fmla="*/ 3 w 6"/>
                  <a:gd name="T59" fmla="*/ 83 h 107"/>
                  <a:gd name="T60" fmla="*/ 4 w 6"/>
                  <a:gd name="T61" fmla="*/ 79 h 107"/>
                  <a:gd name="T62" fmla="*/ 4 w 6"/>
                  <a:gd name="T63" fmla="*/ 75 h 107"/>
                  <a:gd name="T64" fmla="*/ 4 w 6"/>
                  <a:gd name="T65" fmla="*/ 71 h 107"/>
                  <a:gd name="T66" fmla="*/ 4 w 6"/>
                  <a:gd name="T67" fmla="*/ 65 h 107"/>
                  <a:gd name="T68" fmla="*/ 4 w 6"/>
                  <a:gd name="T69" fmla="*/ 61 h 107"/>
                  <a:gd name="T70" fmla="*/ 4 w 6"/>
                  <a:gd name="T71" fmla="*/ 57 h 107"/>
                  <a:gd name="T72" fmla="*/ 5 w 6"/>
                  <a:gd name="T73" fmla="*/ 51 h 107"/>
                  <a:gd name="T74" fmla="*/ 5 w 6"/>
                  <a:gd name="T75" fmla="*/ 48 h 107"/>
                  <a:gd name="T76" fmla="*/ 5 w 6"/>
                  <a:gd name="T77" fmla="*/ 42 h 107"/>
                  <a:gd name="T78" fmla="*/ 5 w 6"/>
                  <a:gd name="T79" fmla="*/ 40 h 107"/>
                  <a:gd name="T80" fmla="*/ 5 w 6"/>
                  <a:gd name="T81" fmla="*/ 35 h 107"/>
                  <a:gd name="T82" fmla="*/ 5 w 6"/>
                  <a:gd name="T83" fmla="*/ 29 h 107"/>
                  <a:gd name="T84" fmla="*/ 5 w 6"/>
                  <a:gd name="T85" fmla="*/ 25 h 107"/>
                  <a:gd name="T86" fmla="*/ 6 w 6"/>
                  <a:gd name="T87" fmla="*/ 20 h 107"/>
                  <a:gd name="T88" fmla="*/ 6 w 6"/>
                  <a:gd name="T89" fmla="*/ 16 h 107"/>
                  <a:gd name="T90" fmla="*/ 6 w 6"/>
                  <a:gd name="T91" fmla="*/ 11 h 107"/>
                  <a:gd name="T92" fmla="*/ 6 w 6"/>
                  <a:gd name="T93" fmla="*/ 8 h 107"/>
                  <a:gd name="T94" fmla="*/ 6 w 6"/>
                  <a:gd name="T95" fmla="*/ 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07">
                    <a:moveTo>
                      <a:pt x="0" y="105"/>
                    </a:moveTo>
                    <a:lnTo>
                      <a:pt x="0" y="105"/>
                    </a:lnTo>
                    <a:lnTo>
                      <a:pt x="0" y="106"/>
                    </a:lnTo>
                    <a:lnTo>
                      <a:pt x="0" y="105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5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1" y="107"/>
                    </a:lnTo>
                    <a:lnTo>
                      <a:pt x="1" y="106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2" y="106"/>
                    </a:lnTo>
                    <a:lnTo>
                      <a:pt x="2" y="106"/>
                    </a:lnTo>
                    <a:lnTo>
                      <a:pt x="2" y="106"/>
                    </a:lnTo>
                    <a:lnTo>
                      <a:pt x="2" y="106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2" y="106"/>
                    </a:lnTo>
                    <a:lnTo>
                      <a:pt x="2" y="105"/>
                    </a:lnTo>
                    <a:lnTo>
                      <a:pt x="2" y="105"/>
                    </a:lnTo>
                    <a:lnTo>
                      <a:pt x="2" y="106"/>
                    </a:lnTo>
                    <a:lnTo>
                      <a:pt x="2" y="105"/>
                    </a:lnTo>
                    <a:lnTo>
                      <a:pt x="2" y="106"/>
                    </a:lnTo>
                    <a:lnTo>
                      <a:pt x="2" y="105"/>
                    </a:lnTo>
                    <a:lnTo>
                      <a:pt x="2" y="105"/>
                    </a:lnTo>
                    <a:lnTo>
                      <a:pt x="2" y="105"/>
                    </a:lnTo>
                    <a:lnTo>
                      <a:pt x="2" y="105"/>
                    </a:lnTo>
                    <a:lnTo>
                      <a:pt x="2" y="105"/>
                    </a:lnTo>
                    <a:lnTo>
                      <a:pt x="2" y="105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3" y="104"/>
                    </a:lnTo>
                    <a:lnTo>
                      <a:pt x="3" y="104"/>
                    </a:lnTo>
                    <a:lnTo>
                      <a:pt x="3" y="103"/>
                    </a:lnTo>
                    <a:lnTo>
                      <a:pt x="3" y="103"/>
                    </a:lnTo>
                    <a:lnTo>
                      <a:pt x="3" y="102"/>
                    </a:lnTo>
                    <a:lnTo>
                      <a:pt x="3" y="101"/>
                    </a:lnTo>
                    <a:lnTo>
                      <a:pt x="3" y="98"/>
                    </a:lnTo>
                    <a:lnTo>
                      <a:pt x="3" y="97"/>
                    </a:lnTo>
                    <a:lnTo>
                      <a:pt x="3" y="94"/>
                    </a:lnTo>
                    <a:lnTo>
                      <a:pt x="3" y="93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3" y="80"/>
                    </a:lnTo>
                    <a:lnTo>
                      <a:pt x="4" y="79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4" y="62"/>
                    </a:lnTo>
                    <a:lnTo>
                      <a:pt x="4" y="61"/>
                    </a:lnTo>
                    <a:lnTo>
                      <a:pt x="4" y="58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5" y="51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1"/>
                    </a:lnTo>
                    <a:lnTo>
                      <a:pt x="6" y="20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17" name="Freeform 2890"/>
              <p:cNvSpPr>
                <a:spLocks/>
              </p:cNvSpPr>
              <p:nvPr/>
            </p:nvSpPr>
            <p:spPr bwMode="auto">
              <a:xfrm>
                <a:off x="2812" y="2473"/>
                <a:ext cx="7" cy="319"/>
              </a:xfrm>
              <a:custGeom>
                <a:avLst/>
                <a:gdLst>
                  <a:gd name="T0" fmla="*/ 0 w 7"/>
                  <a:gd name="T1" fmla="*/ 317 h 318"/>
                  <a:gd name="T2" fmla="*/ 0 w 7"/>
                  <a:gd name="T3" fmla="*/ 314 h 318"/>
                  <a:gd name="T4" fmla="*/ 1 w 7"/>
                  <a:gd name="T5" fmla="*/ 311 h 318"/>
                  <a:gd name="T6" fmla="*/ 1 w 7"/>
                  <a:gd name="T7" fmla="*/ 306 h 318"/>
                  <a:gd name="T8" fmla="*/ 1 w 7"/>
                  <a:gd name="T9" fmla="*/ 302 h 318"/>
                  <a:gd name="T10" fmla="*/ 1 w 7"/>
                  <a:gd name="T11" fmla="*/ 299 h 318"/>
                  <a:gd name="T12" fmla="*/ 1 w 7"/>
                  <a:gd name="T13" fmla="*/ 295 h 318"/>
                  <a:gd name="T14" fmla="*/ 1 w 7"/>
                  <a:gd name="T15" fmla="*/ 291 h 318"/>
                  <a:gd name="T16" fmla="*/ 2 w 7"/>
                  <a:gd name="T17" fmla="*/ 287 h 318"/>
                  <a:gd name="T18" fmla="*/ 2 w 7"/>
                  <a:gd name="T19" fmla="*/ 284 h 318"/>
                  <a:gd name="T20" fmla="*/ 2 w 7"/>
                  <a:gd name="T21" fmla="*/ 279 h 318"/>
                  <a:gd name="T22" fmla="*/ 2 w 7"/>
                  <a:gd name="T23" fmla="*/ 275 h 318"/>
                  <a:gd name="T24" fmla="*/ 2 w 7"/>
                  <a:gd name="T25" fmla="*/ 271 h 318"/>
                  <a:gd name="T26" fmla="*/ 2 w 7"/>
                  <a:gd name="T27" fmla="*/ 266 h 318"/>
                  <a:gd name="T28" fmla="*/ 2 w 7"/>
                  <a:gd name="T29" fmla="*/ 259 h 318"/>
                  <a:gd name="T30" fmla="*/ 3 w 7"/>
                  <a:gd name="T31" fmla="*/ 255 h 318"/>
                  <a:gd name="T32" fmla="*/ 3 w 7"/>
                  <a:gd name="T33" fmla="*/ 250 h 318"/>
                  <a:gd name="T34" fmla="*/ 3 w 7"/>
                  <a:gd name="T35" fmla="*/ 246 h 318"/>
                  <a:gd name="T36" fmla="*/ 3 w 7"/>
                  <a:gd name="T37" fmla="*/ 242 h 318"/>
                  <a:gd name="T38" fmla="*/ 3 w 7"/>
                  <a:gd name="T39" fmla="*/ 237 h 318"/>
                  <a:gd name="T40" fmla="*/ 3 w 7"/>
                  <a:gd name="T41" fmla="*/ 233 h 318"/>
                  <a:gd name="T42" fmla="*/ 4 w 7"/>
                  <a:gd name="T43" fmla="*/ 229 h 318"/>
                  <a:gd name="T44" fmla="*/ 4 w 7"/>
                  <a:gd name="T45" fmla="*/ 224 h 318"/>
                  <a:gd name="T46" fmla="*/ 4 w 7"/>
                  <a:gd name="T47" fmla="*/ 217 h 318"/>
                  <a:gd name="T48" fmla="*/ 4 w 7"/>
                  <a:gd name="T49" fmla="*/ 211 h 318"/>
                  <a:gd name="T50" fmla="*/ 4 w 7"/>
                  <a:gd name="T51" fmla="*/ 204 h 318"/>
                  <a:gd name="T52" fmla="*/ 4 w 7"/>
                  <a:gd name="T53" fmla="*/ 199 h 318"/>
                  <a:gd name="T54" fmla="*/ 4 w 7"/>
                  <a:gd name="T55" fmla="*/ 192 h 318"/>
                  <a:gd name="T56" fmla="*/ 5 w 7"/>
                  <a:gd name="T57" fmla="*/ 187 h 318"/>
                  <a:gd name="T58" fmla="*/ 5 w 7"/>
                  <a:gd name="T59" fmla="*/ 177 h 318"/>
                  <a:gd name="T60" fmla="*/ 5 w 7"/>
                  <a:gd name="T61" fmla="*/ 170 h 318"/>
                  <a:gd name="T62" fmla="*/ 5 w 7"/>
                  <a:gd name="T63" fmla="*/ 161 h 318"/>
                  <a:gd name="T64" fmla="*/ 5 w 7"/>
                  <a:gd name="T65" fmla="*/ 153 h 318"/>
                  <a:gd name="T66" fmla="*/ 5 w 7"/>
                  <a:gd name="T67" fmla="*/ 143 h 318"/>
                  <a:gd name="T68" fmla="*/ 5 w 7"/>
                  <a:gd name="T69" fmla="*/ 135 h 318"/>
                  <a:gd name="T70" fmla="*/ 6 w 7"/>
                  <a:gd name="T71" fmla="*/ 124 h 318"/>
                  <a:gd name="T72" fmla="*/ 6 w 7"/>
                  <a:gd name="T73" fmla="*/ 114 h 318"/>
                  <a:gd name="T74" fmla="*/ 6 w 7"/>
                  <a:gd name="T75" fmla="*/ 106 h 318"/>
                  <a:gd name="T76" fmla="*/ 6 w 7"/>
                  <a:gd name="T77" fmla="*/ 98 h 318"/>
                  <a:gd name="T78" fmla="*/ 6 w 7"/>
                  <a:gd name="T79" fmla="*/ 87 h 318"/>
                  <a:gd name="T80" fmla="*/ 6 w 7"/>
                  <a:gd name="T81" fmla="*/ 76 h 318"/>
                  <a:gd name="T82" fmla="*/ 7 w 7"/>
                  <a:gd name="T83" fmla="*/ 68 h 318"/>
                  <a:gd name="T84" fmla="*/ 7 w 7"/>
                  <a:gd name="T85" fmla="*/ 58 h 318"/>
                  <a:gd name="T86" fmla="*/ 7 w 7"/>
                  <a:gd name="T87" fmla="*/ 49 h 318"/>
                  <a:gd name="T88" fmla="*/ 7 w 7"/>
                  <a:gd name="T89" fmla="*/ 39 h 318"/>
                  <a:gd name="T90" fmla="*/ 7 w 7"/>
                  <a:gd name="T91" fmla="*/ 30 h 318"/>
                  <a:gd name="T92" fmla="*/ 7 w 7"/>
                  <a:gd name="T93" fmla="*/ 22 h 318"/>
                  <a:gd name="T94" fmla="*/ 7 w 7"/>
                  <a:gd name="T95" fmla="*/ 9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318">
                    <a:moveTo>
                      <a:pt x="0" y="318"/>
                    </a:moveTo>
                    <a:lnTo>
                      <a:pt x="0" y="317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0" y="312"/>
                    </a:lnTo>
                    <a:lnTo>
                      <a:pt x="1" y="311"/>
                    </a:lnTo>
                    <a:lnTo>
                      <a:pt x="1" y="307"/>
                    </a:lnTo>
                    <a:lnTo>
                      <a:pt x="1" y="306"/>
                    </a:lnTo>
                    <a:lnTo>
                      <a:pt x="1" y="303"/>
                    </a:lnTo>
                    <a:lnTo>
                      <a:pt x="1" y="302"/>
                    </a:lnTo>
                    <a:lnTo>
                      <a:pt x="1" y="299"/>
                    </a:lnTo>
                    <a:lnTo>
                      <a:pt x="1" y="299"/>
                    </a:lnTo>
                    <a:lnTo>
                      <a:pt x="1" y="296"/>
                    </a:lnTo>
                    <a:lnTo>
                      <a:pt x="1" y="295"/>
                    </a:lnTo>
                    <a:lnTo>
                      <a:pt x="1" y="292"/>
                    </a:lnTo>
                    <a:lnTo>
                      <a:pt x="1" y="291"/>
                    </a:lnTo>
                    <a:lnTo>
                      <a:pt x="1" y="288"/>
                    </a:lnTo>
                    <a:lnTo>
                      <a:pt x="2" y="287"/>
                    </a:lnTo>
                    <a:lnTo>
                      <a:pt x="2" y="285"/>
                    </a:lnTo>
                    <a:lnTo>
                      <a:pt x="2" y="284"/>
                    </a:lnTo>
                    <a:lnTo>
                      <a:pt x="2" y="280"/>
                    </a:lnTo>
                    <a:lnTo>
                      <a:pt x="2" y="279"/>
                    </a:lnTo>
                    <a:lnTo>
                      <a:pt x="2" y="276"/>
                    </a:lnTo>
                    <a:lnTo>
                      <a:pt x="2" y="275"/>
                    </a:lnTo>
                    <a:lnTo>
                      <a:pt x="2" y="272"/>
                    </a:lnTo>
                    <a:lnTo>
                      <a:pt x="2" y="271"/>
                    </a:lnTo>
                    <a:lnTo>
                      <a:pt x="2" y="268"/>
                    </a:lnTo>
                    <a:lnTo>
                      <a:pt x="2" y="266"/>
                    </a:lnTo>
                    <a:lnTo>
                      <a:pt x="2" y="261"/>
                    </a:lnTo>
                    <a:lnTo>
                      <a:pt x="2" y="259"/>
                    </a:lnTo>
                    <a:lnTo>
                      <a:pt x="2" y="256"/>
                    </a:lnTo>
                    <a:lnTo>
                      <a:pt x="3" y="255"/>
                    </a:lnTo>
                    <a:lnTo>
                      <a:pt x="3" y="251"/>
                    </a:lnTo>
                    <a:lnTo>
                      <a:pt x="3" y="250"/>
                    </a:lnTo>
                    <a:lnTo>
                      <a:pt x="3" y="247"/>
                    </a:lnTo>
                    <a:lnTo>
                      <a:pt x="3" y="246"/>
                    </a:lnTo>
                    <a:lnTo>
                      <a:pt x="3" y="242"/>
                    </a:lnTo>
                    <a:lnTo>
                      <a:pt x="3" y="242"/>
                    </a:lnTo>
                    <a:lnTo>
                      <a:pt x="3" y="239"/>
                    </a:lnTo>
                    <a:lnTo>
                      <a:pt x="3" y="237"/>
                    </a:lnTo>
                    <a:lnTo>
                      <a:pt x="3" y="234"/>
                    </a:lnTo>
                    <a:lnTo>
                      <a:pt x="3" y="233"/>
                    </a:lnTo>
                    <a:lnTo>
                      <a:pt x="3" y="230"/>
                    </a:lnTo>
                    <a:lnTo>
                      <a:pt x="4" y="229"/>
                    </a:lnTo>
                    <a:lnTo>
                      <a:pt x="4" y="226"/>
                    </a:lnTo>
                    <a:lnTo>
                      <a:pt x="4" y="224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06"/>
                    </a:lnTo>
                    <a:lnTo>
                      <a:pt x="4" y="204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9"/>
                    </a:lnTo>
                    <a:lnTo>
                      <a:pt x="5" y="187"/>
                    </a:lnTo>
                    <a:lnTo>
                      <a:pt x="5" y="180"/>
                    </a:lnTo>
                    <a:lnTo>
                      <a:pt x="5" y="177"/>
                    </a:lnTo>
                    <a:lnTo>
                      <a:pt x="5" y="172"/>
                    </a:lnTo>
                    <a:lnTo>
                      <a:pt x="5" y="170"/>
                    </a:lnTo>
                    <a:lnTo>
                      <a:pt x="5" y="163"/>
                    </a:lnTo>
                    <a:lnTo>
                      <a:pt x="5" y="161"/>
                    </a:lnTo>
                    <a:lnTo>
                      <a:pt x="5" y="155"/>
                    </a:lnTo>
                    <a:lnTo>
                      <a:pt x="5" y="153"/>
                    </a:lnTo>
                    <a:lnTo>
                      <a:pt x="5" y="146"/>
                    </a:lnTo>
                    <a:lnTo>
                      <a:pt x="5" y="143"/>
                    </a:lnTo>
                    <a:lnTo>
                      <a:pt x="5" y="137"/>
                    </a:lnTo>
                    <a:lnTo>
                      <a:pt x="5" y="135"/>
                    </a:lnTo>
                    <a:lnTo>
                      <a:pt x="5" y="127"/>
                    </a:lnTo>
                    <a:lnTo>
                      <a:pt x="6" y="124"/>
                    </a:lnTo>
                    <a:lnTo>
                      <a:pt x="6" y="117"/>
                    </a:lnTo>
                    <a:lnTo>
                      <a:pt x="6" y="114"/>
                    </a:lnTo>
                    <a:lnTo>
                      <a:pt x="6" y="108"/>
                    </a:lnTo>
                    <a:lnTo>
                      <a:pt x="6" y="106"/>
                    </a:lnTo>
                    <a:lnTo>
                      <a:pt x="6" y="101"/>
                    </a:lnTo>
                    <a:lnTo>
                      <a:pt x="6" y="98"/>
                    </a:lnTo>
                    <a:lnTo>
                      <a:pt x="6" y="90"/>
                    </a:lnTo>
                    <a:lnTo>
                      <a:pt x="6" y="87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0"/>
                    </a:lnTo>
                    <a:lnTo>
                      <a:pt x="7" y="68"/>
                    </a:lnTo>
                    <a:lnTo>
                      <a:pt x="7" y="61"/>
                    </a:lnTo>
                    <a:lnTo>
                      <a:pt x="7" y="58"/>
                    </a:lnTo>
                    <a:lnTo>
                      <a:pt x="7" y="51"/>
                    </a:lnTo>
                    <a:lnTo>
                      <a:pt x="7" y="49"/>
                    </a:lnTo>
                    <a:lnTo>
                      <a:pt x="7" y="42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7" y="24"/>
                    </a:lnTo>
                    <a:lnTo>
                      <a:pt x="7" y="22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18" name="Freeform 2891"/>
              <p:cNvSpPr>
                <a:spLocks/>
              </p:cNvSpPr>
              <p:nvPr/>
            </p:nvSpPr>
            <p:spPr bwMode="auto">
              <a:xfrm>
                <a:off x="2819" y="2138"/>
                <a:ext cx="7" cy="334"/>
              </a:xfrm>
              <a:custGeom>
                <a:avLst/>
                <a:gdLst>
                  <a:gd name="T0" fmla="*/ 1 w 7"/>
                  <a:gd name="T1" fmla="*/ 332 h 335"/>
                  <a:gd name="T2" fmla="*/ 1 w 7"/>
                  <a:gd name="T3" fmla="*/ 321 h 335"/>
                  <a:gd name="T4" fmla="*/ 1 w 7"/>
                  <a:gd name="T5" fmla="*/ 307 h 335"/>
                  <a:gd name="T6" fmla="*/ 1 w 7"/>
                  <a:gd name="T7" fmla="*/ 298 h 335"/>
                  <a:gd name="T8" fmla="*/ 1 w 7"/>
                  <a:gd name="T9" fmla="*/ 287 h 335"/>
                  <a:gd name="T10" fmla="*/ 1 w 7"/>
                  <a:gd name="T11" fmla="*/ 278 h 335"/>
                  <a:gd name="T12" fmla="*/ 1 w 7"/>
                  <a:gd name="T13" fmla="*/ 267 h 335"/>
                  <a:gd name="T14" fmla="*/ 2 w 7"/>
                  <a:gd name="T15" fmla="*/ 256 h 335"/>
                  <a:gd name="T16" fmla="*/ 2 w 7"/>
                  <a:gd name="T17" fmla="*/ 245 h 335"/>
                  <a:gd name="T18" fmla="*/ 2 w 7"/>
                  <a:gd name="T19" fmla="*/ 236 h 335"/>
                  <a:gd name="T20" fmla="*/ 2 w 7"/>
                  <a:gd name="T21" fmla="*/ 227 h 335"/>
                  <a:gd name="T22" fmla="*/ 2 w 7"/>
                  <a:gd name="T23" fmla="*/ 217 h 335"/>
                  <a:gd name="T24" fmla="*/ 2 w 7"/>
                  <a:gd name="T25" fmla="*/ 208 h 335"/>
                  <a:gd name="T26" fmla="*/ 3 w 7"/>
                  <a:gd name="T27" fmla="*/ 198 h 335"/>
                  <a:gd name="T28" fmla="*/ 3 w 7"/>
                  <a:gd name="T29" fmla="*/ 187 h 335"/>
                  <a:gd name="T30" fmla="*/ 3 w 7"/>
                  <a:gd name="T31" fmla="*/ 176 h 335"/>
                  <a:gd name="T32" fmla="*/ 3 w 7"/>
                  <a:gd name="T33" fmla="*/ 165 h 335"/>
                  <a:gd name="T34" fmla="*/ 3 w 7"/>
                  <a:gd name="T35" fmla="*/ 155 h 335"/>
                  <a:gd name="T36" fmla="*/ 3 w 7"/>
                  <a:gd name="T37" fmla="*/ 145 h 335"/>
                  <a:gd name="T38" fmla="*/ 3 w 7"/>
                  <a:gd name="T39" fmla="*/ 138 h 335"/>
                  <a:gd name="T40" fmla="*/ 4 w 7"/>
                  <a:gd name="T41" fmla="*/ 131 h 335"/>
                  <a:gd name="T42" fmla="*/ 4 w 7"/>
                  <a:gd name="T43" fmla="*/ 121 h 335"/>
                  <a:gd name="T44" fmla="*/ 4 w 7"/>
                  <a:gd name="T45" fmla="*/ 110 h 335"/>
                  <a:gd name="T46" fmla="*/ 4 w 7"/>
                  <a:gd name="T47" fmla="*/ 100 h 335"/>
                  <a:gd name="T48" fmla="*/ 4 w 7"/>
                  <a:gd name="T49" fmla="*/ 93 h 335"/>
                  <a:gd name="T50" fmla="*/ 4 w 7"/>
                  <a:gd name="T51" fmla="*/ 84 h 335"/>
                  <a:gd name="T52" fmla="*/ 4 w 7"/>
                  <a:gd name="T53" fmla="*/ 76 h 335"/>
                  <a:gd name="T54" fmla="*/ 5 w 7"/>
                  <a:gd name="T55" fmla="*/ 68 h 335"/>
                  <a:gd name="T56" fmla="*/ 5 w 7"/>
                  <a:gd name="T57" fmla="*/ 56 h 335"/>
                  <a:gd name="T58" fmla="*/ 5 w 7"/>
                  <a:gd name="T59" fmla="*/ 48 h 335"/>
                  <a:gd name="T60" fmla="*/ 5 w 7"/>
                  <a:gd name="T61" fmla="*/ 41 h 335"/>
                  <a:gd name="T62" fmla="*/ 5 w 7"/>
                  <a:gd name="T63" fmla="*/ 33 h 335"/>
                  <a:gd name="T64" fmla="*/ 5 w 7"/>
                  <a:gd name="T65" fmla="*/ 24 h 335"/>
                  <a:gd name="T66" fmla="*/ 6 w 7"/>
                  <a:gd name="T67" fmla="*/ 21 h 335"/>
                  <a:gd name="T68" fmla="*/ 6 w 7"/>
                  <a:gd name="T69" fmla="*/ 20 h 335"/>
                  <a:gd name="T70" fmla="*/ 6 w 7"/>
                  <a:gd name="T71" fmla="*/ 19 h 335"/>
                  <a:gd name="T72" fmla="*/ 6 w 7"/>
                  <a:gd name="T73" fmla="*/ 13 h 335"/>
                  <a:gd name="T74" fmla="*/ 6 w 7"/>
                  <a:gd name="T75" fmla="*/ 9 h 335"/>
                  <a:gd name="T76" fmla="*/ 6 w 7"/>
                  <a:gd name="T77" fmla="*/ 9 h 335"/>
                  <a:gd name="T78" fmla="*/ 6 w 7"/>
                  <a:gd name="T79" fmla="*/ 7 h 335"/>
                  <a:gd name="T80" fmla="*/ 6 w 7"/>
                  <a:gd name="T81" fmla="*/ 3 h 335"/>
                  <a:gd name="T82" fmla="*/ 7 w 7"/>
                  <a:gd name="T83" fmla="*/ 1 h 335"/>
                  <a:gd name="T84" fmla="*/ 7 w 7"/>
                  <a:gd name="T85" fmla="*/ 1 h 335"/>
                  <a:gd name="T86" fmla="*/ 7 w 7"/>
                  <a:gd name="T87" fmla="*/ 1 h 335"/>
                  <a:gd name="T88" fmla="*/ 7 w 7"/>
                  <a:gd name="T89" fmla="*/ 3 h 335"/>
                  <a:gd name="T90" fmla="*/ 7 w 7"/>
                  <a:gd name="T91" fmla="*/ 3 h 335"/>
                  <a:gd name="T92" fmla="*/ 7 w 7"/>
                  <a:gd name="T93" fmla="*/ 4 h 335"/>
                  <a:gd name="T94" fmla="*/ 7 w 7"/>
                  <a:gd name="T95" fmla="*/ 3 h 335"/>
                  <a:gd name="T96" fmla="*/ 7 w 7"/>
                  <a:gd name="T97" fmla="*/ 3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" h="335">
                    <a:moveTo>
                      <a:pt x="0" y="335"/>
                    </a:moveTo>
                    <a:lnTo>
                      <a:pt x="1" y="332"/>
                    </a:lnTo>
                    <a:lnTo>
                      <a:pt x="1" y="324"/>
                    </a:lnTo>
                    <a:lnTo>
                      <a:pt x="1" y="321"/>
                    </a:lnTo>
                    <a:lnTo>
                      <a:pt x="1" y="310"/>
                    </a:lnTo>
                    <a:lnTo>
                      <a:pt x="1" y="307"/>
                    </a:lnTo>
                    <a:lnTo>
                      <a:pt x="1" y="300"/>
                    </a:lnTo>
                    <a:lnTo>
                      <a:pt x="1" y="298"/>
                    </a:lnTo>
                    <a:lnTo>
                      <a:pt x="1" y="291"/>
                    </a:lnTo>
                    <a:lnTo>
                      <a:pt x="1" y="287"/>
                    </a:lnTo>
                    <a:lnTo>
                      <a:pt x="1" y="280"/>
                    </a:lnTo>
                    <a:lnTo>
                      <a:pt x="1" y="278"/>
                    </a:lnTo>
                    <a:lnTo>
                      <a:pt x="1" y="270"/>
                    </a:lnTo>
                    <a:lnTo>
                      <a:pt x="1" y="267"/>
                    </a:lnTo>
                    <a:lnTo>
                      <a:pt x="1" y="259"/>
                    </a:lnTo>
                    <a:lnTo>
                      <a:pt x="2" y="256"/>
                    </a:lnTo>
                    <a:lnTo>
                      <a:pt x="2" y="247"/>
                    </a:lnTo>
                    <a:lnTo>
                      <a:pt x="2" y="245"/>
                    </a:lnTo>
                    <a:lnTo>
                      <a:pt x="2" y="238"/>
                    </a:lnTo>
                    <a:lnTo>
                      <a:pt x="2" y="236"/>
                    </a:lnTo>
                    <a:lnTo>
                      <a:pt x="2" y="229"/>
                    </a:lnTo>
                    <a:lnTo>
                      <a:pt x="2" y="227"/>
                    </a:lnTo>
                    <a:lnTo>
                      <a:pt x="2" y="220"/>
                    </a:lnTo>
                    <a:lnTo>
                      <a:pt x="2" y="217"/>
                    </a:lnTo>
                    <a:lnTo>
                      <a:pt x="2" y="210"/>
                    </a:lnTo>
                    <a:lnTo>
                      <a:pt x="2" y="208"/>
                    </a:lnTo>
                    <a:lnTo>
                      <a:pt x="2" y="200"/>
                    </a:lnTo>
                    <a:lnTo>
                      <a:pt x="3" y="198"/>
                    </a:lnTo>
                    <a:lnTo>
                      <a:pt x="3" y="190"/>
                    </a:lnTo>
                    <a:lnTo>
                      <a:pt x="3" y="187"/>
                    </a:lnTo>
                    <a:lnTo>
                      <a:pt x="3" y="178"/>
                    </a:lnTo>
                    <a:lnTo>
                      <a:pt x="3" y="176"/>
                    </a:lnTo>
                    <a:lnTo>
                      <a:pt x="3" y="168"/>
                    </a:lnTo>
                    <a:lnTo>
                      <a:pt x="3" y="165"/>
                    </a:lnTo>
                    <a:lnTo>
                      <a:pt x="3" y="157"/>
                    </a:lnTo>
                    <a:lnTo>
                      <a:pt x="3" y="155"/>
                    </a:lnTo>
                    <a:lnTo>
                      <a:pt x="3" y="147"/>
                    </a:lnTo>
                    <a:lnTo>
                      <a:pt x="3" y="145"/>
                    </a:lnTo>
                    <a:lnTo>
                      <a:pt x="3" y="140"/>
                    </a:lnTo>
                    <a:lnTo>
                      <a:pt x="3" y="138"/>
                    </a:lnTo>
                    <a:lnTo>
                      <a:pt x="3" y="132"/>
                    </a:lnTo>
                    <a:lnTo>
                      <a:pt x="4" y="131"/>
                    </a:lnTo>
                    <a:lnTo>
                      <a:pt x="4" y="124"/>
                    </a:lnTo>
                    <a:lnTo>
                      <a:pt x="4" y="121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4" y="103"/>
                    </a:lnTo>
                    <a:lnTo>
                      <a:pt x="4" y="100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4" y="79"/>
                    </a:lnTo>
                    <a:lnTo>
                      <a:pt x="4" y="76"/>
                    </a:lnTo>
                    <a:lnTo>
                      <a:pt x="4" y="70"/>
                    </a:lnTo>
                    <a:lnTo>
                      <a:pt x="5" y="68"/>
                    </a:lnTo>
                    <a:lnTo>
                      <a:pt x="5" y="59"/>
                    </a:lnTo>
                    <a:lnTo>
                      <a:pt x="5" y="56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5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19" name="Freeform 2892"/>
              <p:cNvSpPr>
                <a:spLocks/>
              </p:cNvSpPr>
              <p:nvPr/>
            </p:nvSpPr>
            <p:spPr bwMode="auto">
              <a:xfrm>
                <a:off x="2826" y="2144"/>
                <a:ext cx="3" cy="174"/>
              </a:xfrm>
              <a:custGeom>
                <a:avLst/>
                <a:gdLst>
                  <a:gd name="T0" fmla="*/ 0 w 4"/>
                  <a:gd name="T1" fmla="*/ 0 h 174"/>
                  <a:gd name="T2" fmla="*/ 0 w 4"/>
                  <a:gd name="T3" fmla="*/ 0 h 174"/>
                  <a:gd name="T4" fmla="*/ 0 w 4"/>
                  <a:gd name="T5" fmla="*/ 3 h 174"/>
                  <a:gd name="T6" fmla="*/ 0 w 4"/>
                  <a:gd name="T7" fmla="*/ 3 h 174"/>
                  <a:gd name="T8" fmla="*/ 1 w 4"/>
                  <a:gd name="T9" fmla="*/ 5 h 174"/>
                  <a:gd name="T10" fmla="*/ 1 w 4"/>
                  <a:gd name="T11" fmla="*/ 5 h 174"/>
                  <a:gd name="T12" fmla="*/ 1 w 4"/>
                  <a:gd name="T13" fmla="*/ 8 h 174"/>
                  <a:gd name="T14" fmla="*/ 1 w 4"/>
                  <a:gd name="T15" fmla="*/ 8 h 174"/>
                  <a:gd name="T16" fmla="*/ 1 w 4"/>
                  <a:gd name="T17" fmla="*/ 8 h 174"/>
                  <a:gd name="T18" fmla="*/ 1 w 4"/>
                  <a:gd name="T19" fmla="*/ 7 h 174"/>
                  <a:gd name="T20" fmla="*/ 1 w 4"/>
                  <a:gd name="T21" fmla="*/ 7 h 174"/>
                  <a:gd name="T22" fmla="*/ 1 w 4"/>
                  <a:gd name="T23" fmla="*/ 9 h 174"/>
                  <a:gd name="T24" fmla="*/ 1 w 4"/>
                  <a:gd name="T25" fmla="*/ 9 h 174"/>
                  <a:gd name="T26" fmla="*/ 1 w 4"/>
                  <a:gd name="T27" fmla="*/ 16 h 174"/>
                  <a:gd name="T28" fmla="*/ 1 w 4"/>
                  <a:gd name="T29" fmla="*/ 16 h 174"/>
                  <a:gd name="T30" fmla="*/ 2 w 4"/>
                  <a:gd name="T31" fmla="*/ 28 h 174"/>
                  <a:gd name="T32" fmla="*/ 2 w 4"/>
                  <a:gd name="T33" fmla="*/ 28 h 174"/>
                  <a:gd name="T34" fmla="*/ 2 w 4"/>
                  <a:gd name="T35" fmla="*/ 41 h 174"/>
                  <a:gd name="T36" fmla="*/ 2 w 4"/>
                  <a:gd name="T37" fmla="*/ 41 h 174"/>
                  <a:gd name="T38" fmla="*/ 2 w 4"/>
                  <a:gd name="T39" fmla="*/ 52 h 174"/>
                  <a:gd name="T40" fmla="*/ 2 w 4"/>
                  <a:gd name="T41" fmla="*/ 52 h 174"/>
                  <a:gd name="T42" fmla="*/ 2 w 4"/>
                  <a:gd name="T43" fmla="*/ 61 h 174"/>
                  <a:gd name="T44" fmla="*/ 2 w 4"/>
                  <a:gd name="T45" fmla="*/ 61 h 174"/>
                  <a:gd name="T46" fmla="*/ 2 w 4"/>
                  <a:gd name="T47" fmla="*/ 72 h 174"/>
                  <a:gd name="T48" fmla="*/ 2 w 4"/>
                  <a:gd name="T49" fmla="*/ 72 h 174"/>
                  <a:gd name="T50" fmla="*/ 2 w 4"/>
                  <a:gd name="T51" fmla="*/ 84 h 174"/>
                  <a:gd name="T52" fmla="*/ 2 w 4"/>
                  <a:gd name="T53" fmla="*/ 84 h 174"/>
                  <a:gd name="T54" fmla="*/ 2 w 4"/>
                  <a:gd name="T55" fmla="*/ 95 h 174"/>
                  <a:gd name="T56" fmla="*/ 2 w 4"/>
                  <a:gd name="T57" fmla="*/ 95 h 174"/>
                  <a:gd name="T58" fmla="*/ 3 w 4"/>
                  <a:gd name="T59" fmla="*/ 106 h 174"/>
                  <a:gd name="T60" fmla="*/ 3 w 4"/>
                  <a:gd name="T61" fmla="*/ 106 h 174"/>
                  <a:gd name="T62" fmla="*/ 3 w 4"/>
                  <a:gd name="T63" fmla="*/ 114 h 174"/>
                  <a:gd name="T64" fmla="*/ 3 w 4"/>
                  <a:gd name="T65" fmla="*/ 114 h 174"/>
                  <a:gd name="T66" fmla="*/ 3 w 4"/>
                  <a:gd name="T67" fmla="*/ 123 h 174"/>
                  <a:gd name="T68" fmla="*/ 3 w 4"/>
                  <a:gd name="T69" fmla="*/ 123 h 174"/>
                  <a:gd name="T70" fmla="*/ 3 w 4"/>
                  <a:gd name="T71" fmla="*/ 133 h 174"/>
                  <a:gd name="T72" fmla="*/ 3 w 4"/>
                  <a:gd name="T73" fmla="*/ 133 h 174"/>
                  <a:gd name="T74" fmla="*/ 3 w 4"/>
                  <a:gd name="T75" fmla="*/ 142 h 174"/>
                  <a:gd name="T76" fmla="*/ 3 w 4"/>
                  <a:gd name="T77" fmla="*/ 142 h 174"/>
                  <a:gd name="T78" fmla="*/ 3 w 4"/>
                  <a:gd name="T79" fmla="*/ 149 h 174"/>
                  <a:gd name="T80" fmla="*/ 3 w 4"/>
                  <a:gd name="T81" fmla="*/ 149 h 174"/>
                  <a:gd name="T82" fmla="*/ 3 w 4"/>
                  <a:gd name="T83" fmla="*/ 155 h 174"/>
                  <a:gd name="T84" fmla="*/ 3 w 4"/>
                  <a:gd name="T85" fmla="*/ 155 h 174"/>
                  <a:gd name="T86" fmla="*/ 4 w 4"/>
                  <a:gd name="T87" fmla="*/ 159 h 174"/>
                  <a:gd name="T88" fmla="*/ 4 w 4"/>
                  <a:gd name="T89" fmla="*/ 159 h 174"/>
                  <a:gd name="T90" fmla="*/ 4 w 4"/>
                  <a:gd name="T91" fmla="*/ 161 h 174"/>
                  <a:gd name="T92" fmla="*/ 4 w 4"/>
                  <a:gd name="T93" fmla="*/ 161 h 174"/>
                  <a:gd name="T94" fmla="*/ 4 w 4"/>
                  <a:gd name="T95" fmla="*/ 168 h 174"/>
                  <a:gd name="T96" fmla="*/ 4 w 4"/>
                  <a:gd name="T97" fmla="*/ 16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17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25"/>
                    </a:lnTo>
                    <a:lnTo>
                      <a:pt x="1" y="16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2" y="38"/>
                    </a:lnTo>
                    <a:lnTo>
                      <a:pt x="2" y="28"/>
                    </a:lnTo>
                    <a:lnTo>
                      <a:pt x="2" y="38"/>
                    </a:lnTo>
                    <a:lnTo>
                      <a:pt x="2" y="41"/>
                    </a:lnTo>
                    <a:lnTo>
                      <a:pt x="2" y="50"/>
                    </a:lnTo>
                    <a:lnTo>
                      <a:pt x="2" y="41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2" y="59"/>
                    </a:lnTo>
                    <a:lnTo>
                      <a:pt x="2" y="52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9"/>
                    </a:lnTo>
                    <a:lnTo>
                      <a:pt x="2" y="61"/>
                    </a:lnTo>
                    <a:lnTo>
                      <a:pt x="2" y="69"/>
                    </a:lnTo>
                    <a:lnTo>
                      <a:pt x="2" y="72"/>
                    </a:lnTo>
                    <a:lnTo>
                      <a:pt x="2" y="82"/>
                    </a:lnTo>
                    <a:lnTo>
                      <a:pt x="2" y="72"/>
                    </a:lnTo>
                    <a:lnTo>
                      <a:pt x="2" y="82"/>
                    </a:lnTo>
                    <a:lnTo>
                      <a:pt x="2" y="84"/>
                    </a:lnTo>
                    <a:lnTo>
                      <a:pt x="2" y="92"/>
                    </a:lnTo>
                    <a:lnTo>
                      <a:pt x="2" y="84"/>
                    </a:lnTo>
                    <a:lnTo>
                      <a:pt x="2" y="92"/>
                    </a:lnTo>
                    <a:lnTo>
                      <a:pt x="2" y="95"/>
                    </a:lnTo>
                    <a:lnTo>
                      <a:pt x="2" y="103"/>
                    </a:lnTo>
                    <a:lnTo>
                      <a:pt x="2" y="95"/>
                    </a:lnTo>
                    <a:lnTo>
                      <a:pt x="2" y="103"/>
                    </a:lnTo>
                    <a:lnTo>
                      <a:pt x="3" y="106"/>
                    </a:lnTo>
                    <a:lnTo>
                      <a:pt x="3" y="112"/>
                    </a:lnTo>
                    <a:lnTo>
                      <a:pt x="3" y="106"/>
                    </a:lnTo>
                    <a:lnTo>
                      <a:pt x="3" y="112"/>
                    </a:lnTo>
                    <a:lnTo>
                      <a:pt x="3" y="114"/>
                    </a:lnTo>
                    <a:lnTo>
                      <a:pt x="3" y="121"/>
                    </a:lnTo>
                    <a:lnTo>
                      <a:pt x="3" y="114"/>
                    </a:lnTo>
                    <a:lnTo>
                      <a:pt x="3" y="121"/>
                    </a:lnTo>
                    <a:lnTo>
                      <a:pt x="3" y="123"/>
                    </a:lnTo>
                    <a:lnTo>
                      <a:pt x="3" y="131"/>
                    </a:lnTo>
                    <a:lnTo>
                      <a:pt x="3" y="123"/>
                    </a:lnTo>
                    <a:lnTo>
                      <a:pt x="3" y="131"/>
                    </a:lnTo>
                    <a:lnTo>
                      <a:pt x="3" y="133"/>
                    </a:lnTo>
                    <a:lnTo>
                      <a:pt x="3" y="140"/>
                    </a:lnTo>
                    <a:lnTo>
                      <a:pt x="3" y="133"/>
                    </a:lnTo>
                    <a:lnTo>
                      <a:pt x="3" y="140"/>
                    </a:lnTo>
                    <a:lnTo>
                      <a:pt x="3" y="142"/>
                    </a:lnTo>
                    <a:lnTo>
                      <a:pt x="3" y="148"/>
                    </a:lnTo>
                    <a:lnTo>
                      <a:pt x="3" y="142"/>
                    </a:lnTo>
                    <a:lnTo>
                      <a:pt x="3" y="148"/>
                    </a:lnTo>
                    <a:lnTo>
                      <a:pt x="3" y="149"/>
                    </a:lnTo>
                    <a:lnTo>
                      <a:pt x="3" y="153"/>
                    </a:lnTo>
                    <a:lnTo>
                      <a:pt x="3" y="149"/>
                    </a:lnTo>
                    <a:lnTo>
                      <a:pt x="3" y="153"/>
                    </a:lnTo>
                    <a:lnTo>
                      <a:pt x="3" y="155"/>
                    </a:lnTo>
                    <a:lnTo>
                      <a:pt x="3" y="159"/>
                    </a:lnTo>
                    <a:lnTo>
                      <a:pt x="3" y="155"/>
                    </a:lnTo>
                    <a:lnTo>
                      <a:pt x="3" y="159"/>
                    </a:lnTo>
                    <a:lnTo>
                      <a:pt x="4" y="159"/>
                    </a:lnTo>
                    <a:lnTo>
                      <a:pt x="4" y="160"/>
                    </a:lnTo>
                    <a:lnTo>
                      <a:pt x="4" y="159"/>
                    </a:lnTo>
                    <a:lnTo>
                      <a:pt x="4" y="160"/>
                    </a:lnTo>
                    <a:lnTo>
                      <a:pt x="4" y="161"/>
                    </a:lnTo>
                    <a:lnTo>
                      <a:pt x="4" y="166"/>
                    </a:lnTo>
                    <a:lnTo>
                      <a:pt x="4" y="161"/>
                    </a:lnTo>
                    <a:lnTo>
                      <a:pt x="4" y="166"/>
                    </a:lnTo>
                    <a:lnTo>
                      <a:pt x="4" y="168"/>
                    </a:lnTo>
                    <a:lnTo>
                      <a:pt x="4" y="174"/>
                    </a:lnTo>
                    <a:lnTo>
                      <a:pt x="4" y="168"/>
                    </a:lnTo>
                    <a:lnTo>
                      <a:pt x="4" y="174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20" name="Freeform 2893"/>
              <p:cNvSpPr>
                <a:spLocks/>
              </p:cNvSpPr>
              <p:nvPr/>
            </p:nvSpPr>
            <p:spPr bwMode="auto">
              <a:xfrm>
                <a:off x="2830" y="2317"/>
                <a:ext cx="5" cy="136"/>
              </a:xfrm>
              <a:custGeom>
                <a:avLst/>
                <a:gdLst>
                  <a:gd name="T0" fmla="*/ 0 w 4"/>
                  <a:gd name="T1" fmla="*/ 2 h 136"/>
                  <a:gd name="T2" fmla="*/ 0 w 4"/>
                  <a:gd name="T3" fmla="*/ 2 h 136"/>
                  <a:gd name="T4" fmla="*/ 0 w 4"/>
                  <a:gd name="T5" fmla="*/ 9 h 136"/>
                  <a:gd name="T6" fmla="*/ 0 w 4"/>
                  <a:gd name="T7" fmla="*/ 9 h 136"/>
                  <a:gd name="T8" fmla="*/ 0 w 4"/>
                  <a:gd name="T9" fmla="*/ 17 h 136"/>
                  <a:gd name="T10" fmla="*/ 0 w 4"/>
                  <a:gd name="T11" fmla="*/ 17 h 136"/>
                  <a:gd name="T12" fmla="*/ 1 w 4"/>
                  <a:gd name="T13" fmla="*/ 24 h 136"/>
                  <a:gd name="T14" fmla="*/ 1 w 4"/>
                  <a:gd name="T15" fmla="*/ 24 h 136"/>
                  <a:gd name="T16" fmla="*/ 1 w 4"/>
                  <a:gd name="T17" fmla="*/ 33 h 136"/>
                  <a:gd name="T18" fmla="*/ 1 w 4"/>
                  <a:gd name="T19" fmla="*/ 33 h 136"/>
                  <a:gd name="T20" fmla="*/ 1 w 4"/>
                  <a:gd name="T21" fmla="*/ 40 h 136"/>
                  <a:gd name="T22" fmla="*/ 1 w 4"/>
                  <a:gd name="T23" fmla="*/ 40 h 136"/>
                  <a:gd name="T24" fmla="*/ 1 w 4"/>
                  <a:gd name="T25" fmla="*/ 43 h 136"/>
                  <a:gd name="T26" fmla="*/ 1 w 4"/>
                  <a:gd name="T27" fmla="*/ 43 h 136"/>
                  <a:gd name="T28" fmla="*/ 1 w 4"/>
                  <a:gd name="T29" fmla="*/ 49 h 136"/>
                  <a:gd name="T30" fmla="*/ 1 w 4"/>
                  <a:gd name="T31" fmla="*/ 49 h 136"/>
                  <a:gd name="T32" fmla="*/ 1 w 4"/>
                  <a:gd name="T33" fmla="*/ 54 h 136"/>
                  <a:gd name="T34" fmla="*/ 1 w 4"/>
                  <a:gd name="T35" fmla="*/ 54 h 136"/>
                  <a:gd name="T36" fmla="*/ 1 w 4"/>
                  <a:gd name="T37" fmla="*/ 61 h 136"/>
                  <a:gd name="T38" fmla="*/ 1 w 4"/>
                  <a:gd name="T39" fmla="*/ 61 h 136"/>
                  <a:gd name="T40" fmla="*/ 2 w 4"/>
                  <a:gd name="T41" fmla="*/ 66 h 136"/>
                  <a:gd name="T42" fmla="*/ 2 w 4"/>
                  <a:gd name="T43" fmla="*/ 66 h 136"/>
                  <a:gd name="T44" fmla="*/ 2 w 4"/>
                  <a:gd name="T45" fmla="*/ 70 h 136"/>
                  <a:gd name="T46" fmla="*/ 2 w 4"/>
                  <a:gd name="T47" fmla="*/ 70 h 136"/>
                  <a:gd name="T48" fmla="*/ 2 w 4"/>
                  <a:gd name="T49" fmla="*/ 73 h 136"/>
                  <a:gd name="T50" fmla="*/ 2 w 4"/>
                  <a:gd name="T51" fmla="*/ 73 h 136"/>
                  <a:gd name="T52" fmla="*/ 2 w 4"/>
                  <a:gd name="T53" fmla="*/ 80 h 136"/>
                  <a:gd name="T54" fmla="*/ 2 w 4"/>
                  <a:gd name="T55" fmla="*/ 80 h 136"/>
                  <a:gd name="T56" fmla="*/ 2 w 4"/>
                  <a:gd name="T57" fmla="*/ 86 h 136"/>
                  <a:gd name="T58" fmla="*/ 2 w 4"/>
                  <a:gd name="T59" fmla="*/ 86 h 136"/>
                  <a:gd name="T60" fmla="*/ 2 w 4"/>
                  <a:gd name="T61" fmla="*/ 92 h 136"/>
                  <a:gd name="T62" fmla="*/ 2 w 4"/>
                  <a:gd name="T63" fmla="*/ 92 h 136"/>
                  <a:gd name="T64" fmla="*/ 2 w 4"/>
                  <a:gd name="T65" fmla="*/ 96 h 136"/>
                  <a:gd name="T66" fmla="*/ 2 w 4"/>
                  <a:gd name="T67" fmla="*/ 96 h 136"/>
                  <a:gd name="T68" fmla="*/ 3 w 4"/>
                  <a:gd name="T69" fmla="*/ 104 h 136"/>
                  <a:gd name="T70" fmla="*/ 3 w 4"/>
                  <a:gd name="T71" fmla="*/ 104 h 136"/>
                  <a:gd name="T72" fmla="*/ 3 w 4"/>
                  <a:gd name="T73" fmla="*/ 108 h 136"/>
                  <a:gd name="T74" fmla="*/ 3 w 4"/>
                  <a:gd name="T75" fmla="*/ 108 h 136"/>
                  <a:gd name="T76" fmla="*/ 3 w 4"/>
                  <a:gd name="T77" fmla="*/ 114 h 136"/>
                  <a:gd name="T78" fmla="*/ 3 w 4"/>
                  <a:gd name="T79" fmla="*/ 114 h 136"/>
                  <a:gd name="T80" fmla="*/ 3 w 4"/>
                  <a:gd name="T81" fmla="*/ 118 h 136"/>
                  <a:gd name="T82" fmla="*/ 3 w 4"/>
                  <a:gd name="T83" fmla="*/ 118 h 136"/>
                  <a:gd name="T84" fmla="*/ 3 w 4"/>
                  <a:gd name="T85" fmla="*/ 126 h 136"/>
                  <a:gd name="T86" fmla="*/ 3 w 4"/>
                  <a:gd name="T87" fmla="*/ 126 h 136"/>
                  <a:gd name="T88" fmla="*/ 3 w 4"/>
                  <a:gd name="T89" fmla="*/ 128 h 136"/>
                  <a:gd name="T90" fmla="*/ 3 w 4"/>
                  <a:gd name="T91" fmla="*/ 128 h 136"/>
                  <a:gd name="T92" fmla="*/ 4 w 4"/>
                  <a:gd name="T93" fmla="*/ 132 h 136"/>
                  <a:gd name="T94" fmla="*/ 4 w 4"/>
                  <a:gd name="T95" fmla="*/ 13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36">
                    <a:moveTo>
                      <a:pt x="0" y="0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31"/>
                    </a:lnTo>
                    <a:lnTo>
                      <a:pt x="1" y="24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1" y="39"/>
                    </a:lnTo>
                    <a:lnTo>
                      <a:pt x="1" y="33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7"/>
                    </a:lnTo>
                    <a:lnTo>
                      <a:pt x="1" y="43"/>
                    </a:lnTo>
                    <a:lnTo>
                      <a:pt x="1" y="47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1" y="59"/>
                    </a:lnTo>
                    <a:lnTo>
                      <a:pt x="1" y="54"/>
                    </a:lnTo>
                    <a:lnTo>
                      <a:pt x="1" y="59"/>
                    </a:lnTo>
                    <a:lnTo>
                      <a:pt x="1" y="61"/>
                    </a:lnTo>
                    <a:lnTo>
                      <a:pt x="1" y="65"/>
                    </a:lnTo>
                    <a:lnTo>
                      <a:pt x="1" y="61"/>
                    </a:lnTo>
                    <a:lnTo>
                      <a:pt x="1" y="65"/>
                    </a:lnTo>
                    <a:lnTo>
                      <a:pt x="2" y="66"/>
                    </a:lnTo>
                    <a:lnTo>
                      <a:pt x="2" y="69"/>
                    </a:lnTo>
                    <a:lnTo>
                      <a:pt x="2" y="66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2" y="73"/>
                    </a:lnTo>
                    <a:lnTo>
                      <a:pt x="2" y="78"/>
                    </a:lnTo>
                    <a:lnTo>
                      <a:pt x="2" y="73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5"/>
                    </a:lnTo>
                    <a:lnTo>
                      <a:pt x="2" y="80"/>
                    </a:lnTo>
                    <a:lnTo>
                      <a:pt x="2" y="85"/>
                    </a:lnTo>
                    <a:lnTo>
                      <a:pt x="2" y="86"/>
                    </a:lnTo>
                    <a:lnTo>
                      <a:pt x="2" y="90"/>
                    </a:lnTo>
                    <a:lnTo>
                      <a:pt x="2" y="86"/>
                    </a:lnTo>
                    <a:lnTo>
                      <a:pt x="2" y="90"/>
                    </a:lnTo>
                    <a:lnTo>
                      <a:pt x="2" y="92"/>
                    </a:lnTo>
                    <a:lnTo>
                      <a:pt x="2" y="95"/>
                    </a:lnTo>
                    <a:lnTo>
                      <a:pt x="2" y="92"/>
                    </a:lnTo>
                    <a:lnTo>
                      <a:pt x="2" y="95"/>
                    </a:lnTo>
                    <a:lnTo>
                      <a:pt x="2" y="96"/>
                    </a:lnTo>
                    <a:lnTo>
                      <a:pt x="2" y="102"/>
                    </a:lnTo>
                    <a:lnTo>
                      <a:pt x="2" y="96"/>
                    </a:lnTo>
                    <a:lnTo>
                      <a:pt x="2" y="102"/>
                    </a:lnTo>
                    <a:lnTo>
                      <a:pt x="3" y="104"/>
                    </a:lnTo>
                    <a:lnTo>
                      <a:pt x="3" y="106"/>
                    </a:lnTo>
                    <a:lnTo>
                      <a:pt x="3" y="104"/>
                    </a:lnTo>
                    <a:lnTo>
                      <a:pt x="3" y="106"/>
                    </a:lnTo>
                    <a:lnTo>
                      <a:pt x="3" y="108"/>
                    </a:lnTo>
                    <a:lnTo>
                      <a:pt x="3" y="112"/>
                    </a:lnTo>
                    <a:lnTo>
                      <a:pt x="3" y="108"/>
                    </a:lnTo>
                    <a:lnTo>
                      <a:pt x="3" y="112"/>
                    </a:lnTo>
                    <a:lnTo>
                      <a:pt x="3" y="114"/>
                    </a:lnTo>
                    <a:lnTo>
                      <a:pt x="3" y="117"/>
                    </a:lnTo>
                    <a:lnTo>
                      <a:pt x="3" y="114"/>
                    </a:lnTo>
                    <a:lnTo>
                      <a:pt x="3" y="117"/>
                    </a:lnTo>
                    <a:lnTo>
                      <a:pt x="3" y="118"/>
                    </a:lnTo>
                    <a:lnTo>
                      <a:pt x="3" y="124"/>
                    </a:lnTo>
                    <a:lnTo>
                      <a:pt x="3" y="118"/>
                    </a:lnTo>
                    <a:lnTo>
                      <a:pt x="3" y="124"/>
                    </a:lnTo>
                    <a:lnTo>
                      <a:pt x="3" y="126"/>
                    </a:lnTo>
                    <a:lnTo>
                      <a:pt x="3" y="127"/>
                    </a:lnTo>
                    <a:lnTo>
                      <a:pt x="3" y="126"/>
                    </a:lnTo>
                    <a:lnTo>
                      <a:pt x="3" y="127"/>
                    </a:lnTo>
                    <a:lnTo>
                      <a:pt x="3" y="128"/>
                    </a:lnTo>
                    <a:lnTo>
                      <a:pt x="3" y="131"/>
                    </a:lnTo>
                    <a:lnTo>
                      <a:pt x="3" y="128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4" y="136"/>
                    </a:lnTo>
                    <a:lnTo>
                      <a:pt x="4" y="132"/>
                    </a:lnTo>
                    <a:lnTo>
                      <a:pt x="4" y="136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21" name="Freeform 2894"/>
              <p:cNvSpPr>
                <a:spLocks/>
              </p:cNvSpPr>
              <p:nvPr/>
            </p:nvSpPr>
            <p:spPr bwMode="auto">
              <a:xfrm>
                <a:off x="2835" y="2382"/>
                <a:ext cx="5" cy="105"/>
              </a:xfrm>
              <a:custGeom>
                <a:avLst/>
                <a:gdLst>
                  <a:gd name="T0" fmla="*/ 0 w 5"/>
                  <a:gd name="T1" fmla="*/ 71 h 105"/>
                  <a:gd name="T2" fmla="*/ 0 w 5"/>
                  <a:gd name="T3" fmla="*/ 71 h 105"/>
                  <a:gd name="T4" fmla="*/ 0 w 5"/>
                  <a:gd name="T5" fmla="*/ 76 h 105"/>
                  <a:gd name="T6" fmla="*/ 0 w 5"/>
                  <a:gd name="T7" fmla="*/ 76 h 105"/>
                  <a:gd name="T8" fmla="*/ 0 w 5"/>
                  <a:gd name="T9" fmla="*/ 81 h 105"/>
                  <a:gd name="T10" fmla="*/ 0 w 5"/>
                  <a:gd name="T11" fmla="*/ 81 h 105"/>
                  <a:gd name="T12" fmla="*/ 0 w 5"/>
                  <a:gd name="T13" fmla="*/ 86 h 105"/>
                  <a:gd name="T14" fmla="*/ 0 w 5"/>
                  <a:gd name="T15" fmla="*/ 86 h 105"/>
                  <a:gd name="T16" fmla="*/ 0 w 5"/>
                  <a:gd name="T17" fmla="*/ 88 h 105"/>
                  <a:gd name="T18" fmla="*/ 0 w 5"/>
                  <a:gd name="T19" fmla="*/ 88 h 105"/>
                  <a:gd name="T20" fmla="*/ 0 w 5"/>
                  <a:gd name="T21" fmla="*/ 92 h 105"/>
                  <a:gd name="T22" fmla="*/ 0 w 5"/>
                  <a:gd name="T23" fmla="*/ 92 h 105"/>
                  <a:gd name="T24" fmla="*/ 1 w 5"/>
                  <a:gd name="T25" fmla="*/ 92 h 105"/>
                  <a:gd name="T26" fmla="*/ 1 w 5"/>
                  <a:gd name="T27" fmla="*/ 92 h 105"/>
                  <a:gd name="T28" fmla="*/ 1 w 5"/>
                  <a:gd name="T29" fmla="*/ 93 h 105"/>
                  <a:gd name="T30" fmla="*/ 1 w 5"/>
                  <a:gd name="T31" fmla="*/ 93 h 105"/>
                  <a:gd name="T32" fmla="*/ 1 w 5"/>
                  <a:gd name="T33" fmla="*/ 96 h 105"/>
                  <a:gd name="T34" fmla="*/ 1 w 5"/>
                  <a:gd name="T35" fmla="*/ 96 h 105"/>
                  <a:gd name="T36" fmla="*/ 1 w 5"/>
                  <a:gd name="T37" fmla="*/ 96 h 105"/>
                  <a:gd name="T38" fmla="*/ 1 w 5"/>
                  <a:gd name="T39" fmla="*/ 96 h 105"/>
                  <a:gd name="T40" fmla="*/ 1 w 5"/>
                  <a:gd name="T41" fmla="*/ 96 h 105"/>
                  <a:gd name="T42" fmla="*/ 1 w 5"/>
                  <a:gd name="T43" fmla="*/ 97 h 105"/>
                  <a:gd name="T44" fmla="*/ 1 w 5"/>
                  <a:gd name="T45" fmla="*/ 97 h 105"/>
                  <a:gd name="T46" fmla="*/ 1 w 5"/>
                  <a:gd name="T47" fmla="*/ 100 h 105"/>
                  <a:gd name="T48" fmla="*/ 1 w 5"/>
                  <a:gd name="T49" fmla="*/ 100 h 105"/>
                  <a:gd name="T50" fmla="*/ 2 w 5"/>
                  <a:gd name="T51" fmla="*/ 103 h 105"/>
                  <a:gd name="T52" fmla="*/ 2 w 5"/>
                  <a:gd name="T53" fmla="*/ 103 h 105"/>
                  <a:gd name="T54" fmla="*/ 2 w 5"/>
                  <a:gd name="T55" fmla="*/ 103 h 105"/>
                  <a:gd name="T56" fmla="*/ 2 w 5"/>
                  <a:gd name="T57" fmla="*/ 102 h 105"/>
                  <a:gd name="T58" fmla="*/ 2 w 5"/>
                  <a:gd name="T59" fmla="*/ 102 h 105"/>
                  <a:gd name="T60" fmla="*/ 2 w 5"/>
                  <a:gd name="T61" fmla="*/ 102 h 105"/>
                  <a:gd name="T62" fmla="*/ 2 w 5"/>
                  <a:gd name="T63" fmla="*/ 105 h 105"/>
                  <a:gd name="T64" fmla="*/ 2 w 5"/>
                  <a:gd name="T65" fmla="*/ 104 h 105"/>
                  <a:gd name="T66" fmla="*/ 2 w 5"/>
                  <a:gd name="T67" fmla="*/ 104 h 105"/>
                  <a:gd name="T68" fmla="*/ 3 w 5"/>
                  <a:gd name="T69" fmla="*/ 101 h 105"/>
                  <a:gd name="T70" fmla="*/ 3 w 5"/>
                  <a:gd name="T71" fmla="*/ 98 h 105"/>
                  <a:gd name="T72" fmla="*/ 3 w 5"/>
                  <a:gd name="T73" fmla="*/ 95 h 105"/>
                  <a:gd name="T74" fmla="*/ 3 w 5"/>
                  <a:gd name="T75" fmla="*/ 91 h 105"/>
                  <a:gd name="T76" fmla="*/ 3 w 5"/>
                  <a:gd name="T77" fmla="*/ 83 h 105"/>
                  <a:gd name="T78" fmla="*/ 3 w 5"/>
                  <a:gd name="T79" fmla="*/ 79 h 105"/>
                  <a:gd name="T80" fmla="*/ 3 w 5"/>
                  <a:gd name="T81" fmla="*/ 71 h 105"/>
                  <a:gd name="T82" fmla="*/ 4 w 5"/>
                  <a:gd name="T83" fmla="*/ 63 h 105"/>
                  <a:gd name="T84" fmla="*/ 4 w 5"/>
                  <a:gd name="T85" fmla="*/ 55 h 105"/>
                  <a:gd name="T86" fmla="*/ 4 w 5"/>
                  <a:gd name="T87" fmla="*/ 47 h 105"/>
                  <a:gd name="T88" fmla="*/ 4 w 5"/>
                  <a:gd name="T89" fmla="*/ 37 h 105"/>
                  <a:gd name="T90" fmla="*/ 4 w 5"/>
                  <a:gd name="T91" fmla="*/ 27 h 105"/>
                  <a:gd name="T92" fmla="*/ 4 w 5"/>
                  <a:gd name="T93" fmla="*/ 13 h 105"/>
                  <a:gd name="T94" fmla="*/ 5 w 5"/>
                  <a:gd name="T9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05">
                    <a:moveTo>
                      <a:pt x="0" y="71"/>
                    </a:moveTo>
                    <a:lnTo>
                      <a:pt x="0" y="71"/>
                    </a:lnTo>
                    <a:lnTo>
                      <a:pt x="0" y="75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1" y="93"/>
                    </a:lnTo>
                    <a:lnTo>
                      <a:pt x="1" y="92"/>
                    </a:lnTo>
                    <a:lnTo>
                      <a:pt x="1" y="93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1" y="96"/>
                    </a:lnTo>
                    <a:lnTo>
                      <a:pt x="1" y="96"/>
                    </a:lnTo>
                    <a:lnTo>
                      <a:pt x="1" y="96"/>
                    </a:lnTo>
                    <a:lnTo>
                      <a:pt x="1" y="96"/>
                    </a:lnTo>
                    <a:lnTo>
                      <a:pt x="1" y="96"/>
                    </a:lnTo>
                    <a:lnTo>
                      <a:pt x="1" y="96"/>
                    </a:lnTo>
                    <a:lnTo>
                      <a:pt x="1" y="96"/>
                    </a:lnTo>
                    <a:lnTo>
                      <a:pt x="1" y="95"/>
                    </a:lnTo>
                    <a:lnTo>
                      <a:pt x="1" y="96"/>
                    </a:lnTo>
                    <a:lnTo>
                      <a:pt x="1" y="96"/>
                    </a:lnTo>
                    <a:lnTo>
                      <a:pt x="1" y="97"/>
                    </a:lnTo>
                    <a:lnTo>
                      <a:pt x="1" y="96"/>
                    </a:lnTo>
                    <a:lnTo>
                      <a:pt x="1" y="97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2" y="101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2" y="103"/>
                    </a:lnTo>
                    <a:lnTo>
                      <a:pt x="2" y="103"/>
                    </a:lnTo>
                    <a:lnTo>
                      <a:pt x="2" y="103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4"/>
                    </a:lnTo>
                    <a:lnTo>
                      <a:pt x="2" y="105"/>
                    </a:lnTo>
                    <a:lnTo>
                      <a:pt x="2" y="105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3" y="103"/>
                    </a:lnTo>
                    <a:lnTo>
                      <a:pt x="3" y="101"/>
                    </a:lnTo>
                    <a:lnTo>
                      <a:pt x="3" y="100"/>
                    </a:lnTo>
                    <a:lnTo>
                      <a:pt x="3" y="98"/>
                    </a:lnTo>
                    <a:lnTo>
                      <a:pt x="3" y="97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3" y="90"/>
                    </a:lnTo>
                    <a:lnTo>
                      <a:pt x="3" y="83"/>
                    </a:lnTo>
                    <a:lnTo>
                      <a:pt x="3" y="82"/>
                    </a:lnTo>
                    <a:lnTo>
                      <a:pt x="3" y="79"/>
                    </a:lnTo>
                    <a:lnTo>
                      <a:pt x="3" y="78"/>
                    </a:lnTo>
                    <a:lnTo>
                      <a:pt x="3" y="71"/>
                    </a:lnTo>
                    <a:lnTo>
                      <a:pt x="4" y="69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4" y="37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22" name="Freeform 2895"/>
              <p:cNvSpPr>
                <a:spLocks/>
              </p:cNvSpPr>
              <p:nvPr/>
            </p:nvSpPr>
            <p:spPr bwMode="auto">
              <a:xfrm>
                <a:off x="2839" y="580"/>
                <a:ext cx="5" cy="1802"/>
              </a:xfrm>
              <a:custGeom>
                <a:avLst/>
                <a:gdLst>
                  <a:gd name="T0" fmla="*/ 0 w 5"/>
                  <a:gd name="T1" fmla="*/ 1797 h 1802"/>
                  <a:gd name="T2" fmla="*/ 0 w 5"/>
                  <a:gd name="T3" fmla="*/ 1774 h 1802"/>
                  <a:gd name="T4" fmla="*/ 0 w 5"/>
                  <a:gd name="T5" fmla="*/ 1748 h 1802"/>
                  <a:gd name="T6" fmla="*/ 0 w 5"/>
                  <a:gd name="T7" fmla="*/ 1721 h 1802"/>
                  <a:gd name="T8" fmla="*/ 0 w 5"/>
                  <a:gd name="T9" fmla="*/ 1688 h 1802"/>
                  <a:gd name="T10" fmla="*/ 0 w 5"/>
                  <a:gd name="T11" fmla="*/ 1654 h 1802"/>
                  <a:gd name="T12" fmla="*/ 1 w 5"/>
                  <a:gd name="T13" fmla="*/ 1607 h 1802"/>
                  <a:gd name="T14" fmla="*/ 1 w 5"/>
                  <a:gd name="T15" fmla="*/ 1556 h 1802"/>
                  <a:gd name="T16" fmla="*/ 1 w 5"/>
                  <a:gd name="T17" fmla="*/ 1502 h 1802"/>
                  <a:gd name="T18" fmla="*/ 1 w 5"/>
                  <a:gd name="T19" fmla="*/ 1455 h 1802"/>
                  <a:gd name="T20" fmla="*/ 1 w 5"/>
                  <a:gd name="T21" fmla="*/ 1408 h 1802"/>
                  <a:gd name="T22" fmla="*/ 1 w 5"/>
                  <a:gd name="T23" fmla="*/ 1360 h 1802"/>
                  <a:gd name="T24" fmla="*/ 1 w 5"/>
                  <a:gd name="T25" fmla="*/ 1298 h 1802"/>
                  <a:gd name="T26" fmla="*/ 2 w 5"/>
                  <a:gd name="T27" fmla="*/ 1213 h 1802"/>
                  <a:gd name="T28" fmla="*/ 2 w 5"/>
                  <a:gd name="T29" fmla="*/ 1103 h 1802"/>
                  <a:gd name="T30" fmla="*/ 2 w 5"/>
                  <a:gd name="T31" fmla="*/ 970 h 1802"/>
                  <a:gd name="T32" fmla="*/ 2 w 5"/>
                  <a:gd name="T33" fmla="*/ 804 h 1802"/>
                  <a:gd name="T34" fmla="*/ 2 w 5"/>
                  <a:gd name="T35" fmla="*/ 590 h 1802"/>
                  <a:gd name="T36" fmla="*/ 2 w 5"/>
                  <a:gd name="T37" fmla="*/ 343 h 1802"/>
                  <a:gd name="T38" fmla="*/ 3 w 5"/>
                  <a:gd name="T39" fmla="*/ 107 h 1802"/>
                  <a:gd name="T40" fmla="*/ 3 w 5"/>
                  <a:gd name="T41" fmla="*/ 0 h 1802"/>
                  <a:gd name="T42" fmla="*/ 3 w 5"/>
                  <a:gd name="T43" fmla="*/ 0 h 1802"/>
                  <a:gd name="T44" fmla="*/ 3 w 5"/>
                  <a:gd name="T45" fmla="*/ 65 h 1802"/>
                  <a:gd name="T46" fmla="*/ 3 w 5"/>
                  <a:gd name="T47" fmla="*/ 65 h 1802"/>
                  <a:gd name="T48" fmla="*/ 3 w 5"/>
                  <a:gd name="T49" fmla="*/ 254 h 1802"/>
                  <a:gd name="T50" fmla="*/ 3 w 5"/>
                  <a:gd name="T51" fmla="*/ 254 h 1802"/>
                  <a:gd name="T52" fmla="*/ 3 w 5"/>
                  <a:gd name="T53" fmla="*/ 471 h 1802"/>
                  <a:gd name="T54" fmla="*/ 3 w 5"/>
                  <a:gd name="T55" fmla="*/ 471 h 1802"/>
                  <a:gd name="T56" fmla="*/ 3 w 5"/>
                  <a:gd name="T57" fmla="*/ 668 h 1802"/>
                  <a:gd name="T58" fmla="*/ 3 w 5"/>
                  <a:gd name="T59" fmla="*/ 668 h 1802"/>
                  <a:gd name="T60" fmla="*/ 3 w 5"/>
                  <a:gd name="T61" fmla="*/ 827 h 1802"/>
                  <a:gd name="T62" fmla="*/ 3 w 5"/>
                  <a:gd name="T63" fmla="*/ 827 h 1802"/>
                  <a:gd name="T64" fmla="*/ 4 w 5"/>
                  <a:gd name="T65" fmla="*/ 963 h 1802"/>
                  <a:gd name="T66" fmla="*/ 4 w 5"/>
                  <a:gd name="T67" fmla="*/ 963 h 1802"/>
                  <a:gd name="T68" fmla="*/ 4 w 5"/>
                  <a:gd name="T69" fmla="*/ 1070 h 1802"/>
                  <a:gd name="T70" fmla="*/ 4 w 5"/>
                  <a:gd name="T71" fmla="*/ 1070 h 1802"/>
                  <a:gd name="T72" fmla="*/ 4 w 5"/>
                  <a:gd name="T73" fmla="*/ 1157 h 1802"/>
                  <a:gd name="T74" fmla="*/ 4 w 5"/>
                  <a:gd name="T75" fmla="*/ 1157 h 1802"/>
                  <a:gd name="T76" fmla="*/ 4 w 5"/>
                  <a:gd name="T77" fmla="*/ 1225 h 1802"/>
                  <a:gd name="T78" fmla="*/ 4 w 5"/>
                  <a:gd name="T79" fmla="*/ 1225 h 1802"/>
                  <a:gd name="T80" fmla="*/ 4 w 5"/>
                  <a:gd name="T81" fmla="*/ 1282 h 1802"/>
                  <a:gd name="T82" fmla="*/ 4 w 5"/>
                  <a:gd name="T83" fmla="*/ 1282 h 1802"/>
                  <a:gd name="T84" fmla="*/ 4 w 5"/>
                  <a:gd name="T85" fmla="*/ 1334 h 1802"/>
                  <a:gd name="T86" fmla="*/ 4 w 5"/>
                  <a:gd name="T87" fmla="*/ 1334 h 1802"/>
                  <a:gd name="T88" fmla="*/ 4 w 5"/>
                  <a:gd name="T89" fmla="*/ 1377 h 1802"/>
                  <a:gd name="T90" fmla="*/ 4 w 5"/>
                  <a:gd name="T91" fmla="*/ 1377 h 1802"/>
                  <a:gd name="T92" fmla="*/ 5 w 5"/>
                  <a:gd name="T93" fmla="*/ 1415 h 1802"/>
                  <a:gd name="T94" fmla="*/ 5 w 5"/>
                  <a:gd name="T95" fmla="*/ 1415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802">
                    <a:moveTo>
                      <a:pt x="0" y="1802"/>
                    </a:moveTo>
                    <a:lnTo>
                      <a:pt x="0" y="1797"/>
                    </a:lnTo>
                    <a:lnTo>
                      <a:pt x="0" y="1780"/>
                    </a:lnTo>
                    <a:lnTo>
                      <a:pt x="0" y="1774"/>
                    </a:lnTo>
                    <a:lnTo>
                      <a:pt x="0" y="1755"/>
                    </a:lnTo>
                    <a:lnTo>
                      <a:pt x="0" y="1748"/>
                    </a:lnTo>
                    <a:lnTo>
                      <a:pt x="0" y="1727"/>
                    </a:lnTo>
                    <a:lnTo>
                      <a:pt x="0" y="1721"/>
                    </a:lnTo>
                    <a:lnTo>
                      <a:pt x="0" y="1697"/>
                    </a:lnTo>
                    <a:lnTo>
                      <a:pt x="0" y="1688"/>
                    </a:lnTo>
                    <a:lnTo>
                      <a:pt x="0" y="1663"/>
                    </a:lnTo>
                    <a:lnTo>
                      <a:pt x="0" y="1654"/>
                    </a:lnTo>
                    <a:lnTo>
                      <a:pt x="0" y="1620"/>
                    </a:lnTo>
                    <a:lnTo>
                      <a:pt x="1" y="1607"/>
                    </a:lnTo>
                    <a:lnTo>
                      <a:pt x="1" y="1569"/>
                    </a:lnTo>
                    <a:lnTo>
                      <a:pt x="1" y="1556"/>
                    </a:lnTo>
                    <a:lnTo>
                      <a:pt x="1" y="1515"/>
                    </a:lnTo>
                    <a:lnTo>
                      <a:pt x="1" y="1502"/>
                    </a:lnTo>
                    <a:lnTo>
                      <a:pt x="1" y="1466"/>
                    </a:lnTo>
                    <a:lnTo>
                      <a:pt x="1" y="1455"/>
                    </a:lnTo>
                    <a:lnTo>
                      <a:pt x="1" y="1419"/>
                    </a:lnTo>
                    <a:lnTo>
                      <a:pt x="1" y="1408"/>
                    </a:lnTo>
                    <a:lnTo>
                      <a:pt x="1" y="1372"/>
                    </a:lnTo>
                    <a:lnTo>
                      <a:pt x="1" y="1360"/>
                    </a:lnTo>
                    <a:lnTo>
                      <a:pt x="1" y="1316"/>
                    </a:lnTo>
                    <a:lnTo>
                      <a:pt x="1" y="1298"/>
                    </a:lnTo>
                    <a:lnTo>
                      <a:pt x="1" y="1236"/>
                    </a:lnTo>
                    <a:lnTo>
                      <a:pt x="2" y="1213"/>
                    </a:lnTo>
                    <a:lnTo>
                      <a:pt x="2" y="1133"/>
                    </a:lnTo>
                    <a:lnTo>
                      <a:pt x="2" y="1103"/>
                    </a:lnTo>
                    <a:lnTo>
                      <a:pt x="2" y="1006"/>
                    </a:lnTo>
                    <a:lnTo>
                      <a:pt x="2" y="970"/>
                    </a:lnTo>
                    <a:lnTo>
                      <a:pt x="2" y="848"/>
                    </a:lnTo>
                    <a:lnTo>
                      <a:pt x="2" y="804"/>
                    </a:lnTo>
                    <a:lnTo>
                      <a:pt x="2" y="648"/>
                    </a:lnTo>
                    <a:lnTo>
                      <a:pt x="2" y="590"/>
                    </a:lnTo>
                    <a:lnTo>
                      <a:pt x="2" y="406"/>
                    </a:lnTo>
                    <a:lnTo>
                      <a:pt x="2" y="343"/>
                    </a:lnTo>
                    <a:lnTo>
                      <a:pt x="2" y="160"/>
                    </a:lnTo>
                    <a:lnTo>
                      <a:pt x="3" y="107"/>
                    </a:lnTo>
                    <a:lnTo>
                      <a:pt x="3" y="9"/>
                    </a:lnTo>
                    <a:lnTo>
                      <a:pt x="3" y="0"/>
                    </a:lnTo>
                    <a:lnTo>
                      <a:pt x="3" y="35"/>
                    </a:lnTo>
                    <a:lnTo>
                      <a:pt x="3" y="0"/>
                    </a:lnTo>
                    <a:lnTo>
                      <a:pt x="3" y="35"/>
                    </a:lnTo>
                    <a:lnTo>
                      <a:pt x="3" y="65"/>
                    </a:lnTo>
                    <a:lnTo>
                      <a:pt x="3" y="200"/>
                    </a:lnTo>
                    <a:lnTo>
                      <a:pt x="3" y="65"/>
                    </a:lnTo>
                    <a:lnTo>
                      <a:pt x="3" y="200"/>
                    </a:lnTo>
                    <a:lnTo>
                      <a:pt x="3" y="254"/>
                    </a:lnTo>
                    <a:lnTo>
                      <a:pt x="3" y="418"/>
                    </a:lnTo>
                    <a:lnTo>
                      <a:pt x="3" y="254"/>
                    </a:lnTo>
                    <a:lnTo>
                      <a:pt x="3" y="418"/>
                    </a:lnTo>
                    <a:lnTo>
                      <a:pt x="3" y="471"/>
                    </a:lnTo>
                    <a:lnTo>
                      <a:pt x="3" y="622"/>
                    </a:lnTo>
                    <a:lnTo>
                      <a:pt x="3" y="471"/>
                    </a:lnTo>
                    <a:lnTo>
                      <a:pt x="3" y="622"/>
                    </a:lnTo>
                    <a:lnTo>
                      <a:pt x="3" y="668"/>
                    </a:lnTo>
                    <a:lnTo>
                      <a:pt x="3" y="790"/>
                    </a:lnTo>
                    <a:lnTo>
                      <a:pt x="3" y="668"/>
                    </a:lnTo>
                    <a:lnTo>
                      <a:pt x="3" y="790"/>
                    </a:lnTo>
                    <a:lnTo>
                      <a:pt x="3" y="827"/>
                    </a:lnTo>
                    <a:lnTo>
                      <a:pt x="3" y="931"/>
                    </a:lnTo>
                    <a:lnTo>
                      <a:pt x="3" y="827"/>
                    </a:lnTo>
                    <a:lnTo>
                      <a:pt x="3" y="931"/>
                    </a:lnTo>
                    <a:lnTo>
                      <a:pt x="4" y="963"/>
                    </a:lnTo>
                    <a:lnTo>
                      <a:pt x="4" y="1046"/>
                    </a:lnTo>
                    <a:lnTo>
                      <a:pt x="4" y="963"/>
                    </a:lnTo>
                    <a:lnTo>
                      <a:pt x="4" y="1046"/>
                    </a:lnTo>
                    <a:lnTo>
                      <a:pt x="4" y="1070"/>
                    </a:lnTo>
                    <a:lnTo>
                      <a:pt x="4" y="1137"/>
                    </a:lnTo>
                    <a:lnTo>
                      <a:pt x="4" y="1070"/>
                    </a:lnTo>
                    <a:lnTo>
                      <a:pt x="4" y="1137"/>
                    </a:lnTo>
                    <a:lnTo>
                      <a:pt x="4" y="1157"/>
                    </a:lnTo>
                    <a:lnTo>
                      <a:pt x="4" y="1209"/>
                    </a:lnTo>
                    <a:lnTo>
                      <a:pt x="4" y="1157"/>
                    </a:lnTo>
                    <a:lnTo>
                      <a:pt x="4" y="1209"/>
                    </a:lnTo>
                    <a:lnTo>
                      <a:pt x="4" y="1225"/>
                    </a:lnTo>
                    <a:lnTo>
                      <a:pt x="4" y="1269"/>
                    </a:lnTo>
                    <a:lnTo>
                      <a:pt x="4" y="1225"/>
                    </a:lnTo>
                    <a:lnTo>
                      <a:pt x="4" y="1269"/>
                    </a:lnTo>
                    <a:lnTo>
                      <a:pt x="4" y="1282"/>
                    </a:lnTo>
                    <a:lnTo>
                      <a:pt x="4" y="1322"/>
                    </a:lnTo>
                    <a:lnTo>
                      <a:pt x="4" y="1282"/>
                    </a:lnTo>
                    <a:lnTo>
                      <a:pt x="4" y="1322"/>
                    </a:lnTo>
                    <a:lnTo>
                      <a:pt x="4" y="1334"/>
                    </a:lnTo>
                    <a:lnTo>
                      <a:pt x="4" y="1366"/>
                    </a:lnTo>
                    <a:lnTo>
                      <a:pt x="4" y="1334"/>
                    </a:lnTo>
                    <a:lnTo>
                      <a:pt x="4" y="1366"/>
                    </a:lnTo>
                    <a:lnTo>
                      <a:pt x="4" y="1377"/>
                    </a:lnTo>
                    <a:lnTo>
                      <a:pt x="4" y="1406"/>
                    </a:lnTo>
                    <a:lnTo>
                      <a:pt x="4" y="1377"/>
                    </a:lnTo>
                    <a:lnTo>
                      <a:pt x="4" y="1406"/>
                    </a:lnTo>
                    <a:lnTo>
                      <a:pt x="5" y="1415"/>
                    </a:lnTo>
                    <a:lnTo>
                      <a:pt x="5" y="1442"/>
                    </a:lnTo>
                    <a:lnTo>
                      <a:pt x="5" y="1415"/>
                    </a:lnTo>
                    <a:lnTo>
                      <a:pt x="5" y="144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23" name="Freeform 2896"/>
              <p:cNvSpPr>
                <a:spLocks/>
              </p:cNvSpPr>
              <p:nvPr/>
            </p:nvSpPr>
            <p:spPr bwMode="auto">
              <a:xfrm>
                <a:off x="2844" y="2023"/>
                <a:ext cx="3" cy="449"/>
              </a:xfrm>
              <a:custGeom>
                <a:avLst/>
                <a:gdLst>
                  <a:gd name="T0" fmla="*/ 0 w 3"/>
                  <a:gd name="T1" fmla="*/ 9 h 449"/>
                  <a:gd name="T2" fmla="*/ 0 w 3"/>
                  <a:gd name="T3" fmla="*/ 9 h 449"/>
                  <a:gd name="T4" fmla="*/ 0 w 3"/>
                  <a:gd name="T5" fmla="*/ 43 h 449"/>
                  <a:gd name="T6" fmla="*/ 0 w 3"/>
                  <a:gd name="T7" fmla="*/ 43 h 449"/>
                  <a:gd name="T8" fmla="*/ 0 w 3"/>
                  <a:gd name="T9" fmla="*/ 73 h 449"/>
                  <a:gd name="T10" fmla="*/ 0 w 3"/>
                  <a:gd name="T11" fmla="*/ 73 h 449"/>
                  <a:gd name="T12" fmla="*/ 0 w 3"/>
                  <a:gd name="T13" fmla="*/ 99 h 449"/>
                  <a:gd name="T14" fmla="*/ 0 w 3"/>
                  <a:gd name="T15" fmla="*/ 99 h 449"/>
                  <a:gd name="T16" fmla="*/ 0 w 3"/>
                  <a:gd name="T17" fmla="*/ 127 h 449"/>
                  <a:gd name="T18" fmla="*/ 0 w 3"/>
                  <a:gd name="T19" fmla="*/ 127 h 449"/>
                  <a:gd name="T20" fmla="*/ 1 w 3"/>
                  <a:gd name="T21" fmla="*/ 151 h 449"/>
                  <a:gd name="T22" fmla="*/ 1 w 3"/>
                  <a:gd name="T23" fmla="*/ 151 h 449"/>
                  <a:gd name="T24" fmla="*/ 1 w 3"/>
                  <a:gd name="T25" fmla="*/ 172 h 449"/>
                  <a:gd name="T26" fmla="*/ 1 w 3"/>
                  <a:gd name="T27" fmla="*/ 172 h 449"/>
                  <a:gd name="T28" fmla="*/ 1 w 3"/>
                  <a:gd name="T29" fmla="*/ 195 h 449"/>
                  <a:gd name="T30" fmla="*/ 1 w 3"/>
                  <a:gd name="T31" fmla="*/ 195 h 449"/>
                  <a:gd name="T32" fmla="*/ 1 w 3"/>
                  <a:gd name="T33" fmla="*/ 216 h 449"/>
                  <a:gd name="T34" fmla="*/ 1 w 3"/>
                  <a:gd name="T35" fmla="*/ 216 h 449"/>
                  <a:gd name="T36" fmla="*/ 1 w 3"/>
                  <a:gd name="T37" fmla="*/ 234 h 449"/>
                  <a:gd name="T38" fmla="*/ 1 w 3"/>
                  <a:gd name="T39" fmla="*/ 234 h 449"/>
                  <a:gd name="T40" fmla="*/ 1 w 3"/>
                  <a:gd name="T41" fmla="*/ 254 h 449"/>
                  <a:gd name="T42" fmla="*/ 1 w 3"/>
                  <a:gd name="T43" fmla="*/ 254 h 449"/>
                  <a:gd name="T44" fmla="*/ 1 w 3"/>
                  <a:gd name="T45" fmla="*/ 272 h 449"/>
                  <a:gd name="T46" fmla="*/ 1 w 3"/>
                  <a:gd name="T47" fmla="*/ 272 h 449"/>
                  <a:gd name="T48" fmla="*/ 2 w 3"/>
                  <a:gd name="T49" fmla="*/ 292 h 449"/>
                  <a:gd name="T50" fmla="*/ 2 w 3"/>
                  <a:gd name="T51" fmla="*/ 292 h 449"/>
                  <a:gd name="T52" fmla="*/ 2 w 3"/>
                  <a:gd name="T53" fmla="*/ 307 h 449"/>
                  <a:gd name="T54" fmla="*/ 2 w 3"/>
                  <a:gd name="T55" fmla="*/ 307 h 449"/>
                  <a:gd name="T56" fmla="*/ 2 w 3"/>
                  <a:gd name="T57" fmla="*/ 322 h 449"/>
                  <a:gd name="T58" fmla="*/ 2 w 3"/>
                  <a:gd name="T59" fmla="*/ 322 h 449"/>
                  <a:gd name="T60" fmla="*/ 2 w 3"/>
                  <a:gd name="T61" fmla="*/ 338 h 449"/>
                  <a:gd name="T62" fmla="*/ 2 w 3"/>
                  <a:gd name="T63" fmla="*/ 338 h 449"/>
                  <a:gd name="T64" fmla="*/ 2 w 3"/>
                  <a:gd name="T65" fmla="*/ 353 h 449"/>
                  <a:gd name="T66" fmla="*/ 2 w 3"/>
                  <a:gd name="T67" fmla="*/ 353 h 449"/>
                  <a:gd name="T68" fmla="*/ 2 w 3"/>
                  <a:gd name="T69" fmla="*/ 368 h 449"/>
                  <a:gd name="T70" fmla="*/ 2 w 3"/>
                  <a:gd name="T71" fmla="*/ 368 h 449"/>
                  <a:gd name="T72" fmla="*/ 2 w 3"/>
                  <a:gd name="T73" fmla="*/ 380 h 449"/>
                  <a:gd name="T74" fmla="*/ 2 w 3"/>
                  <a:gd name="T75" fmla="*/ 380 h 449"/>
                  <a:gd name="T76" fmla="*/ 3 w 3"/>
                  <a:gd name="T77" fmla="*/ 393 h 449"/>
                  <a:gd name="T78" fmla="*/ 3 w 3"/>
                  <a:gd name="T79" fmla="*/ 393 h 449"/>
                  <a:gd name="T80" fmla="*/ 3 w 3"/>
                  <a:gd name="T81" fmla="*/ 407 h 449"/>
                  <a:gd name="T82" fmla="*/ 3 w 3"/>
                  <a:gd name="T83" fmla="*/ 407 h 449"/>
                  <a:gd name="T84" fmla="*/ 3 w 3"/>
                  <a:gd name="T85" fmla="*/ 418 h 449"/>
                  <a:gd name="T86" fmla="*/ 3 w 3"/>
                  <a:gd name="T87" fmla="*/ 418 h 449"/>
                  <a:gd name="T88" fmla="*/ 3 w 3"/>
                  <a:gd name="T89" fmla="*/ 429 h 449"/>
                  <a:gd name="T90" fmla="*/ 3 w 3"/>
                  <a:gd name="T91" fmla="*/ 429 h 449"/>
                  <a:gd name="T92" fmla="*/ 3 w 3"/>
                  <a:gd name="T93" fmla="*/ 439 h 449"/>
                  <a:gd name="T94" fmla="*/ 3 w 3"/>
                  <a:gd name="T95" fmla="*/ 43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" h="449">
                    <a:moveTo>
                      <a:pt x="0" y="0"/>
                    </a:moveTo>
                    <a:lnTo>
                      <a:pt x="0" y="9"/>
                    </a:lnTo>
                    <a:lnTo>
                      <a:pt x="0" y="35"/>
                    </a:lnTo>
                    <a:lnTo>
                      <a:pt x="0" y="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65"/>
                    </a:lnTo>
                    <a:lnTo>
                      <a:pt x="0" y="43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0" y="93"/>
                    </a:lnTo>
                    <a:lnTo>
                      <a:pt x="0" y="73"/>
                    </a:lnTo>
                    <a:lnTo>
                      <a:pt x="0" y="93"/>
                    </a:lnTo>
                    <a:lnTo>
                      <a:pt x="0" y="99"/>
                    </a:lnTo>
                    <a:lnTo>
                      <a:pt x="0" y="120"/>
                    </a:lnTo>
                    <a:lnTo>
                      <a:pt x="0" y="99"/>
                    </a:lnTo>
                    <a:lnTo>
                      <a:pt x="0" y="120"/>
                    </a:lnTo>
                    <a:lnTo>
                      <a:pt x="0" y="127"/>
                    </a:lnTo>
                    <a:lnTo>
                      <a:pt x="0" y="146"/>
                    </a:lnTo>
                    <a:lnTo>
                      <a:pt x="0" y="127"/>
                    </a:lnTo>
                    <a:lnTo>
                      <a:pt x="0" y="146"/>
                    </a:lnTo>
                    <a:lnTo>
                      <a:pt x="1" y="151"/>
                    </a:lnTo>
                    <a:lnTo>
                      <a:pt x="1" y="167"/>
                    </a:lnTo>
                    <a:lnTo>
                      <a:pt x="1" y="151"/>
                    </a:lnTo>
                    <a:lnTo>
                      <a:pt x="1" y="167"/>
                    </a:lnTo>
                    <a:lnTo>
                      <a:pt x="1" y="172"/>
                    </a:lnTo>
                    <a:lnTo>
                      <a:pt x="1" y="189"/>
                    </a:lnTo>
                    <a:lnTo>
                      <a:pt x="1" y="172"/>
                    </a:lnTo>
                    <a:lnTo>
                      <a:pt x="1" y="189"/>
                    </a:lnTo>
                    <a:lnTo>
                      <a:pt x="1" y="195"/>
                    </a:lnTo>
                    <a:lnTo>
                      <a:pt x="1" y="211"/>
                    </a:lnTo>
                    <a:lnTo>
                      <a:pt x="1" y="195"/>
                    </a:lnTo>
                    <a:lnTo>
                      <a:pt x="1" y="211"/>
                    </a:lnTo>
                    <a:lnTo>
                      <a:pt x="1" y="216"/>
                    </a:lnTo>
                    <a:lnTo>
                      <a:pt x="1" y="230"/>
                    </a:lnTo>
                    <a:lnTo>
                      <a:pt x="1" y="216"/>
                    </a:lnTo>
                    <a:lnTo>
                      <a:pt x="1" y="230"/>
                    </a:lnTo>
                    <a:lnTo>
                      <a:pt x="1" y="234"/>
                    </a:lnTo>
                    <a:lnTo>
                      <a:pt x="1" y="250"/>
                    </a:lnTo>
                    <a:lnTo>
                      <a:pt x="1" y="234"/>
                    </a:lnTo>
                    <a:lnTo>
                      <a:pt x="1" y="250"/>
                    </a:lnTo>
                    <a:lnTo>
                      <a:pt x="1" y="254"/>
                    </a:lnTo>
                    <a:lnTo>
                      <a:pt x="1" y="268"/>
                    </a:lnTo>
                    <a:lnTo>
                      <a:pt x="1" y="254"/>
                    </a:lnTo>
                    <a:lnTo>
                      <a:pt x="1" y="268"/>
                    </a:lnTo>
                    <a:lnTo>
                      <a:pt x="1" y="272"/>
                    </a:lnTo>
                    <a:lnTo>
                      <a:pt x="1" y="287"/>
                    </a:lnTo>
                    <a:lnTo>
                      <a:pt x="1" y="272"/>
                    </a:lnTo>
                    <a:lnTo>
                      <a:pt x="1" y="287"/>
                    </a:lnTo>
                    <a:lnTo>
                      <a:pt x="2" y="292"/>
                    </a:lnTo>
                    <a:lnTo>
                      <a:pt x="2" y="303"/>
                    </a:lnTo>
                    <a:lnTo>
                      <a:pt x="2" y="292"/>
                    </a:lnTo>
                    <a:lnTo>
                      <a:pt x="2" y="303"/>
                    </a:lnTo>
                    <a:lnTo>
                      <a:pt x="2" y="307"/>
                    </a:lnTo>
                    <a:lnTo>
                      <a:pt x="2" y="318"/>
                    </a:lnTo>
                    <a:lnTo>
                      <a:pt x="2" y="307"/>
                    </a:lnTo>
                    <a:lnTo>
                      <a:pt x="2" y="318"/>
                    </a:lnTo>
                    <a:lnTo>
                      <a:pt x="2" y="322"/>
                    </a:lnTo>
                    <a:lnTo>
                      <a:pt x="2" y="334"/>
                    </a:lnTo>
                    <a:lnTo>
                      <a:pt x="2" y="322"/>
                    </a:lnTo>
                    <a:lnTo>
                      <a:pt x="2" y="334"/>
                    </a:lnTo>
                    <a:lnTo>
                      <a:pt x="2" y="338"/>
                    </a:lnTo>
                    <a:lnTo>
                      <a:pt x="2" y="350"/>
                    </a:lnTo>
                    <a:lnTo>
                      <a:pt x="2" y="338"/>
                    </a:lnTo>
                    <a:lnTo>
                      <a:pt x="2" y="350"/>
                    </a:lnTo>
                    <a:lnTo>
                      <a:pt x="2" y="353"/>
                    </a:lnTo>
                    <a:lnTo>
                      <a:pt x="2" y="364"/>
                    </a:lnTo>
                    <a:lnTo>
                      <a:pt x="2" y="353"/>
                    </a:lnTo>
                    <a:lnTo>
                      <a:pt x="2" y="364"/>
                    </a:lnTo>
                    <a:lnTo>
                      <a:pt x="2" y="368"/>
                    </a:lnTo>
                    <a:lnTo>
                      <a:pt x="2" y="378"/>
                    </a:lnTo>
                    <a:lnTo>
                      <a:pt x="2" y="368"/>
                    </a:lnTo>
                    <a:lnTo>
                      <a:pt x="2" y="378"/>
                    </a:lnTo>
                    <a:lnTo>
                      <a:pt x="2" y="380"/>
                    </a:lnTo>
                    <a:lnTo>
                      <a:pt x="2" y="389"/>
                    </a:lnTo>
                    <a:lnTo>
                      <a:pt x="2" y="380"/>
                    </a:lnTo>
                    <a:lnTo>
                      <a:pt x="2" y="389"/>
                    </a:lnTo>
                    <a:lnTo>
                      <a:pt x="3" y="393"/>
                    </a:lnTo>
                    <a:lnTo>
                      <a:pt x="3" y="403"/>
                    </a:lnTo>
                    <a:lnTo>
                      <a:pt x="3" y="393"/>
                    </a:lnTo>
                    <a:lnTo>
                      <a:pt x="3" y="403"/>
                    </a:lnTo>
                    <a:lnTo>
                      <a:pt x="3" y="407"/>
                    </a:lnTo>
                    <a:lnTo>
                      <a:pt x="3" y="415"/>
                    </a:lnTo>
                    <a:lnTo>
                      <a:pt x="3" y="407"/>
                    </a:lnTo>
                    <a:lnTo>
                      <a:pt x="3" y="415"/>
                    </a:lnTo>
                    <a:lnTo>
                      <a:pt x="3" y="418"/>
                    </a:lnTo>
                    <a:lnTo>
                      <a:pt x="3" y="426"/>
                    </a:lnTo>
                    <a:lnTo>
                      <a:pt x="3" y="418"/>
                    </a:lnTo>
                    <a:lnTo>
                      <a:pt x="3" y="426"/>
                    </a:lnTo>
                    <a:lnTo>
                      <a:pt x="3" y="429"/>
                    </a:lnTo>
                    <a:lnTo>
                      <a:pt x="3" y="436"/>
                    </a:lnTo>
                    <a:lnTo>
                      <a:pt x="3" y="429"/>
                    </a:lnTo>
                    <a:lnTo>
                      <a:pt x="3" y="436"/>
                    </a:lnTo>
                    <a:lnTo>
                      <a:pt x="3" y="439"/>
                    </a:lnTo>
                    <a:lnTo>
                      <a:pt x="3" y="449"/>
                    </a:lnTo>
                    <a:lnTo>
                      <a:pt x="3" y="439"/>
                    </a:lnTo>
                    <a:lnTo>
                      <a:pt x="3" y="449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24" name="Freeform 2897"/>
              <p:cNvSpPr>
                <a:spLocks/>
              </p:cNvSpPr>
              <p:nvPr/>
            </p:nvSpPr>
            <p:spPr bwMode="auto">
              <a:xfrm>
                <a:off x="2847" y="2471"/>
                <a:ext cx="3" cy="170"/>
              </a:xfrm>
              <a:custGeom>
                <a:avLst/>
                <a:gdLst>
                  <a:gd name="T0" fmla="*/ 0 w 4"/>
                  <a:gd name="T1" fmla="*/ 3 h 170"/>
                  <a:gd name="T2" fmla="*/ 0 w 4"/>
                  <a:gd name="T3" fmla="*/ 3 h 170"/>
                  <a:gd name="T4" fmla="*/ 1 w 4"/>
                  <a:gd name="T5" fmla="*/ 13 h 170"/>
                  <a:gd name="T6" fmla="*/ 1 w 4"/>
                  <a:gd name="T7" fmla="*/ 13 h 170"/>
                  <a:gd name="T8" fmla="*/ 1 w 4"/>
                  <a:gd name="T9" fmla="*/ 23 h 170"/>
                  <a:gd name="T10" fmla="*/ 1 w 4"/>
                  <a:gd name="T11" fmla="*/ 23 h 170"/>
                  <a:gd name="T12" fmla="*/ 1 w 4"/>
                  <a:gd name="T13" fmla="*/ 35 h 170"/>
                  <a:gd name="T14" fmla="*/ 1 w 4"/>
                  <a:gd name="T15" fmla="*/ 35 h 170"/>
                  <a:gd name="T16" fmla="*/ 1 w 4"/>
                  <a:gd name="T17" fmla="*/ 45 h 170"/>
                  <a:gd name="T18" fmla="*/ 1 w 4"/>
                  <a:gd name="T19" fmla="*/ 45 h 170"/>
                  <a:gd name="T20" fmla="*/ 1 w 4"/>
                  <a:gd name="T21" fmla="*/ 54 h 170"/>
                  <a:gd name="T22" fmla="*/ 1 w 4"/>
                  <a:gd name="T23" fmla="*/ 54 h 170"/>
                  <a:gd name="T24" fmla="*/ 1 w 4"/>
                  <a:gd name="T25" fmla="*/ 65 h 170"/>
                  <a:gd name="T26" fmla="*/ 1 w 4"/>
                  <a:gd name="T27" fmla="*/ 65 h 170"/>
                  <a:gd name="T28" fmla="*/ 1 w 4"/>
                  <a:gd name="T29" fmla="*/ 75 h 170"/>
                  <a:gd name="T30" fmla="*/ 1 w 4"/>
                  <a:gd name="T31" fmla="*/ 75 h 170"/>
                  <a:gd name="T32" fmla="*/ 2 w 4"/>
                  <a:gd name="T33" fmla="*/ 84 h 170"/>
                  <a:gd name="T34" fmla="*/ 2 w 4"/>
                  <a:gd name="T35" fmla="*/ 84 h 170"/>
                  <a:gd name="T36" fmla="*/ 2 w 4"/>
                  <a:gd name="T37" fmla="*/ 94 h 170"/>
                  <a:gd name="T38" fmla="*/ 2 w 4"/>
                  <a:gd name="T39" fmla="*/ 94 h 170"/>
                  <a:gd name="T40" fmla="*/ 2 w 4"/>
                  <a:gd name="T41" fmla="*/ 102 h 170"/>
                  <a:gd name="T42" fmla="*/ 2 w 4"/>
                  <a:gd name="T43" fmla="*/ 102 h 170"/>
                  <a:gd name="T44" fmla="*/ 2 w 4"/>
                  <a:gd name="T45" fmla="*/ 107 h 170"/>
                  <a:gd name="T46" fmla="*/ 2 w 4"/>
                  <a:gd name="T47" fmla="*/ 107 h 170"/>
                  <a:gd name="T48" fmla="*/ 2 w 4"/>
                  <a:gd name="T49" fmla="*/ 114 h 170"/>
                  <a:gd name="T50" fmla="*/ 2 w 4"/>
                  <a:gd name="T51" fmla="*/ 114 h 170"/>
                  <a:gd name="T52" fmla="*/ 2 w 4"/>
                  <a:gd name="T53" fmla="*/ 121 h 170"/>
                  <a:gd name="T54" fmla="*/ 2 w 4"/>
                  <a:gd name="T55" fmla="*/ 121 h 170"/>
                  <a:gd name="T56" fmla="*/ 2 w 4"/>
                  <a:gd name="T57" fmla="*/ 128 h 170"/>
                  <a:gd name="T58" fmla="*/ 2 w 4"/>
                  <a:gd name="T59" fmla="*/ 128 h 170"/>
                  <a:gd name="T60" fmla="*/ 3 w 4"/>
                  <a:gd name="T61" fmla="*/ 134 h 170"/>
                  <a:gd name="T62" fmla="*/ 3 w 4"/>
                  <a:gd name="T63" fmla="*/ 134 h 170"/>
                  <a:gd name="T64" fmla="*/ 3 w 4"/>
                  <a:gd name="T65" fmla="*/ 138 h 170"/>
                  <a:gd name="T66" fmla="*/ 3 w 4"/>
                  <a:gd name="T67" fmla="*/ 138 h 170"/>
                  <a:gd name="T68" fmla="*/ 3 w 4"/>
                  <a:gd name="T69" fmla="*/ 141 h 170"/>
                  <a:gd name="T70" fmla="*/ 3 w 4"/>
                  <a:gd name="T71" fmla="*/ 141 h 170"/>
                  <a:gd name="T72" fmla="*/ 3 w 4"/>
                  <a:gd name="T73" fmla="*/ 145 h 170"/>
                  <a:gd name="T74" fmla="*/ 3 w 4"/>
                  <a:gd name="T75" fmla="*/ 145 h 170"/>
                  <a:gd name="T76" fmla="*/ 3 w 4"/>
                  <a:gd name="T77" fmla="*/ 152 h 170"/>
                  <a:gd name="T78" fmla="*/ 3 w 4"/>
                  <a:gd name="T79" fmla="*/ 152 h 170"/>
                  <a:gd name="T80" fmla="*/ 3 w 4"/>
                  <a:gd name="T81" fmla="*/ 156 h 170"/>
                  <a:gd name="T82" fmla="*/ 3 w 4"/>
                  <a:gd name="T83" fmla="*/ 156 h 170"/>
                  <a:gd name="T84" fmla="*/ 4 w 4"/>
                  <a:gd name="T85" fmla="*/ 160 h 170"/>
                  <a:gd name="T86" fmla="*/ 4 w 4"/>
                  <a:gd name="T87" fmla="*/ 160 h 170"/>
                  <a:gd name="T88" fmla="*/ 4 w 4"/>
                  <a:gd name="T89" fmla="*/ 164 h 170"/>
                  <a:gd name="T90" fmla="*/ 4 w 4"/>
                  <a:gd name="T91" fmla="*/ 164 h 170"/>
                  <a:gd name="T92" fmla="*/ 4 w 4"/>
                  <a:gd name="T93" fmla="*/ 167 h 170"/>
                  <a:gd name="T94" fmla="*/ 4 w 4"/>
                  <a:gd name="T95" fmla="*/ 16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70">
                    <a:moveTo>
                      <a:pt x="0" y="0"/>
                    </a:moveTo>
                    <a:lnTo>
                      <a:pt x="0" y="3"/>
                    </a:lnTo>
                    <a:lnTo>
                      <a:pt x="0" y="11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21"/>
                    </a:lnTo>
                    <a:lnTo>
                      <a:pt x="1" y="13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35"/>
                    </a:lnTo>
                    <a:lnTo>
                      <a:pt x="1" y="42"/>
                    </a:lnTo>
                    <a:lnTo>
                      <a:pt x="1" y="45"/>
                    </a:lnTo>
                    <a:lnTo>
                      <a:pt x="1" y="52"/>
                    </a:lnTo>
                    <a:lnTo>
                      <a:pt x="1" y="45"/>
                    </a:lnTo>
                    <a:lnTo>
                      <a:pt x="1" y="5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5"/>
                    </a:lnTo>
                    <a:lnTo>
                      <a:pt x="1" y="73"/>
                    </a:lnTo>
                    <a:lnTo>
                      <a:pt x="1" y="65"/>
                    </a:lnTo>
                    <a:lnTo>
                      <a:pt x="1" y="73"/>
                    </a:lnTo>
                    <a:lnTo>
                      <a:pt x="1" y="75"/>
                    </a:lnTo>
                    <a:lnTo>
                      <a:pt x="1" y="82"/>
                    </a:lnTo>
                    <a:lnTo>
                      <a:pt x="1" y="75"/>
                    </a:lnTo>
                    <a:lnTo>
                      <a:pt x="1" y="82"/>
                    </a:lnTo>
                    <a:lnTo>
                      <a:pt x="2" y="84"/>
                    </a:lnTo>
                    <a:lnTo>
                      <a:pt x="2" y="92"/>
                    </a:lnTo>
                    <a:lnTo>
                      <a:pt x="2" y="84"/>
                    </a:lnTo>
                    <a:lnTo>
                      <a:pt x="2" y="92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106"/>
                    </a:lnTo>
                    <a:lnTo>
                      <a:pt x="2" y="107"/>
                    </a:lnTo>
                    <a:lnTo>
                      <a:pt x="2" y="113"/>
                    </a:lnTo>
                    <a:lnTo>
                      <a:pt x="2" y="107"/>
                    </a:lnTo>
                    <a:lnTo>
                      <a:pt x="2" y="113"/>
                    </a:lnTo>
                    <a:lnTo>
                      <a:pt x="2" y="114"/>
                    </a:lnTo>
                    <a:lnTo>
                      <a:pt x="2" y="119"/>
                    </a:lnTo>
                    <a:lnTo>
                      <a:pt x="2" y="114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7"/>
                    </a:lnTo>
                    <a:lnTo>
                      <a:pt x="2" y="121"/>
                    </a:lnTo>
                    <a:lnTo>
                      <a:pt x="2" y="127"/>
                    </a:lnTo>
                    <a:lnTo>
                      <a:pt x="2" y="128"/>
                    </a:lnTo>
                    <a:lnTo>
                      <a:pt x="2" y="133"/>
                    </a:lnTo>
                    <a:lnTo>
                      <a:pt x="2" y="128"/>
                    </a:lnTo>
                    <a:lnTo>
                      <a:pt x="2" y="133"/>
                    </a:lnTo>
                    <a:lnTo>
                      <a:pt x="3" y="134"/>
                    </a:lnTo>
                    <a:lnTo>
                      <a:pt x="3" y="137"/>
                    </a:lnTo>
                    <a:lnTo>
                      <a:pt x="3" y="134"/>
                    </a:lnTo>
                    <a:lnTo>
                      <a:pt x="3" y="137"/>
                    </a:lnTo>
                    <a:lnTo>
                      <a:pt x="3" y="138"/>
                    </a:lnTo>
                    <a:lnTo>
                      <a:pt x="3" y="140"/>
                    </a:lnTo>
                    <a:lnTo>
                      <a:pt x="3" y="138"/>
                    </a:lnTo>
                    <a:lnTo>
                      <a:pt x="3" y="140"/>
                    </a:lnTo>
                    <a:lnTo>
                      <a:pt x="3" y="141"/>
                    </a:lnTo>
                    <a:lnTo>
                      <a:pt x="3" y="144"/>
                    </a:lnTo>
                    <a:lnTo>
                      <a:pt x="3" y="141"/>
                    </a:lnTo>
                    <a:lnTo>
                      <a:pt x="3" y="144"/>
                    </a:lnTo>
                    <a:lnTo>
                      <a:pt x="3" y="145"/>
                    </a:lnTo>
                    <a:lnTo>
                      <a:pt x="3" y="150"/>
                    </a:lnTo>
                    <a:lnTo>
                      <a:pt x="3" y="145"/>
                    </a:lnTo>
                    <a:lnTo>
                      <a:pt x="3" y="150"/>
                    </a:lnTo>
                    <a:lnTo>
                      <a:pt x="3" y="152"/>
                    </a:lnTo>
                    <a:lnTo>
                      <a:pt x="3" y="155"/>
                    </a:lnTo>
                    <a:lnTo>
                      <a:pt x="3" y="152"/>
                    </a:lnTo>
                    <a:lnTo>
                      <a:pt x="3" y="155"/>
                    </a:lnTo>
                    <a:lnTo>
                      <a:pt x="3" y="156"/>
                    </a:lnTo>
                    <a:lnTo>
                      <a:pt x="3" y="159"/>
                    </a:lnTo>
                    <a:lnTo>
                      <a:pt x="3" y="156"/>
                    </a:lnTo>
                    <a:lnTo>
                      <a:pt x="3" y="159"/>
                    </a:lnTo>
                    <a:lnTo>
                      <a:pt x="4" y="160"/>
                    </a:lnTo>
                    <a:lnTo>
                      <a:pt x="4" y="164"/>
                    </a:lnTo>
                    <a:lnTo>
                      <a:pt x="4" y="160"/>
                    </a:lnTo>
                    <a:lnTo>
                      <a:pt x="4" y="164"/>
                    </a:lnTo>
                    <a:lnTo>
                      <a:pt x="4" y="164"/>
                    </a:lnTo>
                    <a:lnTo>
                      <a:pt x="4" y="166"/>
                    </a:lnTo>
                    <a:lnTo>
                      <a:pt x="4" y="164"/>
                    </a:lnTo>
                    <a:lnTo>
                      <a:pt x="4" y="166"/>
                    </a:lnTo>
                    <a:lnTo>
                      <a:pt x="4" y="167"/>
                    </a:lnTo>
                    <a:lnTo>
                      <a:pt x="4" y="170"/>
                    </a:lnTo>
                    <a:lnTo>
                      <a:pt x="4" y="167"/>
                    </a:lnTo>
                    <a:lnTo>
                      <a:pt x="4" y="17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25" name="Freeform 2898"/>
              <p:cNvSpPr>
                <a:spLocks/>
              </p:cNvSpPr>
              <p:nvPr/>
            </p:nvSpPr>
            <p:spPr bwMode="auto">
              <a:xfrm>
                <a:off x="2851" y="2641"/>
                <a:ext cx="5" cy="38"/>
              </a:xfrm>
              <a:custGeom>
                <a:avLst/>
                <a:gdLst>
                  <a:gd name="T0" fmla="*/ 0 w 4"/>
                  <a:gd name="T1" fmla="*/ 1 h 38"/>
                  <a:gd name="T2" fmla="*/ 0 w 4"/>
                  <a:gd name="T3" fmla="*/ 1 h 38"/>
                  <a:gd name="T4" fmla="*/ 0 w 4"/>
                  <a:gd name="T5" fmla="*/ 4 h 38"/>
                  <a:gd name="T6" fmla="*/ 0 w 4"/>
                  <a:gd name="T7" fmla="*/ 4 h 38"/>
                  <a:gd name="T8" fmla="*/ 0 w 4"/>
                  <a:gd name="T9" fmla="*/ 8 h 38"/>
                  <a:gd name="T10" fmla="*/ 0 w 4"/>
                  <a:gd name="T11" fmla="*/ 8 h 38"/>
                  <a:gd name="T12" fmla="*/ 0 w 4"/>
                  <a:gd name="T13" fmla="*/ 10 h 38"/>
                  <a:gd name="T14" fmla="*/ 0 w 4"/>
                  <a:gd name="T15" fmla="*/ 10 h 38"/>
                  <a:gd name="T16" fmla="*/ 1 w 4"/>
                  <a:gd name="T17" fmla="*/ 13 h 38"/>
                  <a:gd name="T18" fmla="*/ 1 w 4"/>
                  <a:gd name="T19" fmla="*/ 13 h 38"/>
                  <a:gd name="T20" fmla="*/ 1 w 4"/>
                  <a:gd name="T21" fmla="*/ 16 h 38"/>
                  <a:gd name="T22" fmla="*/ 1 w 4"/>
                  <a:gd name="T23" fmla="*/ 16 h 38"/>
                  <a:gd name="T24" fmla="*/ 1 w 4"/>
                  <a:gd name="T25" fmla="*/ 17 h 38"/>
                  <a:gd name="T26" fmla="*/ 1 w 4"/>
                  <a:gd name="T27" fmla="*/ 17 h 38"/>
                  <a:gd name="T28" fmla="*/ 1 w 4"/>
                  <a:gd name="T29" fmla="*/ 20 h 38"/>
                  <a:gd name="T30" fmla="*/ 1 w 4"/>
                  <a:gd name="T31" fmla="*/ 20 h 38"/>
                  <a:gd name="T32" fmla="*/ 1 w 4"/>
                  <a:gd name="T33" fmla="*/ 22 h 38"/>
                  <a:gd name="T34" fmla="*/ 1 w 4"/>
                  <a:gd name="T35" fmla="*/ 22 h 38"/>
                  <a:gd name="T36" fmla="*/ 1 w 4"/>
                  <a:gd name="T37" fmla="*/ 25 h 38"/>
                  <a:gd name="T38" fmla="*/ 1 w 4"/>
                  <a:gd name="T39" fmla="*/ 25 h 38"/>
                  <a:gd name="T40" fmla="*/ 1 w 4"/>
                  <a:gd name="T41" fmla="*/ 27 h 38"/>
                  <a:gd name="T42" fmla="*/ 1 w 4"/>
                  <a:gd name="T43" fmla="*/ 27 h 38"/>
                  <a:gd name="T44" fmla="*/ 2 w 4"/>
                  <a:gd name="T45" fmla="*/ 28 h 38"/>
                  <a:gd name="T46" fmla="*/ 2 w 4"/>
                  <a:gd name="T47" fmla="*/ 28 h 38"/>
                  <a:gd name="T48" fmla="*/ 2 w 4"/>
                  <a:gd name="T49" fmla="*/ 29 h 38"/>
                  <a:gd name="T50" fmla="*/ 2 w 4"/>
                  <a:gd name="T51" fmla="*/ 29 h 38"/>
                  <a:gd name="T52" fmla="*/ 2 w 4"/>
                  <a:gd name="T53" fmla="*/ 31 h 38"/>
                  <a:gd name="T54" fmla="*/ 2 w 4"/>
                  <a:gd name="T55" fmla="*/ 31 h 38"/>
                  <a:gd name="T56" fmla="*/ 2 w 4"/>
                  <a:gd name="T57" fmla="*/ 31 h 38"/>
                  <a:gd name="T58" fmla="*/ 2 w 4"/>
                  <a:gd name="T59" fmla="*/ 31 h 38"/>
                  <a:gd name="T60" fmla="*/ 2 w 4"/>
                  <a:gd name="T61" fmla="*/ 32 h 38"/>
                  <a:gd name="T62" fmla="*/ 2 w 4"/>
                  <a:gd name="T63" fmla="*/ 32 h 38"/>
                  <a:gd name="T64" fmla="*/ 2 w 4"/>
                  <a:gd name="T65" fmla="*/ 33 h 38"/>
                  <a:gd name="T66" fmla="*/ 2 w 4"/>
                  <a:gd name="T67" fmla="*/ 33 h 38"/>
                  <a:gd name="T68" fmla="*/ 3 w 4"/>
                  <a:gd name="T69" fmla="*/ 34 h 38"/>
                  <a:gd name="T70" fmla="*/ 3 w 4"/>
                  <a:gd name="T71" fmla="*/ 33 h 38"/>
                  <a:gd name="T72" fmla="*/ 3 w 4"/>
                  <a:gd name="T73" fmla="*/ 33 h 38"/>
                  <a:gd name="T74" fmla="*/ 3 w 4"/>
                  <a:gd name="T75" fmla="*/ 34 h 38"/>
                  <a:gd name="T76" fmla="*/ 3 w 4"/>
                  <a:gd name="T77" fmla="*/ 34 h 38"/>
                  <a:gd name="T78" fmla="*/ 3 w 4"/>
                  <a:gd name="T79" fmla="*/ 35 h 38"/>
                  <a:gd name="T80" fmla="*/ 3 w 4"/>
                  <a:gd name="T81" fmla="*/ 35 h 38"/>
                  <a:gd name="T82" fmla="*/ 3 w 4"/>
                  <a:gd name="T83" fmla="*/ 35 h 38"/>
                  <a:gd name="T84" fmla="*/ 3 w 4"/>
                  <a:gd name="T85" fmla="*/ 35 h 38"/>
                  <a:gd name="T86" fmla="*/ 3 w 4"/>
                  <a:gd name="T87" fmla="*/ 36 h 38"/>
                  <a:gd name="T88" fmla="*/ 3 w 4"/>
                  <a:gd name="T89" fmla="*/ 36 h 38"/>
                  <a:gd name="T90" fmla="*/ 4 w 4"/>
                  <a:gd name="T91" fmla="*/ 38 h 38"/>
                  <a:gd name="T92" fmla="*/ 4 w 4"/>
                  <a:gd name="T93" fmla="*/ 38 h 38"/>
                  <a:gd name="T94" fmla="*/ 4 w 4"/>
                  <a:gd name="T95" fmla="*/ 38 h 38"/>
                  <a:gd name="T96" fmla="*/ 4 w 4"/>
                  <a:gd name="T9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38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1" y="17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26" name="Freeform 2899"/>
              <p:cNvSpPr>
                <a:spLocks/>
              </p:cNvSpPr>
              <p:nvPr/>
            </p:nvSpPr>
            <p:spPr bwMode="auto">
              <a:xfrm>
                <a:off x="2856" y="2679"/>
                <a:ext cx="3" cy="30"/>
              </a:xfrm>
              <a:custGeom>
                <a:avLst/>
                <a:gdLst>
                  <a:gd name="T0" fmla="*/ 0 w 4"/>
                  <a:gd name="T1" fmla="*/ 0 h 29"/>
                  <a:gd name="T2" fmla="*/ 0 w 4"/>
                  <a:gd name="T3" fmla="*/ 0 h 29"/>
                  <a:gd name="T4" fmla="*/ 0 w 4"/>
                  <a:gd name="T5" fmla="*/ 1 h 29"/>
                  <a:gd name="T6" fmla="*/ 0 w 4"/>
                  <a:gd name="T7" fmla="*/ 1 h 29"/>
                  <a:gd name="T8" fmla="*/ 0 w 4"/>
                  <a:gd name="T9" fmla="*/ 2 h 29"/>
                  <a:gd name="T10" fmla="*/ 0 w 4"/>
                  <a:gd name="T11" fmla="*/ 2 h 29"/>
                  <a:gd name="T12" fmla="*/ 0 w 4"/>
                  <a:gd name="T13" fmla="*/ 4 h 29"/>
                  <a:gd name="T14" fmla="*/ 0 w 4"/>
                  <a:gd name="T15" fmla="*/ 4 h 29"/>
                  <a:gd name="T16" fmla="*/ 0 w 4"/>
                  <a:gd name="T17" fmla="*/ 4 h 29"/>
                  <a:gd name="T18" fmla="*/ 1 w 4"/>
                  <a:gd name="T19" fmla="*/ 5 h 29"/>
                  <a:gd name="T20" fmla="*/ 1 w 4"/>
                  <a:gd name="T21" fmla="*/ 5 h 29"/>
                  <a:gd name="T22" fmla="*/ 1 w 4"/>
                  <a:gd name="T23" fmla="*/ 6 h 29"/>
                  <a:gd name="T24" fmla="*/ 1 w 4"/>
                  <a:gd name="T25" fmla="*/ 6 h 29"/>
                  <a:gd name="T26" fmla="*/ 1 w 4"/>
                  <a:gd name="T27" fmla="*/ 7 h 29"/>
                  <a:gd name="T28" fmla="*/ 1 w 4"/>
                  <a:gd name="T29" fmla="*/ 7 h 29"/>
                  <a:gd name="T30" fmla="*/ 1 w 4"/>
                  <a:gd name="T31" fmla="*/ 7 h 29"/>
                  <a:gd name="T32" fmla="*/ 1 w 4"/>
                  <a:gd name="T33" fmla="*/ 7 h 29"/>
                  <a:gd name="T34" fmla="*/ 1 w 4"/>
                  <a:gd name="T35" fmla="*/ 9 h 29"/>
                  <a:gd name="T36" fmla="*/ 1 w 4"/>
                  <a:gd name="T37" fmla="*/ 9 h 29"/>
                  <a:gd name="T38" fmla="*/ 1 w 4"/>
                  <a:gd name="T39" fmla="*/ 9 h 29"/>
                  <a:gd name="T40" fmla="*/ 1 w 4"/>
                  <a:gd name="T41" fmla="*/ 9 h 29"/>
                  <a:gd name="T42" fmla="*/ 2 w 4"/>
                  <a:gd name="T43" fmla="*/ 11 h 29"/>
                  <a:gd name="T44" fmla="*/ 2 w 4"/>
                  <a:gd name="T45" fmla="*/ 11 h 29"/>
                  <a:gd name="T46" fmla="*/ 2 w 4"/>
                  <a:gd name="T47" fmla="*/ 12 h 29"/>
                  <a:gd name="T48" fmla="*/ 2 w 4"/>
                  <a:gd name="T49" fmla="*/ 12 h 29"/>
                  <a:gd name="T50" fmla="*/ 2 w 4"/>
                  <a:gd name="T51" fmla="*/ 15 h 29"/>
                  <a:gd name="T52" fmla="*/ 2 w 4"/>
                  <a:gd name="T53" fmla="*/ 15 h 29"/>
                  <a:gd name="T54" fmla="*/ 2 w 4"/>
                  <a:gd name="T55" fmla="*/ 16 h 29"/>
                  <a:gd name="T56" fmla="*/ 2 w 4"/>
                  <a:gd name="T57" fmla="*/ 16 h 29"/>
                  <a:gd name="T58" fmla="*/ 2 w 4"/>
                  <a:gd name="T59" fmla="*/ 18 h 29"/>
                  <a:gd name="T60" fmla="*/ 2 w 4"/>
                  <a:gd name="T61" fmla="*/ 18 h 29"/>
                  <a:gd name="T62" fmla="*/ 2 w 4"/>
                  <a:gd name="T63" fmla="*/ 19 h 29"/>
                  <a:gd name="T64" fmla="*/ 2 w 4"/>
                  <a:gd name="T65" fmla="*/ 19 h 29"/>
                  <a:gd name="T66" fmla="*/ 2 w 4"/>
                  <a:gd name="T67" fmla="*/ 21 h 29"/>
                  <a:gd name="T68" fmla="*/ 2 w 4"/>
                  <a:gd name="T69" fmla="*/ 21 h 29"/>
                  <a:gd name="T70" fmla="*/ 3 w 4"/>
                  <a:gd name="T71" fmla="*/ 22 h 29"/>
                  <a:gd name="T72" fmla="*/ 3 w 4"/>
                  <a:gd name="T73" fmla="*/ 22 h 29"/>
                  <a:gd name="T74" fmla="*/ 3 w 4"/>
                  <a:gd name="T75" fmla="*/ 22 h 29"/>
                  <a:gd name="T76" fmla="*/ 3 w 4"/>
                  <a:gd name="T77" fmla="*/ 23 h 29"/>
                  <a:gd name="T78" fmla="*/ 3 w 4"/>
                  <a:gd name="T79" fmla="*/ 23 h 29"/>
                  <a:gd name="T80" fmla="*/ 3 w 4"/>
                  <a:gd name="T81" fmla="*/ 24 h 29"/>
                  <a:gd name="T82" fmla="*/ 3 w 4"/>
                  <a:gd name="T83" fmla="*/ 24 h 29"/>
                  <a:gd name="T84" fmla="*/ 3 w 4"/>
                  <a:gd name="T85" fmla="*/ 26 h 29"/>
                  <a:gd name="T86" fmla="*/ 3 w 4"/>
                  <a:gd name="T87" fmla="*/ 26 h 29"/>
                  <a:gd name="T88" fmla="*/ 3 w 4"/>
                  <a:gd name="T89" fmla="*/ 27 h 29"/>
                  <a:gd name="T90" fmla="*/ 3 w 4"/>
                  <a:gd name="T91" fmla="*/ 27 h 29"/>
                  <a:gd name="T92" fmla="*/ 4 w 4"/>
                  <a:gd name="T93" fmla="*/ 28 h 29"/>
                  <a:gd name="T94" fmla="*/ 4 w 4"/>
                  <a:gd name="T95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4" y="29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27" name="Freeform 2900"/>
              <p:cNvSpPr>
                <a:spLocks/>
              </p:cNvSpPr>
              <p:nvPr/>
            </p:nvSpPr>
            <p:spPr bwMode="auto">
              <a:xfrm>
                <a:off x="2859" y="2588"/>
                <a:ext cx="5" cy="123"/>
              </a:xfrm>
              <a:custGeom>
                <a:avLst/>
                <a:gdLst>
                  <a:gd name="T0" fmla="*/ 0 w 5"/>
                  <a:gd name="T1" fmla="*/ 120 h 123"/>
                  <a:gd name="T2" fmla="*/ 0 w 5"/>
                  <a:gd name="T3" fmla="*/ 120 h 123"/>
                  <a:gd name="T4" fmla="*/ 0 w 5"/>
                  <a:gd name="T5" fmla="*/ 121 h 123"/>
                  <a:gd name="T6" fmla="*/ 0 w 5"/>
                  <a:gd name="T7" fmla="*/ 121 h 123"/>
                  <a:gd name="T8" fmla="*/ 0 w 5"/>
                  <a:gd name="T9" fmla="*/ 122 h 123"/>
                  <a:gd name="T10" fmla="*/ 0 w 5"/>
                  <a:gd name="T11" fmla="*/ 122 h 123"/>
                  <a:gd name="T12" fmla="*/ 0 w 5"/>
                  <a:gd name="T13" fmla="*/ 122 h 123"/>
                  <a:gd name="T14" fmla="*/ 0 w 5"/>
                  <a:gd name="T15" fmla="*/ 121 h 123"/>
                  <a:gd name="T16" fmla="*/ 0 w 5"/>
                  <a:gd name="T17" fmla="*/ 121 h 123"/>
                  <a:gd name="T18" fmla="*/ 0 w 5"/>
                  <a:gd name="T19" fmla="*/ 122 h 123"/>
                  <a:gd name="T20" fmla="*/ 0 w 5"/>
                  <a:gd name="T21" fmla="*/ 122 h 123"/>
                  <a:gd name="T22" fmla="*/ 1 w 5"/>
                  <a:gd name="T23" fmla="*/ 122 h 123"/>
                  <a:gd name="T24" fmla="*/ 1 w 5"/>
                  <a:gd name="T25" fmla="*/ 122 h 123"/>
                  <a:gd name="T26" fmla="*/ 1 w 5"/>
                  <a:gd name="T27" fmla="*/ 122 h 123"/>
                  <a:gd name="T28" fmla="*/ 1 w 5"/>
                  <a:gd name="T29" fmla="*/ 122 h 123"/>
                  <a:gd name="T30" fmla="*/ 1 w 5"/>
                  <a:gd name="T31" fmla="*/ 123 h 123"/>
                  <a:gd name="T32" fmla="*/ 1 w 5"/>
                  <a:gd name="T33" fmla="*/ 121 h 123"/>
                  <a:gd name="T34" fmla="*/ 1 w 5"/>
                  <a:gd name="T35" fmla="*/ 120 h 123"/>
                  <a:gd name="T36" fmla="*/ 1 w 5"/>
                  <a:gd name="T37" fmla="*/ 119 h 123"/>
                  <a:gd name="T38" fmla="*/ 1 w 5"/>
                  <a:gd name="T39" fmla="*/ 119 h 123"/>
                  <a:gd name="T40" fmla="*/ 1 w 5"/>
                  <a:gd name="T41" fmla="*/ 115 h 123"/>
                  <a:gd name="T42" fmla="*/ 2 w 5"/>
                  <a:gd name="T43" fmla="*/ 116 h 123"/>
                  <a:gd name="T44" fmla="*/ 2 w 5"/>
                  <a:gd name="T45" fmla="*/ 116 h 123"/>
                  <a:gd name="T46" fmla="*/ 2 w 5"/>
                  <a:gd name="T47" fmla="*/ 113 h 123"/>
                  <a:gd name="T48" fmla="*/ 2 w 5"/>
                  <a:gd name="T49" fmla="*/ 110 h 123"/>
                  <a:gd name="T50" fmla="*/ 2 w 5"/>
                  <a:gd name="T51" fmla="*/ 108 h 123"/>
                  <a:gd name="T52" fmla="*/ 2 w 5"/>
                  <a:gd name="T53" fmla="*/ 104 h 123"/>
                  <a:gd name="T54" fmla="*/ 2 w 5"/>
                  <a:gd name="T55" fmla="*/ 102 h 123"/>
                  <a:gd name="T56" fmla="*/ 3 w 5"/>
                  <a:gd name="T57" fmla="*/ 98 h 123"/>
                  <a:gd name="T58" fmla="*/ 3 w 5"/>
                  <a:gd name="T59" fmla="*/ 95 h 123"/>
                  <a:gd name="T60" fmla="*/ 3 w 5"/>
                  <a:gd name="T61" fmla="*/ 91 h 123"/>
                  <a:gd name="T62" fmla="*/ 3 w 5"/>
                  <a:gd name="T63" fmla="*/ 86 h 123"/>
                  <a:gd name="T64" fmla="*/ 3 w 5"/>
                  <a:gd name="T65" fmla="*/ 82 h 123"/>
                  <a:gd name="T66" fmla="*/ 3 w 5"/>
                  <a:gd name="T67" fmla="*/ 78 h 123"/>
                  <a:gd name="T68" fmla="*/ 3 w 5"/>
                  <a:gd name="T69" fmla="*/ 74 h 123"/>
                  <a:gd name="T70" fmla="*/ 4 w 5"/>
                  <a:gd name="T71" fmla="*/ 68 h 123"/>
                  <a:gd name="T72" fmla="*/ 4 w 5"/>
                  <a:gd name="T73" fmla="*/ 63 h 123"/>
                  <a:gd name="T74" fmla="*/ 4 w 5"/>
                  <a:gd name="T75" fmla="*/ 58 h 123"/>
                  <a:gd name="T76" fmla="*/ 4 w 5"/>
                  <a:gd name="T77" fmla="*/ 53 h 123"/>
                  <a:gd name="T78" fmla="*/ 4 w 5"/>
                  <a:gd name="T79" fmla="*/ 48 h 123"/>
                  <a:gd name="T80" fmla="*/ 4 w 5"/>
                  <a:gd name="T81" fmla="*/ 42 h 123"/>
                  <a:gd name="T82" fmla="*/ 4 w 5"/>
                  <a:gd name="T83" fmla="*/ 35 h 123"/>
                  <a:gd name="T84" fmla="*/ 5 w 5"/>
                  <a:gd name="T85" fmla="*/ 30 h 123"/>
                  <a:gd name="T86" fmla="*/ 5 w 5"/>
                  <a:gd name="T87" fmla="*/ 23 h 123"/>
                  <a:gd name="T88" fmla="*/ 5 w 5"/>
                  <a:gd name="T89" fmla="*/ 18 h 123"/>
                  <a:gd name="T90" fmla="*/ 5 w 5"/>
                  <a:gd name="T91" fmla="*/ 12 h 123"/>
                  <a:gd name="T92" fmla="*/ 5 w 5"/>
                  <a:gd name="T93" fmla="*/ 5 h 123"/>
                  <a:gd name="T94" fmla="*/ 5 w 5"/>
                  <a:gd name="T9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23">
                    <a:moveTo>
                      <a:pt x="0" y="120"/>
                    </a:moveTo>
                    <a:lnTo>
                      <a:pt x="0" y="120"/>
                    </a:lnTo>
                    <a:lnTo>
                      <a:pt x="0" y="121"/>
                    </a:lnTo>
                    <a:lnTo>
                      <a:pt x="0" y="120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1" y="123"/>
                    </a:lnTo>
                    <a:lnTo>
                      <a:pt x="1" y="122"/>
                    </a:lnTo>
                    <a:lnTo>
                      <a:pt x="1" y="123"/>
                    </a:lnTo>
                    <a:lnTo>
                      <a:pt x="1" y="123"/>
                    </a:lnTo>
                    <a:lnTo>
                      <a:pt x="1" y="121"/>
                    </a:lnTo>
                    <a:lnTo>
                      <a:pt x="1" y="121"/>
                    </a:lnTo>
                    <a:lnTo>
                      <a:pt x="1" y="121"/>
                    </a:lnTo>
                    <a:lnTo>
                      <a:pt x="1" y="120"/>
                    </a:lnTo>
                    <a:lnTo>
                      <a:pt x="1" y="119"/>
                    </a:lnTo>
                    <a:lnTo>
                      <a:pt x="1" y="119"/>
                    </a:lnTo>
                    <a:lnTo>
                      <a:pt x="1" y="120"/>
                    </a:lnTo>
                    <a:lnTo>
                      <a:pt x="1" y="119"/>
                    </a:lnTo>
                    <a:lnTo>
                      <a:pt x="1" y="118"/>
                    </a:lnTo>
                    <a:lnTo>
                      <a:pt x="1" y="115"/>
                    </a:lnTo>
                    <a:lnTo>
                      <a:pt x="2" y="115"/>
                    </a:lnTo>
                    <a:lnTo>
                      <a:pt x="2" y="116"/>
                    </a:lnTo>
                    <a:lnTo>
                      <a:pt x="2" y="115"/>
                    </a:lnTo>
                    <a:lnTo>
                      <a:pt x="2" y="116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7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3" y="101"/>
                    </a:lnTo>
                    <a:lnTo>
                      <a:pt x="3" y="98"/>
                    </a:lnTo>
                    <a:lnTo>
                      <a:pt x="3" y="97"/>
                    </a:lnTo>
                    <a:lnTo>
                      <a:pt x="3" y="95"/>
                    </a:lnTo>
                    <a:lnTo>
                      <a:pt x="3" y="94"/>
                    </a:lnTo>
                    <a:lnTo>
                      <a:pt x="3" y="91"/>
                    </a:lnTo>
                    <a:lnTo>
                      <a:pt x="3" y="90"/>
                    </a:lnTo>
                    <a:lnTo>
                      <a:pt x="3" y="86"/>
                    </a:lnTo>
                    <a:lnTo>
                      <a:pt x="3" y="86"/>
                    </a:lnTo>
                    <a:lnTo>
                      <a:pt x="3" y="82"/>
                    </a:lnTo>
                    <a:lnTo>
                      <a:pt x="3" y="81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3" y="74"/>
                    </a:lnTo>
                    <a:lnTo>
                      <a:pt x="4" y="72"/>
                    </a:lnTo>
                    <a:lnTo>
                      <a:pt x="4" y="68"/>
                    </a:lnTo>
                    <a:lnTo>
                      <a:pt x="4" y="67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4" y="58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28" name="Freeform 2901"/>
              <p:cNvSpPr>
                <a:spLocks/>
              </p:cNvSpPr>
              <p:nvPr/>
            </p:nvSpPr>
            <p:spPr bwMode="auto">
              <a:xfrm>
                <a:off x="2864" y="2479"/>
                <a:ext cx="6" cy="109"/>
              </a:xfrm>
              <a:custGeom>
                <a:avLst/>
                <a:gdLst>
                  <a:gd name="T0" fmla="*/ 1 w 6"/>
                  <a:gd name="T1" fmla="*/ 107 h 109"/>
                  <a:gd name="T2" fmla="*/ 1 w 6"/>
                  <a:gd name="T3" fmla="*/ 102 h 109"/>
                  <a:gd name="T4" fmla="*/ 1 w 6"/>
                  <a:gd name="T5" fmla="*/ 98 h 109"/>
                  <a:gd name="T6" fmla="*/ 1 w 6"/>
                  <a:gd name="T7" fmla="*/ 91 h 109"/>
                  <a:gd name="T8" fmla="*/ 1 w 6"/>
                  <a:gd name="T9" fmla="*/ 85 h 109"/>
                  <a:gd name="T10" fmla="*/ 1 w 6"/>
                  <a:gd name="T11" fmla="*/ 79 h 109"/>
                  <a:gd name="T12" fmla="*/ 1 w 6"/>
                  <a:gd name="T13" fmla="*/ 74 h 109"/>
                  <a:gd name="T14" fmla="*/ 2 w 6"/>
                  <a:gd name="T15" fmla="*/ 68 h 109"/>
                  <a:gd name="T16" fmla="*/ 2 w 6"/>
                  <a:gd name="T17" fmla="*/ 63 h 109"/>
                  <a:gd name="T18" fmla="*/ 2 w 6"/>
                  <a:gd name="T19" fmla="*/ 56 h 109"/>
                  <a:gd name="T20" fmla="*/ 2 w 6"/>
                  <a:gd name="T21" fmla="*/ 52 h 109"/>
                  <a:gd name="T22" fmla="*/ 2 w 6"/>
                  <a:gd name="T23" fmla="*/ 47 h 109"/>
                  <a:gd name="T24" fmla="*/ 2 w 6"/>
                  <a:gd name="T25" fmla="*/ 42 h 109"/>
                  <a:gd name="T26" fmla="*/ 2 w 6"/>
                  <a:gd name="T27" fmla="*/ 38 h 109"/>
                  <a:gd name="T28" fmla="*/ 3 w 6"/>
                  <a:gd name="T29" fmla="*/ 33 h 109"/>
                  <a:gd name="T30" fmla="*/ 3 w 6"/>
                  <a:gd name="T31" fmla="*/ 30 h 109"/>
                  <a:gd name="T32" fmla="*/ 3 w 6"/>
                  <a:gd name="T33" fmla="*/ 27 h 109"/>
                  <a:gd name="T34" fmla="*/ 3 w 6"/>
                  <a:gd name="T35" fmla="*/ 24 h 109"/>
                  <a:gd name="T36" fmla="*/ 3 w 6"/>
                  <a:gd name="T37" fmla="*/ 21 h 109"/>
                  <a:gd name="T38" fmla="*/ 3 w 6"/>
                  <a:gd name="T39" fmla="*/ 18 h 109"/>
                  <a:gd name="T40" fmla="*/ 4 w 6"/>
                  <a:gd name="T41" fmla="*/ 14 h 109"/>
                  <a:gd name="T42" fmla="*/ 4 w 6"/>
                  <a:gd name="T43" fmla="*/ 12 h 109"/>
                  <a:gd name="T44" fmla="*/ 4 w 6"/>
                  <a:gd name="T45" fmla="*/ 10 h 109"/>
                  <a:gd name="T46" fmla="*/ 4 w 6"/>
                  <a:gd name="T47" fmla="*/ 9 h 109"/>
                  <a:gd name="T48" fmla="*/ 4 w 6"/>
                  <a:gd name="T49" fmla="*/ 6 h 109"/>
                  <a:gd name="T50" fmla="*/ 4 w 6"/>
                  <a:gd name="T51" fmla="*/ 4 h 109"/>
                  <a:gd name="T52" fmla="*/ 4 w 6"/>
                  <a:gd name="T53" fmla="*/ 4 h 109"/>
                  <a:gd name="T54" fmla="*/ 5 w 6"/>
                  <a:gd name="T55" fmla="*/ 3 h 109"/>
                  <a:gd name="T56" fmla="*/ 5 w 6"/>
                  <a:gd name="T57" fmla="*/ 1 h 109"/>
                  <a:gd name="T58" fmla="*/ 5 w 6"/>
                  <a:gd name="T59" fmla="*/ 1 h 109"/>
                  <a:gd name="T60" fmla="*/ 5 w 6"/>
                  <a:gd name="T61" fmla="*/ 2 h 109"/>
                  <a:gd name="T62" fmla="*/ 5 w 6"/>
                  <a:gd name="T63" fmla="*/ 1 h 109"/>
                  <a:gd name="T64" fmla="*/ 5 w 6"/>
                  <a:gd name="T65" fmla="*/ 0 h 109"/>
                  <a:gd name="T66" fmla="*/ 5 w 6"/>
                  <a:gd name="T67" fmla="*/ 0 h 109"/>
                  <a:gd name="T68" fmla="*/ 5 w 6"/>
                  <a:gd name="T69" fmla="*/ 1 h 109"/>
                  <a:gd name="T70" fmla="*/ 5 w 6"/>
                  <a:gd name="T71" fmla="*/ 0 h 109"/>
                  <a:gd name="T72" fmla="*/ 5 w 6"/>
                  <a:gd name="T73" fmla="*/ 0 h 109"/>
                  <a:gd name="T74" fmla="*/ 6 w 6"/>
                  <a:gd name="T75" fmla="*/ 2 h 109"/>
                  <a:gd name="T76" fmla="*/ 6 w 6"/>
                  <a:gd name="T77" fmla="*/ 1 h 109"/>
                  <a:gd name="T78" fmla="*/ 6 w 6"/>
                  <a:gd name="T79" fmla="*/ 1 h 109"/>
                  <a:gd name="T80" fmla="*/ 6 w 6"/>
                  <a:gd name="T81" fmla="*/ 1 h 109"/>
                  <a:gd name="T82" fmla="*/ 6 w 6"/>
                  <a:gd name="T83" fmla="*/ 2 h 109"/>
                  <a:gd name="T84" fmla="*/ 6 w 6"/>
                  <a:gd name="T85" fmla="*/ 2 h 109"/>
                  <a:gd name="T86" fmla="*/ 6 w 6"/>
                  <a:gd name="T87" fmla="*/ 4 h 109"/>
                  <a:gd name="T88" fmla="*/ 6 w 6"/>
                  <a:gd name="T89" fmla="*/ 4 h 109"/>
                  <a:gd name="T90" fmla="*/ 6 w 6"/>
                  <a:gd name="T91" fmla="*/ 6 h 109"/>
                  <a:gd name="T92" fmla="*/ 6 w 6"/>
                  <a:gd name="T93" fmla="*/ 6 h 109"/>
                  <a:gd name="T94" fmla="*/ 6 w 6"/>
                  <a:gd name="T95" fmla="*/ 7 h 109"/>
                  <a:gd name="T96" fmla="*/ 6 w 6"/>
                  <a:gd name="T97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109">
                    <a:moveTo>
                      <a:pt x="0" y="109"/>
                    </a:moveTo>
                    <a:lnTo>
                      <a:pt x="1" y="107"/>
                    </a:lnTo>
                    <a:lnTo>
                      <a:pt x="1" y="103"/>
                    </a:lnTo>
                    <a:lnTo>
                      <a:pt x="1" y="102"/>
                    </a:lnTo>
                    <a:lnTo>
                      <a:pt x="1" y="99"/>
                    </a:lnTo>
                    <a:lnTo>
                      <a:pt x="1" y="98"/>
                    </a:lnTo>
                    <a:lnTo>
                      <a:pt x="1" y="93"/>
                    </a:lnTo>
                    <a:lnTo>
                      <a:pt x="1" y="91"/>
                    </a:lnTo>
                    <a:lnTo>
                      <a:pt x="1" y="86"/>
                    </a:lnTo>
                    <a:lnTo>
                      <a:pt x="1" y="85"/>
                    </a:lnTo>
                    <a:lnTo>
                      <a:pt x="1" y="80"/>
                    </a:lnTo>
                    <a:lnTo>
                      <a:pt x="1" y="79"/>
                    </a:lnTo>
                    <a:lnTo>
                      <a:pt x="1" y="75"/>
                    </a:lnTo>
                    <a:lnTo>
                      <a:pt x="1" y="74"/>
                    </a:lnTo>
                    <a:lnTo>
                      <a:pt x="1" y="69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3"/>
                    </a:lnTo>
                    <a:lnTo>
                      <a:pt x="2" y="52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2" y="35"/>
                    </a:lnTo>
                    <a:lnTo>
                      <a:pt x="3" y="33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7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29" name="Freeform 2902"/>
              <p:cNvSpPr>
                <a:spLocks/>
              </p:cNvSpPr>
              <p:nvPr/>
            </p:nvSpPr>
            <p:spPr bwMode="auto">
              <a:xfrm>
                <a:off x="2869" y="2486"/>
                <a:ext cx="5" cy="44"/>
              </a:xfrm>
              <a:custGeom>
                <a:avLst/>
                <a:gdLst>
                  <a:gd name="T0" fmla="*/ 1 w 4"/>
                  <a:gd name="T1" fmla="*/ 0 h 43"/>
                  <a:gd name="T2" fmla="*/ 1 w 4"/>
                  <a:gd name="T3" fmla="*/ 0 h 43"/>
                  <a:gd name="T4" fmla="*/ 1 w 4"/>
                  <a:gd name="T5" fmla="*/ 0 h 43"/>
                  <a:gd name="T6" fmla="*/ 1 w 4"/>
                  <a:gd name="T7" fmla="*/ 1 h 43"/>
                  <a:gd name="T8" fmla="*/ 1 w 4"/>
                  <a:gd name="T9" fmla="*/ 1 h 43"/>
                  <a:gd name="T10" fmla="*/ 1 w 4"/>
                  <a:gd name="T11" fmla="*/ 4 h 43"/>
                  <a:gd name="T12" fmla="*/ 1 w 4"/>
                  <a:gd name="T13" fmla="*/ 4 h 43"/>
                  <a:gd name="T14" fmla="*/ 1 w 4"/>
                  <a:gd name="T15" fmla="*/ 7 h 43"/>
                  <a:gd name="T16" fmla="*/ 1 w 4"/>
                  <a:gd name="T17" fmla="*/ 7 h 43"/>
                  <a:gd name="T18" fmla="*/ 1 w 4"/>
                  <a:gd name="T19" fmla="*/ 8 h 43"/>
                  <a:gd name="T20" fmla="*/ 1 w 4"/>
                  <a:gd name="T21" fmla="*/ 8 h 43"/>
                  <a:gd name="T22" fmla="*/ 1 w 4"/>
                  <a:gd name="T23" fmla="*/ 10 h 43"/>
                  <a:gd name="T24" fmla="*/ 1 w 4"/>
                  <a:gd name="T25" fmla="*/ 10 h 43"/>
                  <a:gd name="T26" fmla="*/ 2 w 4"/>
                  <a:gd name="T27" fmla="*/ 11 h 43"/>
                  <a:gd name="T28" fmla="*/ 2 w 4"/>
                  <a:gd name="T29" fmla="*/ 11 h 43"/>
                  <a:gd name="T30" fmla="*/ 2 w 4"/>
                  <a:gd name="T31" fmla="*/ 12 h 43"/>
                  <a:gd name="T32" fmla="*/ 2 w 4"/>
                  <a:gd name="T33" fmla="*/ 12 h 43"/>
                  <a:gd name="T34" fmla="*/ 2 w 4"/>
                  <a:gd name="T35" fmla="*/ 15 h 43"/>
                  <a:gd name="T36" fmla="*/ 2 w 4"/>
                  <a:gd name="T37" fmla="*/ 15 h 43"/>
                  <a:gd name="T38" fmla="*/ 2 w 4"/>
                  <a:gd name="T39" fmla="*/ 18 h 43"/>
                  <a:gd name="T40" fmla="*/ 2 w 4"/>
                  <a:gd name="T41" fmla="*/ 18 h 43"/>
                  <a:gd name="T42" fmla="*/ 2 w 4"/>
                  <a:gd name="T43" fmla="*/ 19 h 43"/>
                  <a:gd name="T44" fmla="*/ 2 w 4"/>
                  <a:gd name="T45" fmla="*/ 19 h 43"/>
                  <a:gd name="T46" fmla="*/ 2 w 4"/>
                  <a:gd name="T47" fmla="*/ 20 h 43"/>
                  <a:gd name="T48" fmla="*/ 2 w 4"/>
                  <a:gd name="T49" fmla="*/ 20 h 43"/>
                  <a:gd name="T50" fmla="*/ 2 w 4"/>
                  <a:gd name="T51" fmla="*/ 22 h 43"/>
                  <a:gd name="T52" fmla="*/ 2 w 4"/>
                  <a:gd name="T53" fmla="*/ 22 h 43"/>
                  <a:gd name="T54" fmla="*/ 3 w 4"/>
                  <a:gd name="T55" fmla="*/ 25 h 43"/>
                  <a:gd name="T56" fmla="*/ 3 w 4"/>
                  <a:gd name="T57" fmla="*/ 25 h 43"/>
                  <a:gd name="T58" fmla="*/ 3 w 4"/>
                  <a:gd name="T59" fmla="*/ 27 h 43"/>
                  <a:gd name="T60" fmla="*/ 3 w 4"/>
                  <a:gd name="T61" fmla="*/ 27 h 43"/>
                  <a:gd name="T62" fmla="*/ 3 w 4"/>
                  <a:gd name="T63" fmla="*/ 29 h 43"/>
                  <a:gd name="T64" fmla="*/ 3 w 4"/>
                  <a:gd name="T65" fmla="*/ 29 h 43"/>
                  <a:gd name="T66" fmla="*/ 3 w 4"/>
                  <a:gd name="T67" fmla="*/ 31 h 43"/>
                  <a:gd name="T68" fmla="*/ 3 w 4"/>
                  <a:gd name="T69" fmla="*/ 31 h 43"/>
                  <a:gd name="T70" fmla="*/ 3 w 4"/>
                  <a:gd name="T71" fmla="*/ 34 h 43"/>
                  <a:gd name="T72" fmla="*/ 3 w 4"/>
                  <a:gd name="T73" fmla="*/ 34 h 43"/>
                  <a:gd name="T74" fmla="*/ 3 w 4"/>
                  <a:gd name="T75" fmla="*/ 35 h 43"/>
                  <a:gd name="T76" fmla="*/ 3 w 4"/>
                  <a:gd name="T77" fmla="*/ 35 h 43"/>
                  <a:gd name="T78" fmla="*/ 4 w 4"/>
                  <a:gd name="T79" fmla="*/ 36 h 43"/>
                  <a:gd name="T80" fmla="*/ 4 w 4"/>
                  <a:gd name="T81" fmla="*/ 36 h 43"/>
                  <a:gd name="T82" fmla="*/ 4 w 4"/>
                  <a:gd name="T83" fmla="*/ 38 h 43"/>
                  <a:gd name="T84" fmla="*/ 4 w 4"/>
                  <a:gd name="T85" fmla="*/ 38 h 43"/>
                  <a:gd name="T86" fmla="*/ 4 w 4"/>
                  <a:gd name="T87" fmla="*/ 39 h 43"/>
                  <a:gd name="T88" fmla="*/ 4 w 4"/>
                  <a:gd name="T89" fmla="*/ 39 h 43"/>
                  <a:gd name="T90" fmla="*/ 4 w 4"/>
                  <a:gd name="T91" fmla="*/ 41 h 43"/>
                  <a:gd name="T92" fmla="*/ 4 w 4"/>
                  <a:gd name="T93" fmla="*/ 41 h 43"/>
                  <a:gd name="T94" fmla="*/ 4 w 4"/>
                  <a:gd name="T95" fmla="*/ 43 h 43"/>
                  <a:gd name="T96" fmla="*/ 4 w 4"/>
                  <a:gd name="T9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4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43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30" name="Freeform 2903"/>
              <p:cNvSpPr>
                <a:spLocks/>
              </p:cNvSpPr>
              <p:nvPr/>
            </p:nvSpPr>
            <p:spPr bwMode="auto">
              <a:xfrm>
                <a:off x="2874" y="2529"/>
                <a:ext cx="3" cy="17"/>
              </a:xfrm>
              <a:custGeom>
                <a:avLst/>
                <a:gdLst>
                  <a:gd name="T0" fmla="*/ 0 w 4"/>
                  <a:gd name="T1" fmla="*/ 1 h 17"/>
                  <a:gd name="T2" fmla="*/ 0 w 4"/>
                  <a:gd name="T3" fmla="*/ 0 h 17"/>
                  <a:gd name="T4" fmla="*/ 0 w 4"/>
                  <a:gd name="T5" fmla="*/ 2 h 17"/>
                  <a:gd name="T6" fmla="*/ 0 w 4"/>
                  <a:gd name="T7" fmla="*/ 2 h 17"/>
                  <a:gd name="T8" fmla="*/ 1 w 4"/>
                  <a:gd name="T9" fmla="*/ 3 h 17"/>
                  <a:gd name="T10" fmla="*/ 1 w 4"/>
                  <a:gd name="T11" fmla="*/ 3 h 17"/>
                  <a:gd name="T12" fmla="*/ 1 w 4"/>
                  <a:gd name="T13" fmla="*/ 3 h 17"/>
                  <a:gd name="T14" fmla="*/ 1 w 4"/>
                  <a:gd name="T15" fmla="*/ 6 h 17"/>
                  <a:gd name="T16" fmla="*/ 1 w 4"/>
                  <a:gd name="T17" fmla="*/ 6 h 17"/>
                  <a:gd name="T18" fmla="*/ 1 w 4"/>
                  <a:gd name="T19" fmla="*/ 8 h 17"/>
                  <a:gd name="T20" fmla="*/ 1 w 4"/>
                  <a:gd name="T21" fmla="*/ 8 h 17"/>
                  <a:gd name="T22" fmla="*/ 1 w 4"/>
                  <a:gd name="T23" fmla="*/ 9 h 17"/>
                  <a:gd name="T24" fmla="*/ 1 w 4"/>
                  <a:gd name="T25" fmla="*/ 9 h 17"/>
                  <a:gd name="T26" fmla="*/ 1 w 4"/>
                  <a:gd name="T27" fmla="*/ 10 h 17"/>
                  <a:gd name="T28" fmla="*/ 1 w 4"/>
                  <a:gd name="T29" fmla="*/ 8 h 17"/>
                  <a:gd name="T30" fmla="*/ 1 w 4"/>
                  <a:gd name="T31" fmla="*/ 8 h 17"/>
                  <a:gd name="T32" fmla="*/ 2 w 4"/>
                  <a:gd name="T33" fmla="*/ 9 h 17"/>
                  <a:gd name="T34" fmla="*/ 2 w 4"/>
                  <a:gd name="T35" fmla="*/ 9 h 17"/>
                  <a:gd name="T36" fmla="*/ 2 w 4"/>
                  <a:gd name="T37" fmla="*/ 11 h 17"/>
                  <a:gd name="T38" fmla="*/ 2 w 4"/>
                  <a:gd name="T39" fmla="*/ 11 h 17"/>
                  <a:gd name="T40" fmla="*/ 2 w 4"/>
                  <a:gd name="T41" fmla="*/ 11 h 17"/>
                  <a:gd name="T42" fmla="*/ 2 w 4"/>
                  <a:gd name="T43" fmla="*/ 11 h 17"/>
                  <a:gd name="T44" fmla="*/ 2 w 4"/>
                  <a:gd name="T45" fmla="*/ 11 h 17"/>
                  <a:gd name="T46" fmla="*/ 2 w 4"/>
                  <a:gd name="T47" fmla="*/ 11 h 17"/>
                  <a:gd name="T48" fmla="*/ 2 w 4"/>
                  <a:gd name="T49" fmla="*/ 12 h 17"/>
                  <a:gd name="T50" fmla="*/ 2 w 4"/>
                  <a:gd name="T51" fmla="*/ 12 h 17"/>
                  <a:gd name="T52" fmla="*/ 2 w 4"/>
                  <a:gd name="T53" fmla="*/ 12 h 17"/>
                  <a:gd name="T54" fmla="*/ 3 w 4"/>
                  <a:gd name="T55" fmla="*/ 14 h 17"/>
                  <a:gd name="T56" fmla="*/ 3 w 4"/>
                  <a:gd name="T57" fmla="*/ 14 h 17"/>
                  <a:gd name="T58" fmla="*/ 3 w 4"/>
                  <a:gd name="T59" fmla="*/ 13 h 17"/>
                  <a:gd name="T60" fmla="*/ 3 w 4"/>
                  <a:gd name="T61" fmla="*/ 14 h 17"/>
                  <a:gd name="T62" fmla="*/ 3 w 4"/>
                  <a:gd name="T63" fmla="*/ 14 h 17"/>
                  <a:gd name="T64" fmla="*/ 3 w 4"/>
                  <a:gd name="T65" fmla="*/ 15 h 17"/>
                  <a:gd name="T66" fmla="*/ 3 w 4"/>
                  <a:gd name="T67" fmla="*/ 15 h 17"/>
                  <a:gd name="T68" fmla="*/ 3 w 4"/>
                  <a:gd name="T69" fmla="*/ 16 h 17"/>
                  <a:gd name="T70" fmla="*/ 3 w 4"/>
                  <a:gd name="T71" fmla="*/ 16 h 17"/>
                  <a:gd name="T72" fmla="*/ 3 w 4"/>
                  <a:gd name="T73" fmla="*/ 16 h 17"/>
                  <a:gd name="T74" fmla="*/ 3 w 4"/>
                  <a:gd name="T75" fmla="*/ 16 h 17"/>
                  <a:gd name="T76" fmla="*/ 3 w 4"/>
                  <a:gd name="T77" fmla="*/ 15 h 17"/>
                  <a:gd name="T78" fmla="*/ 4 w 4"/>
                  <a:gd name="T79" fmla="*/ 15 h 17"/>
                  <a:gd name="T80" fmla="*/ 4 w 4"/>
                  <a:gd name="T81" fmla="*/ 15 h 17"/>
                  <a:gd name="T82" fmla="*/ 4 w 4"/>
                  <a:gd name="T83" fmla="*/ 16 h 17"/>
                  <a:gd name="T84" fmla="*/ 4 w 4"/>
                  <a:gd name="T85" fmla="*/ 15 h 17"/>
                  <a:gd name="T86" fmla="*/ 4 w 4"/>
                  <a:gd name="T87" fmla="*/ 14 h 17"/>
                  <a:gd name="T88" fmla="*/ 4 w 4"/>
                  <a:gd name="T89" fmla="*/ 16 h 17"/>
                  <a:gd name="T90" fmla="*/ 4 w 4"/>
                  <a:gd name="T91" fmla="*/ 16 h 17"/>
                  <a:gd name="T92" fmla="*/ 4 w 4"/>
                  <a:gd name="T93" fmla="*/ 17 h 17"/>
                  <a:gd name="T94" fmla="*/ 4 w 4"/>
                  <a:gd name="T9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7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6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31" name="Freeform 2904"/>
              <p:cNvSpPr>
                <a:spLocks/>
              </p:cNvSpPr>
              <p:nvPr/>
            </p:nvSpPr>
            <p:spPr bwMode="auto">
              <a:xfrm>
                <a:off x="2878" y="2544"/>
                <a:ext cx="5" cy="14"/>
              </a:xfrm>
              <a:custGeom>
                <a:avLst/>
                <a:gdLst>
                  <a:gd name="T0" fmla="*/ 0 w 4"/>
                  <a:gd name="T1" fmla="*/ 0 h 14"/>
                  <a:gd name="T2" fmla="*/ 0 w 4"/>
                  <a:gd name="T3" fmla="*/ 0 h 14"/>
                  <a:gd name="T4" fmla="*/ 0 w 4"/>
                  <a:gd name="T5" fmla="*/ 1 h 14"/>
                  <a:gd name="T6" fmla="*/ 0 w 4"/>
                  <a:gd name="T7" fmla="*/ 1 h 14"/>
                  <a:gd name="T8" fmla="*/ 1 w 4"/>
                  <a:gd name="T9" fmla="*/ 1 h 14"/>
                  <a:gd name="T10" fmla="*/ 1 w 4"/>
                  <a:gd name="T11" fmla="*/ 1 h 14"/>
                  <a:gd name="T12" fmla="*/ 1 w 4"/>
                  <a:gd name="T13" fmla="*/ 3 h 14"/>
                  <a:gd name="T14" fmla="*/ 1 w 4"/>
                  <a:gd name="T15" fmla="*/ 2 h 14"/>
                  <a:gd name="T16" fmla="*/ 1 w 4"/>
                  <a:gd name="T17" fmla="*/ 1 h 14"/>
                  <a:gd name="T18" fmla="*/ 1 w 4"/>
                  <a:gd name="T19" fmla="*/ 2 h 14"/>
                  <a:gd name="T20" fmla="*/ 1 w 4"/>
                  <a:gd name="T21" fmla="*/ 2 h 14"/>
                  <a:gd name="T22" fmla="*/ 1 w 4"/>
                  <a:gd name="T23" fmla="*/ 2 h 14"/>
                  <a:gd name="T24" fmla="*/ 1 w 4"/>
                  <a:gd name="T25" fmla="*/ 2 h 14"/>
                  <a:gd name="T26" fmla="*/ 1 w 4"/>
                  <a:gd name="T27" fmla="*/ 1 h 14"/>
                  <a:gd name="T28" fmla="*/ 2 w 4"/>
                  <a:gd name="T29" fmla="*/ 2 h 14"/>
                  <a:gd name="T30" fmla="*/ 2 w 4"/>
                  <a:gd name="T31" fmla="*/ 2 h 14"/>
                  <a:gd name="T32" fmla="*/ 2 w 4"/>
                  <a:gd name="T33" fmla="*/ 2 h 14"/>
                  <a:gd name="T34" fmla="*/ 2 w 4"/>
                  <a:gd name="T35" fmla="*/ 2 h 14"/>
                  <a:gd name="T36" fmla="*/ 2 w 4"/>
                  <a:gd name="T37" fmla="*/ 2 h 14"/>
                  <a:gd name="T38" fmla="*/ 2 w 4"/>
                  <a:gd name="T39" fmla="*/ 2 h 14"/>
                  <a:gd name="T40" fmla="*/ 2 w 4"/>
                  <a:gd name="T41" fmla="*/ 2 h 14"/>
                  <a:gd name="T42" fmla="*/ 2 w 4"/>
                  <a:gd name="T43" fmla="*/ 2 h 14"/>
                  <a:gd name="T44" fmla="*/ 2 w 4"/>
                  <a:gd name="T45" fmla="*/ 2 h 14"/>
                  <a:gd name="T46" fmla="*/ 2 w 4"/>
                  <a:gd name="T47" fmla="*/ 3 h 14"/>
                  <a:gd name="T48" fmla="*/ 2 w 4"/>
                  <a:gd name="T49" fmla="*/ 3 h 14"/>
                  <a:gd name="T50" fmla="*/ 2 w 4"/>
                  <a:gd name="T51" fmla="*/ 3 h 14"/>
                  <a:gd name="T52" fmla="*/ 2 w 4"/>
                  <a:gd name="T53" fmla="*/ 3 h 14"/>
                  <a:gd name="T54" fmla="*/ 3 w 4"/>
                  <a:gd name="T55" fmla="*/ 4 h 14"/>
                  <a:gd name="T56" fmla="*/ 3 w 4"/>
                  <a:gd name="T57" fmla="*/ 4 h 14"/>
                  <a:gd name="T58" fmla="*/ 3 w 4"/>
                  <a:gd name="T59" fmla="*/ 6 h 14"/>
                  <a:gd name="T60" fmla="*/ 3 w 4"/>
                  <a:gd name="T61" fmla="*/ 6 h 14"/>
                  <a:gd name="T62" fmla="*/ 3 w 4"/>
                  <a:gd name="T63" fmla="*/ 6 h 14"/>
                  <a:gd name="T64" fmla="*/ 3 w 4"/>
                  <a:gd name="T65" fmla="*/ 6 h 14"/>
                  <a:gd name="T66" fmla="*/ 3 w 4"/>
                  <a:gd name="T67" fmla="*/ 7 h 14"/>
                  <a:gd name="T68" fmla="*/ 3 w 4"/>
                  <a:gd name="T69" fmla="*/ 7 h 14"/>
                  <a:gd name="T70" fmla="*/ 3 w 4"/>
                  <a:gd name="T71" fmla="*/ 7 h 14"/>
                  <a:gd name="T72" fmla="*/ 3 w 4"/>
                  <a:gd name="T73" fmla="*/ 7 h 14"/>
                  <a:gd name="T74" fmla="*/ 3 w 4"/>
                  <a:gd name="T75" fmla="*/ 7 h 14"/>
                  <a:gd name="T76" fmla="*/ 4 w 4"/>
                  <a:gd name="T77" fmla="*/ 10 h 14"/>
                  <a:gd name="T78" fmla="*/ 4 w 4"/>
                  <a:gd name="T79" fmla="*/ 10 h 14"/>
                  <a:gd name="T80" fmla="*/ 4 w 4"/>
                  <a:gd name="T81" fmla="*/ 11 h 14"/>
                  <a:gd name="T82" fmla="*/ 4 w 4"/>
                  <a:gd name="T83" fmla="*/ 11 h 14"/>
                  <a:gd name="T84" fmla="*/ 4 w 4"/>
                  <a:gd name="T85" fmla="*/ 14 h 14"/>
                  <a:gd name="T86" fmla="*/ 4 w 4"/>
                  <a:gd name="T87" fmla="*/ 14 h 14"/>
                  <a:gd name="T88" fmla="*/ 4 w 4"/>
                  <a:gd name="T89" fmla="*/ 14 h 14"/>
                  <a:gd name="T90" fmla="*/ 4 w 4"/>
                  <a:gd name="T91" fmla="*/ 14 h 14"/>
                  <a:gd name="T92" fmla="*/ 4 w 4"/>
                  <a:gd name="T93" fmla="*/ 14 h 14"/>
                  <a:gd name="T94" fmla="*/ 4 w 4"/>
                  <a:gd name="T9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32" name="Freeform 2905"/>
              <p:cNvSpPr>
                <a:spLocks/>
              </p:cNvSpPr>
              <p:nvPr/>
            </p:nvSpPr>
            <p:spPr bwMode="auto">
              <a:xfrm>
                <a:off x="2882" y="2558"/>
                <a:ext cx="3" cy="73"/>
              </a:xfrm>
              <a:custGeom>
                <a:avLst/>
                <a:gdLst>
                  <a:gd name="T0" fmla="*/ 0 w 4"/>
                  <a:gd name="T1" fmla="*/ 1 h 73"/>
                  <a:gd name="T2" fmla="*/ 0 w 4"/>
                  <a:gd name="T3" fmla="*/ 1 h 73"/>
                  <a:gd name="T4" fmla="*/ 0 w 4"/>
                  <a:gd name="T5" fmla="*/ 4 h 73"/>
                  <a:gd name="T6" fmla="*/ 0 w 4"/>
                  <a:gd name="T7" fmla="*/ 4 h 73"/>
                  <a:gd name="T8" fmla="*/ 1 w 4"/>
                  <a:gd name="T9" fmla="*/ 7 h 73"/>
                  <a:gd name="T10" fmla="*/ 1 w 4"/>
                  <a:gd name="T11" fmla="*/ 7 h 73"/>
                  <a:gd name="T12" fmla="*/ 1 w 4"/>
                  <a:gd name="T13" fmla="*/ 7 h 73"/>
                  <a:gd name="T14" fmla="*/ 1 w 4"/>
                  <a:gd name="T15" fmla="*/ 7 h 73"/>
                  <a:gd name="T16" fmla="*/ 1 w 4"/>
                  <a:gd name="T17" fmla="*/ 10 h 73"/>
                  <a:gd name="T18" fmla="*/ 1 w 4"/>
                  <a:gd name="T19" fmla="*/ 10 h 73"/>
                  <a:gd name="T20" fmla="*/ 1 w 4"/>
                  <a:gd name="T21" fmla="*/ 11 h 73"/>
                  <a:gd name="T22" fmla="*/ 1 w 4"/>
                  <a:gd name="T23" fmla="*/ 11 h 73"/>
                  <a:gd name="T24" fmla="*/ 1 w 4"/>
                  <a:gd name="T25" fmla="*/ 13 h 73"/>
                  <a:gd name="T26" fmla="*/ 1 w 4"/>
                  <a:gd name="T27" fmla="*/ 13 h 73"/>
                  <a:gd name="T28" fmla="*/ 1 w 4"/>
                  <a:gd name="T29" fmla="*/ 15 h 73"/>
                  <a:gd name="T30" fmla="*/ 1 w 4"/>
                  <a:gd name="T31" fmla="*/ 15 h 73"/>
                  <a:gd name="T32" fmla="*/ 1 w 4"/>
                  <a:gd name="T33" fmla="*/ 18 h 73"/>
                  <a:gd name="T34" fmla="*/ 1 w 4"/>
                  <a:gd name="T35" fmla="*/ 18 h 73"/>
                  <a:gd name="T36" fmla="*/ 2 w 4"/>
                  <a:gd name="T37" fmla="*/ 21 h 73"/>
                  <a:gd name="T38" fmla="*/ 2 w 4"/>
                  <a:gd name="T39" fmla="*/ 21 h 73"/>
                  <a:gd name="T40" fmla="*/ 2 w 4"/>
                  <a:gd name="T41" fmla="*/ 24 h 73"/>
                  <a:gd name="T42" fmla="*/ 2 w 4"/>
                  <a:gd name="T43" fmla="*/ 24 h 73"/>
                  <a:gd name="T44" fmla="*/ 2 w 4"/>
                  <a:gd name="T45" fmla="*/ 26 h 73"/>
                  <a:gd name="T46" fmla="*/ 2 w 4"/>
                  <a:gd name="T47" fmla="*/ 26 h 73"/>
                  <a:gd name="T48" fmla="*/ 2 w 4"/>
                  <a:gd name="T49" fmla="*/ 29 h 73"/>
                  <a:gd name="T50" fmla="*/ 2 w 4"/>
                  <a:gd name="T51" fmla="*/ 29 h 73"/>
                  <a:gd name="T52" fmla="*/ 2 w 4"/>
                  <a:gd name="T53" fmla="*/ 33 h 73"/>
                  <a:gd name="T54" fmla="*/ 2 w 4"/>
                  <a:gd name="T55" fmla="*/ 33 h 73"/>
                  <a:gd name="T56" fmla="*/ 2 w 4"/>
                  <a:gd name="T57" fmla="*/ 36 h 73"/>
                  <a:gd name="T58" fmla="*/ 2 w 4"/>
                  <a:gd name="T59" fmla="*/ 36 h 73"/>
                  <a:gd name="T60" fmla="*/ 3 w 4"/>
                  <a:gd name="T61" fmla="*/ 38 h 73"/>
                  <a:gd name="T62" fmla="*/ 3 w 4"/>
                  <a:gd name="T63" fmla="*/ 38 h 73"/>
                  <a:gd name="T64" fmla="*/ 3 w 4"/>
                  <a:gd name="T65" fmla="*/ 43 h 73"/>
                  <a:gd name="T66" fmla="*/ 3 w 4"/>
                  <a:gd name="T67" fmla="*/ 43 h 73"/>
                  <a:gd name="T68" fmla="*/ 3 w 4"/>
                  <a:gd name="T69" fmla="*/ 48 h 73"/>
                  <a:gd name="T70" fmla="*/ 3 w 4"/>
                  <a:gd name="T71" fmla="*/ 48 h 73"/>
                  <a:gd name="T72" fmla="*/ 3 w 4"/>
                  <a:gd name="T73" fmla="*/ 50 h 73"/>
                  <a:gd name="T74" fmla="*/ 3 w 4"/>
                  <a:gd name="T75" fmla="*/ 50 h 73"/>
                  <a:gd name="T76" fmla="*/ 3 w 4"/>
                  <a:gd name="T77" fmla="*/ 54 h 73"/>
                  <a:gd name="T78" fmla="*/ 3 w 4"/>
                  <a:gd name="T79" fmla="*/ 54 h 73"/>
                  <a:gd name="T80" fmla="*/ 3 w 4"/>
                  <a:gd name="T81" fmla="*/ 57 h 73"/>
                  <a:gd name="T82" fmla="*/ 3 w 4"/>
                  <a:gd name="T83" fmla="*/ 57 h 73"/>
                  <a:gd name="T84" fmla="*/ 3 w 4"/>
                  <a:gd name="T85" fmla="*/ 62 h 73"/>
                  <a:gd name="T86" fmla="*/ 3 w 4"/>
                  <a:gd name="T87" fmla="*/ 62 h 73"/>
                  <a:gd name="T88" fmla="*/ 4 w 4"/>
                  <a:gd name="T89" fmla="*/ 67 h 73"/>
                  <a:gd name="T90" fmla="*/ 4 w 4"/>
                  <a:gd name="T91" fmla="*/ 67 h 73"/>
                  <a:gd name="T92" fmla="*/ 4 w 4"/>
                  <a:gd name="T93" fmla="*/ 71 h 73"/>
                  <a:gd name="T94" fmla="*/ 4 w 4"/>
                  <a:gd name="T95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73">
                    <a:moveTo>
                      <a:pt x="0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3" y="38"/>
                    </a:lnTo>
                    <a:lnTo>
                      <a:pt x="3" y="42"/>
                    </a:lnTo>
                    <a:lnTo>
                      <a:pt x="3" y="38"/>
                    </a:lnTo>
                    <a:lnTo>
                      <a:pt x="3" y="42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49"/>
                    </a:lnTo>
                    <a:lnTo>
                      <a:pt x="3" y="48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3" y="54"/>
                    </a:lnTo>
                    <a:lnTo>
                      <a:pt x="3" y="50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3" y="61"/>
                    </a:lnTo>
                    <a:lnTo>
                      <a:pt x="3" y="57"/>
                    </a:lnTo>
                    <a:lnTo>
                      <a:pt x="3" y="61"/>
                    </a:lnTo>
                    <a:lnTo>
                      <a:pt x="3" y="62"/>
                    </a:lnTo>
                    <a:lnTo>
                      <a:pt x="3" y="66"/>
                    </a:lnTo>
                    <a:lnTo>
                      <a:pt x="3" y="62"/>
                    </a:lnTo>
                    <a:lnTo>
                      <a:pt x="3" y="66"/>
                    </a:lnTo>
                    <a:lnTo>
                      <a:pt x="4" y="67"/>
                    </a:lnTo>
                    <a:lnTo>
                      <a:pt x="4" y="70"/>
                    </a:lnTo>
                    <a:lnTo>
                      <a:pt x="4" y="67"/>
                    </a:lnTo>
                    <a:lnTo>
                      <a:pt x="4" y="70"/>
                    </a:lnTo>
                    <a:lnTo>
                      <a:pt x="4" y="71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73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33" name="Freeform 2906"/>
              <p:cNvSpPr>
                <a:spLocks/>
              </p:cNvSpPr>
              <p:nvPr/>
            </p:nvSpPr>
            <p:spPr bwMode="auto">
              <a:xfrm>
                <a:off x="2886" y="2631"/>
                <a:ext cx="3" cy="121"/>
              </a:xfrm>
              <a:custGeom>
                <a:avLst/>
                <a:gdLst>
                  <a:gd name="T0" fmla="*/ 0 w 3"/>
                  <a:gd name="T1" fmla="*/ 1 h 120"/>
                  <a:gd name="T2" fmla="*/ 0 w 3"/>
                  <a:gd name="T3" fmla="*/ 1 h 120"/>
                  <a:gd name="T4" fmla="*/ 0 w 3"/>
                  <a:gd name="T5" fmla="*/ 6 h 120"/>
                  <a:gd name="T6" fmla="*/ 0 w 3"/>
                  <a:gd name="T7" fmla="*/ 6 h 120"/>
                  <a:gd name="T8" fmla="*/ 0 w 3"/>
                  <a:gd name="T9" fmla="*/ 11 h 120"/>
                  <a:gd name="T10" fmla="*/ 0 w 3"/>
                  <a:gd name="T11" fmla="*/ 11 h 120"/>
                  <a:gd name="T12" fmla="*/ 0 w 3"/>
                  <a:gd name="T13" fmla="*/ 16 h 120"/>
                  <a:gd name="T14" fmla="*/ 0 w 3"/>
                  <a:gd name="T15" fmla="*/ 16 h 120"/>
                  <a:gd name="T16" fmla="*/ 0 w 3"/>
                  <a:gd name="T17" fmla="*/ 20 h 120"/>
                  <a:gd name="T18" fmla="*/ 0 w 3"/>
                  <a:gd name="T19" fmla="*/ 20 h 120"/>
                  <a:gd name="T20" fmla="*/ 1 w 3"/>
                  <a:gd name="T21" fmla="*/ 25 h 120"/>
                  <a:gd name="T22" fmla="*/ 1 w 3"/>
                  <a:gd name="T23" fmla="*/ 25 h 120"/>
                  <a:gd name="T24" fmla="*/ 1 w 3"/>
                  <a:gd name="T25" fmla="*/ 28 h 120"/>
                  <a:gd name="T26" fmla="*/ 1 w 3"/>
                  <a:gd name="T27" fmla="*/ 28 h 120"/>
                  <a:gd name="T28" fmla="*/ 1 w 3"/>
                  <a:gd name="T29" fmla="*/ 35 h 120"/>
                  <a:gd name="T30" fmla="*/ 1 w 3"/>
                  <a:gd name="T31" fmla="*/ 35 h 120"/>
                  <a:gd name="T32" fmla="*/ 1 w 3"/>
                  <a:gd name="T33" fmla="*/ 40 h 120"/>
                  <a:gd name="T34" fmla="*/ 1 w 3"/>
                  <a:gd name="T35" fmla="*/ 40 h 120"/>
                  <a:gd name="T36" fmla="*/ 1 w 3"/>
                  <a:gd name="T37" fmla="*/ 45 h 120"/>
                  <a:gd name="T38" fmla="*/ 1 w 3"/>
                  <a:gd name="T39" fmla="*/ 45 h 120"/>
                  <a:gd name="T40" fmla="*/ 1 w 3"/>
                  <a:gd name="T41" fmla="*/ 49 h 120"/>
                  <a:gd name="T42" fmla="*/ 1 w 3"/>
                  <a:gd name="T43" fmla="*/ 49 h 120"/>
                  <a:gd name="T44" fmla="*/ 2 w 3"/>
                  <a:gd name="T45" fmla="*/ 55 h 120"/>
                  <a:gd name="T46" fmla="*/ 2 w 3"/>
                  <a:gd name="T47" fmla="*/ 55 h 120"/>
                  <a:gd name="T48" fmla="*/ 2 w 3"/>
                  <a:gd name="T49" fmla="*/ 59 h 120"/>
                  <a:gd name="T50" fmla="*/ 2 w 3"/>
                  <a:gd name="T51" fmla="*/ 59 h 120"/>
                  <a:gd name="T52" fmla="*/ 2 w 3"/>
                  <a:gd name="T53" fmla="*/ 66 h 120"/>
                  <a:gd name="T54" fmla="*/ 2 w 3"/>
                  <a:gd name="T55" fmla="*/ 66 h 120"/>
                  <a:gd name="T56" fmla="*/ 2 w 3"/>
                  <a:gd name="T57" fmla="*/ 70 h 120"/>
                  <a:gd name="T58" fmla="*/ 2 w 3"/>
                  <a:gd name="T59" fmla="*/ 70 h 120"/>
                  <a:gd name="T60" fmla="*/ 2 w 3"/>
                  <a:gd name="T61" fmla="*/ 75 h 120"/>
                  <a:gd name="T62" fmla="*/ 2 w 3"/>
                  <a:gd name="T63" fmla="*/ 75 h 120"/>
                  <a:gd name="T64" fmla="*/ 2 w 3"/>
                  <a:gd name="T65" fmla="*/ 80 h 120"/>
                  <a:gd name="T66" fmla="*/ 2 w 3"/>
                  <a:gd name="T67" fmla="*/ 80 h 120"/>
                  <a:gd name="T68" fmla="*/ 2 w 3"/>
                  <a:gd name="T69" fmla="*/ 86 h 120"/>
                  <a:gd name="T70" fmla="*/ 2 w 3"/>
                  <a:gd name="T71" fmla="*/ 86 h 120"/>
                  <a:gd name="T72" fmla="*/ 3 w 3"/>
                  <a:gd name="T73" fmla="*/ 92 h 120"/>
                  <a:gd name="T74" fmla="*/ 3 w 3"/>
                  <a:gd name="T75" fmla="*/ 92 h 120"/>
                  <a:gd name="T76" fmla="*/ 3 w 3"/>
                  <a:gd name="T77" fmla="*/ 96 h 120"/>
                  <a:gd name="T78" fmla="*/ 3 w 3"/>
                  <a:gd name="T79" fmla="*/ 96 h 120"/>
                  <a:gd name="T80" fmla="*/ 3 w 3"/>
                  <a:gd name="T81" fmla="*/ 102 h 120"/>
                  <a:gd name="T82" fmla="*/ 3 w 3"/>
                  <a:gd name="T83" fmla="*/ 102 h 120"/>
                  <a:gd name="T84" fmla="*/ 3 w 3"/>
                  <a:gd name="T85" fmla="*/ 107 h 120"/>
                  <a:gd name="T86" fmla="*/ 3 w 3"/>
                  <a:gd name="T87" fmla="*/ 107 h 120"/>
                  <a:gd name="T88" fmla="*/ 3 w 3"/>
                  <a:gd name="T89" fmla="*/ 112 h 120"/>
                  <a:gd name="T90" fmla="*/ 3 w 3"/>
                  <a:gd name="T91" fmla="*/ 112 h 120"/>
                  <a:gd name="T92" fmla="*/ 3 w 3"/>
                  <a:gd name="T93" fmla="*/ 116 h 120"/>
                  <a:gd name="T94" fmla="*/ 3 w 3"/>
                  <a:gd name="T95" fmla="*/ 11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" h="120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1" y="39"/>
                    </a:lnTo>
                    <a:lnTo>
                      <a:pt x="1" y="35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1" y="44"/>
                    </a:lnTo>
                    <a:lnTo>
                      <a:pt x="1" y="40"/>
                    </a:lnTo>
                    <a:lnTo>
                      <a:pt x="1" y="44"/>
                    </a:lnTo>
                    <a:lnTo>
                      <a:pt x="1" y="45"/>
                    </a:lnTo>
                    <a:lnTo>
                      <a:pt x="1" y="48"/>
                    </a:lnTo>
                    <a:lnTo>
                      <a:pt x="1" y="45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2" y="55"/>
                    </a:lnTo>
                    <a:lnTo>
                      <a:pt x="2" y="58"/>
                    </a:lnTo>
                    <a:lnTo>
                      <a:pt x="2" y="55"/>
                    </a:lnTo>
                    <a:lnTo>
                      <a:pt x="2" y="58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2" y="69"/>
                    </a:lnTo>
                    <a:lnTo>
                      <a:pt x="2" y="66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2" y="74"/>
                    </a:lnTo>
                    <a:lnTo>
                      <a:pt x="2" y="70"/>
                    </a:lnTo>
                    <a:lnTo>
                      <a:pt x="2" y="74"/>
                    </a:lnTo>
                    <a:lnTo>
                      <a:pt x="2" y="75"/>
                    </a:lnTo>
                    <a:lnTo>
                      <a:pt x="2" y="79"/>
                    </a:lnTo>
                    <a:lnTo>
                      <a:pt x="2" y="75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2" y="91"/>
                    </a:lnTo>
                    <a:lnTo>
                      <a:pt x="2" y="86"/>
                    </a:lnTo>
                    <a:lnTo>
                      <a:pt x="2" y="91"/>
                    </a:lnTo>
                    <a:lnTo>
                      <a:pt x="3" y="92"/>
                    </a:lnTo>
                    <a:lnTo>
                      <a:pt x="3" y="95"/>
                    </a:lnTo>
                    <a:lnTo>
                      <a:pt x="3" y="92"/>
                    </a:lnTo>
                    <a:lnTo>
                      <a:pt x="3" y="95"/>
                    </a:lnTo>
                    <a:lnTo>
                      <a:pt x="3" y="96"/>
                    </a:lnTo>
                    <a:lnTo>
                      <a:pt x="3" y="101"/>
                    </a:lnTo>
                    <a:lnTo>
                      <a:pt x="3" y="96"/>
                    </a:lnTo>
                    <a:lnTo>
                      <a:pt x="3" y="101"/>
                    </a:lnTo>
                    <a:lnTo>
                      <a:pt x="3" y="102"/>
                    </a:lnTo>
                    <a:lnTo>
                      <a:pt x="3" y="105"/>
                    </a:lnTo>
                    <a:lnTo>
                      <a:pt x="3" y="102"/>
                    </a:lnTo>
                    <a:lnTo>
                      <a:pt x="3" y="105"/>
                    </a:lnTo>
                    <a:lnTo>
                      <a:pt x="3" y="107"/>
                    </a:lnTo>
                    <a:lnTo>
                      <a:pt x="3" y="111"/>
                    </a:lnTo>
                    <a:lnTo>
                      <a:pt x="3" y="107"/>
                    </a:lnTo>
                    <a:lnTo>
                      <a:pt x="3" y="111"/>
                    </a:lnTo>
                    <a:lnTo>
                      <a:pt x="3" y="112"/>
                    </a:lnTo>
                    <a:lnTo>
                      <a:pt x="3" y="115"/>
                    </a:lnTo>
                    <a:lnTo>
                      <a:pt x="3" y="112"/>
                    </a:lnTo>
                    <a:lnTo>
                      <a:pt x="3" y="115"/>
                    </a:lnTo>
                    <a:lnTo>
                      <a:pt x="3" y="116"/>
                    </a:lnTo>
                    <a:lnTo>
                      <a:pt x="3" y="120"/>
                    </a:lnTo>
                    <a:lnTo>
                      <a:pt x="3" y="116"/>
                    </a:lnTo>
                    <a:lnTo>
                      <a:pt x="3" y="12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34" name="Freeform 2907"/>
              <p:cNvSpPr>
                <a:spLocks/>
              </p:cNvSpPr>
              <p:nvPr/>
            </p:nvSpPr>
            <p:spPr bwMode="auto">
              <a:xfrm>
                <a:off x="2889" y="2751"/>
                <a:ext cx="3" cy="86"/>
              </a:xfrm>
              <a:custGeom>
                <a:avLst/>
                <a:gdLst>
                  <a:gd name="T0" fmla="*/ 0 w 4"/>
                  <a:gd name="T1" fmla="*/ 2 h 85"/>
                  <a:gd name="T2" fmla="*/ 0 w 4"/>
                  <a:gd name="T3" fmla="*/ 2 h 85"/>
                  <a:gd name="T4" fmla="*/ 1 w 4"/>
                  <a:gd name="T5" fmla="*/ 7 h 85"/>
                  <a:gd name="T6" fmla="*/ 1 w 4"/>
                  <a:gd name="T7" fmla="*/ 7 h 85"/>
                  <a:gd name="T8" fmla="*/ 1 w 4"/>
                  <a:gd name="T9" fmla="*/ 11 h 85"/>
                  <a:gd name="T10" fmla="*/ 1 w 4"/>
                  <a:gd name="T11" fmla="*/ 11 h 85"/>
                  <a:gd name="T12" fmla="*/ 1 w 4"/>
                  <a:gd name="T13" fmla="*/ 16 h 85"/>
                  <a:gd name="T14" fmla="*/ 1 w 4"/>
                  <a:gd name="T15" fmla="*/ 16 h 85"/>
                  <a:gd name="T16" fmla="*/ 1 w 4"/>
                  <a:gd name="T17" fmla="*/ 20 h 85"/>
                  <a:gd name="T18" fmla="*/ 1 w 4"/>
                  <a:gd name="T19" fmla="*/ 20 h 85"/>
                  <a:gd name="T20" fmla="*/ 1 w 4"/>
                  <a:gd name="T21" fmla="*/ 24 h 85"/>
                  <a:gd name="T22" fmla="*/ 1 w 4"/>
                  <a:gd name="T23" fmla="*/ 24 h 85"/>
                  <a:gd name="T24" fmla="*/ 1 w 4"/>
                  <a:gd name="T25" fmla="*/ 29 h 85"/>
                  <a:gd name="T26" fmla="*/ 1 w 4"/>
                  <a:gd name="T27" fmla="*/ 29 h 85"/>
                  <a:gd name="T28" fmla="*/ 2 w 4"/>
                  <a:gd name="T29" fmla="*/ 33 h 85"/>
                  <a:gd name="T30" fmla="*/ 2 w 4"/>
                  <a:gd name="T31" fmla="*/ 33 h 85"/>
                  <a:gd name="T32" fmla="*/ 2 w 4"/>
                  <a:gd name="T33" fmla="*/ 38 h 85"/>
                  <a:gd name="T34" fmla="*/ 2 w 4"/>
                  <a:gd name="T35" fmla="*/ 38 h 85"/>
                  <a:gd name="T36" fmla="*/ 2 w 4"/>
                  <a:gd name="T37" fmla="*/ 42 h 85"/>
                  <a:gd name="T38" fmla="*/ 2 w 4"/>
                  <a:gd name="T39" fmla="*/ 42 h 85"/>
                  <a:gd name="T40" fmla="*/ 2 w 4"/>
                  <a:gd name="T41" fmla="*/ 45 h 85"/>
                  <a:gd name="T42" fmla="*/ 2 w 4"/>
                  <a:gd name="T43" fmla="*/ 45 h 85"/>
                  <a:gd name="T44" fmla="*/ 2 w 4"/>
                  <a:gd name="T45" fmla="*/ 49 h 85"/>
                  <a:gd name="T46" fmla="*/ 2 w 4"/>
                  <a:gd name="T47" fmla="*/ 49 h 85"/>
                  <a:gd name="T48" fmla="*/ 2 w 4"/>
                  <a:gd name="T49" fmla="*/ 53 h 85"/>
                  <a:gd name="T50" fmla="*/ 2 w 4"/>
                  <a:gd name="T51" fmla="*/ 53 h 85"/>
                  <a:gd name="T52" fmla="*/ 2 w 4"/>
                  <a:gd name="T53" fmla="*/ 56 h 85"/>
                  <a:gd name="T54" fmla="*/ 2 w 4"/>
                  <a:gd name="T55" fmla="*/ 56 h 85"/>
                  <a:gd name="T56" fmla="*/ 3 w 4"/>
                  <a:gd name="T57" fmla="*/ 61 h 85"/>
                  <a:gd name="T58" fmla="*/ 3 w 4"/>
                  <a:gd name="T59" fmla="*/ 61 h 85"/>
                  <a:gd name="T60" fmla="*/ 3 w 4"/>
                  <a:gd name="T61" fmla="*/ 64 h 85"/>
                  <a:gd name="T62" fmla="*/ 3 w 4"/>
                  <a:gd name="T63" fmla="*/ 64 h 85"/>
                  <a:gd name="T64" fmla="*/ 3 w 4"/>
                  <a:gd name="T65" fmla="*/ 65 h 85"/>
                  <a:gd name="T66" fmla="*/ 3 w 4"/>
                  <a:gd name="T67" fmla="*/ 65 h 85"/>
                  <a:gd name="T68" fmla="*/ 3 w 4"/>
                  <a:gd name="T69" fmla="*/ 70 h 85"/>
                  <a:gd name="T70" fmla="*/ 3 w 4"/>
                  <a:gd name="T71" fmla="*/ 70 h 85"/>
                  <a:gd name="T72" fmla="*/ 3 w 4"/>
                  <a:gd name="T73" fmla="*/ 71 h 85"/>
                  <a:gd name="T74" fmla="*/ 3 w 4"/>
                  <a:gd name="T75" fmla="*/ 71 h 85"/>
                  <a:gd name="T76" fmla="*/ 3 w 4"/>
                  <a:gd name="T77" fmla="*/ 74 h 85"/>
                  <a:gd name="T78" fmla="*/ 3 w 4"/>
                  <a:gd name="T79" fmla="*/ 74 h 85"/>
                  <a:gd name="T80" fmla="*/ 3 w 4"/>
                  <a:gd name="T81" fmla="*/ 77 h 85"/>
                  <a:gd name="T82" fmla="*/ 3 w 4"/>
                  <a:gd name="T83" fmla="*/ 77 h 85"/>
                  <a:gd name="T84" fmla="*/ 4 w 4"/>
                  <a:gd name="T85" fmla="*/ 79 h 85"/>
                  <a:gd name="T86" fmla="*/ 4 w 4"/>
                  <a:gd name="T87" fmla="*/ 79 h 85"/>
                  <a:gd name="T88" fmla="*/ 4 w 4"/>
                  <a:gd name="T89" fmla="*/ 81 h 85"/>
                  <a:gd name="T90" fmla="*/ 4 w 4"/>
                  <a:gd name="T91" fmla="*/ 81 h 85"/>
                  <a:gd name="T92" fmla="*/ 4 w 4"/>
                  <a:gd name="T93" fmla="*/ 84 h 85"/>
                  <a:gd name="T94" fmla="*/ 4 w 4"/>
                  <a:gd name="T95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8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1" y="20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8"/>
                    </a:lnTo>
                    <a:lnTo>
                      <a:pt x="1" y="24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2" y="33"/>
                    </a:lnTo>
                    <a:lnTo>
                      <a:pt x="2" y="37"/>
                    </a:lnTo>
                    <a:lnTo>
                      <a:pt x="2" y="33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9"/>
                    </a:lnTo>
                    <a:lnTo>
                      <a:pt x="2" y="45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2"/>
                    </a:lnTo>
                    <a:lnTo>
                      <a:pt x="2" y="49"/>
                    </a:lnTo>
                    <a:lnTo>
                      <a:pt x="2" y="52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3" y="61"/>
                    </a:lnTo>
                    <a:lnTo>
                      <a:pt x="3" y="63"/>
                    </a:lnTo>
                    <a:lnTo>
                      <a:pt x="3" y="61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3" y="70"/>
                    </a:lnTo>
                    <a:lnTo>
                      <a:pt x="3" y="71"/>
                    </a:lnTo>
                    <a:lnTo>
                      <a:pt x="3" y="70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73"/>
                    </a:lnTo>
                    <a:lnTo>
                      <a:pt x="3" y="71"/>
                    </a:lnTo>
                    <a:lnTo>
                      <a:pt x="3" y="73"/>
                    </a:lnTo>
                    <a:lnTo>
                      <a:pt x="3" y="74"/>
                    </a:lnTo>
                    <a:lnTo>
                      <a:pt x="3" y="76"/>
                    </a:lnTo>
                    <a:lnTo>
                      <a:pt x="3" y="74"/>
                    </a:lnTo>
                    <a:lnTo>
                      <a:pt x="3" y="76"/>
                    </a:lnTo>
                    <a:lnTo>
                      <a:pt x="3" y="77"/>
                    </a:lnTo>
                    <a:lnTo>
                      <a:pt x="3" y="79"/>
                    </a:lnTo>
                    <a:lnTo>
                      <a:pt x="3" y="77"/>
                    </a:lnTo>
                    <a:lnTo>
                      <a:pt x="3" y="79"/>
                    </a:lnTo>
                    <a:lnTo>
                      <a:pt x="4" y="79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81"/>
                    </a:lnTo>
                    <a:lnTo>
                      <a:pt x="4" y="81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83"/>
                    </a:lnTo>
                    <a:lnTo>
                      <a:pt x="4" y="84"/>
                    </a:lnTo>
                    <a:lnTo>
                      <a:pt x="4" y="85"/>
                    </a:lnTo>
                    <a:lnTo>
                      <a:pt x="4" y="84"/>
                    </a:lnTo>
                    <a:lnTo>
                      <a:pt x="4" y="85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35" name="Freeform 2908"/>
              <p:cNvSpPr>
                <a:spLocks/>
              </p:cNvSpPr>
              <p:nvPr/>
            </p:nvSpPr>
            <p:spPr bwMode="auto">
              <a:xfrm>
                <a:off x="2893" y="2837"/>
                <a:ext cx="5" cy="21"/>
              </a:xfrm>
              <a:custGeom>
                <a:avLst/>
                <a:gdLst>
                  <a:gd name="T0" fmla="*/ 0 w 4"/>
                  <a:gd name="T1" fmla="*/ 0 h 22"/>
                  <a:gd name="T2" fmla="*/ 0 w 4"/>
                  <a:gd name="T3" fmla="*/ 0 h 22"/>
                  <a:gd name="T4" fmla="*/ 0 w 4"/>
                  <a:gd name="T5" fmla="*/ 1 h 22"/>
                  <a:gd name="T6" fmla="*/ 0 w 4"/>
                  <a:gd name="T7" fmla="*/ 1 h 22"/>
                  <a:gd name="T8" fmla="*/ 0 w 4"/>
                  <a:gd name="T9" fmla="*/ 3 h 22"/>
                  <a:gd name="T10" fmla="*/ 0 w 4"/>
                  <a:gd name="T11" fmla="*/ 3 h 22"/>
                  <a:gd name="T12" fmla="*/ 1 w 4"/>
                  <a:gd name="T13" fmla="*/ 5 h 22"/>
                  <a:gd name="T14" fmla="*/ 1 w 4"/>
                  <a:gd name="T15" fmla="*/ 5 h 22"/>
                  <a:gd name="T16" fmla="*/ 1 w 4"/>
                  <a:gd name="T17" fmla="*/ 6 h 22"/>
                  <a:gd name="T18" fmla="*/ 1 w 4"/>
                  <a:gd name="T19" fmla="*/ 6 h 22"/>
                  <a:gd name="T20" fmla="*/ 1 w 4"/>
                  <a:gd name="T21" fmla="*/ 7 h 22"/>
                  <a:gd name="T22" fmla="*/ 1 w 4"/>
                  <a:gd name="T23" fmla="*/ 7 h 22"/>
                  <a:gd name="T24" fmla="*/ 1 w 4"/>
                  <a:gd name="T25" fmla="*/ 9 h 22"/>
                  <a:gd name="T26" fmla="*/ 1 w 4"/>
                  <a:gd name="T27" fmla="*/ 9 h 22"/>
                  <a:gd name="T28" fmla="*/ 1 w 4"/>
                  <a:gd name="T29" fmla="*/ 10 h 22"/>
                  <a:gd name="T30" fmla="*/ 1 w 4"/>
                  <a:gd name="T31" fmla="*/ 10 h 22"/>
                  <a:gd name="T32" fmla="*/ 1 w 4"/>
                  <a:gd name="T33" fmla="*/ 11 h 22"/>
                  <a:gd name="T34" fmla="*/ 1 w 4"/>
                  <a:gd name="T35" fmla="*/ 11 h 22"/>
                  <a:gd name="T36" fmla="*/ 1 w 4"/>
                  <a:gd name="T37" fmla="*/ 12 h 22"/>
                  <a:gd name="T38" fmla="*/ 1 w 4"/>
                  <a:gd name="T39" fmla="*/ 12 h 22"/>
                  <a:gd name="T40" fmla="*/ 2 w 4"/>
                  <a:gd name="T41" fmla="*/ 13 h 22"/>
                  <a:gd name="T42" fmla="*/ 2 w 4"/>
                  <a:gd name="T43" fmla="*/ 13 h 22"/>
                  <a:gd name="T44" fmla="*/ 2 w 4"/>
                  <a:gd name="T45" fmla="*/ 14 h 22"/>
                  <a:gd name="T46" fmla="*/ 2 w 4"/>
                  <a:gd name="T47" fmla="*/ 14 h 22"/>
                  <a:gd name="T48" fmla="*/ 2 w 4"/>
                  <a:gd name="T49" fmla="*/ 15 h 22"/>
                  <a:gd name="T50" fmla="*/ 2 w 4"/>
                  <a:gd name="T51" fmla="*/ 15 h 22"/>
                  <a:gd name="T52" fmla="*/ 2 w 4"/>
                  <a:gd name="T53" fmla="*/ 16 h 22"/>
                  <a:gd name="T54" fmla="*/ 2 w 4"/>
                  <a:gd name="T55" fmla="*/ 17 h 22"/>
                  <a:gd name="T56" fmla="*/ 2 w 4"/>
                  <a:gd name="T57" fmla="*/ 17 h 22"/>
                  <a:gd name="T58" fmla="*/ 2 w 4"/>
                  <a:gd name="T59" fmla="*/ 17 h 22"/>
                  <a:gd name="T60" fmla="*/ 2 w 4"/>
                  <a:gd name="T61" fmla="*/ 18 h 22"/>
                  <a:gd name="T62" fmla="*/ 2 w 4"/>
                  <a:gd name="T63" fmla="*/ 18 h 22"/>
                  <a:gd name="T64" fmla="*/ 3 w 4"/>
                  <a:gd name="T65" fmla="*/ 18 h 22"/>
                  <a:gd name="T66" fmla="*/ 3 w 4"/>
                  <a:gd name="T67" fmla="*/ 19 h 22"/>
                  <a:gd name="T68" fmla="*/ 3 w 4"/>
                  <a:gd name="T69" fmla="*/ 19 h 22"/>
                  <a:gd name="T70" fmla="*/ 3 w 4"/>
                  <a:gd name="T71" fmla="*/ 19 h 22"/>
                  <a:gd name="T72" fmla="*/ 3 w 4"/>
                  <a:gd name="T73" fmla="*/ 19 h 22"/>
                  <a:gd name="T74" fmla="*/ 3 w 4"/>
                  <a:gd name="T75" fmla="*/ 20 h 22"/>
                  <a:gd name="T76" fmla="*/ 3 w 4"/>
                  <a:gd name="T77" fmla="*/ 20 h 22"/>
                  <a:gd name="T78" fmla="*/ 3 w 4"/>
                  <a:gd name="T79" fmla="*/ 20 h 22"/>
                  <a:gd name="T80" fmla="*/ 3 w 4"/>
                  <a:gd name="T81" fmla="*/ 20 h 22"/>
                  <a:gd name="T82" fmla="*/ 3 w 4"/>
                  <a:gd name="T83" fmla="*/ 21 h 22"/>
                  <a:gd name="T84" fmla="*/ 3 w 4"/>
                  <a:gd name="T85" fmla="*/ 21 h 22"/>
                  <a:gd name="T86" fmla="*/ 4 w 4"/>
                  <a:gd name="T87" fmla="*/ 21 h 22"/>
                  <a:gd name="T88" fmla="*/ 4 w 4"/>
                  <a:gd name="T89" fmla="*/ 21 h 22"/>
                  <a:gd name="T90" fmla="*/ 4 w 4"/>
                  <a:gd name="T91" fmla="*/ 21 h 22"/>
                  <a:gd name="T92" fmla="*/ 4 w 4"/>
                  <a:gd name="T93" fmla="*/ 21 h 22"/>
                  <a:gd name="T94" fmla="*/ 4 w 4"/>
                  <a:gd name="T95" fmla="*/ 22 h 22"/>
                  <a:gd name="T96" fmla="*/ 4 w 4"/>
                  <a:gd name="T9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36" name="Freeform 2909"/>
              <p:cNvSpPr>
                <a:spLocks/>
              </p:cNvSpPr>
              <p:nvPr/>
            </p:nvSpPr>
            <p:spPr bwMode="auto">
              <a:xfrm>
                <a:off x="2897" y="2858"/>
                <a:ext cx="3" cy="10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1 h 10"/>
                  <a:gd name="T8" fmla="*/ 1 w 4"/>
                  <a:gd name="T9" fmla="*/ 1 h 10"/>
                  <a:gd name="T10" fmla="*/ 1 w 4"/>
                  <a:gd name="T11" fmla="*/ 1 h 10"/>
                  <a:gd name="T12" fmla="*/ 1 w 4"/>
                  <a:gd name="T13" fmla="*/ 3 h 10"/>
                  <a:gd name="T14" fmla="*/ 1 w 4"/>
                  <a:gd name="T15" fmla="*/ 3 h 10"/>
                  <a:gd name="T16" fmla="*/ 1 w 4"/>
                  <a:gd name="T17" fmla="*/ 1 h 10"/>
                  <a:gd name="T18" fmla="*/ 1 w 4"/>
                  <a:gd name="T19" fmla="*/ 2 h 10"/>
                  <a:gd name="T20" fmla="*/ 1 w 4"/>
                  <a:gd name="T21" fmla="*/ 2 h 10"/>
                  <a:gd name="T22" fmla="*/ 1 w 4"/>
                  <a:gd name="T23" fmla="*/ 2 h 10"/>
                  <a:gd name="T24" fmla="*/ 1 w 4"/>
                  <a:gd name="T25" fmla="*/ 2 h 10"/>
                  <a:gd name="T26" fmla="*/ 1 w 4"/>
                  <a:gd name="T27" fmla="*/ 2 h 10"/>
                  <a:gd name="T28" fmla="*/ 1 w 4"/>
                  <a:gd name="T29" fmla="*/ 4 h 10"/>
                  <a:gd name="T30" fmla="*/ 1 w 4"/>
                  <a:gd name="T31" fmla="*/ 4 h 10"/>
                  <a:gd name="T32" fmla="*/ 2 w 4"/>
                  <a:gd name="T33" fmla="*/ 3 h 10"/>
                  <a:gd name="T34" fmla="*/ 2 w 4"/>
                  <a:gd name="T35" fmla="*/ 4 h 10"/>
                  <a:gd name="T36" fmla="*/ 2 w 4"/>
                  <a:gd name="T37" fmla="*/ 4 h 10"/>
                  <a:gd name="T38" fmla="*/ 2 w 4"/>
                  <a:gd name="T39" fmla="*/ 4 h 10"/>
                  <a:gd name="T40" fmla="*/ 2 w 4"/>
                  <a:gd name="T41" fmla="*/ 4 h 10"/>
                  <a:gd name="T42" fmla="*/ 2 w 4"/>
                  <a:gd name="T43" fmla="*/ 5 h 10"/>
                  <a:gd name="T44" fmla="*/ 2 w 4"/>
                  <a:gd name="T45" fmla="*/ 5 h 10"/>
                  <a:gd name="T46" fmla="*/ 2 w 4"/>
                  <a:gd name="T47" fmla="*/ 5 h 10"/>
                  <a:gd name="T48" fmla="*/ 2 w 4"/>
                  <a:gd name="T49" fmla="*/ 6 h 10"/>
                  <a:gd name="T50" fmla="*/ 2 w 4"/>
                  <a:gd name="T51" fmla="*/ 6 h 10"/>
                  <a:gd name="T52" fmla="*/ 3 w 4"/>
                  <a:gd name="T53" fmla="*/ 5 h 10"/>
                  <a:gd name="T54" fmla="*/ 3 w 4"/>
                  <a:gd name="T55" fmla="*/ 5 h 10"/>
                  <a:gd name="T56" fmla="*/ 3 w 4"/>
                  <a:gd name="T57" fmla="*/ 5 h 10"/>
                  <a:gd name="T58" fmla="*/ 3 w 4"/>
                  <a:gd name="T59" fmla="*/ 5 h 10"/>
                  <a:gd name="T60" fmla="*/ 3 w 4"/>
                  <a:gd name="T61" fmla="*/ 5 h 10"/>
                  <a:gd name="T62" fmla="*/ 3 w 4"/>
                  <a:gd name="T63" fmla="*/ 6 h 10"/>
                  <a:gd name="T64" fmla="*/ 3 w 4"/>
                  <a:gd name="T65" fmla="*/ 6 h 10"/>
                  <a:gd name="T66" fmla="*/ 3 w 4"/>
                  <a:gd name="T67" fmla="*/ 7 h 10"/>
                  <a:gd name="T68" fmla="*/ 3 w 4"/>
                  <a:gd name="T69" fmla="*/ 7 h 10"/>
                  <a:gd name="T70" fmla="*/ 3 w 4"/>
                  <a:gd name="T71" fmla="*/ 6 h 10"/>
                  <a:gd name="T72" fmla="*/ 3 w 4"/>
                  <a:gd name="T73" fmla="*/ 7 h 10"/>
                  <a:gd name="T74" fmla="*/ 3 w 4"/>
                  <a:gd name="T75" fmla="*/ 7 h 10"/>
                  <a:gd name="T76" fmla="*/ 4 w 4"/>
                  <a:gd name="T77" fmla="*/ 8 h 10"/>
                  <a:gd name="T78" fmla="*/ 4 w 4"/>
                  <a:gd name="T79" fmla="*/ 8 h 10"/>
                  <a:gd name="T80" fmla="*/ 4 w 4"/>
                  <a:gd name="T81" fmla="*/ 8 h 10"/>
                  <a:gd name="T82" fmla="*/ 4 w 4"/>
                  <a:gd name="T83" fmla="*/ 8 h 10"/>
                  <a:gd name="T84" fmla="*/ 4 w 4"/>
                  <a:gd name="T85" fmla="*/ 8 h 10"/>
                  <a:gd name="T86" fmla="*/ 4 w 4"/>
                  <a:gd name="T87" fmla="*/ 8 h 10"/>
                  <a:gd name="T88" fmla="*/ 4 w 4"/>
                  <a:gd name="T89" fmla="*/ 8 h 10"/>
                  <a:gd name="T90" fmla="*/ 4 w 4"/>
                  <a:gd name="T91" fmla="*/ 9 h 10"/>
                  <a:gd name="T92" fmla="*/ 4 w 4"/>
                  <a:gd name="T93" fmla="*/ 9 h 10"/>
                  <a:gd name="T94" fmla="*/ 4 w 4"/>
                  <a:gd name="T9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37" name="Freeform 2910"/>
              <p:cNvSpPr>
                <a:spLocks/>
              </p:cNvSpPr>
              <p:nvPr/>
            </p:nvSpPr>
            <p:spPr bwMode="auto">
              <a:xfrm>
                <a:off x="2901" y="2867"/>
                <a:ext cx="5" cy="9"/>
              </a:xfrm>
              <a:custGeom>
                <a:avLst/>
                <a:gdLst>
                  <a:gd name="T0" fmla="*/ 1 w 5"/>
                  <a:gd name="T1" fmla="*/ 0 h 8"/>
                  <a:gd name="T2" fmla="*/ 1 w 5"/>
                  <a:gd name="T3" fmla="*/ 0 h 8"/>
                  <a:gd name="T4" fmla="*/ 1 w 5"/>
                  <a:gd name="T5" fmla="*/ 1 h 8"/>
                  <a:gd name="T6" fmla="*/ 1 w 5"/>
                  <a:gd name="T7" fmla="*/ 1 h 8"/>
                  <a:gd name="T8" fmla="*/ 1 w 5"/>
                  <a:gd name="T9" fmla="*/ 1 h 8"/>
                  <a:gd name="T10" fmla="*/ 1 w 5"/>
                  <a:gd name="T11" fmla="*/ 1 h 8"/>
                  <a:gd name="T12" fmla="*/ 1 w 5"/>
                  <a:gd name="T13" fmla="*/ 2 h 8"/>
                  <a:gd name="T14" fmla="*/ 1 w 5"/>
                  <a:gd name="T15" fmla="*/ 2 h 8"/>
                  <a:gd name="T16" fmla="*/ 1 w 5"/>
                  <a:gd name="T17" fmla="*/ 2 h 8"/>
                  <a:gd name="T18" fmla="*/ 1 w 5"/>
                  <a:gd name="T19" fmla="*/ 2 h 8"/>
                  <a:gd name="T20" fmla="*/ 1 w 5"/>
                  <a:gd name="T21" fmla="*/ 2 h 8"/>
                  <a:gd name="T22" fmla="*/ 1 w 5"/>
                  <a:gd name="T23" fmla="*/ 3 h 8"/>
                  <a:gd name="T24" fmla="*/ 1 w 5"/>
                  <a:gd name="T25" fmla="*/ 3 h 8"/>
                  <a:gd name="T26" fmla="*/ 2 w 5"/>
                  <a:gd name="T27" fmla="*/ 3 h 8"/>
                  <a:gd name="T28" fmla="*/ 2 w 5"/>
                  <a:gd name="T29" fmla="*/ 3 h 8"/>
                  <a:gd name="T30" fmla="*/ 2 w 5"/>
                  <a:gd name="T31" fmla="*/ 3 h 8"/>
                  <a:gd name="T32" fmla="*/ 2 w 5"/>
                  <a:gd name="T33" fmla="*/ 4 h 8"/>
                  <a:gd name="T34" fmla="*/ 2 w 5"/>
                  <a:gd name="T35" fmla="*/ 4 h 8"/>
                  <a:gd name="T36" fmla="*/ 2 w 5"/>
                  <a:gd name="T37" fmla="*/ 4 h 8"/>
                  <a:gd name="T38" fmla="*/ 2 w 5"/>
                  <a:gd name="T39" fmla="*/ 4 h 8"/>
                  <a:gd name="T40" fmla="*/ 2 w 5"/>
                  <a:gd name="T41" fmla="*/ 4 h 8"/>
                  <a:gd name="T42" fmla="*/ 2 w 5"/>
                  <a:gd name="T43" fmla="*/ 4 h 8"/>
                  <a:gd name="T44" fmla="*/ 2 w 5"/>
                  <a:gd name="T45" fmla="*/ 4 h 8"/>
                  <a:gd name="T46" fmla="*/ 2 w 5"/>
                  <a:gd name="T47" fmla="*/ 5 h 8"/>
                  <a:gd name="T48" fmla="*/ 2 w 5"/>
                  <a:gd name="T49" fmla="*/ 5 h 8"/>
                  <a:gd name="T50" fmla="*/ 3 w 5"/>
                  <a:gd name="T51" fmla="*/ 5 h 8"/>
                  <a:gd name="T52" fmla="*/ 3 w 5"/>
                  <a:gd name="T53" fmla="*/ 5 h 8"/>
                  <a:gd name="T54" fmla="*/ 3 w 5"/>
                  <a:gd name="T55" fmla="*/ 6 h 8"/>
                  <a:gd name="T56" fmla="*/ 3 w 5"/>
                  <a:gd name="T57" fmla="*/ 5 h 8"/>
                  <a:gd name="T58" fmla="*/ 3 w 5"/>
                  <a:gd name="T59" fmla="*/ 5 h 8"/>
                  <a:gd name="T60" fmla="*/ 3 w 5"/>
                  <a:gd name="T61" fmla="*/ 6 h 8"/>
                  <a:gd name="T62" fmla="*/ 3 w 5"/>
                  <a:gd name="T63" fmla="*/ 6 h 8"/>
                  <a:gd name="T64" fmla="*/ 3 w 5"/>
                  <a:gd name="T65" fmla="*/ 6 h 8"/>
                  <a:gd name="T66" fmla="*/ 3 w 5"/>
                  <a:gd name="T67" fmla="*/ 5 h 8"/>
                  <a:gd name="T68" fmla="*/ 3 w 5"/>
                  <a:gd name="T69" fmla="*/ 5 h 8"/>
                  <a:gd name="T70" fmla="*/ 4 w 5"/>
                  <a:gd name="T71" fmla="*/ 6 h 8"/>
                  <a:gd name="T72" fmla="*/ 4 w 5"/>
                  <a:gd name="T73" fmla="*/ 6 h 8"/>
                  <a:gd name="T74" fmla="*/ 4 w 5"/>
                  <a:gd name="T75" fmla="*/ 6 h 8"/>
                  <a:gd name="T76" fmla="*/ 4 w 5"/>
                  <a:gd name="T77" fmla="*/ 6 h 8"/>
                  <a:gd name="T78" fmla="*/ 4 w 5"/>
                  <a:gd name="T79" fmla="*/ 6 h 8"/>
                  <a:gd name="T80" fmla="*/ 4 w 5"/>
                  <a:gd name="T81" fmla="*/ 7 h 8"/>
                  <a:gd name="T82" fmla="*/ 4 w 5"/>
                  <a:gd name="T83" fmla="*/ 7 h 8"/>
                  <a:gd name="T84" fmla="*/ 4 w 5"/>
                  <a:gd name="T85" fmla="*/ 7 h 8"/>
                  <a:gd name="T86" fmla="*/ 4 w 5"/>
                  <a:gd name="T87" fmla="*/ 7 h 8"/>
                  <a:gd name="T88" fmla="*/ 4 w 5"/>
                  <a:gd name="T89" fmla="*/ 7 h 8"/>
                  <a:gd name="T90" fmla="*/ 4 w 5"/>
                  <a:gd name="T91" fmla="*/ 8 h 8"/>
                  <a:gd name="T92" fmla="*/ 5 w 5"/>
                  <a:gd name="T93" fmla="*/ 7 h 8"/>
                  <a:gd name="T94" fmla="*/ 5 w 5"/>
                  <a:gd name="T9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8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8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38" name="Freeform 2911"/>
              <p:cNvSpPr>
                <a:spLocks/>
              </p:cNvSpPr>
              <p:nvPr/>
            </p:nvSpPr>
            <p:spPr bwMode="auto">
              <a:xfrm>
                <a:off x="2906" y="2873"/>
                <a:ext cx="5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2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2 h 3"/>
                  <a:gd name="T16" fmla="*/ 0 w 4"/>
                  <a:gd name="T17" fmla="*/ 2 h 3"/>
                  <a:gd name="T18" fmla="*/ 0 w 4"/>
                  <a:gd name="T19" fmla="*/ 1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1 w 4"/>
                  <a:gd name="T33" fmla="*/ 2 h 3"/>
                  <a:gd name="T34" fmla="*/ 1 w 4"/>
                  <a:gd name="T35" fmla="*/ 3 h 3"/>
                  <a:gd name="T36" fmla="*/ 1 w 4"/>
                  <a:gd name="T37" fmla="*/ 3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3 h 3"/>
                  <a:gd name="T44" fmla="*/ 2 w 4"/>
                  <a:gd name="T45" fmla="*/ 3 h 3"/>
                  <a:gd name="T46" fmla="*/ 2 w 4"/>
                  <a:gd name="T47" fmla="*/ 3 h 3"/>
                  <a:gd name="T48" fmla="*/ 2 w 4"/>
                  <a:gd name="T49" fmla="*/ 3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2 h 3"/>
                  <a:gd name="T70" fmla="*/ 3 w 4"/>
                  <a:gd name="T71" fmla="*/ 3 h 3"/>
                  <a:gd name="T72" fmla="*/ 3 w 4"/>
                  <a:gd name="T73" fmla="*/ 2 h 3"/>
                  <a:gd name="T74" fmla="*/ 3 w 4"/>
                  <a:gd name="T75" fmla="*/ 0 h 3"/>
                  <a:gd name="T76" fmla="*/ 3 w 4"/>
                  <a:gd name="T77" fmla="*/ 2 h 3"/>
                  <a:gd name="T78" fmla="*/ 3 w 4"/>
                  <a:gd name="T79" fmla="*/ 2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1 h 3"/>
                  <a:gd name="T88" fmla="*/ 4 w 4"/>
                  <a:gd name="T89" fmla="*/ 1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2 h 3"/>
                  <a:gd name="T96" fmla="*/ 4 w 4"/>
                  <a:gd name="T9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39" name="Freeform 2912"/>
              <p:cNvSpPr>
                <a:spLocks/>
              </p:cNvSpPr>
              <p:nvPr/>
            </p:nvSpPr>
            <p:spPr bwMode="auto">
              <a:xfrm>
                <a:off x="2910" y="2871"/>
                <a:ext cx="6" cy="5"/>
              </a:xfrm>
              <a:custGeom>
                <a:avLst/>
                <a:gdLst>
                  <a:gd name="T0" fmla="*/ 1 w 6"/>
                  <a:gd name="T1" fmla="*/ 5 h 5"/>
                  <a:gd name="T2" fmla="*/ 1 w 6"/>
                  <a:gd name="T3" fmla="*/ 4 h 5"/>
                  <a:gd name="T4" fmla="*/ 1 w 6"/>
                  <a:gd name="T5" fmla="*/ 4 h 5"/>
                  <a:gd name="T6" fmla="*/ 1 w 6"/>
                  <a:gd name="T7" fmla="*/ 3 h 5"/>
                  <a:gd name="T8" fmla="*/ 1 w 6"/>
                  <a:gd name="T9" fmla="*/ 3 h 5"/>
                  <a:gd name="T10" fmla="*/ 1 w 6"/>
                  <a:gd name="T11" fmla="*/ 4 h 5"/>
                  <a:gd name="T12" fmla="*/ 1 w 6"/>
                  <a:gd name="T13" fmla="*/ 3 h 5"/>
                  <a:gd name="T14" fmla="*/ 1 w 6"/>
                  <a:gd name="T15" fmla="*/ 3 h 5"/>
                  <a:gd name="T16" fmla="*/ 1 w 6"/>
                  <a:gd name="T17" fmla="*/ 3 h 5"/>
                  <a:gd name="T18" fmla="*/ 2 w 6"/>
                  <a:gd name="T19" fmla="*/ 3 h 5"/>
                  <a:gd name="T20" fmla="*/ 2 w 6"/>
                  <a:gd name="T21" fmla="*/ 3 h 5"/>
                  <a:gd name="T22" fmla="*/ 2 w 6"/>
                  <a:gd name="T23" fmla="*/ 3 h 5"/>
                  <a:gd name="T24" fmla="*/ 2 w 6"/>
                  <a:gd name="T25" fmla="*/ 3 h 5"/>
                  <a:gd name="T26" fmla="*/ 2 w 6"/>
                  <a:gd name="T27" fmla="*/ 3 h 5"/>
                  <a:gd name="T28" fmla="*/ 2 w 6"/>
                  <a:gd name="T29" fmla="*/ 3 h 5"/>
                  <a:gd name="T30" fmla="*/ 2 w 6"/>
                  <a:gd name="T31" fmla="*/ 3 h 5"/>
                  <a:gd name="T32" fmla="*/ 2 w 6"/>
                  <a:gd name="T33" fmla="*/ 3 h 5"/>
                  <a:gd name="T34" fmla="*/ 2 w 6"/>
                  <a:gd name="T35" fmla="*/ 3 h 5"/>
                  <a:gd name="T36" fmla="*/ 2 w 6"/>
                  <a:gd name="T37" fmla="*/ 3 h 5"/>
                  <a:gd name="T38" fmla="*/ 2 w 6"/>
                  <a:gd name="T39" fmla="*/ 3 h 5"/>
                  <a:gd name="T40" fmla="*/ 3 w 6"/>
                  <a:gd name="T41" fmla="*/ 2 h 5"/>
                  <a:gd name="T42" fmla="*/ 3 w 6"/>
                  <a:gd name="T43" fmla="*/ 3 h 5"/>
                  <a:gd name="T44" fmla="*/ 3 w 6"/>
                  <a:gd name="T45" fmla="*/ 3 h 5"/>
                  <a:gd name="T46" fmla="*/ 3 w 6"/>
                  <a:gd name="T47" fmla="*/ 3 h 5"/>
                  <a:gd name="T48" fmla="*/ 3 w 6"/>
                  <a:gd name="T49" fmla="*/ 2 h 5"/>
                  <a:gd name="T50" fmla="*/ 3 w 6"/>
                  <a:gd name="T51" fmla="*/ 2 h 5"/>
                  <a:gd name="T52" fmla="*/ 4 w 6"/>
                  <a:gd name="T53" fmla="*/ 2 h 5"/>
                  <a:gd name="T54" fmla="*/ 4 w 6"/>
                  <a:gd name="T55" fmla="*/ 1 h 5"/>
                  <a:gd name="T56" fmla="*/ 4 w 6"/>
                  <a:gd name="T57" fmla="*/ 1 h 5"/>
                  <a:gd name="T58" fmla="*/ 4 w 6"/>
                  <a:gd name="T59" fmla="*/ 0 h 5"/>
                  <a:gd name="T60" fmla="*/ 4 w 6"/>
                  <a:gd name="T61" fmla="*/ 1 h 5"/>
                  <a:gd name="T62" fmla="*/ 4 w 6"/>
                  <a:gd name="T63" fmla="*/ 1 h 5"/>
                  <a:gd name="T64" fmla="*/ 4 w 6"/>
                  <a:gd name="T65" fmla="*/ 1 h 5"/>
                  <a:gd name="T66" fmla="*/ 4 w 6"/>
                  <a:gd name="T67" fmla="*/ 1 h 5"/>
                  <a:gd name="T68" fmla="*/ 4 w 6"/>
                  <a:gd name="T69" fmla="*/ 1 h 5"/>
                  <a:gd name="T70" fmla="*/ 4 w 6"/>
                  <a:gd name="T71" fmla="*/ 1 h 5"/>
                  <a:gd name="T72" fmla="*/ 4 w 6"/>
                  <a:gd name="T73" fmla="*/ 1 h 5"/>
                  <a:gd name="T74" fmla="*/ 5 w 6"/>
                  <a:gd name="T75" fmla="*/ 1 h 5"/>
                  <a:gd name="T76" fmla="*/ 5 w 6"/>
                  <a:gd name="T77" fmla="*/ 0 h 5"/>
                  <a:gd name="T78" fmla="*/ 5 w 6"/>
                  <a:gd name="T79" fmla="*/ 0 h 5"/>
                  <a:gd name="T80" fmla="*/ 5 w 6"/>
                  <a:gd name="T81" fmla="*/ 0 h 5"/>
                  <a:gd name="T82" fmla="*/ 5 w 6"/>
                  <a:gd name="T83" fmla="*/ 0 h 5"/>
                  <a:gd name="T84" fmla="*/ 5 w 6"/>
                  <a:gd name="T85" fmla="*/ 0 h 5"/>
                  <a:gd name="T86" fmla="*/ 5 w 6"/>
                  <a:gd name="T87" fmla="*/ 0 h 5"/>
                  <a:gd name="T88" fmla="*/ 5 w 6"/>
                  <a:gd name="T89" fmla="*/ 0 h 5"/>
                  <a:gd name="T90" fmla="*/ 6 w 6"/>
                  <a:gd name="T91" fmla="*/ 0 h 5"/>
                  <a:gd name="T92" fmla="*/ 6 w 6"/>
                  <a:gd name="T93" fmla="*/ 0 h 5"/>
                  <a:gd name="T94" fmla="*/ 6 w 6"/>
                  <a:gd name="T95" fmla="*/ 0 h 5"/>
                  <a:gd name="T96" fmla="*/ 6 w 6"/>
                  <a:gd name="T9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40" name="Freeform 2913"/>
              <p:cNvSpPr>
                <a:spLocks/>
              </p:cNvSpPr>
              <p:nvPr/>
            </p:nvSpPr>
            <p:spPr bwMode="auto">
              <a:xfrm>
                <a:off x="2916" y="2864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4 h 6"/>
                  <a:gd name="T4" fmla="*/ 0 w 5"/>
                  <a:gd name="T5" fmla="*/ 4 h 6"/>
                  <a:gd name="T6" fmla="*/ 0 w 5"/>
                  <a:gd name="T7" fmla="*/ 6 h 6"/>
                  <a:gd name="T8" fmla="*/ 0 w 5"/>
                  <a:gd name="T9" fmla="*/ 5 h 6"/>
                  <a:gd name="T10" fmla="*/ 0 w 5"/>
                  <a:gd name="T11" fmla="*/ 5 h 6"/>
                  <a:gd name="T12" fmla="*/ 1 w 5"/>
                  <a:gd name="T13" fmla="*/ 4 h 6"/>
                  <a:gd name="T14" fmla="*/ 1 w 5"/>
                  <a:gd name="T15" fmla="*/ 5 h 6"/>
                  <a:gd name="T16" fmla="*/ 1 w 5"/>
                  <a:gd name="T17" fmla="*/ 5 h 6"/>
                  <a:gd name="T18" fmla="*/ 1 w 5"/>
                  <a:gd name="T19" fmla="*/ 4 h 6"/>
                  <a:gd name="T20" fmla="*/ 1 w 5"/>
                  <a:gd name="T21" fmla="*/ 5 h 6"/>
                  <a:gd name="T22" fmla="*/ 1 w 5"/>
                  <a:gd name="T23" fmla="*/ 5 h 6"/>
                  <a:gd name="T24" fmla="*/ 1 w 5"/>
                  <a:gd name="T25" fmla="*/ 4 h 6"/>
                  <a:gd name="T26" fmla="*/ 1 w 5"/>
                  <a:gd name="T27" fmla="*/ 4 h 6"/>
                  <a:gd name="T28" fmla="*/ 1 w 5"/>
                  <a:gd name="T29" fmla="*/ 4 h 6"/>
                  <a:gd name="T30" fmla="*/ 2 w 5"/>
                  <a:gd name="T31" fmla="*/ 4 h 6"/>
                  <a:gd name="T32" fmla="*/ 2 w 5"/>
                  <a:gd name="T33" fmla="*/ 4 h 6"/>
                  <a:gd name="T34" fmla="*/ 2 w 5"/>
                  <a:gd name="T35" fmla="*/ 4 h 6"/>
                  <a:gd name="T36" fmla="*/ 2 w 5"/>
                  <a:gd name="T37" fmla="*/ 4 h 6"/>
                  <a:gd name="T38" fmla="*/ 2 w 5"/>
                  <a:gd name="T39" fmla="*/ 4 h 6"/>
                  <a:gd name="T40" fmla="*/ 2 w 5"/>
                  <a:gd name="T41" fmla="*/ 3 h 6"/>
                  <a:gd name="T42" fmla="*/ 2 w 5"/>
                  <a:gd name="T43" fmla="*/ 3 h 6"/>
                  <a:gd name="T44" fmla="*/ 2 w 5"/>
                  <a:gd name="T45" fmla="*/ 3 h 6"/>
                  <a:gd name="T46" fmla="*/ 2 w 5"/>
                  <a:gd name="T47" fmla="*/ 3 h 6"/>
                  <a:gd name="T48" fmla="*/ 2 w 5"/>
                  <a:gd name="T49" fmla="*/ 3 h 6"/>
                  <a:gd name="T50" fmla="*/ 2 w 5"/>
                  <a:gd name="T51" fmla="*/ 3 h 6"/>
                  <a:gd name="T52" fmla="*/ 3 w 5"/>
                  <a:gd name="T53" fmla="*/ 3 h 6"/>
                  <a:gd name="T54" fmla="*/ 3 w 5"/>
                  <a:gd name="T55" fmla="*/ 3 h 6"/>
                  <a:gd name="T56" fmla="*/ 3 w 5"/>
                  <a:gd name="T57" fmla="*/ 3 h 6"/>
                  <a:gd name="T58" fmla="*/ 3 w 5"/>
                  <a:gd name="T59" fmla="*/ 3 h 6"/>
                  <a:gd name="T60" fmla="*/ 3 w 5"/>
                  <a:gd name="T61" fmla="*/ 3 h 6"/>
                  <a:gd name="T62" fmla="*/ 3 w 5"/>
                  <a:gd name="T63" fmla="*/ 2 h 6"/>
                  <a:gd name="T64" fmla="*/ 3 w 5"/>
                  <a:gd name="T65" fmla="*/ 3 h 6"/>
                  <a:gd name="T66" fmla="*/ 3 w 5"/>
                  <a:gd name="T67" fmla="*/ 3 h 6"/>
                  <a:gd name="T68" fmla="*/ 3 w 5"/>
                  <a:gd name="T69" fmla="*/ 3 h 6"/>
                  <a:gd name="T70" fmla="*/ 3 w 5"/>
                  <a:gd name="T71" fmla="*/ 3 h 6"/>
                  <a:gd name="T72" fmla="*/ 4 w 5"/>
                  <a:gd name="T73" fmla="*/ 3 h 6"/>
                  <a:gd name="T74" fmla="*/ 4 w 5"/>
                  <a:gd name="T75" fmla="*/ 2 h 6"/>
                  <a:gd name="T76" fmla="*/ 4 w 5"/>
                  <a:gd name="T77" fmla="*/ 1 h 6"/>
                  <a:gd name="T78" fmla="*/ 4 w 5"/>
                  <a:gd name="T79" fmla="*/ 1 h 6"/>
                  <a:gd name="T80" fmla="*/ 4 w 5"/>
                  <a:gd name="T81" fmla="*/ 1 h 6"/>
                  <a:gd name="T82" fmla="*/ 4 w 5"/>
                  <a:gd name="T83" fmla="*/ 0 h 6"/>
                  <a:gd name="T84" fmla="*/ 4 w 5"/>
                  <a:gd name="T85" fmla="*/ 0 h 6"/>
                  <a:gd name="T86" fmla="*/ 4 w 5"/>
                  <a:gd name="T87" fmla="*/ 1 h 6"/>
                  <a:gd name="T88" fmla="*/ 5 w 5"/>
                  <a:gd name="T89" fmla="*/ 0 h 6"/>
                  <a:gd name="T90" fmla="*/ 5 w 5"/>
                  <a:gd name="T91" fmla="*/ 0 h 6"/>
                  <a:gd name="T92" fmla="*/ 5 w 5"/>
                  <a:gd name="T93" fmla="*/ 0 h 6"/>
                  <a:gd name="T94" fmla="*/ 5 w 5"/>
                  <a:gd name="T95" fmla="*/ 0 h 6"/>
                  <a:gd name="T96" fmla="*/ 5 w 5"/>
                  <a:gd name="T9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41" name="Freeform 2914"/>
              <p:cNvSpPr>
                <a:spLocks/>
              </p:cNvSpPr>
              <p:nvPr/>
            </p:nvSpPr>
            <p:spPr bwMode="auto">
              <a:xfrm>
                <a:off x="2921" y="2851"/>
                <a:ext cx="5" cy="13"/>
              </a:xfrm>
              <a:custGeom>
                <a:avLst/>
                <a:gdLst>
                  <a:gd name="T0" fmla="*/ 0 w 5"/>
                  <a:gd name="T1" fmla="*/ 13 h 13"/>
                  <a:gd name="T2" fmla="*/ 0 w 5"/>
                  <a:gd name="T3" fmla="*/ 13 h 13"/>
                  <a:gd name="T4" fmla="*/ 0 w 5"/>
                  <a:gd name="T5" fmla="*/ 13 h 13"/>
                  <a:gd name="T6" fmla="*/ 0 w 5"/>
                  <a:gd name="T7" fmla="*/ 13 h 13"/>
                  <a:gd name="T8" fmla="*/ 0 w 5"/>
                  <a:gd name="T9" fmla="*/ 13 h 13"/>
                  <a:gd name="T10" fmla="*/ 1 w 5"/>
                  <a:gd name="T11" fmla="*/ 12 h 13"/>
                  <a:gd name="T12" fmla="*/ 1 w 5"/>
                  <a:gd name="T13" fmla="*/ 12 h 13"/>
                  <a:gd name="T14" fmla="*/ 1 w 5"/>
                  <a:gd name="T15" fmla="*/ 12 h 13"/>
                  <a:gd name="T16" fmla="*/ 1 w 5"/>
                  <a:gd name="T17" fmla="*/ 12 h 13"/>
                  <a:gd name="T18" fmla="*/ 1 w 5"/>
                  <a:gd name="T19" fmla="*/ 12 h 13"/>
                  <a:gd name="T20" fmla="*/ 1 w 5"/>
                  <a:gd name="T21" fmla="*/ 12 h 13"/>
                  <a:gd name="T22" fmla="*/ 1 w 5"/>
                  <a:gd name="T23" fmla="*/ 10 h 13"/>
                  <a:gd name="T24" fmla="*/ 1 w 5"/>
                  <a:gd name="T25" fmla="*/ 10 h 13"/>
                  <a:gd name="T26" fmla="*/ 1 w 5"/>
                  <a:gd name="T27" fmla="*/ 11 h 13"/>
                  <a:gd name="T28" fmla="*/ 1 w 5"/>
                  <a:gd name="T29" fmla="*/ 10 h 13"/>
                  <a:gd name="T30" fmla="*/ 1 w 5"/>
                  <a:gd name="T31" fmla="*/ 10 h 13"/>
                  <a:gd name="T32" fmla="*/ 2 w 5"/>
                  <a:gd name="T33" fmla="*/ 11 h 13"/>
                  <a:gd name="T34" fmla="*/ 2 w 5"/>
                  <a:gd name="T35" fmla="*/ 9 h 13"/>
                  <a:gd name="T36" fmla="*/ 2 w 5"/>
                  <a:gd name="T37" fmla="*/ 8 h 13"/>
                  <a:gd name="T38" fmla="*/ 2 w 5"/>
                  <a:gd name="T39" fmla="*/ 8 h 13"/>
                  <a:gd name="T40" fmla="*/ 2 w 5"/>
                  <a:gd name="T41" fmla="*/ 9 h 13"/>
                  <a:gd name="T42" fmla="*/ 2 w 5"/>
                  <a:gd name="T43" fmla="*/ 9 h 13"/>
                  <a:gd name="T44" fmla="*/ 2 w 5"/>
                  <a:gd name="T45" fmla="*/ 9 h 13"/>
                  <a:gd name="T46" fmla="*/ 2 w 5"/>
                  <a:gd name="T47" fmla="*/ 9 h 13"/>
                  <a:gd name="T48" fmla="*/ 2 w 5"/>
                  <a:gd name="T49" fmla="*/ 8 h 13"/>
                  <a:gd name="T50" fmla="*/ 2 w 5"/>
                  <a:gd name="T51" fmla="*/ 9 h 13"/>
                  <a:gd name="T52" fmla="*/ 2 w 5"/>
                  <a:gd name="T53" fmla="*/ 9 h 13"/>
                  <a:gd name="T54" fmla="*/ 3 w 5"/>
                  <a:gd name="T55" fmla="*/ 8 h 13"/>
                  <a:gd name="T56" fmla="*/ 3 w 5"/>
                  <a:gd name="T57" fmla="*/ 8 h 13"/>
                  <a:gd name="T58" fmla="*/ 3 w 5"/>
                  <a:gd name="T59" fmla="*/ 7 h 13"/>
                  <a:gd name="T60" fmla="*/ 3 w 5"/>
                  <a:gd name="T61" fmla="*/ 7 h 13"/>
                  <a:gd name="T62" fmla="*/ 3 w 5"/>
                  <a:gd name="T63" fmla="*/ 6 h 13"/>
                  <a:gd name="T64" fmla="*/ 4 w 5"/>
                  <a:gd name="T65" fmla="*/ 6 h 13"/>
                  <a:gd name="T66" fmla="*/ 4 w 5"/>
                  <a:gd name="T67" fmla="*/ 5 h 13"/>
                  <a:gd name="T68" fmla="*/ 4 w 5"/>
                  <a:gd name="T69" fmla="*/ 5 h 13"/>
                  <a:gd name="T70" fmla="*/ 4 w 5"/>
                  <a:gd name="T71" fmla="*/ 5 h 13"/>
                  <a:gd name="T72" fmla="*/ 4 w 5"/>
                  <a:gd name="T73" fmla="*/ 5 h 13"/>
                  <a:gd name="T74" fmla="*/ 4 w 5"/>
                  <a:gd name="T75" fmla="*/ 5 h 13"/>
                  <a:gd name="T76" fmla="*/ 4 w 5"/>
                  <a:gd name="T77" fmla="*/ 5 h 13"/>
                  <a:gd name="T78" fmla="*/ 4 w 5"/>
                  <a:gd name="T79" fmla="*/ 4 h 13"/>
                  <a:gd name="T80" fmla="*/ 4 w 5"/>
                  <a:gd name="T81" fmla="*/ 3 h 13"/>
                  <a:gd name="T82" fmla="*/ 5 w 5"/>
                  <a:gd name="T83" fmla="*/ 3 h 13"/>
                  <a:gd name="T84" fmla="*/ 5 w 5"/>
                  <a:gd name="T85" fmla="*/ 2 h 13"/>
                  <a:gd name="T86" fmla="*/ 5 w 5"/>
                  <a:gd name="T87" fmla="*/ 2 h 13"/>
                  <a:gd name="T88" fmla="*/ 5 w 5"/>
                  <a:gd name="T89" fmla="*/ 2 h 13"/>
                  <a:gd name="T90" fmla="*/ 5 w 5"/>
                  <a:gd name="T91" fmla="*/ 2 h 13"/>
                  <a:gd name="T92" fmla="*/ 5 w 5"/>
                  <a:gd name="T93" fmla="*/ 1 h 13"/>
                  <a:gd name="T94" fmla="*/ 5 w 5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42" name="Freeform 2915"/>
              <p:cNvSpPr>
                <a:spLocks/>
              </p:cNvSpPr>
              <p:nvPr/>
            </p:nvSpPr>
            <p:spPr bwMode="auto">
              <a:xfrm>
                <a:off x="2925" y="2837"/>
                <a:ext cx="7" cy="14"/>
              </a:xfrm>
              <a:custGeom>
                <a:avLst/>
                <a:gdLst>
                  <a:gd name="T0" fmla="*/ 0 w 6"/>
                  <a:gd name="T1" fmla="*/ 15 h 15"/>
                  <a:gd name="T2" fmla="*/ 1 w 6"/>
                  <a:gd name="T3" fmla="*/ 14 h 15"/>
                  <a:gd name="T4" fmla="*/ 1 w 6"/>
                  <a:gd name="T5" fmla="*/ 13 h 15"/>
                  <a:gd name="T6" fmla="*/ 1 w 6"/>
                  <a:gd name="T7" fmla="*/ 12 h 15"/>
                  <a:gd name="T8" fmla="*/ 1 w 6"/>
                  <a:gd name="T9" fmla="*/ 12 h 15"/>
                  <a:gd name="T10" fmla="*/ 1 w 6"/>
                  <a:gd name="T11" fmla="*/ 12 h 15"/>
                  <a:gd name="T12" fmla="*/ 1 w 6"/>
                  <a:gd name="T13" fmla="*/ 12 h 15"/>
                  <a:gd name="T14" fmla="*/ 1 w 6"/>
                  <a:gd name="T15" fmla="*/ 12 h 15"/>
                  <a:gd name="T16" fmla="*/ 1 w 6"/>
                  <a:gd name="T17" fmla="*/ 12 h 15"/>
                  <a:gd name="T18" fmla="*/ 2 w 6"/>
                  <a:gd name="T19" fmla="*/ 11 h 15"/>
                  <a:gd name="T20" fmla="*/ 2 w 6"/>
                  <a:gd name="T21" fmla="*/ 10 h 15"/>
                  <a:gd name="T22" fmla="*/ 2 w 6"/>
                  <a:gd name="T23" fmla="*/ 9 h 15"/>
                  <a:gd name="T24" fmla="*/ 2 w 6"/>
                  <a:gd name="T25" fmla="*/ 9 h 15"/>
                  <a:gd name="T26" fmla="*/ 2 w 6"/>
                  <a:gd name="T27" fmla="*/ 10 h 15"/>
                  <a:gd name="T28" fmla="*/ 2 w 6"/>
                  <a:gd name="T29" fmla="*/ 9 h 15"/>
                  <a:gd name="T30" fmla="*/ 2 w 6"/>
                  <a:gd name="T31" fmla="*/ 9 h 15"/>
                  <a:gd name="T32" fmla="*/ 2 w 6"/>
                  <a:gd name="T33" fmla="*/ 8 h 15"/>
                  <a:gd name="T34" fmla="*/ 3 w 6"/>
                  <a:gd name="T35" fmla="*/ 7 h 15"/>
                  <a:gd name="T36" fmla="*/ 3 w 6"/>
                  <a:gd name="T37" fmla="*/ 7 h 15"/>
                  <a:gd name="T38" fmla="*/ 3 w 6"/>
                  <a:gd name="T39" fmla="*/ 7 h 15"/>
                  <a:gd name="T40" fmla="*/ 3 w 6"/>
                  <a:gd name="T41" fmla="*/ 6 h 15"/>
                  <a:gd name="T42" fmla="*/ 3 w 6"/>
                  <a:gd name="T43" fmla="*/ 5 h 15"/>
                  <a:gd name="T44" fmla="*/ 3 w 6"/>
                  <a:gd name="T45" fmla="*/ 5 h 15"/>
                  <a:gd name="T46" fmla="*/ 3 w 6"/>
                  <a:gd name="T47" fmla="*/ 5 h 15"/>
                  <a:gd name="T48" fmla="*/ 3 w 6"/>
                  <a:gd name="T49" fmla="*/ 4 h 15"/>
                  <a:gd name="T50" fmla="*/ 3 w 6"/>
                  <a:gd name="T51" fmla="*/ 4 h 15"/>
                  <a:gd name="T52" fmla="*/ 4 w 6"/>
                  <a:gd name="T53" fmla="*/ 4 h 15"/>
                  <a:gd name="T54" fmla="*/ 4 w 6"/>
                  <a:gd name="T55" fmla="*/ 3 h 15"/>
                  <a:gd name="T56" fmla="*/ 4 w 6"/>
                  <a:gd name="T57" fmla="*/ 2 h 15"/>
                  <a:gd name="T58" fmla="*/ 4 w 6"/>
                  <a:gd name="T59" fmla="*/ 2 h 15"/>
                  <a:gd name="T60" fmla="*/ 4 w 6"/>
                  <a:gd name="T61" fmla="*/ 3 h 15"/>
                  <a:gd name="T62" fmla="*/ 4 w 6"/>
                  <a:gd name="T63" fmla="*/ 3 h 15"/>
                  <a:gd name="T64" fmla="*/ 4 w 6"/>
                  <a:gd name="T65" fmla="*/ 3 h 15"/>
                  <a:gd name="T66" fmla="*/ 4 w 6"/>
                  <a:gd name="T67" fmla="*/ 2 h 15"/>
                  <a:gd name="T68" fmla="*/ 4 w 6"/>
                  <a:gd name="T69" fmla="*/ 2 h 15"/>
                  <a:gd name="T70" fmla="*/ 5 w 6"/>
                  <a:gd name="T71" fmla="*/ 2 h 15"/>
                  <a:gd name="T72" fmla="*/ 5 w 6"/>
                  <a:gd name="T73" fmla="*/ 2 h 15"/>
                  <a:gd name="T74" fmla="*/ 5 w 6"/>
                  <a:gd name="T75" fmla="*/ 1 h 15"/>
                  <a:gd name="T76" fmla="*/ 5 w 6"/>
                  <a:gd name="T77" fmla="*/ 0 h 15"/>
                  <a:gd name="T78" fmla="*/ 5 w 6"/>
                  <a:gd name="T79" fmla="*/ 1 h 15"/>
                  <a:gd name="T80" fmla="*/ 5 w 6"/>
                  <a:gd name="T81" fmla="*/ 1 h 15"/>
                  <a:gd name="T82" fmla="*/ 5 w 6"/>
                  <a:gd name="T83" fmla="*/ 1 h 15"/>
                  <a:gd name="T84" fmla="*/ 5 w 6"/>
                  <a:gd name="T85" fmla="*/ 1 h 15"/>
                  <a:gd name="T86" fmla="*/ 6 w 6"/>
                  <a:gd name="T87" fmla="*/ 1 h 15"/>
                  <a:gd name="T88" fmla="*/ 6 w 6"/>
                  <a:gd name="T89" fmla="*/ 1 h 15"/>
                  <a:gd name="T90" fmla="*/ 6 w 6"/>
                  <a:gd name="T91" fmla="*/ 1 h 15"/>
                  <a:gd name="T92" fmla="*/ 6 w 6"/>
                  <a:gd name="T93" fmla="*/ 1 h 15"/>
                  <a:gd name="T94" fmla="*/ 6 w 6"/>
                  <a:gd name="T9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5">
                    <a:moveTo>
                      <a:pt x="0" y="15"/>
                    </a:move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43" name="Freeform 2916"/>
              <p:cNvSpPr>
                <a:spLocks/>
              </p:cNvSpPr>
              <p:nvPr/>
            </p:nvSpPr>
            <p:spPr bwMode="auto">
              <a:xfrm>
                <a:off x="2932" y="2837"/>
                <a:ext cx="3" cy="4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0 w 4"/>
                  <a:gd name="T9" fmla="*/ 1 h 5"/>
                  <a:gd name="T10" fmla="*/ 0 w 4"/>
                  <a:gd name="T11" fmla="*/ 0 h 5"/>
                  <a:gd name="T12" fmla="*/ 1 w 4"/>
                  <a:gd name="T13" fmla="*/ 0 h 5"/>
                  <a:gd name="T14" fmla="*/ 1 w 4"/>
                  <a:gd name="T15" fmla="*/ 0 h 5"/>
                  <a:gd name="T16" fmla="*/ 1 w 4"/>
                  <a:gd name="T17" fmla="*/ 0 h 5"/>
                  <a:gd name="T18" fmla="*/ 1 w 4"/>
                  <a:gd name="T19" fmla="*/ 0 h 5"/>
                  <a:gd name="T20" fmla="*/ 1 w 4"/>
                  <a:gd name="T21" fmla="*/ 0 h 5"/>
                  <a:gd name="T22" fmla="*/ 1 w 4"/>
                  <a:gd name="T23" fmla="*/ 0 h 5"/>
                  <a:gd name="T24" fmla="*/ 1 w 4"/>
                  <a:gd name="T25" fmla="*/ 0 h 5"/>
                  <a:gd name="T26" fmla="*/ 1 w 4"/>
                  <a:gd name="T27" fmla="*/ 1 h 5"/>
                  <a:gd name="T28" fmla="*/ 1 w 4"/>
                  <a:gd name="T29" fmla="*/ 1 h 5"/>
                  <a:gd name="T30" fmla="*/ 1 w 4"/>
                  <a:gd name="T31" fmla="*/ 0 h 5"/>
                  <a:gd name="T32" fmla="*/ 2 w 4"/>
                  <a:gd name="T33" fmla="*/ 0 h 5"/>
                  <a:gd name="T34" fmla="*/ 2 w 4"/>
                  <a:gd name="T35" fmla="*/ 0 h 5"/>
                  <a:gd name="T36" fmla="*/ 2 w 4"/>
                  <a:gd name="T37" fmla="*/ 0 h 5"/>
                  <a:gd name="T38" fmla="*/ 2 w 4"/>
                  <a:gd name="T39" fmla="*/ 0 h 5"/>
                  <a:gd name="T40" fmla="*/ 2 w 4"/>
                  <a:gd name="T41" fmla="*/ 0 h 5"/>
                  <a:gd name="T42" fmla="*/ 2 w 4"/>
                  <a:gd name="T43" fmla="*/ 1 h 5"/>
                  <a:gd name="T44" fmla="*/ 2 w 4"/>
                  <a:gd name="T45" fmla="*/ 1 h 5"/>
                  <a:gd name="T46" fmla="*/ 2 w 4"/>
                  <a:gd name="T47" fmla="*/ 1 h 5"/>
                  <a:gd name="T48" fmla="*/ 2 w 4"/>
                  <a:gd name="T49" fmla="*/ 1 h 5"/>
                  <a:gd name="T50" fmla="*/ 2 w 4"/>
                  <a:gd name="T51" fmla="*/ 2 h 5"/>
                  <a:gd name="T52" fmla="*/ 3 w 4"/>
                  <a:gd name="T53" fmla="*/ 1 h 5"/>
                  <a:gd name="T54" fmla="*/ 3 w 4"/>
                  <a:gd name="T55" fmla="*/ 1 h 5"/>
                  <a:gd name="T56" fmla="*/ 3 w 4"/>
                  <a:gd name="T57" fmla="*/ 2 h 5"/>
                  <a:gd name="T58" fmla="*/ 3 w 4"/>
                  <a:gd name="T59" fmla="*/ 1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3 h 5"/>
                  <a:gd name="T66" fmla="*/ 3 w 4"/>
                  <a:gd name="T67" fmla="*/ 3 h 5"/>
                  <a:gd name="T68" fmla="*/ 3 w 4"/>
                  <a:gd name="T69" fmla="*/ 2 h 5"/>
                  <a:gd name="T70" fmla="*/ 3 w 4"/>
                  <a:gd name="T71" fmla="*/ 3 h 5"/>
                  <a:gd name="T72" fmla="*/ 3 w 4"/>
                  <a:gd name="T73" fmla="*/ 3 h 5"/>
                  <a:gd name="T74" fmla="*/ 3 w 4"/>
                  <a:gd name="T75" fmla="*/ 3 h 5"/>
                  <a:gd name="T76" fmla="*/ 3 w 4"/>
                  <a:gd name="T77" fmla="*/ 3 h 5"/>
                  <a:gd name="T78" fmla="*/ 4 w 4"/>
                  <a:gd name="T79" fmla="*/ 3 h 5"/>
                  <a:gd name="T80" fmla="*/ 4 w 4"/>
                  <a:gd name="T81" fmla="*/ 3 h 5"/>
                  <a:gd name="T82" fmla="*/ 4 w 4"/>
                  <a:gd name="T83" fmla="*/ 3 h 5"/>
                  <a:gd name="T84" fmla="*/ 4 w 4"/>
                  <a:gd name="T85" fmla="*/ 4 h 5"/>
                  <a:gd name="T86" fmla="*/ 4 w 4"/>
                  <a:gd name="T87" fmla="*/ 4 h 5"/>
                  <a:gd name="T88" fmla="*/ 4 w 4"/>
                  <a:gd name="T89" fmla="*/ 5 h 5"/>
                  <a:gd name="T90" fmla="*/ 4 w 4"/>
                  <a:gd name="T91" fmla="*/ 5 h 5"/>
                  <a:gd name="T92" fmla="*/ 4 w 4"/>
                  <a:gd name="T93" fmla="*/ 3 h 5"/>
                  <a:gd name="T94" fmla="*/ 4 w 4"/>
                  <a:gd name="T95" fmla="*/ 4 h 5"/>
                  <a:gd name="T96" fmla="*/ 4 w 4"/>
                  <a:gd name="T9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44" name="Freeform 2917"/>
              <p:cNvSpPr>
                <a:spLocks/>
              </p:cNvSpPr>
              <p:nvPr/>
            </p:nvSpPr>
            <p:spPr bwMode="auto">
              <a:xfrm>
                <a:off x="2936" y="2833"/>
                <a:ext cx="6" cy="9"/>
              </a:xfrm>
              <a:custGeom>
                <a:avLst/>
                <a:gdLst>
                  <a:gd name="T0" fmla="*/ 1 w 6"/>
                  <a:gd name="T1" fmla="*/ 7 h 9"/>
                  <a:gd name="T2" fmla="*/ 1 w 6"/>
                  <a:gd name="T3" fmla="*/ 7 h 9"/>
                  <a:gd name="T4" fmla="*/ 1 w 6"/>
                  <a:gd name="T5" fmla="*/ 8 h 9"/>
                  <a:gd name="T6" fmla="*/ 1 w 6"/>
                  <a:gd name="T7" fmla="*/ 7 h 9"/>
                  <a:gd name="T8" fmla="*/ 1 w 6"/>
                  <a:gd name="T9" fmla="*/ 8 h 9"/>
                  <a:gd name="T10" fmla="*/ 1 w 6"/>
                  <a:gd name="T11" fmla="*/ 8 h 9"/>
                  <a:gd name="T12" fmla="*/ 1 w 6"/>
                  <a:gd name="T13" fmla="*/ 8 h 9"/>
                  <a:gd name="T14" fmla="*/ 1 w 6"/>
                  <a:gd name="T15" fmla="*/ 8 h 9"/>
                  <a:gd name="T16" fmla="*/ 1 w 6"/>
                  <a:gd name="T17" fmla="*/ 8 h 9"/>
                  <a:gd name="T18" fmla="*/ 1 w 6"/>
                  <a:gd name="T19" fmla="*/ 8 h 9"/>
                  <a:gd name="T20" fmla="*/ 1 w 6"/>
                  <a:gd name="T21" fmla="*/ 8 h 9"/>
                  <a:gd name="T22" fmla="*/ 1 w 6"/>
                  <a:gd name="T23" fmla="*/ 8 h 9"/>
                  <a:gd name="T24" fmla="*/ 2 w 6"/>
                  <a:gd name="T25" fmla="*/ 7 h 9"/>
                  <a:gd name="T26" fmla="*/ 2 w 6"/>
                  <a:gd name="T27" fmla="*/ 7 h 9"/>
                  <a:gd name="T28" fmla="*/ 2 w 6"/>
                  <a:gd name="T29" fmla="*/ 7 h 9"/>
                  <a:gd name="T30" fmla="*/ 2 w 6"/>
                  <a:gd name="T31" fmla="*/ 8 h 9"/>
                  <a:gd name="T32" fmla="*/ 2 w 6"/>
                  <a:gd name="T33" fmla="*/ 8 h 9"/>
                  <a:gd name="T34" fmla="*/ 2 w 6"/>
                  <a:gd name="T35" fmla="*/ 8 h 9"/>
                  <a:gd name="T36" fmla="*/ 2 w 6"/>
                  <a:gd name="T37" fmla="*/ 8 h 9"/>
                  <a:gd name="T38" fmla="*/ 2 w 6"/>
                  <a:gd name="T39" fmla="*/ 8 h 9"/>
                  <a:gd name="T40" fmla="*/ 2 w 6"/>
                  <a:gd name="T41" fmla="*/ 8 h 9"/>
                  <a:gd name="T42" fmla="*/ 2 w 6"/>
                  <a:gd name="T43" fmla="*/ 9 h 9"/>
                  <a:gd name="T44" fmla="*/ 2 w 6"/>
                  <a:gd name="T45" fmla="*/ 8 h 9"/>
                  <a:gd name="T46" fmla="*/ 3 w 6"/>
                  <a:gd name="T47" fmla="*/ 8 h 9"/>
                  <a:gd name="T48" fmla="*/ 3 w 6"/>
                  <a:gd name="T49" fmla="*/ 8 h 9"/>
                  <a:gd name="T50" fmla="*/ 3 w 6"/>
                  <a:gd name="T51" fmla="*/ 8 h 9"/>
                  <a:gd name="T52" fmla="*/ 3 w 6"/>
                  <a:gd name="T53" fmla="*/ 6 h 9"/>
                  <a:gd name="T54" fmla="*/ 3 w 6"/>
                  <a:gd name="T55" fmla="*/ 6 h 9"/>
                  <a:gd name="T56" fmla="*/ 3 w 6"/>
                  <a:gd name="T57" fmla="*/ 7 h 9"/>
                  <a:gd name="T58" fmla="*/ 3 w 6"/>
                  <a:gd name="T59" fmla="*/ 7 h 9"/>
                  <a:gd name="T60" fmla="*/ 3 w 6"/>
                  <a:gd name="T61" fmla="*/ 7 h 9"/>
                  <a:gd name="T62" fmla="*/ 4 w 6"/>
                  <a:gd name="T63" fmla="*/ 6 h 9"/>
                  <a:gd name="T64" fmla="*/ 4 w 6"/>
                  <a:gd name="T65" fmla="*/ 6 h 9"/>
                  <a:gd name="T66" fmla="*/ 4 w 6"/>
                  <a:gd name="T67" fmla="*/ 6 h 9"/>
                  <a:gd name="T68" fmla="*/ 4 w 6"/>
                  <a:gd name="T69" fmla="*/ 6 h 9"/>
                  <a:gd name="T70" fmla="*/ 4 w 6"/>
                  <a:gd name="T71" fmla="*/ 5 h 9"/>
                  <a:gd name="T72" fmla="*/ 4 w 6"/>
                  <a:gd name="T73" fmla="*/ 5 h 9"/>
                  <a:gd name="T74" fmla="*/ 4 w 6"/>
                  <a:gd name="T75" fmla="*/ 4 h 9"/>
                  <a:gd name="T76" fmla="*/ 4 w 6"/>
                  <a:gd name="T77" fmla="*/ 4 h 9"/>
                  <a:gd name="T78" fmla="*/ 4 w 6"/>
                  <a:gd name="T79" fmla="*/ 4 h 9"/>
                  <a:gd name="T80" fmla="*/ 5 w 6"/>
                  <a:gd name="T81" fmla="*/ 3 h 9"/>
                  <a:gd name="T82" fmla="*/ 5 w 6"/>
                  <a:gd name="T83" fmla="*/ 3 h 9"/>
                  <a:gd name="T84" fmla="*/ 5 w 6"/>
                  <a:gd name="T85" fmla="*/ 3 h 9"/>
                  <a:gd name="T86" fmla="*/ 5 w 6"/>
                  <a:gd name="T87" fmla="*/ 2 h 9"/>
                  <a:gd name="T88" fmla="*/ 5 w 6"/>
                  <a:gd name="T89" fmla="*/ 2 h 9"/>
                  <a:gd name="T90" fmla="*/ 5 w 6"/>
                  <a:gd name="T91" fmla="*/ 1 h 9"/>
                  <a:gd name="T92" fmla="*/ 5 w 6"/>
                  <a:gd name="T93" fmla="*/ 1 h 9"/>
                  <a:gd name="T94" fmla="*/ 6 w 6"/>
                  <a:gd name="T95" fmla="*/ 0 h 9"/>
                  <a:gd name="T96" fmla="*/ 6 w 6"/>
                  <a:gd name="T9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9">
                    <a:moveTo>
                      <a:pt x="0" y="8"/>
                    </a:move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45" name="Freeform 2918"/>
              <p:cNvSpPr>
                <a:spLocks/>
              </p:cNvSpPr>
              <p:nvPr/>
            </p:nvSpPr>
            <p:spPr bwMode="auto">
              <a:xfrm>
                <a:off x="2942" y="2809"/>
                <a:ext cx="5" cy="26"/>
              </a:xfrm>
              <a:custGeom>
                <a:avLst/>
                <a:gdLst>
                  <a:gd name="T0" fmla="*/ 0 w 5"/>
                  <a:gd name="T1" fmla="*/ 26 h 26"/>
                  <a:gd name="T2" fmla="*/ 0 w 5"/>
                  <a:gd name="T3" fmla="*/ 24 h 26"/>
                  <a:gd name="T4" fmla="*/ 0 w 5"/>
                  <a:gd name="T5" fmla="*/ 23 h 26"/>
                  <a:gd name="T6" fmla="*/ 0 w 5"/>
                  <a:gd name="T7" fmla="*/ 23 h 26"/>
                  <a:gd name="T8" fmla="*/ 0 w 5"/>
                  <a:gd name="T9" fmla="*/ 22 h 26"/>
                  <a:gd name="T10" fmla="*/ 0 w 5"/>
                  <a:gd name="T11" fmla="*/ 23 h 26"/>
                  <a:gd name="T12" fmla="*/ 1 w 5"/>
                  <a:gd name="T13" fmla="*/ 21 h 26"/>
                  <a:gd name="T14" fmla="*/ 1 w 5"/>
                  <a:gd name="T15" fmla="*/ 21 h 26"/>
                  <a:gd name="T16" fmla="*/ 1 w 5"/>
                  <a:gd name="T17" fmla="*/ 22 h 26"/>
                  <a:gd name="T18" fmla="*/ 1 w 5"/>
                  <a:gd name="T19" fmla="*/ 20 h 26"/>
                  <a:gd name="T20" fmla="*/ 1 w 5"/>
                  <a:gd name="T21" fmla="*/ 20 h 26"/>
                  <a:gd name="T22" fmla="*/ 1 w 5"/>
                  <a:gd name="T23" fmla="*/ 20 h 26"/>
                  <a:gd name="T24" fmla="*/ 1 w 5"/>
                  <a:gd name="T25" fmla="*/ 19 h 26"/>
                  <a:gd name="T26" fmla="*/ 1 w 5"/>
                  <a:gd name="T27" fmla="*/ 19 h 26"/>
                  <a:gd name="T28" fmla="*/ 1 w 5"/>
                  <a:gd name="T29" fmla="*/ 19 h 26"/>
                  <a:gd name="T30" fmla="*/ 2 w 5"/>
                  <a:gd name="T31" fmla="*/ 17 h 26"/>
                  <a:gd name="T32" fmla="*/ 2 w 5"/>
                  <a:gd name="T33" fmla="*/ 17 h 26"/>
                  <a:gd name="T34" fmla="*/ 2 w 5"/>
                  <a:gd name="T35" fmla="*/ 18 h 26"/>
                  <a:gd name="T36" fmla="*/ 2 w 5"/>
                  <a:gd name="T37" fmla="*/ 16 h 26"/>
                  <a:gd name="T38" fmla="*/ 2 w 5"/>
                  <a:gd name="T39" fmla="*/ 16 h 26"/>
                  <a:gd name="T40" fmla="*/ 2 w 5"/>
                  <a:gd name="T41" fmla="*/ 16 h 26"/>
                  <a:gd name="T42" fmla="*/ 2 w 5"/>
                  <a:gd name="T43" fmla="*/ 15 h 26"/>
                  <a:gd name="T44" fmla="*/ 2 w 5"/>
                  <a:gd name="T45" fmla="*/ 14 h 26"/>
                  <a:gd name="T46" fmla="*/ 3 w 5"/>
                  <a:gd name="T47" fmla="*/ 13 h 26"/>
                  <a:gd name="T48" fmla="*/ 3 w 5"/>
                  <a:gd name="T49" fmla="*/ 12 h 26"/>
                  <a:gd name="T50" fmla="*/ 3 w 5"/>
                  <a:gd name="T51" fmla="*/ 12 h 26"/>
                  <a:gd name="T52" fmla="*/ 3 w 5"/>
                  <a:gd name="T53" fmla="*/ 11 h 26"/>
                  <a:gd name="T54" fmla="*/ 3 w 5"/>
                  <a:gd name="T55" fmla="*/ 11 h 26"/>
                  <a:gd name="T56" fmla="*/ 3 w 5"/>
                  <a:gd name="T57" fmla="*/ 11 h 26"/>
                  <a:gd name="T58" fmla="*/ 3 w 5"/>
                  <a:gd name="T59" fmla="*/ 9 h 26"/>
                  <a:gd name="T60" fmla="*/ 3 w 5"/>
                  <a:gd name="T61" fmla="*/ 8 h 26"/>
                  <a:gd name="T62" fmla="*/ 3 w 5"/>
                  <a:gd name="T63" fmla="*/ 8 h 26"/>
                  <a:gd name="T64" fmla="*/ 4 w 5"/>
                  <a:gd name="T65" fmla="*/ 8 h 26"/>
                  <a:gd name="T66" fmla="*/ 4 w 5"/>
                  <a:gd name="T67" fmla="*/ 8 h 26"/>
                  <a:gd name="T68" fmla="*/ 4 w 5"/>
                  <a:gd name="T69" fmla="*/ 7 h 26"/>
                  <a:gd name="T70" fmla="*/ 4 w 5"/>
                  <a:gd name="T71" fmla="*/ 7 h 26"/>
                  <a:gd name="T72" fmla="*/ 4 w 5"/>
                  <a:gd name="T73" fmla="*/ 6 h 26"/>
                  <a:gd name="T74" fmla="*/ 4 w 5"/>
                  <a:gd name="T75" fmla="*/ 6 h 26"/>
                  <a:gd name="T76" fmla="*/ 4 w 5"/>
                  <a:gd name="T77" fmla="*/ 4 h 26"/>
                  <a:gd name="T78" fmla="*/ 4 w 5"/>
                  <a:gd name="T79" fmla="*/ 4 h 26"/>
                  <a:gd name="T80" fmla="*/ 4 w 5"/>
                  <a:gd name="T81" fmla="*/ 2 h 26"/>
                  <a:gd name="T82" fmla="*/ 5 w 5"/>
                  <a:gd name="T83" fmla="*/ 3 h 26"/>
                  <a:gd name="T84" fmla="*/ 5 w 5"/>
                  <a:gd name="T85" fmla="*/ 3 h 26"/>
                  <a:gd name="T86" fmla="*/ 5 w 5"/>
                  <a:gd name="T87" fmla="*/ 1 h 26"/>
                  <a:gd name="T88" fmla="*/ 5 w 5"/>
                  <a:gd name="T89" fmla="*/ 0 h 26"/>
                  <a:gd name="T90" fmla="*/ 5 w 5"/>
                  <a:gd name="T91" fmla="*/ 0 h 26"/>
                  <a:gd name="T92" fmla="*/ 5 w 5"/>
                  <a:gd name="T93" fmla="*/ 0 h 26"/>
                  <a:gd name="T94" fmla="*/ 5 w 5"/>
                  <a:gd name="T9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6">
                    <a:moveTo>
                      <a:pt x="0" y="26"/>
                    </a:move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46" name="Freeform 2919"/>
              <p:cNvSpPr>
                <a:spLocks/>
              </p:cNvSpPr>
              <p:nvPr/>
            </p:nvSpPr>
            <p:spPr bwMode="auto">
              <a:xfrm>
                <a:off x="2946" y="2802"/>
                <a:ext cx="6" cy="6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6 h 7"/>
                  <a:gd name="T4" fmla="*/ 1 w 5"/>
                  <a:gd name="T5" fmla="*/ 7 h 7"/>
                  <a:gd name="T6" fmla="*/ 1 w 5"/>
                  <a:gd name="T7" fmla="*/ 6 h 7"/>
                  <a:gd name="T8" fmla="*/ 1 w 5"/>
                  <a:gd name="T9" fmla="*/ 5 h 7"/>
                  <a:gd name="T10" fmla="*/ 1 w 5"/>
                  <a:gd name="T11" fmla="*/ 5 h 7"/>
                  <a:gd name="T12" fmla="*/ 1 w 5"/>
                  <a:gd name="T13" fmla="*/ 5 h 7"/>
                  <a:gd name="T14" fmla="*/ 1 w 5"/>
                  <a:gd name="T15" fmla="*/ 5 h 7"/>
                  <a:gd name="T16" fmla="*/ 1 w 5"/>
                  <a:gd name="T17" fmla="*/ 4 h 7"/>
                  <a:gd name="T18" fmla="*/ 1 w 5"/>
                  <a:gd name="T19" fmla="*/ 3 h 7"/>
                  <a:gd name="T20" fmla="*/ 1 w 5"/>
                  <a:gd name="T21" fmla="*/ 3 h 7"/>
                  <a:gd name="T22" fmla="*/ 1 w 5"/>
                  <a:gd name="T23" fmla="*/ 3 h 7"/>
                  <a:gd name="T24" fmla="*/ 2 w 5"/>
                  <a:gd name="T25" fmla="*/ 3 h 7"/>
                  <a:gd name="T26" fmla="*/ 2 w 5"/>
                  <a:gd name="T27" fmla="*/ 2 h 7"/>
                  <a:gd name="T28" fmla="*/ 2 w 5"/>
                  <a:gd name="T29" fmla="*/ 3 h 7"/>
                  <a:gd name="T30" fmla="*/ 2 w 5"/>
                  <a:gd name="T31" fmla="*/ 3 h 7"/>
                  <a:gd name="T32" fmla="*/ 2 w 5"/>
                  <a:gd name="T33" fmla="*/ 3 h 7"/>
                  <a:gd name="T34" fmla="*/ 2 w 5"/>
                  <a:gd name="T35" fmla="*/ 2 h 7"/>
                  <a:gd name="T36" fmla="*/ 2 w 5"/>
                  <a:gd name="T37" fmla="*/ 2 h 7"/>
                  <a:gd name="T38" fmla="*/ 2 w 5"/>
                  <a:gd name="T39" fmla="*/ 2 h 7"/>
                  <a:gd name="T40" fmla="*/ 2 w 5"/>
                  <a:gd name="T41" fmla="*/ 1 h 7"/>
                  <a:gd name="T42" fmla="*/ 2 w 5"/>
                  <a:gd name="T43" fmla="*/ 1 h 7"/>
                  <a:gd name="T44" fmla="*/ 3 w 5"/>
                  <a:gd name="T45" fmla="*/ 2 h 7"/>
                  <a:gd name="T46" fmla="*/ 3 w 5"/>
                  <a:gd name="T47" fmla="*/ 2 h 7"/>
                  <a:gd name="T48" fmla="*/ 3 w 5"/>
                  <a:gd name="T49" fmla="*/ 1 h 7"/>
                  <a:gd name="T50" fmla="*/ 3 w 5"/>
                  <a:gd name="T51" fmla="*/ 0 h 7"/>
                  <a:gd name="T52" fmla="*/ 3 w 5"/>
                  <a:gd name="T53" fmla="*/ 0 h 7"/>
                  <a:gd name="T54" fmla="*/ 3 w 5"/>
                  <a:gd name="T55" fmla="*/ 2 h 7"/>
                  <a:gd name="T56" fmla="*/ 3 w 5"/>
                  <a:gd name="T57" fmla="*/ 2 h 7"/>
                  <a:gd name="T58" fmla="*/ 3 w 5"/>
                  <a:gd name="T59" fmla="*/ 1 h 7"/>
                  <a:gd name="T60" fmla="*/ 3 w 5"/>
                  <a:gd name="T61" fmla="*/ 1 h 7"/>
                  <a:gd name="T62" fmla="*/ 4 w 5"/>
                  <a:gd name="T63" fmla="*/ 2 h 7"/>
                  <a:gd name="T64" fmla="*/ 4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2 h 7"/>
                  <a:gd name="T72" fmla="*/ 4 w 5"/>
                  <a:gd name="T73" fmla="*/ 2 h 7"/>
                  <a:gd name="T74" fmla="*/ 4 w 5"/>
                  <a:gd name="T75" fmla="*/ 2 h 7"/>
                  <a:gd name="T76" fmla="*/ 4 w 5"/>
                  <a:gd name="T77" fmla="*/ 2 h 7"/>
                  <a:gd name="T78" fmla="*/ 4 w 5"/>
                  <a:gd name="T79" fmla="*/ 3 h 7"/>
                  <a:gd name="T80" fmla="*/ 4 w 5"/>
                  <a:gd name="T81" fmla="*/ 3 h 7"/>
                  <a:gd name="T82" fmla="*/ 4 w 5"/>
                  <a:gd name="T83" fmla="*/ 2 h 7"/>
                  <a:gd name="T84" fmla="*/ 5 w 5"/>
                  <a:gd name="T85" fmla="*/ 2 h 7"/>
                  <a:gd name="T86" fmla="*/ 5 w 5"/>
                  <a:gd name="T87" fmla="*/ 2 h 7"/>
                  <a:gd name="T88" fmla="*/ 5 w 5"/>
                  <a:gd name="T89" fmla="*/ 4 h 7"/>
                  <a:gd name="T90" fmla="*/ 5 w 5"/>
                  <a:gd name="T91" fmla="*/ 2 h 7"/>
                  <a:gd name="T92" fmla="*/ 5 w 5"/>
                  <a:gd name="T93" fmla="*/ 2 h 7"/>
                  <a:gd name="T94" fmla="*/ 5 w 5"/>
                  <a:gd name="T95" fmla="*/ 3 h 7"/>
                  <a:gd name="T96" fmla="*/ 5 w 5"/>
                  <a:gd name="T9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47" name="Freeform 2920"/>
              <p:cNvSpPr>
                <a:spLocks/>
              </p:cNvSpPr>
              <p:nvPr/>
            </p:nvSpPr>
            <p:spPr bwMode="auto">
              <a:xfrm>
                <a:off x="2952" y="2805"/>
                <a:ext cx="3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1 h 4"/>
                  <a:gd name="T10" fmla="*/ 1 w 4"/>
                  <a:gd name="T11" fmla="*/ 1 h 4"/>
                  <a:gd name="T12" fmla="*/ 1 w 4"/>
                  <a:gd name="T13" fmla="*/ 1 h 4"/>
                  <a:gd name="T14" fmla="*/ 1 w 4"/>
                  <a:gd name="T15" fmla="*/ 0 h 4"/>
                  <a:gd name="T16" fmla="*/ 1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2 h 4"/>
                  <a:gd name="T26" fmla="*/ 1 w 4"/>
                  <a:gd name="T27" fmla="*/ 2 h 4"/>
                  <a:gd name="T28" fmla="*/ 1 w 4"/>
                  <a:gd name="T29" fmla="*/ 2 h 4"/>
                  <a:gd name="T30" fmla="*/ 2 w 4"/>
                  <a:gd name="T31" fmla="*/ 2 h 4"/>
                  <a:gd name="T32" fmla="*/ 2 w 4"/>
                  <a:gd name="T33" fmla="*/ 2 h 4"/>
                  <a:gd name="T34" fmla="*/ 2 w 4"/>
                  <a:gd name="T35" fmla="*/ 3 h 4"/>
                  <a:gd name="T36" fmla="*/ 2 w 4"/>
                  <a:gd name="T37" fmla="*/ 3 h 4"/>
                  <a:gd name="T38" fmla="*/ 2 w 4"/>
                  <a:gd name="T39" fmla="*/ 3 h 4"/>
                  <a:gd name="T40" fmla="*/ 2 w 4"/>
                  <a:gd name="T41" fmla="*/ 3 h 4"/>
                  <a:gd name="T42" fmla="*/ 2 w 4"/>
                  <a:gd name="T43" fmla="*/ 3 h 4"/>
                  <a:gd name="T44" fmla="*/ 2 w 4"/>
                  <a:gd name="T45" fmla="*/ 3 h 4"/>
                  <a:gd name="T46" fmla="*/ 2 w 4"/>
                  <a:gd name="T47" fmla="*/ 2 h 4"/>
                  <a:gd name="T48" fmla="*/ 2 w 4"/>
                  <a:gd name="T49" fmla="*/ 3 h 4"/>
                  <a:gd name="T50" fmla="*/ 2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3 w 4"/>
                  <a:gd name="T57" fmla="*/ 3 h 4"/>
                  <a:gd name="T58" fmla="*/ 3 w 4"/>
                  <a:gd name="T59" fmla="*/ 3 h 4"/>
                  <a:gd name="T60" fmla="*/ 3 w 4"/>
                  <a:gd name="T61" fmla="*/ 3 h 4"/>
                  <a:gd name="T62" fmla="*/ 3 w 4"/>
                  <a:gd name="T63" fmla="*/ 3 h 4"/>
                  <a:gd name="T64" fmla="*/ 3 w 4"/>
                  <a:gd name="T65" fmla="*/ 4 h 4"/>
                  <a:gd name="T66" fmla="*/ 3 w 4"/>
                  <a:gd name="T67" fmla="*/ 4 h 4"/>
                  <a:gd name="T68" fmla="*/ 3 w 4"/>
                  <a:gd name="T69" fmla="*/ 4 h 4"/>
                  <a:gd name="T70" fmla="*/ 3 w 4"/>
                  <a:gd name="T71" fmla="*/ 3 h 4"/>
                  <a:gd name="T72" fmla="*/ 3 w 4"/>
                  <a:gd name="T73" fmla="*/ 3 h 4"/>
                  <a:gd name="T74" fmla="*/ 3 w 4"/>
                  <a:gd name="T75" fmla="*/ 3 h 4"/>
                  <a:gd name="T76" fmla="*/ 3 w 4"/>
                  <a:gd name="T77" fmla="*/ 3 h 4"/>
                  <a:gd name="T78" fmla="*/ 3 w 4"/>
                  <a:gd name="T79" fmla="*/ 3 h 4"/>
                  <a:gd name="T80" fmla="*/ 4 w 4"/>
                  <a:gd name="T81" fmla="*/ 4 h 4"/>
                  <a:gd name="T82" fmla="*/ 4 w 4"/>
                  <a:gd name="T83" fmla="*/ 4 h 4"/>
                  <a:gd name="T84" fmla="*/ 4 w 4"/>
                  <a:gd name="T85" fmla="*/ 4 h 4"/>
                  <a:gd name="T86" fmla="*/ 4 w 4"/>
                  <a:gd name="T87" fmla="*/ 4 h 4"/>
                  <a:gd name="T88" fmla="*/ 4 w 4"/>
                  <a:gd name="T89" fmla="*/ 3 h 4"/>
                  <a:gd name="T90" fmla="*/ 4 w 4"/>
                  <a:gd name="T91" fmla="*/ 3 h 4"/>
                  <a:gd name="T92" fmla="*/ 4 w 4"/>
                  <a:gd name="T93" fmla="*/ 3 h 4"/>
                  <a:gd name="T94" fmla="*/ 4 w 4"/>
                  <a:gd name="T95" fmla="*/ 3 h 4"/>
                  <a:gd name="T96" fmla="*/ 4 w 4"/>
                  <a:gd name="T9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48" name="Freeform 2921"/>
              <p:cNvSpPr>
                <a:spLocks/>
              </p:cNvSpPr>
              <p:nvPr/>
            </p:nvSpPr>
            <p:spPr bwMode="auto">
              <a:xfrm>
                <a:off x="2956" y="2793"/>
                <a:ext cx="6" cy="16"/>
              </a:xfrm>
              <a:custGeom>
                <a:avLst/>
                <a:gdLst>
                  <a:gd name="T0" fmla="*/ 1 w 6"/>
                  <a:gd name="T1" fmla="*/ 16 h 16"/>
                  <a:gd name="T2" fmla="*/ 1 w 6"/>
                  <a:gd name="T3" fmla="*/ 15 h 16"/>
                  <a:gd name="T4" fmla="*/ 1 w 6"/>
                  <a:gd name="T5" fmla="*/ 14 h 16"/>
                  <a:gd name="T6" fmla="*/ 1 w 6"/>
                  <a:gd name="T7" fmla="*/ 14 h 16"/>
                  <a:gd name="T8" fmla="*/ 1 w 6"/>
                  <a:gd name="T9" fmla="*/ 15 h 16"/>
                  <a:gd name="T10" fmla="*/ 1 w 6"/>
                  <a:gd name="T11" fmla="*/ 13 h 16"/>
                  <a:gd name="T12" fmla="*/ 1 w 6"/>
                  <a:gd name="T13" fmla="*/ 13 h 16"/>
                  <a:gd name="T14" fmla="*/ 1 w 6"/>
                  <a:gd name="T15" fmla="*/ 14 h 16"/>
                  <a:gd name="T16" fmla="*/ 1 w 6"/>
                  <a:gd name="T17" fmla="*/ 14 h 16"/>
                  <a:gd name="T18" fmla="*/ 1 w 6"/>
                  <a:gd name="T19" fmla="*/ 14 h 16"/>
                  <a:gd name="T20" fmla="*/ 1 w 6"/>
                  <a:gd name="T21" fmla="*/ 14 h 16"/>
                  <a:gd name="T22" fmla="*/ 2 w 6"/>
                  <a:gd name="T23" fmla="*/ 14 h 16"/>
                  <a:gd name="T24" fmla="*/ 2 w 6"/>
                  <a:gd name="T25" fmla="*/ 14 h 16"/>
                  <a:gd name="T26" fmla="*/ 2 w 6"/>
                  <a:gd name="T27" fmla="*/ 14 h 16"/>
                  <a:gd name="T28" fmla="*/ 2 w 6"/>
                  <a:gd name="T29" fmla="*/ 13 h 16"/>
                  <a:gd name="T30" fmla="*/ 2 w 6"/>
                  <a:gd name="T31" fmla="*/ 12 h 16"/>
                  <a:gd name="T32" fmla="*/ 2 w 6"/>
                  <a:gd name="T33" fmla="*/ 12 h 16"/>
                  <a:gd name="T34" fmla="*/ 2 w 6"/>
                  <a:gd name="T35" fmla="*/ 12 h 16"/>
                  <a:gd name="T36" fmla="*/ 2 w 6"/>
                  <a:gd name="T37" fmla="*/ 12 h 16"/>
                  <a:gd name="T38" fmla="*/ 2 w 6"/>
                  <a:gd name="T39" fmla="*/ 12 h 16"/>
                  <a:gd name="T40" fmla="*/ 2 w 6"/>
                  <a:gd name="T41" fmla="*/ 12 h 16"/>
                  <a:gd name="T42" fmla="*/ 3 w 6"/>
                  <a:gd name="T43" fmla="*/ 11 h 16"/>
                  <a:gd name="T44" fmla="*/ 3 w 6"/>
                  <a:gd name="T45" fmla="*/ 11 h 16"/>
                  <a:gd name="T46" fmla="*/ 3 w 6"/>
                  <a:gd name="T47" fmla="*/ 9 h 16"/>
                  <a:gd name="T48" fmla="*/ 3 w 6"/>
                  <a:gd name="T49" fmla="*/ 9 h 16"/>
                  <a:gd name="T50" fmla="*/ 3 w 6"/>
                  <a:gd name="T51" fmla="*/ 9 h 16"/>
                  <a:gd name="T52" fmla="*/ 3 w 6"/>
                  <a:gd name="T53" fmla="*/ 10 h 16"/>
                  <a:gd name="T54" fmla="*/ 3 w 6"/>
                  <a:gd name="T55" fmla="*/ 10 h 16"/>
                  <a:gd name="T56" fmla="*/ 3 w 6"/>
                  <a:gd name="T57" fmla="*/ 9 h 16"/>
                  <a:gd name="T58" fmla="*/ 4 w 6"/>
                  <a:gd name="T59" fmla="*/ 8 h 16"/>
                  <a:gd name="T60" fmla="*/ 4 w 6"/>
                  <a:gd name="T61" fmla="*/ 7 h 16"/>
                  <a:gd name="T62" fmla="*/ 4 w 6"/>
                  <a:gd name="T63" fmla="*/ 7 h 16"/>
                  <a:gd name="T64" fmla="*/ 4 w 6"/>
                  <a:gd name="T65" fmla="*/ 7 h 16"/>
                  <a:gd name="T66" fmla="*/ 4 w 6"/>
                  <a:gd name="T67" fmla="*/ 7 h 16"/>
                  <a:gd name="T68" fmla="*/ 4 w 6"/>
                  <a:gd name="T69" fmla="*/ 6 h 16"/>
                  <a:gd name="T70" fmla="*/ 5 w 6"/>
                  <a:gd name="T71" fmla="*/ 5 h 16"/>
                  <a:gd name="T72" fmla="*/ 5 w 6"/>
                  <a:gd name="T73" fmla="*/ 5 h 16"/>
                  <a:gd name="T74" fmla="*/ 5 w 6"/>
                  <a:gd name="T75" fmla="*/ 6 h 16"/>
                  <a:gd name="T76" fmla="*/ 5 w 6"/>
                  <a:gd name="T77" fmla="*/ 4 h 16"/>
                  <a:gd name="T78" fmla="*/ 5 w 6"/>
                  <a:gd name="T79" fmla="*/ 3 h 16"/>
                  <a:gd name="T80" fmla="*/ 5 w 6"/>
                  <a:gd name="T81" fmla="*/ 3 h 16"/>
                  <a:gd name="T82" fmla="*/ 5 w 6"/>
                  <a:gd name="T83" fmla="*/ 3 h 16"/>
                  <a:gd name="T84" fmla="*/ 5 w 6"/>
                  <a:gd name="T85" fmla="*/ 3 h 16"/>
                  <a:gd name="T86" fmla="*/ 5 w 6"/>
                  <a:gd name="T87" fmla="*/ 3 h 16"/>
                  <a:gd name="T88" fmla="*/ 5 w 6"/>
                  <a:gd name="T89" fmla="*/ 3 h 16"/>
                  <a:gd name="T90" fmla="*/ 6 w 6"/>
                  <a:gd name="T91" fmla="*/ 1 h 16"/>
                  <a:gd name="T92" fmla="*/ 6 w 6"/>
                  <a:gd name="T93" fmla="*/ 0 h 16"/>
                  <a:gd name="T94" fmla="*/ 6 w 6"/>
                  <a:gd name="T9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6">
                    <a:moveTo>
                      <a:pt x="0" y="15"/>
                    </a:moveTo>
                    <a:lnTo>
                      <a:pt x="1" y="16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49" name="Freeform 2922"/>
              <p:cNvSpPr>
                <a:spLocks/>
              </p:cNvSpPr>
              <p:nvPr/>
            </p:nvSpPr>
            <p:spPr bwMode="auto">
              <a:xfrm>
                <a:off x="2962" y="2733"/>
                <a:ext cx="6" cy="60"/>
              </a:xfrm>
              <a:custGeom>
                <a:avLst/>
                <a:gdLst>
                  <a:gd name="T0" fmla="*/ 0 w 6"/>
                  <a:gd name="T1" fmla="*/ 60 h 60"/>
                  <a:gd name="T2" fmla="*/ 0 w 6"/>
                  <a:gd name="T3" fmla="*/ 59 h 60"/>
                  <a:gd name="T4" fmla="*/ 0 w 6"/>
                  <a:gd name="T5" fmla="*/ 57 h 60"/>
                  <a:gd name="T6" fmla="*/ 0 w 6"/>
                  <a:gd name="T7" fmla="*/ 57 h 60"/>
                  <a:gd name="T8" fmla="*/ 1 w 6"/>
                  <a:gd name="T9" fmla="*/ 57 h 60"/>
                  <a:gd name="T10" fmla="*/ 1 w 6"/>
                  <a:gd name="T11" fmla="*/ 56 h 60"/>
                  <a:gd name="T12" fmla="*/ 1 w 6"/>
                  <a:gd name="T13" fmla="*/ 55 h 60"/>
                  <a:gd name="T14" fmla="*/ 1 w 6"/>
                  <a:gd name="T15" fmla="*/ 53 h 60"/>
                  <a:gd name="T16" fmla="*/ 1 w 6"/>
                  <a:gd name="T17" fmla="*/ 53 h 60"/>
                  <a:gd name="T18" fmla="*/ 1 w 6"/>
                  <a:gd name="T19" fmla="*/ 52 h 60"/>
                  <a:gd name="T20" fmla="*/ 1 w 6"/>
                  <a:gd name="T21" fmla="*/ 51 h 60"/>
                  <a:gd name="T22" fmla="*/ 1 w 6"/>
                  <a:gd name="T23" fmla="*/ 50 h 60"/>
                  <a:gd name="T24" fmla="*/ 2 w 6"/>
                  <a:gd name="T25" fmla="*/ 51 h 60"/>
                  <a:gd name="T26" fmla="*/ 2 w 6"/>
                  <a:gd name="T27" fmla="*/ 51 h 60"/>
                  <a:gd name="T28" fmla="*/ 2 w 6"/>
                  <a:gd name="T29" fmla="*/ 48 h 60"/>
                  <a:gd name="T30" fmla="*/ 2 w 6"/>
                  <a:gd name="T31" fmla="*/ 47 h 60"/>
                  <a:gd name="T32" fmla="*/ 2 w 6"/>
                  <a:gd name="T33" fmla="*/ 47 h 60"/>
                  <a:gd name="T34" fmla="*/ 2 w 6"/>
                  <a:gd name="T35" fmla="*/ 47 h 60"/>
                  <a:gd name="T36" fmla="*/ 2 w 6"/>
                  <a:gd name="T37" fmla="*/ 46 h 60"/>
                  <a:gd name="T38" fmla="*/ 2 w 6"/>
                  <a:gd name="T39" fmla="*/ 45 h 60"/>
                  <a:gd name="T40" fmla="*/ 3 w 6"/>
                  <a:gd name="T41" fmla="*/ 44 h 60"/>
                  <a:gd name="T42" fmla="*/ 3 w 6"/>
                  <a:gd name="T43" fmla="*/ 44 h 60"/>
                  <a:gd name="T44" fmla="*/ 3 w 6"/>
                  <a:gd name="T45" fmla="*/ 43 h 60"/>
                  <a:gd name="T46" fmla="*/ 3 w 6"/>
                  <a:gd name="T47" fmla="*/ 42 h 60"/>
                  <a:gd name="T48" fmla="*/ 3 w 6"/>
                  <a:gd name="T49" fmla="*/ 40 h 60"/>
                  <a:gd name="T50" fmla="*/ 3 w 6"/>
                  <a:gd name="T51" fmla="*/ 38 h 60"/>
                  <a:gd name="T52" fmla="*/ 3 w 6"/>
                  <a:gd name="T53" fmla="*/ 38 h 60"/>
                  <a:gd name="T54" fmla="*/ 3 w 6"/>
                  <a:gd name="T55" fmla="*/ 37 h 60"/>
                  <a:gd name="T56" fmla="*/ 4 w 6"/>
                  <a:gd name="T57" fmla="*/ 36 h 60"/>
                  <a:gd name="T58" fmla="*/ 4 w 6"/>
                  <a:gd name="T59" fmla="*/ 35 h 60"/>
                  <a:gd name="T60" fmla="*/ 4 w 6"/>
                  <a:gd name="T61" fmla="*/ 33 h 60"/>
                  <a:gd name="T62" fmla="*/ 4 w 6"/>
                  <a:gd name="T63" fmla="*/ 32 h 60"/>
                  <a:gd name="T64" fmla="*/ 4 w 6"/>
                  <a:gd name="T65" fmla="*/ 32 h 60"/>
                  <a:gd name="T66" fmla="*/ 4 w 6"/>
                  <a:gd name="T67" fmla="*/ 29 h 60"/>
                  <a:gd name="T68" fmla="*/ 4 w 6"/>
                  <a:gd name="T69" fmla="*/ 29 h 60"/>
                  <a:gd name="T70" fmla="*/ 5 w 6"/>
                  <a:gd name="T71" fmla="*/ 27 h 60"/>
                  <a:gd name="T72" fmla="*/ 5 w 6"/>
                  <a:gd name="T73" fmla="*/ 25 h 60"/>
                  <a:gd name="T74" fmla="*/ 5 w 6"/>
                  <a:gd name="T75" fmla="*/ 23 h 60"/>
                  <a:gd name="T76" fmla="*/ 5 w 6"/>
                  <a:gd name="T77" fmla="*/ 22 h 60"/>
                  <a:gd name="T78" fmla="*/ 5 w 6"/>
                  <a:gd name="T79" fmla="*/ 18 h 60"/>
                  <a:gd name="T80" fmla="*/ 5 w 6"/>
                  <a:gd name="T81" fmla="*/ 17 h 60"/>
                  <a:gd name="T82" fmla="*/ 6 w 6"/>
                  <a:gd name="T83" fmla="*/ 15 h 60"/>
                  <a:gd name="T84" fmla="*/ 6 w 6"/>
                  <a:gd name="T85" fmla="*/ 13 h 60"/>
                  <a:gd name="T86" fmla="*/ 6 w 6"/>
                  <a:gd name="T87" fmla="*/ 10 h 60"/>
                  <a:gd name="T88" fmla="*/ 6 w 6"/>
                  <a:gd name="T89" fmla="*/ 9 h 60"/>
                  <a:gd name="T90" fmla="*/ 6 w 6"/>
                  <a:gd name="T91" fmla="*/ 6 h 60"/>
                  <a:gd name="T92" fmla="*/ 6 w 6"/>
                  <a:gd name="T93" fmla="*/ 4 h 60"/>
                  <a:gd name="T94" fmla="*/ 6 w 6"/>
                  <a:gd name="T95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60">
                    <a:moveTo>
                      <a:pt x="0" y="60"/>
                    </a:moveTo>
                    <a:lnTo>
                      <a:pt x="0" y="60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1" y="55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2" y="50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50" name="Freeform 2923"/>
              <p:cNvSpPr>
                <a:spLocks/>
              </p:cNvSpPr>
              <p:nvPr/>
            </p:nvSpPr>
            <p:spPr bwMode="auto">
              <a:xfrm>
                <a:off x="2967" y="2622"/>
                <a:ext cx="7" cy="111"/>
              </a:xfrm>
              <a:custGeom>
                <a:avLst/>
                <a:gdLst>
                  <a:gd name="T0" fmla="*/ 1 w 7"/>
                  <a:gd name="T1" fmla="*/ 112 h 112"/>
                  <a:gd name="T2" fmla="*/ 1 w 7"/>
                  <a:gd name="T3" fmla="*/ 108 h 112"/>
                  <a:gd name="T4" fmla="*/ 1 w 7"/>
                  <a:gd name="T5" fmla="*/ 106 h 112"/>
                  <a:gd name="T6" fmla="*/ 1 w 7"/>
                  <a:gd name="T7" fmla="*/ 104 h 112"/>
                  <a:gd name="T8" fmla="*/ 1 w 7"/>
                  <a:gd name="T9" fmla="*/ 102 h 112"/>
                  <a:gd name="T10" fmla="*/ 1 w 7"/>
                  <a:gd name="T11" fmla="*/ 98 h 112"/>
                  <a:gd name="T12" fmla="*/ 1 w 7"/>
                  <a:gd name="T13" fmla="*/ 95 h 112"/>
                  <a:gd name="T14" fmla="*/ 2 w 7"/>
                  <a:gd name="T15" fmla="*/ 92 h 112"/>
                  <a:gd name="T16" fmla="*/ 2 w 7"/>
                  <a:gd name="T17" fmla="*/ 89 h 112"/>
                  <a:gd name="T18" fmla="*/ 2 w 7"/>
                  <a:gd name="T19" fmla="*/ 87 h 112"/>
                  <a:gd name="T20" fmla="*/ 2 w 7"/>
                  <a:gd name="T21" fmla="*/ 83 h 112"/>
                  <a:gd name="T22" fmla="*/ 2 w 7"/>
                  <a:gd name="T23" fmla="*/ 80 h 112"/>
                  <a:gd name="T24" fmla="*/ 2 w 7"/>
                  <a:gd name="T25" fmla="*/ 77 h 112"/>
                  <a:gd name="T26" fmla="*/ 3 w 7"/>
                  <a:gd name="T27" fmla="*/ 74 h 112"/>
                  <a:gd name="T28" fmla="*/ 3 w 7"/>
                  <a:gd name="T29" fmla="*/ 71 h 112"/>
                  <a:gd name="T30" fmla="*/ 3 w 7"/>
                  <a:gd name="T31" fmla="*/ 69 h 112"/>
                  <a:gd name="T32" fmla="*/ 3 w 7"/>
                  <a:gd name="T33" fmla="*/ 65 h 112"/>
                  <a:gd name="T34" fmla="*/ 3 w 7"/>
                  <a:gd name="T35" fmla="*/ 62 h 112"/>
                  <a:gd name="T36" fmla="*/ 3 w 7"/>
                  <a:gd name="T37" fmla="*/ 59 h 112"/>
                  <a:gd name="T38" fmla="*/ 3 w 7"/>
                  <a:gd name="T39" fmla="*/ 56 h 112"/>
                  <a:gd name="T40" fmla="*/ 4 w 7"/>
                  <a:gd name="T41" fmla="*/ 53 h 112"/>
                  <a:gd name="T42" fmla="*/ 4 w 7"/>
                  <a:gd name="T43" fmla="*/ 50 h 112"/>
                  <a:gd name="T44" fmla="*/ 4 w 7"/>
                  <a:gd name="T45" fmla="*/ 46 h 112"/>
                  <a:gd name="T46" fmla="*/ 4 w 7"/>
                  <a:gd name="T47" fmla="*/ 43 h 112"/>
                  <a:gd name="T48" fmla="*/ 4 w 7"/>
                  <a:gd name="T49" fmla="*/ 39 h 112"/>
                  <a:gd name="T50" fmla="*/ 4 w 7"/>
                  <a:gd name="T51" fmla="*/ 38 h 112"/>
                  <a:gd name="T52" fmla="*/ 4 w 7"/>
                  <a:gd name="T53" fmla="*/ 34 h 112"/>
                  <a:gd name="T54" fmla="*/ 5 w 7"/>
                  <a:gd name="T55" fmla="*/ 31 h 112"/>
                  <a:gd name="T56" fmla="*/ 5 w 7"/>
                  <a:gd name="T57" fmla="*/ 28 h 112"/>
                  <a:gd name="T58" fmla="*/ 5 w 7"/>
                  <a:gd name="T59" fmla="*/ 27 h 112"/>
                  <a:gd name="T60" fmla="*/ 5 w 7"/>
                  <a:gd name="T61" fmla="*/ 23 h 112"/>
                  <a:gd name="T62" fmla="*/ 5 w 7"/>
                  <a:gd name="T63" fmla="*/ 20 h 112"/>
                  <a:gd name="T64" fmla="*/ 5 w 7"/>
                  <a:gd name="T65" fmla="*/ 17 h 112"/>
                  <a:gd name="T66" fmla="*/ 6 w 7"/>
                  <a:gd name="T67" fmla="*/ 15 h 112"/>
                  <a:gd name="T68" fmla="*/ 6 w 7"/>
                  <a:gd name="T69" fmla="*/ 13 h 112"/>
                  <a:gd name="T70" fmla="*/ 6 w 7"/>
                  <a:gd name="T71" fmla="*/ 11 h 112"/>
                  <a:gd name="T72" fmla="*/ 6 w 7"/>
                  <a:gd name="T73" fmla="*/ 9 h 112"/>
                  <a:gd name="T74" fmla="*/ 6 w 7"/>
                  <a:gd name="T75" fmla="*/ 8 h 112"/>
                  <a:gd name="T76" fmla="*/ 6 w 7"/>
                  <a:gd name="T77" fmla="*/ 6 h 112"/>
                  <a:gd name="T78" fmla="*/ 6 w 7"/>
                  <a:gd name="T79" fmla="*/ 4 h 112"/>
                  <a:gd name="T80" fmla="*/ 7 w 7"/>
                  <a:gd name="T81" fmla="*/ 4 h 112"/>
                  <a:gd name="T82" fmla="*/ 7 w 7"/>
                  <a:gd name="T83" fmla="*/ 4 h 112"/>
                  <a:gd name="T84" fmla="*/ 7 w 7"/>
                  <a:gd name="T85" fmla="*/ 3 h 112"/>
                  <a:gd name="T86" fmla="*/ 7 w 7"/>
                  <a:gd name="T87" fmla="*/ 1 h 112"/>
                  <a:gd name="T88" fmla="*/ 7 w 7"/>
                  <a:gd name="T89" fmla="*/ 1 h 112"/>
                  <a:gd name="T90" fmla="*/ 7 w 7"/>
                  <a:gd name="T91" fmla="*/ 2 h 112"/>
                  <a:gd name="T92" fmla="*/ 7 w 7"/>
                  <a:gd name="T93" fmla="*/ 1 h 112"/>
                  <a:gd name="T94" fmla="*/ 7 w 7"/>
                  <a:gd name="T9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" h="112">
                    <a:moveTo>
                      <a:pt x="0" y="112"/>
                    </a:moveTo>
                    <a:lnTo>
                      <a:pt x="1" y="112"/>
                    </a:lnTo>
                    <a:lnTo>
                      <a:pt x="1" y="109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1" y="106"/>
                    </a:lnTo>
                    <a:lnTo>
                      <a:pt x="1" y="104"/>
                    </a:lnTo>
                    <a:lnTo>
                      <a:pt x="1" y="104"/>
                    </a:lnTo>
                    <a:lnTo>
                      <a:pt x="1" y="103"/>
                    </a:lnTo>
                    <a:lnTo>
                      <a:pt x="1" y="102"/>
                    </a:lnTo>
                    <a:lnTo>
                      <a:pt x="1" y="99"/>
                    </a:lnTo>
                    <a:lnTo>
                      <a:pt x="1" y="98"/>
                    </a:lnTo>
                    <a:lnTo>
                      <a:pt x="1" y="96"/>
                    </a:lnTo>
                    <a:lnTo>
                      <a:pt x="1" y="95"/>
                    </a:lnTo>
                    <a:lnTo>
                      <a:pt x="1" y="92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9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3" y="74"/>
                    </a:lnTo>
                    <a:lnTo>
                      <a:pt x="3" y="72"/>
                    </a:lnTo>
                    <a:lnTo>
                      <a:pt x="3" y="71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3" y="66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2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51" name="Freeform 2924"/>
              <p:cNvSpPr>
                <a:spLocks/>
              </p:cNvSpPr>
              <p:nvPr/>
            </p:nvSpPr>
            <p:spPr bwMode="auto">
              <a:xfrm>
                <a:off x="2974" y="2622"/>
                <a:ext cx="5" cy="79"/>
              </a:xfrm>
              <a:custGeom>
                <a:avLst/>
                <a:gdLst>
                  <a:gd name="T0" fmla="*/ 0 w 4"/>
                  <a:gd name="T1" fmla="*/ 0 h 80"/>
                  <a:gd name="T2" fmla="*/ 0 w 4"/>
                  <a:gd name="T3" fmla="*/ 0 h 80"/>
                  <a:gd name="T4" fmla="*/ 0 w 4"/>
                  <a:gd name="T5" fmla="*/ 1 h 80"/>
                  <a:gd name="T6" fmla="*/ 1 w 4"/>
                  <a:gd name="T7" fmla="*/ 1 h 80"/>
                  <a:gd name="T8" fmla="*/ 1 w 4"/>
                  <a:gd name="T9" fmla="*/ 1 h 80"/>
                  <a:gd name="T10" fmla="*/ 1 w 4"/>
                  <a:gd name="T11" fmla="*/ 2 h 80"/>
                  <a:gd name="T12" fmla="*/ 1 w 4"/>
                  <a:gd name="T13" fmla="*/ 2 h 80"/>
                  <a:gd name="T14" fmla="*/ 1 w 4"/>
                  <a:gd name="T15" fmla="*/ 4 h 80"/>
                  <a:gd name="T16" fmla="*/ 1 w 4"/>
                  <a:gd name="T17" fmla="*/ 4 h 80"/>
                  <a:gd name="T18" fmla="*/ 1 w 4"/>
                  <a:gd name="T19" fmla="*/ 5 h 80"/>
                  <a:gd name="T20" fmla="*/ 1 w 4"/>
                  <a:gd name="T21" fmla="*/ 5 h 80"/>
                  <a:gd name="T22" fmla="*/ 1 w 4"/>
                  <a:gd name="T23" fmla="*/ 7 h 80"/>
                  <a:gd name="T24" fmla="*/ 1 w 4"/>
                  <a:gd name="T25" fmla="*/ 7 h 80"/>
                  <a:gd name="T26" fmla="*/ 1 w 4"/>
                  <a:gd name="T27" fmla="*/ 9 h 80"/>
                  <a:gd name="T28" fmla="*/ 1 w 4"/>
                  <a:gd name="T29" fmla="*/ 9 h 80"/>
                  <a:gd name="T30" fmla="*/ 2 w 4"/>
                  <a:gd name="T31" fmla="*/ 11 h 80"/>
                  <a:gd name="T32" fmla="*/ 2 w 4"/>
                  <a:gd name="T33" fmla="*/ 11 h 80"/>
                  <a:gd name="T34" fmla="*/ 2 w 4"/>
                  <a:gd name="T35" fmla="*/ 13 h 80"/>
                  <a:gd name="T36" fmla="*/ 2 w 4"/>
                  <a:gd name="T37" fmla="*/ 13 h 80"/>
                  <a:gd name="T38" fmla="*/ 2 w 4"/>
                  <a:gd name="T39" fmla="*/ 15 h 80"/>
                  <a:gd name="T40" fmla="*/ 2 w 4"/>
                  <a:gd name="T41" fmla="*/ 15 h 80"/>
                  <a:gd name="T42" fmla="*/ 2 w 4"/>
                  <a:gd name="T43" fmla="*/ 17 h 80"/>
                  <a:gd name="T44" fmla="*/ 2 w 4"/>
                  <a:gd name="T45" fmla="*/ 17 h 80"/>
                  <a:gd name="T46" fmla="*/ 2 w 4"/>
                  <a:gd name="T47" fmla="*/ 21 h 80"/>
                  <a:gd name="T48" fmla="*/ 2 w 4"/>
                  <a:gd name="T49" fmla="*/ 21 h 80"/>
                  <a:gd name="T50" fmla="*/ 2 w 4"/>
                  <a:gd name="T51" fmla="*/ 26 h 80"/>
                  <a:gd name="T52" fmla="*/ 2 w 4"/>
                  <a:gd name="T53" fmla="*/ 26 h 80"/>
                  <a:gd name="T54" fmla="*/ 2 w 4"/>
                  <a:gd name="T55" fmla="*/ 29 h 80"/>
                  <a:gd name="T56" fmla="*/ 2 w 4"/>
                  <a:gd name="T57" fmla="*/ 29 h 80"/>
                  <a:gd name="T58" fmla="*/ 3 w 4"/>
                  <a:gd name="T59" fmla="*/ 32 h 80"/>
                  <a:gd name="T60" fmla="*/ 3 w 4"/>
                  <a:gd name="T61" fmla="*/ 32 h 80"/>
                  <a:gd name="T62" fmla="*/ 3 w 4"/>
                  <a:gd name="T63" fmla="*/ 38 h 80"/>
                  <a:gd name="T64" fmla="*/ 3 w 4"/>
                  <a:gd name="T65" fmla="*/ 38 h 80"/>
                  <a:gd name="T66" fmla="*/ 3 w 4"/>
                  <a:gd name="T67" fmla="*/ 42 h 80"/>
                  <a:gd name="T68" fmla="*/ 3 w 4"/>
                  <a:gd name="T69" fmla="*/ 42 h 80"/>
                  <a:gd name="T70" fmla="*/ 3 w 4"/>
                  <a:gd name="T71" fmla="*/ 46 h 80"/>
                  <a:gd name="T72" fmla="*/ 3 w 4"/>
                  <a:gd name="T73" fmla="*/ 46 h 80"/>
                  <a:gd name="T74" fmla="*/ 3 w 4"/>
                  <a:gd name="T75" fmla="*/ 51 h 80"/>
                  <a:gd name="T76" fmla="*/ 3 w 4"/>
                  <a:gd name="T77" fmla="*/ 51 h 80"/>
                  <a:gd name="T78" fmla="*/ 3 w 4"/>
                  <a:gd name="T79" fmla="*/ 56 h 80"/>
                  <a:gd name="T80" fmla="*/ 3 w 4"/>
                  <a:gd name="T81" fmla="*/ 56 h 80"/>
                  <a:gd name="T82" fmla="*/ 3 w 4"/>
                  <a:gd name="T83" fmla="*/ 60 h 80"/>
                  <a:gd name="T84" fmla="*/ 3 w 4"/>
                  <a:gd name="T85" fmla="*/ 60 h 80"/>
                  <a:gd name="T86" fmla="*/ 4 w 4"/>
                  <a:gd name="T87" fmla="*/ 65 h 80"/>
                  <a:gd name="T88" fmla="*/ 4 w 4"/>
                  <a:gd name="T89" fmla="*/ 65 h 80"/>
                  <a:gd name="T90" fmla="*/ 4 w 4"/>
                  <a:gd name="T91" fmla="*/ 70 h 80"/>
                  <a:gd name="T92" fmla="*/ 4 w 4"/>
                  <a:gd name="T93" fmla="*/ 70 h 80"/>
                  <a:gd name="T94" fmla="*/ 4 w 4"/>
                  <a:gd name="T95" fmla="*/ 76 h 80"/>
                  <a:gd name="T96" fmla="*/ 4 w 4"/>
                  <a:gd name="T97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80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3" y="32"/>
                    </a:lnTo>
                    <a:lnTo>
                      <a:pt x="3" y="36"/>
                    </a:lnTo>
                    <a:lnTo>
                      <a:pt x="3" y="32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3" y="41"/>
                    </a:lnTo>
                    <a:lnTo>
                      <a:pt x="3" y="38"/>
                    </a:lnTo>
                    <a:lnTo>
                      <a:pt x="3" y="41"/>
                    </a:lnTo>
                    <a:lnTo>
                      <a:pt x="3" y="42"/>
                    </a:lnTo>
                    <a:lnTo>
                      <a:pt x="3" y="45"/>
                    </a:lnTo>
                    <a:lnTo>
                      <a:pt x="3" y="42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3" y="50"/>
                    </a:lnTo>
                    <a:lnTo>
                      <a:pt x="3" y="46"/>
                    </a:lnTo>
                    <a:lnTo>
                      <a:pt x="3" y="50"/>
                    </a:lnTo>
                    <a:lnTo>
                      <a:pt x="3" y="51"/>
                    </a:lnTo>
                    <a:lnTo>
                      <a:pt x="3" y="54"/>
                    </a:lnTo>
                    <a:lnTo>
                      <a:pt x="3" y="51"/>
                    </a:lnTo>
                    <a:lnTo>
                      <a:pt x="3" y="54"/>
                    </a:lnTo>
                    <a:lnTo>
                      <a:pt x="3" y="56"/>
                    </a:lnTo>
                    <a:lnTo>
                      <a:pt x="3" y="59"/>
                    </a:lnTo>
                    <a:lnTo>
                      <a:pt x="3" y="56"/>
                    </a:lnTo>
                    <a:lnTo>
                      <a:pt x="3" y="59"/>
                    </a:lnTo>
                    <a:lnTo>
                      <a:pt x="3" y="60"/>
                    </a:lnTo>
                    <a:lnTo>
                      <a:pt x="3" y="64"/>
                    </a:lnTo>
                    <a:lnTo>
                      <a:pt x="3" y="60"/>
                    </a:lnTo>
                    <a:lnTo>
                      <a:pt x="3" y="64"/>
                    </a:lnTo>
                    <a:lnTo>
                      <a:pt x="4" y="65"/>
                    </a:lnTo>
                    <a:lnTo>
                      <a:pt x="4" y="69"/>
                    </a:lnTo>
                    <a:lnTo>
                      <a:pt x="4" y="65"/>
                    </a:lnTo>
                    <a:lnTo>
                      <a:pt x="4" y="69"/>
                    </a:lnTo>
                    <a:lnTo>
                      <a:pt x="4" y="70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74"/>
                    </a:lnTo>
                    <a:lnTo>
                      <a:pt x="4" y="76"/>
                    </a:lnTo>
                    <a:lnTo>
                      <a:pt x="4" y="80"/>
                    </a:lnTo>
                    <a:lnTo>
                      <a:pt x="4" y="76"/>
                    </a:lnTo>
                    <a:lnTo>
                      <a:pt x="4" y="8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52" name="Freeform 2925"/>
              <p:cNvSpPr>
                <a:spLocks/>
              </p:cNvSpPr>
              <p:nvPr/>
            </p:nvSpPr>
            <p:spPr bwMode="auto">
              <a:xfrm>
                <a:off x="2979" y="2701"/>
                <a:ext cx="3" cy="87"/>
              </a:xfrm>
              <a:custGeom>
                <a:avLst/>
                <a:gdLst>
                  <a:gd name="T0" fmla="*/ 0 w 4"/>
                  <a:gd name="T1" fmla="*/ 1 h 86"/>
                  <a:gd name="T2" fmla="*/ 0 w 4"/>
                  <a:gd name="T3" fmla="*/ 1 h 86"/>
                  <a:gd name="T4" fmla="*/ 0 w 4"/>
                  <a:gd name="T5" fmla="*/ 6 h 86"/>
                  <a:gd name="T6" fmla="*/ 0 w 4"/>
                  <a:gd name="T7" fmla="*/ 6 h 86"/>
                  <a:gd name="T8" fmla="*/ 0 w 4"/>
                  <a:gd name="T9" fmla="*/ 10 h 86"/>
                  <a:gd name="T10" fmla="*/ 0 w 4"/>
                  <a:gd name="T11" fmla="*/ 10 h 86"/>
                  <a:gd name="T12" fmla="*/ 1 w 4"/>
                  <a:gd name="T13" fmla="*/ 15 h 86"/>
                  <a:gd name="T14" fmla="*/ 1 w 4"/>
                  <a:gd name="T15" fmla="*/ 15 h 86"/>
                  <a:gd name="T16" fmla="*/ 1 w 4"/>
                  <a:gd name="T17" fmla="*/ 21 h 86"/>
                  <a:gd name="T18" fmla="*/ 1 w 4"/>
                  <a:gd name="T19" fmla="*/ 21 h 86"/>
                  <a:gd name="T20" fmla="*/ 1 w 4"/>
                  <a:gd name="T21" fmla="*/ 26 h 86"/>
                  <a:gd name="T22" fmla="*/ 1 w 4"/>
                  <a:gd name="T23" fmla="*/ 26 h 86"/>
                  <a:gd name="T24" fmla="*/ 1 w 4"/>
                  <a:gd name="T25" fmla="*/ 30 h 86"/>
                  <a:gd name="T26" fmla="*/ 1 w 4"/>
                  <a:gd name="T27" fmla="*/ 30 h 86"/>
                  <a:gd name="T28" fmla="*/ 1 w 4"/>
                  <a:gd name="T29" fmla="*/ 34 h 86"/>
                  <a:gd name="T30" fmla="*/ 1 w 4"/>
                  <a:gd name="T31" fmla="*/ 34 h 86"/>
                  <a:gd name="T32" fmla="*/ 1 w 4"/>
                  <a:gd name="T33" fmla="*/ 39 h 86"/>
                  <a:gd name="T34" fmla="*/ 1 w 4"/>
                  <a:gd name="T35" fmla="*/ 39 h 86"/>
                  <a:gd name="T36" fmla="*/ 1 w 4"/>
                  <a:gd name="T37" fmla="*/ 42 h 86"/>
                  <a:gd name="T38" fmla="*/ 1 w 4"/>
                  <a:gd name="T39" fmla="*/ 42 h 86"/>
                  <a:gd name="T40" fmla="*/ 2 w 4"/>
                  <a:gd name="T41" fmla="*/ 47 h 86"/>
                  <a:gd name="T42" fmla="*/ 2 w 4"/>
                  <a:gd name="T43" fmla="*/ 47 h 86"/>
                  <a:gd name="T44" fmla="*/ 2 w 4"/>
                  <a:gd name="T45" fmla="*/ 52 h 86"/>
                  <a:gd name="T46" fmla="*/ 2 w 4"/>
                  <a:gd name="T47" fmla="*/ 52 h 86"/>
                  <a:gd name="T48" fmla="*/ 2 w 4"/>
                  <a:gd name="T49" fmla="*/ 56 h 86"/>
                  <a:gd name="T50" fmla="*/ 2 w 4"/>
                  <a:gd name="T51" fmla="*/ 56 h 86"/>
                  <a:gd name="T52" fmla="*/ 2 w 4"/>
                  <a:gd name="T53" fmla="*/ 59 h 86"/>
                  <a:gd name="T54" fmla="*/ 2 w 4"/>
                  <a:gd name="T55" fmla="*/ 59 h 86"/>
                  <a:gd name="T56" fmla="*/ 2 w 4"/>
                  <a:gd name="T57" fmla="*/ 63 h 86"/>
                  <a:gd name="T58" fmla="*/ 2 w 4"/>
                  <a:gd name="T59" fmla="*/ 63 h 86"/>
                  <a:gd name="T60" fmla="*/ 2 w 4"/>
                  <a:gd name="T61" fmla="*/ 65 h 86"/>
                  <a:gd name="T62" fmla="*/ 2 w 4"/>
                  <a:gd name="T63" fmla="*/ 65 h 86"/>
                  <a:gd name="T64" fmla="*/ 2 w 4"/>
                  <a:gd name="T65" fmla="*/ 69 h 86"/>
                  <a:gd name="T66" fmla="*/ 2 w 4"/>
                  <a:gd name="T67" fmla="*/ 69 h 86"/>
                  <a:gd name="T68" fmla="*/ 3 w 4"/>
                  <a:gd name="T69" fmla="*/ 72 h 86"/>
                  <a:gd name="T70" fmla="*/ 3 w 4"/>
                  <a:gd name="T71" fmla="*/ 72 h 86"/>
                  <a:gd name="T72" fmla="*/ 3 w 4"/>
                  <a:gd name="T73" fmla="*/ 74 h 86"/>
                  <a:gd name="T74" fmla="*/ 3 w 4"/>
                  <a:gd name="T75" fmla="*/ 74 h 86"/>
                  <a:gd name="T76" fmla="*/ 3 w 4"/>
                  <a:gd name="T77" fmla="*/ 76 h 86"/>
                  <a:gd name="T78" fmla="*/ 3 w 4"/>
                  <a:gd name="T79" fmla="*/ 76 h 86"/>
                  <a:gd name="T80" fmla="*/ 3 w 4"/>
                  <a:gd name="T81" fmla="*/ 79 h 86"/>
                  <a:gd name="T82" fmla="*/ 3 w 4"/>
                  <a:gd name="T83" fmla="*/ 79 h 86"/>
                  <a:gd name="T84" fmla="*/ 3 w 4"/>
                  <a:gd name="T85" fmla="*/ 81 h 86"/>
                  <a:gd name="T86" fmla="*/ 3 w 4"/>
                  <a:gd name="T87" fmla="*/ 81 h 86"/>
                  <a:gd name="T88" fmla="*/ 3 w 4"/>
                  <a:gd name="T89" fmla="*/ 83 h 86"/>
                  <a:gd name="T90" fmla="*/ 3 w 4"/>
                  <a:gd name="T91" fmla="*/ 83 h 86"/>
                  <a:gd name="T92" fmla="*/ 4 w 4"/>
                  <a:gd name="T93" fmla="*/ 85 h 86"/>
                  <a:gd name="T94" fmla="*/ 4 w 4"/>
                  <a:gd name="T95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86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1" y="33"/>
                    </a:lnTo>
                    <a:lnTo>
                      <a:pt x="1" y="30"/>
                    </a:lnTo>
                    <a:lnTo>
                      <a:pt x="1" y="33"/>
                    </a:lnTo>
                    <a:lnTo>
                      <a:pt x="1" y="34"/>
                    </a:lnTo>
                    <a:lnTo>
                      <a:pt x="1" y="38"/>
                    </a:lnTo>
                    <a:lnTo>
                      <a:pt x="1" y="34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1" y="39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1" y="46"/>
                    </a:lnTo>
                    <a:lnTo>
                      <a:pt x="1" y="42"/>
                    </a:lnTo>
                    <a:lnTo>
                      <a:pt x="1" y="46"/>
                    </a:lnTo>
                    <a:lnTo>
                      <a:pt x="2" y="47"/>
                    </a:lnTo>
                    <a:lnTo>
                      <a:pt x="2" y="51"/>
                    </a:lnTo>
                    <a:lnTo>
                      <a:pt x="2" y="47"/>
                    </a:lnTo>
                    <a:lnTo>
                      <a:pt x="2" y="51"/>
                    </a:lnTo>
                    <a:lnTo>
                      <a:pt x="2" y="52"/>
                    </a:lnTo>
                    <a:lnTo>
                      <a:pt x="2" y="55"/>
                    </a:lnTo>
                    <a:lnTo>
                      <a:pt x="2" y="52"/>
                    </a:lnTo>
                    <a:lnTo>
                      <a:pt x="2" y="55"/>
                    </a:lnTo>
                    <a:lnTo>
                      <a:pt x="2" y="56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8"/>
                    </a:lnTo>
                    <a:lnTo>
                      <a:pt x="2" y="59"/>
                    </a:lnTo>
                    <a:lnTo>
                      <a:pt x="2" y="62"/>
                    </a:lnTo>
                    <a:lnTo>
                      <a:pt x="2" y="59"/>
                    </a:lnTo>
                    <a:lnTo>
                      <a:pt x="2" y="62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2" y="65"/>
                    </a:lnTo>
                    <a:lnTo>
                      <a:pt x="2" y="68"/>
                    </a:lnTo>
                    <a:lnTo>
                      <a:pt x="2" y="65"/>
                    </a:lnTo>
                    <a:lnTo>
                      <a:pt x="2" y="68"/>
                    </a:lnTo>
                    <a:lnTo>
                      <a:pt x="2" y="69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71"/>
                    </a:lnTo>
                    <a:lnTo>
                      <a:pt x="3" y="72"/>
                    </a:lnTo>
                    <a:lnTo>
                      <a:pt x="3" y="74"/>
                    </a:lnTo>
                    <a:lnTo>
                      <a:pt x="3" y="72"/>
                    </a:lnTo>
                    <a:lnTo>
                      <a:pt x="3" y="74"/>
                    </a:lnTo>
                    <a:lnTo>
                      <a:pt x="3" y="74"/>
                    </a:lnTo>
                    <a:lnTo>
                      <a:pt x="3" y="76"/>
                    </a:lnTo>
                    <a:lnTo>
                      <a:pt x="3" y="74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8"/>
                    </a:lnTo>
                    <a:lnTo>
                      <a:pt x="3" y="76"/>
                    </a:lnTo>
                    <a:lnTo>
                      <a:pt x="3" y="78"/>
                    </a:lnTo>
                    <a:lnTo>
                      <a:pt x="3" y="79"/>
                    </a:lnTo>
                    <a:lnTo>
                      <a:pt x="3" y="81"/>
                    </a:lnTo>
                    <a:lnTo>
                      <a:pt x="3" y="79"/>
                    </a:lnTo>
                    <a:lnTo>
                      <a:pt x="3" y="81"/>
                    </a:lnTo>
                    <a:lnTo>
                      <a:pt x="3" y="81"/>
                    </a:lnTo>
                    <a:lnTo>
                      <a:pt x="3" y="82"/>
                    </a:lnTo>
                    <a:lnTo>
                      <a:pt x="3" y="81"/>
                    </a:lnTo>
                    <a:lnTo>
                      <a:pt x="3" y="82"/>
                    </a:lnTo>
                    <a:lnTo>
                      <a:pt x="3" y="83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3" y="84"/>
                    </a:lnTo>
                    <a:lnTo>
                      <a:pt x="4" y="85"/>
                    </a:lnTo>
                    <a:lnTo>
                      <a:pt x="4" y="86"/>
                    </a:lnTo>
                    <a:lnTo>
                      <a:pt x="4" y="85"/>
                    </a:lnTo>
                    <a:lnTo>
                      <a:pt x="4" y="86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53" name="Freeform 2926"/>
              <p:cNvSpPr>
                <a:spLocks/>
              </p:cNvSpPr>
              <p:nvPr/>
            </p:nvSpPr>
            <p:spPr bwMode="auto">
              <a:xfrm>
                <a:off x="2983" y="2788"/>
                <a:ext cx="5" cy="13"/>
              </a:xfrm>
              <a:custGeom>
                <a:avLst/>
                <a:gdLst>
                  <a:gd name="T0" fmla="*/ 0 w 4"/>
                  <a:gd name="T1" fmla="*/ 0 h 13"/>
                  <a:gd name="T2" fmla="*/ 0 w 4"/>
                  <a:gd name="T3" fmla="*/ 0 h 13"/>
                  <a:gd name="T4" fmla="*/ 0 w 4"/>
                  <a:gd name="T5" fmla="*/ 2 h 13"/>
                  <a:gd name="T6" fmla="*/ 0 w 4"/>
                  <a:gd name="T7" fmla="*/ 2 h 13"/>
                  <a:gd name="T8" fmla="*/ 0 w 4"/>
                  <a:gd name="T9" fmla="*/ 3 h 13"/>
                  <a:gd name="T10" fmla="*/ 0 w 4"/>
                  <a:gd name="T11" fmla="*/ 3 h 13"/>
                  <a:gd name="T12" fmla="*/ 0 w 4"/>
                  <a:gd name="T13" fmla="*/ 4 h 13"/>
                  <a:gd name="T14" fmla="*/ 0 w 4"/>
                  <a:gd name="T15" fmla="*/ 4 h 13"/>
                  <a:gd name="T16" fmla="*/ 0 w 4"/>
                  <a:gd name="T17" fmla="*/ 5 h 13"/>
                  <a:gd name="T18" fmla="*/ 0 w 4"/>
                  <a:gd name="T19" fmla="*/ 5 h 13"/>
                  <a:gd name="T20" fmla="*/ 0 w 4"/>
                  <a:gd name="T21" fmla="*/ 7 h 13"/>
                  <a:gd name="T22" fmla="*/ 0 w 4"/>
                  <a:gd name="T23" fmla="*/ 7 h 13"/>
                  <a:gd name="T24" fmla="*/ 1 w 4"/>
                  <a:gd name="T25" fmla="*/ 9 h 13"/>
                  <a:gd name="T26" fmla="*/ 1 w 4"/>
                  <a:gd name="T27" fmla="*/ 8 h 13"/>
                  <a:gd name="T28" fmla="*/ 1 w 4"/>
                  <a:gd name="T29" fmla="*/ 8 h 13"/>
                  <a:gd name="T30" fmla="*/ 1 w 4"/>
                  <a:gd name="T31" fmla="*/ 9 h 13"/>
                  <a:gd name="T32" fmla="*/ 1 w 4"/>
                  <a:gd name="T33" fmla="*/ 9 h 13"/>
                  <a:gd name="T34" fmla="*/ 1 w 4"/>
                  <a:gd name="T35" fmla="*/ 9 h 13"/>
                  <a:gd name="T36" fmla="*/ 1 w 4"/>
                  <a:gd name="T37" fmla="*/ 9 h 13"/>
                  <a:gd name="T38" fmla="*/ 1 w 4"/>
                  <a:gd name="T39" fmla="*/ 10 h 13"/>
                  <a:gd name="T40" fmla="*/ 1 w 4"/>
                  <a:gd name="T41" fmla="*/ 10 h 13"/>
                  <a:gd name="T42" fmla="*/ 1 w 4"/>
                  <a:gd name="T43" fmla="*/ 11 h 13"/>
                  <a:gd name="T44" fmla="*/ 1 w 4"/>
                  <a:gd name="T45" fmla="*/ 11 h 13"/>
                  <a:gd name="T46" fmla="*/ 1 w 4"/>
                  <a:gd name="T47" fmla="*/ 11 h 13"/>
                  <a:gd name="T48" fmla="*/ 1 w 4"/>
                  <a:gd name="T49" fmla="*/ 11 h 13"/>
                  <a:gd name="T50" fmla="*/ 2 w 4"/>
                  <a:gd name="T51" fmla="*/ 11 h 13"/>
                  <a:gd name="T52" fmla="*/ 2 w 4"/>
                  <a:gd name="T53" fmla="*/ 11 h 13"/>
                  <a:gd name="T54" fmla="*/ 2 w 4"/>
                  <a:gd name="T55" fmla="*/ 11 h 13"/>
                  <a:gd name="T56" fmla="*/ 2 w 4"/>
                  <a:gd name="T57" fmla="*/ 11 h 13"/>
                  <a:gd name="T58" fmla="*/ 2 w 4"/>
                  <a:gd name="T59" fmla="*/ 11 h 13"/>
                  <a:gd name="T60" fmla="*/ 2 w 4"/>
                  <a:gd name="T61" fmla="*/ 12 h 13"/>
                  <a:gd name="T62" fmla="*/ 2 w 4"/>
                  <a:gd name="T63" fmla="*/ 12 h 13"/>
                  <a:gd name="T64" fmla="*/ 2 w 4"/>
                  <a:gd name="T65" fmla="*/ 12 h 13"/>
                  <a:gd name="T66" fmla="*/ 2 w 4"/>
                  <a:gd name="T67" fmla="*/ 12 h 13"/>
                  <a:gd name="T68" fmla="*/ 2 w 4"/>
                  <a:gd name="T69" fmla="*/ 12 h 13"/>
                  <a:gd name="T70" fmla="*/ 3 w 4"/>
                  <a:gd name="T71" fmla="*/ 12 h 13"/>
                  <a:gd name="T72" fmla="*/ 3 w 4"/>
                  <a:gd name="T73" fmla="*/ 12 h 13"/>
                  <a:gd name="T74" fmla="*/ 3 w 4"/>
                  <a:gd name="T75" fmla="*/ 12 h 13"/>
                  <a:gd name="T76" fmla="*/ 3 w 4"/>
                  <a:gd name="T77" fmla="*/ 13 h 13"/>
                  <a:gd name="T78" fmla="*/ 3 w 4"/>
                  <a:gd name="T79" fmla="*/ 13 h 13"/>
                  <a:gd name="T80" fmla="*/ 3 w 4"/>
                  <a:gd name="T81" fmla="*/ 12 h 13"/>
                  <a:gd name="T82" fmla="*/ 3 w 4"/>
                  <a:gd name="T83" fmla="*/ 12 h 13"/>
                  <a:gd name="T84" fmla="*/ 3 w 4"/>
                  <a:gd name="T85" fmla="*/ 12 h 13"/>
                  <a:gd name="T86" fmla="*/ 3 w 4"/>
                  <a:gd name="T87" fmla="*/ 12 h 13"/>
                  <a:gd name="T88" fmla="*/ 3 w 4"/>
                  <a:gd name="T89" fmla="*/ 12 h 13"/>
                  <a:gd name="T90" fmla="*/ 3 w 4"/>
                  <a:gd name="T91" fmla="*/ 13 h 13"/>
                  <a:gd name="T92" fmla="*/ 3 w 4"/>
                  <a:gd name="T93" fmla="*/ 13 h 13"/>
                  <a:gd name="T94" fmla="*/ 4 w 4"/>
                  <a:gd name="T9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54" name="Freeform 2927"/>
              <p:cNvSpPr>
                <a:spLocks/>
              </p:cNvSpPr>
              <p:nvPr/>
            </p:nvSpPr>
            <p:spPr bwMode="auto">
              <a:xfrm>
                <a:off x="2987" y="2794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4 h 6"/>
                  <a:gd name="T4" fmla="*/ 0 w 5"/>
                  <a:gd name="T5" fmla="*/ 4 h 6"/>
                  <a:gd name="T6" fmla="*/ 0 w 5"/>
                  <a:gd name="T7" fmla="*/ 5 h 6"/>
                  <a:gd name="T8" fmla="*/ 0 w 5"/>
                  <a:gd name="T9" fmla="*/ 5 h 6"/>
                  <a:gd name="T10" fmla="*/ 0 w 5"/>
                  <a:gd name="T11" fmla="*/ 5 h 6"/>
                  <a:gd name="T12" fmla="*/ 0 w 5"/>
                  <a:gd name="T13" fmla="*/ 5 h 6"/>
                  <a:gd name="T14" fmla="*/ 0 w 5"/>
                  <a:gd name="T15" fmla="*/ 5 h 6"/>
                  <a:gd name="T16" fmla="*/ 1 w 5"/>
                  <a:gd name="T17" fmla="*/ 5 h 6"/>
                  <a:gd name="T18" fmla="*/ 1 w 5"/>
                  <a:gd name="T19" fmla="*/ 5 h 6"/>
                  <a:gd name="T20" fmla="*/ 1 w 5"/>
                  <a:gd name="T21" fmla="*/ 6 h 6"/>
                  <a:gd name="T22" fmla="*/ 1 w 5"/>
                  <a:gd name="T23" fmla="*/ 4 h 6"/>
                  <a:gd name="T24" fmla="*/ 1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1 w 5"/>
                  <a:gd name="T31" fmla="*/ 5 h 6"/>
                  <a:gd name="T32" fmla="*/ 1 w 5"/>
                  <a:gd name="T33" fmla="*/ 4 h 6"/>
                  <a:gd name="T34" fmla="*/ 1 w 5"/>
                  <a:gd name="T35" fmla="*/ 4 h 6"/>
                  <a:gd name="T36" fmla="*/ 2 w 5"/>
                  <a:gd name="T37" fmla="*/ 4 h 6"/>
                  <a:gd name="T38" fmla="*/ 2 w 5"/>
                  <a:gd name="T39" fmla="*/ 4 h 6"/>
                  <a:gd name="T40" fmla="*/ 2 w 5"/>
                  <a:gd name="T41" fmla="*/ 4 h 6"/>
                  <a:gd name="T42" fmla="*/ 2 w 5"/>
                  <a:gd name="T43" fmla="*/ 4 h 6"/>
                  <a:gd name="T44" fmla="*/ 2 w 5"/>
                  <a:gd name="T45" fmla="*/ 2 h 6"/>
                  <a:gd name="T46" fmla="*/ 2 w 5"/>
                  <a:gd name="T47" fmla="*/ 3 h 6"/>
                  <a:gd name="T48" fmla="*/ 2 w 5"/>
                  <a:gd name="T49" fmla="*/ 3 h 6"/>
                  <a:gd name="T50" fmla="*/ 2 w 5"/>
                  <a:gd name="T51" fmla="*/ 3 h 6"/>
                  <a:gd name="T52" fmla="*/ 2 w 5"/>
                  <a:gd name="T53" fmla="*/ 3 h 6"/>
                  <a:gd name="T54" fmla="*/ 2 w 5"/>
                  <a:gd name="T55" fmla="*/ 3 h 6"/>
                  <a:gd name="T56" fmla="*/ 3 w 5"/>
                  <a:gd name="T57" fmla="*/ 2 h 6"/>
                  <a:gd name="T58" fmla="*/ 3 w 5"/>
                  <a:gd name="T59" fmla="*/ 2 h 6"/>
                  <a:gd name="T60" fmla="*/ 3 w 5"/>
                  <a:gd name="T61" fmla="*/ 2 h 6"/>
                  <a:gd name="T62" fmla="*/ 3 w 5"/>
                  <a:gd name="T63" fmla="*/ 2 h 6"/>
                  <a:gd name="T64" fmla="*/ 3 w 5"/>
                  <a:gd name="T65" fmla="*/ 2 h 6"/>
                  <a:gd name="T66" fmla="*/ 3 w 5"/>
                  <a:gd name="T67" fmla="*/ 2 h 6"/>
                  <a:gd name="T68" fmla="*/ 3 w 5"/>
                  <a:gd name="T69" fmla="*/ 2 h 6"/>
                  <a:gd name="T70" fmla="*/ 3 w 5"/>
                  <a:gd name="T71" fmla="*/ 2 h 6"/>
                  <a:gd name="T72" fmla="*/ 3 w 5"/>
                  <a:gd name="T73" fmla="*/ 2 h 6"/>
                  <a:gd name="T74" fmla="*/ 4 w 5"/>
                  <a:gd name="T75" fmla="*/ 2 h 6"/>
                  <a:gd name="T76" fmla="*/ 4 w 5"/>
                  <a:gd name="T77" fmla="*/ 2 h 6"/>
                  <a:gd name="T78" fmla="*/ 4 w 5"/>
                  <a:gd name="T79" fmla="*/ 2 h 6"/>
                  <a:gd name="T80" fmla="*/ 4 w 5"/>
                  <a:gd name="T81" fmla="*/ 2 h 6"/>
                  <a:gd name="T82" fmla="*/ 4 w 5"/>
                  <a:gd name="T83" fmla="*/ 0 h 6"/>
                  <a:gd name="T84" fmla="*/ 4 w 5"/>
                  <a:gd name="T85" fmla="*/ 2 h 6"/>
                  <a:gd name="T86" fmla="*/ 4 w 5"/>
                  <a:gd name="T87" fmla="*/ 2 h 6"/>
                  <a:gd name="T88" fmla="*/ 4 w 5"/>
                  <a:gd name="T89" fmla="*/ 1 h 6"/>
                  <a:gd name="T90" fmla="*/ 4 w 5"/>
                  <a:gd name="T91" fmla="*/ 0 h 6"/>
                  <a:gd name="T92" fmla="*/ 4 w 5"/>
                  <a:gd name="T93" fmla="*/ 0 h 6"/>
                  <a:gd name="T94" fmla="*/ 5 w 5"/>
                  <a:gd name="T95" fmla="*/ 1 h 6"/>
                  <a:gd name="T96" fmla="*/ 5 w 5"/>
                  <a:gd name="T9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55" name="Freeform 2928"/>
              <p:cNvSpPr>
                <a:spLocks/>
              </p:cNvSpPr>
              <p:nvPr/>
            </p:nvSpPr>
            <p:spPr bwMode="auto">
              <a:xfrm>
                <a:off x="2992" y="2788"/>
                <a:ext cx="5" cy="8"/>
              </a:xfrm>
              <a:custGeom>
                <a:avLst/>
                <a:gdLst>
                  <a:gd name="T0" fmla="*/ 0 w 5"/>
                  <a:gd name="T1" fmla="*/ 7 h 8"/>
                  <a:gd name="T2" fmla="*/ 0 w 5"/>
                  <a:gd name="T3" fmla="*/ 6 h 8"/>
                  <a:gd name="T4" fmla="*/ 0 w 5"/>
                  <a:gd name="T5" fmla="*/ 6 h 8"/>
                  <a:gd name="T6" fmla="*/ 0 w 5"/>
                  <a:gd name="T7" fmla="*/ 6 h 8"/>
                  <a:gd name="T8" fmla="*/ 0 w 5"/>
                  <a:gd name="T9" fmla="*/ 6 h 8"/>
                  <a:gd name="T10" fmla="*/ 0 w 5"/>
                  <a:gd name="T11" fmla="*/ 5 h 8"/>
                  <a:gd name="T12" fmla="*/ 0 w 5"/>
                  <a:gd name="T13" fmla="*/ 5 h 8"/>
                  <a:gd name="T14" fmla="*/ 0 w 5"/>
                  <a:gd name="T15" fmla="*/ 6 h 8"/>
                  <a:gd name="T16" fmla="*/ 0 w 5"/>
                  <a:gd name="T17" fmla="*/ 6 h 8"/>
                  <a:gd name="T18" fmla="*/ 1 w 5"/>
                  <a:gd name="T19" fmla="*/ 6 h 8"/>
                  <a:gd name="T20" fmla="*/ 1 w 5"/>
                  <a:gd name="T21" fmla="*/ 6 h 8"/>
                  <a:gd name="T22" fmla="*/ 1 w 5"/>
                  <a:gd name="T23" fmla="*/ 5 h 8"/>
                  <a:gd name="T24" fmla="*/ 1 w 5"/>
                  <a:gd name="T25" fmla="*/ 5 h 8"/>
                  <a:gd name="T26" fmla="*/ 1 w 5"/>
                  <a:gd name="T27" fmla="*/ 5 h 8"/>
                  <a:gd name="T28" fmla="*/ 1 w 5"/>
                  <a:gd name="T29" fmla="*/ 4 h 8"/>
                  <a:gd name="T30" fmla="*/ 1 w 5"/>
                  <a:gd name="T31" fmla="*/ 4 h 8"/>
                  <a:gd name="T32" fmla="*/ 1 w 5"/>
                  <a:gd name="T33" fmla="*/ 5 h 8"/>
                  <a:gd name="T34" fmla="*/ 1 w 5"/>
                  <a:gd name="T35" fmla="*/ 5 h 8"/>
                  <a:gd name="T36" fmla="*/ 2 w 5"/>
                  <a:gd name="T37" fmla="*/ 5 h 8"/>
                  <a:gd name="T38" fmla="*/ 2 w 5"/>
                  <a:gd name="T39" fmla="*/ 4 h 8"/>
                  <a:gd name="T40" fmla="*/ 2 w 5"/>
                  <a:gd name="T41" fmla="*/ 4 h 8"/>
                  <a:gd name="T42" fmla="*/ 2 w 5"/>
                  <a:gd name="T43" fmla="*/ 3 h 8"/>
                  <a:gd name="T44" fmla="*/ 2 w 5"/>
                  <a:gd name="T45" fmla="*/ 4 h 8"/>
                  <a:gd name="T46" fmla="*/ 2 w 5"/>
                  <a:gd name="T47" fmla="*/ 4 h 8"/>
                  <a:gd name="T48" fmla="*/ 2 w 5"/>
                  <a:gd name="T49" fmla="*/ 5 h 8"/>
                  <a:gd name="T50" fmla="*/ 2 w 5"/>
                  <a:gd name="T51" fmla="*/ 5 h 8"/>
                  <a:gd name="T52" fmla="*/ 2 w 5"/>
                  <a:gd name="T53" fmla="*/ 3 h 8"/>
                  <a:gd name="T54" fmla="*/ 3 w 5"/>
                  <a:gd name="T55" fmla="*/ 2 h 8"/>
                  <a:gd name="T56" fmla="*/ 3 w 5"/>
                  <a:gd name="T57" fmla="*/ 3 h 8"/>
                  <a:gd name="T58" fmla="*/ 3 w 5"/>
                  <a:gd name="T59" fmla="*/ 3 h 8"/>
                  <a:gd name="T60" fmla="*/ 3 w 5"/>
                  <a:gd name="T61" fmla="*/ 3 h 8"/>
                  <a:gd name="T62" fmla="*/ 3 w 5"/>
                  <a:gd name="T63" fmla="*/ 3 h 8"/>
                  <a:gd name="T64" fmla="*/ 3 w 5"/>
                  <a:gd name="T65" fmla="*/ 3 h 8"/>
                  <a:gd name="T66" fmla="*/ 3 w 5"/>
                  <a:gd name="T67" fmla="*/ 3 h 8"/>
                  <a:gd name="T68" fmla="*/ 3 w 5"/>
                  <a:gd name="T69" fmla="*/ 2 h 8"/>
                  <a:gd name="T70" fmla="*/ 3 w 5"/>
                  <a:gd name="T71" fmla="*/ 1 h 8"/>
                  <a:gd name="T72" fmla="*/ 3 w 5"/>
                  <a:gd name="T73" fmla="*/ 0 h 8"/>
                  <a:gd name="T74" fmla="*/ 4 w 5"/>
                  <a:gd name="T75" fmla="*/ 2 h 8"/>
                  <a:gd name="T76" fmla="*/ 4 w 5"/>
                  <a:gd name="T77" fmla="*/ 2 h 8"/>
                  <a:gd name="T78" fmla="*/ 4 w 5"/>
                  <a:gd name="T79" fmla="*/ 2 h 8"/>
                  <a:gd name="T80" fmla="*/ 4 w 5"/>
                  <a:gd name="T81" fmla="*/ 1 h 8"/>
                  <a:gd name="T82" fmla="*/ 4 w 5"/>
                  <a:gd name="T83" fmla="*/ 1 h 8"/>
                  <a:gd name="T84" fmla="*/ 4 w 5"/>
                  <a:gd name="T85" fmla="*/ 1 h 8"/>
                  <a:gd name="T86" fmla="*/ 4 w 5"/>
                  <a:gd name="T87" fmla="*/ 1 h 8"/>
                  <a:gd name="T88" fmla="*/ 4 w 5"/>
                  <a:gd name="T89" fmla="*/ 2 h 8"/>
                  <a:gd name="T90" fmla="*/ 4 w 5"/>
                  <a:gd name="T91" fmla="*/ 2 h 8"/>
                  <a:gd name="T92" fmla="*/ 5 w 5"/>
                  <a:gd name="T93" fmla="*/ 1 h 8"/>
                  <a:gd name="T94" fmla="*/ 5 w 5"/>
                  <a:gd name="T95" fmla="*/ 1 h 8"/>
                  <a:gd name="T96" fmla="*/ 5 w 5"/>
                  <a:gd name="T9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56" name="Freeform 2929"/>
              <p:cNvSpPr>
                <a:spLocks/>
              </p:cNvSpPr>
              <p:nvPr/>
            </p:nvSpPr>
            <p:spPr bwMode="auto">
              <a:xfrm>
                <a:off x="2997" y="2781"/>
                <a:ext cx="6" cy="8"/>
              </a:xfrm>
              <a:custGeom>
                <a:avLst/>
                <a:gdLst>
                  <a:gd name="T0" fmla="*/ 0 w 5"/>
                  <a:gd name="T1" fmla="*/ 7 h 8"/>
                  <a:gd name="T2" fmla="*/ 0 w 5"/>
                  <a:gd name="T3" fmla="*/ 7 h 8"/>
                  <a:gd name="T4" fmla="*/ 0 w 5"/>
                  <a:gd name="T5" fmla="*/ 7 h 8"/>
                  <a:gd name="T6" fmla="*/ 0 w 5"/>
                  <a:gd name="T7" fmla="*/ 8 h 8"/>
                  <a:gd name="T8" fmla="*/ 0 w 5"/>
                  <a:gd name="T9" fmla="*/ 7 h 8"/>
                  <a:gd name="T10" fmla="*/ 0 w 5"/>
                  <a:gd name="T11" fmla="*/ 6 h 8"/>
                  <a:gd name="T12" fmla="*/ 0 w 5"/>
                  <a:gd name="T13" fmla="*/ 6 h 8"/>
                  <a:gd name="T14" fmla="*/ 1 w 5"/>
                  <a:gd name="T15" fmla="*/ 7 h 8"/>
                  <a:gd name="T16" fmla="*/ 1 w 5"/>
                  <a:gd name="T17" fmla="*/ 7 h 8"/>
                  <a:gd name="T18" fmla="*/ 1 w 5"/>
                  <a:gd name="T19" fmla="*/ 6 h 8"/>
                  <a:gd name="T20" fmla="*/ 1 w 5"/>
                  <a:gd name="T21" fmla="*/ 5 h 8"/>
                  <a:gd name="T22" fmla="*/ 1 w 5"/>
                  <a:gd name="T23" fmla="*/ 5 h 8"/>
                  <a:gd name="T24" fmla="*/ 1 w 5"/>
                  <a:gd name="T25" fmla="*/ 5 h 8"/>
                  <a:gd name="T26" fmla="*/ 1 w 5"/>
                  <a:gd name="T27" fmla="*/ 5 h 8"/>
                  <a:gd name="T28" fmla="*/ 1 w 5"/>
                  <a:gd name="T29" fmla="*/ 5 h 8"/>
                  <a:gd name="T30" fmla="*/ 2 w 5"/>
                  <a:gd name="T31" fmla="*/ 5 h 8"/>
                  <a:gd name="T32" fmla="*/ 2 w 5"/>
                  <a:gd name="T33" fmla="*/ 4 h 8"/>
                  <a:gd name="T34" fmla="*/ 2 w 5"/>
                  <a:gd name="T35" fmla="*/ 4 h 8"/>
                  <a:gd name="T36" fmla="*/ 2 w 5"/>
                  <a:gd name="T37" fmla="*/ 4 h 8"/>
                  <a:gd name="T38" fmla="*/ 2 w 5"/>
                  <a:gd name="T39" fmla="*/ 4 h 8"/>
                  <a:gd name="T40" fmla="*/ 2 w 5"/>
                  <a:gd name="T41" fmla="*/ 5 h 8"/>
                  <a:gd name="T42" fmla="*/ 2 w 5"/>
                  <a:gd name="T43" fmla="*/ 5 h 8"/>
                  <a:gd name="T44" fmla="*/ 2 w 5"/>
                  <a:gd name="T45" fmla="*/ 4 h 8"/>
                  <a:gd name="T46" fmla="*/ 2 w 5"/>
                  <a:gd name="T47" fmla="*/ 3 h 8"/>
                  <a:gd name="T48" fmla="*/ 3 w 5"/>
                  <a:gd name="T49" fmla="*/ 4 h 8"/>
                  <a:gd name="T50" fmla="*/ 3 w 5"/>
                  <a:gd name="T51" fmla="*/ 4 h 8"/>
                  <a:gd name="T52" fmla="*/ 3 w 5"/>
                  <a:gd name="T53" fmla="*/ 2 h 8"/>
                  <a:gd name="T54" fmla="*/ 3 w 5"/>
                  <a:gd name="T55" fmla="*/ 3 h 8"/>
                  <a:gd name="T56" fmla="*/ 3 w 5"/>
                  <a:gd name="T57" fmla="*/ 3 h 8"/>
                  <a:gd name="T58" fmla="*/ 3 w 5"/>
                  <a:gd name="T59" fmla="*/ 2 h 8"/>
                  <a:gd name="T60" fmla="*/ 3 w 5"/>
                  <a:gd name="T61" fmla="*/ 2 h 8"/>
                  <a:gd name="T62" fmla="*/ 3 w 5"/>
                  <a:gd name="T63" fmla="*/ 2 h 8"/>
                  <a:gd name="T64" fmla="*/ 3 w 5"/>
                  <a:gd name="T65" fmla="*/ 2 h 8"/>
                  <a:gd name="T66" fmla="*/ 4 w 5"/>
                  <a:gd name="T67" fmla="*/ 2 h 8"/>
                  <a:gd name="T68" fmla="*/ 4 w 5"/>
                  <a:gd name="T69" fmla="*/ 2 h 8"/>
                  <a:gd name="T70" fmla="*/ 4 w 5"/>
                  <a:gd name="T71" fmla="*/ 2 h 8"/>
                  <a:gd name="T72" fmla="*/ 4 w 5"/>
                  <a:gd name="T73" fmla="*/ 2 h 8"/>
                  <a:gd name="T74" fmla="*/ 4 w 5"/>
                  <a:gd name="T75" fmla="*/ 2 h 8"/>
                  <a:gd name="T76" fmla="*/ 4 w 5"/>
                  <a:gd name="T77" fmla="*/ 1 h 8"/>
                  <a:gd name="T78" fmla="*/ 4 w 5"/>
                  <a:gd name="T79" fmla="*/ 0 h 8"/>
                  <a:gd name="T80" fmla="*/ 4 w 5"/>
                  <a:gd name="T81" fmla="*/ 0 h 8"/>
                  <a:gd name="T82" fmla="*/ 4 w 5"/>
                  <a:gd name="T83" fmla="*/ 1 h 8"/>
                  <a:gd name="T84" fmla="*/ 4 w 5"/>
                  <a:gd name="T85" fmla="*/ 1 h 8"/>
                  <a:gd name="T86" fmla="*/ 5 w 5"/>
                  <a:gd name="T87" fmla="*/ 2 h 8"/>
                  <a:gd name="T88" fmla="*/ 5 w 5"/>
                  <a:gd name="T89" fmla="*/ 1 h 8"/>
                  <a:gd name="T90" fmla="*/ 5 w 5"/>
                  <a:gd name="T91" fmla="*/ 1 h 8"/>
                  <a:gd name="T92" fmla="*/ 5 w 5"/>
                  <a:gd name="T93" fmla="*/ 1 h 8"/>
                  <a:gd name="T94" fmla="*/ 5 w 5"/>
                  <a:gd name="T95" fmla="*/ 0 h 8"/>
                  <a:gd name="T96" fmla="*/ 5 w 5"/>
                  <a:gd name="T9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8">
                    <a:moveTo>
                      <a:pt x="0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57" name="Freeform 2930"/>
              <p:cNvSpPr>
                <a:spLocks/>
              </p:cNvSpPr>
              <p:nvPr/>
            </p:nvSpPr>
            <p:spPr bwMode="auto">
              <a:xfrm>
                <a:off x="3002" y="2775"/>
                <a:ext cx="5" cy="8"/>
              </a:xfrm>
              <a:custGeom>
                <a:avLst/>
                <a:gdLst>
                  <a:gd name="T0" fmla="*/ 0 w 5"/>
                  <a:gd name="T1" fmla="*/ 7 h 8"/>
                  <a:gd name="T2" fmla="*/ 0 w 5"/>
                  <a:gd name="T3" fmla="*/ 7 h 8"/>
                  <a:gd name="T4" fmla="*/ 0 w 5"/>
                  <a:gd name="T5" fmla="*/ 7 h 8"/>
                  <a:gd name="T6" fmla="*/ 1 w 5"/>
                  <a:gd name="T7" fmla="*/ 6 h 8"/>
                  <a:gd name="T8" fmla="*/ 1 w 5"/>
                  <a:gd name="T9" fmla="*/ 6 h 8"/>
                  <a:gd name="T10" fmla="*/ 1 w 5"/>
                  <a:gd name="T11" fmla="*/ 7 h 8"/>
                  <a:gd name="T12" fmla="*/ 1 w 5"/>
                  <a:gd name="T13" fmla="*/ 6 h 8"/>
                  <a:gd name="T14" fmla="*/ 1 w 5"/>
                  <a:gd name="T15" fmla="*/ 6 h 8"/>
                  <a:gd name="T16" fmla="*/ 1 w 5"/>
                  <a:gd name="T17" fmla="*/ 6 h 8"/>
                  <a:gd name="T18" fmla="*/ 1 w 5"/>
                  <a:gd name="T19" fmla="*/ 6 h 8"/>
                  <a:gd name="T20" fmla="*/ 1 w 5"/>
                  <a:gd name="T21" fmla="*/ 6 h 8"/>
                  <a:gd name="T22" fmla="*/ 1 w 5"/>
                  <a:gd name="T23" fmla="*/ 5 h 8"/>
                  <a:gd name="T24" fmla="*/ 1 w 5"/>
                  <a:gd name="T25" fmla="*/ 6 h 8"/>
                  <a:gd name="T26" fmla="*/ 1 w 5"/>
                  <a:gd name="T27" fmla="*/ 5 h 8"/>
                  <a:gd name="T28" fmla="*/ 2 w 5"/>
                  <a:gd name="T29" fmla="*/ 4 h 8"/>
                  <a:gd name="T30" fmla="*/ 2 w 5"/>
                  <a:gd name="T31" fmla="*/ 5 h 8"/>
                  <a:gd name="T32" fmla="*/ 2 w 5"/>
                  <a:gd name="T33" fmla="*/ 4 h 8"/>
                  <a:gd name="T34" fmla="*/ 2 w 5"/>
                  <a:gd name="T35" fmla="*/ 5 h 8"/>
                  <a:gd name="T36" fmla="*/ 2 w 5"/>
                  <a:gd name="T37" fmla="*/ 5 h 8"/>
                  <a:gd name="T38" fmla="*/ 2 w 5"/>
                  <a:gd name="T39" fmla="*/ 5 h 8"/>
                  <a:gd name="T40" fmla="*/ 2 w 5"/>
                  <a:gd name="T41" fmla="*/ 4 h 8"/>
                  <a:gd name="T42" fmla="*/ 2 w 5"/>
                  <a:gd name="T43" fmla="*/ 4 h 8"/>
                  <a:gd name="T44" fmla="*/ 2 w 5"/>
                  <a:gd name="T45" fmla="*/ 4 h 8"/>
                  <a:gd name="T46" fmla="*/ 2 w 5"/>
                  <a:gd name="T47" fmla="*/ 4 h 8"/>
                  <a:gd name="T48" fmla="*/ 3 w 5"/>
                  <a:gd name="T49" fmla="*/ 3 h 8"/>
                  <a:gd name="T50" fmla="*/ 3 w 5"/>
                  <a:gd name="T51" fmla="*/ 3 h 8"/>
                  <a:gd name="T52" fmla="*/ 3 w 5"/>
                  <a:gd name="T53" fmla="*/ 4 h 8"/>
                  <a:gd name="T54" fmla="*/ 3 w 5"/>
                  <a:gd name="T55" fmla="*/ 2 h 8"/>
                  <a:gd name="T56" fmla="*/ 3 w 5"/>
                  <a:gd name="T57" fmla="*/ 2 h 8"/>
                  <a:gd name="T58" fmla="*/ 3 w 5"/>
                  <a:gd name="T59" fmla="*/ 2 h 8"/>
                  <a:gd name="T60" fmla="*/ 3 w 5"/>
                  <a:gd name="T61" fmla="*/ 2 h 8"/>
                  <a:gd name="T62" fmla="*/ 3 w 5"/>
                  <a:gd name="T63" fmla="*/ 2 h 8"/>
                  <a:gd name="T64" fmla="*/ 3 w 5"/>
                  <a:gd name="T65" fmla="*/ 3 h 8"/>
                  <a:gd name="T66" fmla="*/ 3 w 5"/>
                  <a:gd name="T67" fmla="*/ 3 h 8"/>
                  <a:gd name="T68" fmla="*/ 4 w 5"/>
                  <a:gd name="T69" fmla="*/ 3 h 8"/>
                  <a:gd name="T70" fmla="*/ 4 w 5"/>
                  <a:gd name="T71" fmla="*/ 2 h 8"/>
                  <a:gd name="T72" fmla="*/ 4 w 5"/>
                  <a:gd name="T73" fmla="*/ 2 h 8"/>
                  <a:gd name="T74" fmla="*/ 4 w 5"/>
                  <a:gd name="T75" fmla="*/ 1 h 8"/>
                  <a:gd name="T76" fmla="*/ 4 w 5"/>
                  <a:gd name="T77" fmla="*/ 1 h 8"/>
                  <a:gd name="T78" fmla="*/ 4 w 5"/>
                  <a:gd name="T79" fmla="*/ 2 h 8"/>
                  <a:gd name="T80" fmla="*/ 4 w 5"/>
                  <a:gd name="T81" fmla="*/ 2 h 8"/>
                  <a:gd name="T82" fmla="*/ 4 w 5"/>
                  <a:gd name="T83" fmla="*/ 0 h 8"/>
                  <a:gd name="T84" fmla="*/ 5 w 5"/>
                  <a:gd name="T85" fmla="*/ 0 h 8"/>
                  <a:gd name="T86" fmla="*/ 5 w 5"/>
                  <a:gd name="T87" fmla="*/ 0 h 8"/>
                  <a:gd name="T88" fmla="*/ 5 w 5"/>
                  <a:gd name="T89" fmla="*/ 0 h 8"/>
                  <a:gd name="T90" fmla="*/ 5 w 5"/>
                  <a:gd name="T91" fmla="*/ 0 h 8"/>
                  <a:gd name="T92" fmla="*/ 5 w 5"/>
                  <a:gd name="T93" fmla="*/ 0 h 8"/>
                  <a:gd name="T94" fmla="*/ 5 w 5"/>
                  <a:gd name="T95" fmla="*/ 0 h 8"/>
                  <a:gd name="T96" fmla="*/ 5 w 5"/>
                  <a:gd name="T9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8">
                    <a:moveTo>
                      <a:pt x="0" y="7"/>
                    </a:move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58" name="Freeform 2931"/>
              <p:cNvSpPr>
                <a:spLocks/>
              </p:cNvSpPr>
              <p:nvPr/>
            </p:nvSpPr>
            <p:spPr bwMode="auto">
              <a:xfrm>
                <a:off x="3007" y="2771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1 w 5"/>
                  <a:gd name="T5" fmla="*/ 3 h 4"/>
                  <a:gd name="T6" fmla="*/ 1 w 5"/>
                  <a:gd name="T7" fmla="*/ 3 h 4"/>
                  <a:gd name="T8" fmla="*/ 1 w 5"/>
                  <a:gd name="T9" fmla="*/ 4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2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2 w 5"/>
                  <a:gd name="T23" fmla="*/ 4 h 4"/>
                  <a:gd name="T24" fmla="*/ 2 w 5"/>
                  <a:gd name="T25" fmla="*/ 4 h 4"/>
                  <a:gd name="T26" fmla="*/ 2 w 5"/>
                  <a:gd name="T27" fmla="*/ 3 h 4"/>
                  <a:gd name="T28" fmla="*/ 2 w 5"/>
                  <a:gd name="T29" fmla="*/ 2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3 w 5"/>
                  <a:gd name="T41" fmla="*/ 1 h 4"/>
                  <a:gd name="T42" fmla="*/ 3 w 5"/>
                  <a:gd name="T43" fmla="*/ 1 h 4"/>
                  <a:gd name="T44" fmla="*/ 3 w 5"/>
                  <a:gd name="T45" fmla="*/ 1 h 4"/>
                  <a:gd name="T46" fmla="*/ 3 w 5"/>
                  <a:gd name="T47" fmla="*/ 1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4 w 5"/>
                  <a:gd name="T57" fmla="*/ 1 h 4"/>
                  <a:gd name="T58" fmla="*/ 4 w 5"/>
                  <a:gd name="T59" fmla="*/ 2 h 4"/>
                  <a:gd name="T60" fmla="*/ 4 w 5"/>
                  <a:gd name="T61" fmla="*/ 2 h 4"/>
                  <a:gd name="T62" fmla="*/ 4 w 5"/>
                  <a:gd name="T63" fmla="*/ 2 h 4"/>
                  <a:gd name="T64" fmla="*/ 4 w 5"/>
                  <a:gd name="T65" fmla="*/ 1 h 4"/>
                  <a:gd name="T66" fmla="*/ 4 w 5"/>
                  <a:gd name="T67" fmla="*/ 1 h 4"/>
                  <a:gd name="T68" fmla="*/ 4 w 5"/>
                  <a:gd name="T69" fmla="*/ 1 h 4"/>
                  <a:gd name="T70" fmla="*/ 4 w 5"/>
                  <a:gd name="T71" fmla="*/ 0 h 4"/>
                  <a:gd name="T72" fmla="*/ 4 w 5"/>
                  <a:gd name="T73" fmla="*/ 1 h 4"/>
                  <a:gd name="T74" fmla="*/ 4 w 5"/>
                  <a:gd name="T75" fmla="*/ 1 h 4"/>
                  <a:gd name="T76" fmla="*/ 4 w 5"/>
                  <a:gd name="T77" fmla="*/ 1 h 4"/>
                  <a:gd name="T78" fmla="*/ 5 w 5"/>
                  <a:gd name="T79" fmla="*/ 1 h 4"/>
                  <a:gd name="T80" fmla="*/ 5 w 5"/>
                  <a:gd name="T81" fmla="*/ 1 h 4"/>
                  <a:gd name="T82" fmla="*/ 5 w 5"/>
                  <a:gd name="T83" fmla="*/ 1 h 4"/>
                  <a:gd name="T84" fmla="*/ 5 w 5"/>
                  <a:gd name="T85" fmla="*/ 1 h 4"/>
                  <a:gd name="T86" fmla="*/ 5 w 5"/>
                  <a:gd name="T87" fmla="*/ 1 h 4"/>
                  <a:gd name="T88" fmla="*/ 5 w 5"/>
                  <a:gd name="T89" fmla="*/ 0 h 4"/>
                  <a:gd name="T90" fmla="*/ 5 w 5"/>
                  <a:gd name="T91" fmla="*/ 0 h 4"/>
                  <a:gd name="T92" fmla="*/ 5 w 5"/>
                  <a:gd name="T93" fmla="*/ 0 h 4"/>
                  <a:gd name="T94" fmla="*/ 5 w 5"/>
                  <a:gd name="T9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59" name="Freeform 2932"/>
              <p:cNvSpPr>
                <a:spLocks/>
              </p:cNvSpPr>
              <p:nvPr/>
            </p:nvSpPr>
            <p:spPr bwMode="auto">
              <a:xfrm>
                <a:off x="3012" y="2768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3 h 5"/>
                  <a:gd name="T4" fmla="*/ 1 w 5"/>
                  <a:gd name="T5" fmla="*/ 3 h 5"/>
                  <a:gd name="T6" fmla="*/ 1 w 5"/>
                  <a:gd name="T7" fmla="*/ 3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3 h 5"/>
                  <a:gd name="T14" fmla="*/ 1 w 5"/>
                  <a:gd name="T15" fmla="*/ 4 h 5"/>
                  <a:gd name="T16" fmla="*/ 1 w 5"/>
                  <a:gd name="T17" fmla="*/ 4 h 5"/>
                  <a:gd name="T18" fmla="*/ 1 w 5"/>
                  <a:gd name="T19" fmla="*/ 4 h 5"/>
                  <a:gd name="T20" fmla="*/ 1 w 5"/>
                  <a:gd name="T21" fmla="*/ 4 h 5"/>
                  <a:gd name="T22" fmla="*/ 2 w 5"/>
                  <a:gd name="T23" fmla="*/ 3 h 5"/>
                  <a:gd name="T24" fmla="*/ 2 w 5"/>
                  <a:gd name="T25" fmla="*/ 3 h 5"/>
                  <a:gd name="T26" fmla="*/ 2 w 5"/>
                  <a:gd name="T27" fmla="*/ 3 h 5"/>
                  <a:gd name="T28" fmla="*/ 2 w 5"/>
                  <a:gd name="T29" fmla="*/ 3 h 5"/>
                  <a:gd name="T30" fmla="*/ 2 w 5"/>
                  <a:gd name="T31" fmla="*/ 4 h 5"/>
                  <a:gd name="T32" fmla="*/ 2 w 5"/>
                  <a:gd name="T33" fmla="*/ 4 h 5"/>
                  <a:gd name="T34" fmla="*/ 2 w 5"/>
                  <a:gd name="T35" fmla="*/ 5 h 5"/>
                  <a:gd name="T36" fmla="*/ 2 w 5"/>
                  <a:gd name="T37" fmla="*/ 4 h 5"/>
                  <a:gd name="T38" fmla="*/ 2 w 5"/>
                  <a:gd name="T39" fmla="*/ 3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3 h 5"/>
                  <a:gd name="T46" fmla="*/ 3 w 5"/>
                  <a:gd name="T47" fmla="*/ 3 h 5"/>
                  <a:gd name="T48" fmla="*/ 3 w 5"/>
                  <a:gd name="T49" fmla="*/ 2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3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3 h 5"/>
                  <a:gd name="T62" fmla="*/ 3 w 5"/>
                  <a:gd name="T63" fmla="*/ 3 h 5"/>
                  <a:gd name="T64" fmla="*/ 3 w 5"/>
                  <a:gd name="T65" fmla="*/ 3 h 5"/>
                  <a:gd name="T66" fmla="*/ 4 w 5"/>
                  <a:gd name="T67" fmla="*/ 3 h 5"/>
                  <a:gd name="T68" fmla="*/ 4 w 5"/>
                  <a:gd name="T69" fmla="*/ 3 h 5"/>
                  <a:gd name="T70" fmla="*/ 4 w 5"/>
                  <a:gd name="T71" fmla="*/ 3 h 5"/>
                  <a:gd name="T72" fmla="*/ 4 w 5"/>
                  <a:gd name="T73" fmla="*/ 3 h 5"/>
                  <a:gd name="T74" fmla="*/ 4 w 5"/>
                  <a:gd name="T75" fmla="*/ 3 h 5"/>
                  <a:gd name="T76" fmla="*/ 4 w 5"/>
                  <a:gd name="T77" fmla="*/ 3 h 5"/>
                  <a:gd name="T78" fmla="*/ 4 w 5"/>
                  <a:gd name="T79" fmla="*/ 1 h 5"/>
                  <a:gd name="T80" fmla="*/ 4 w 5"/>
                  <a:gd name="T81" fmla="*/ 2 h 5"/>
                  <a:gd name="T82" fmla="*/ 4 w 5"/>
                  <a:gd name="T83" fmla="*/ 2 h 5"/>
                  <a:gd name="T84" fmla="*/ 5 w 5"/>
                  <a:gd name="T85" fmla="*/ 2 h 5"/>
                  <a:gd name="T86" fmla="*/ 5 w 5"/>
                  <a:gd name="T87" fmla="*/ 2 h 5"/>
                  <a:gd name="T88" fmla="*/ 5 w 5"/>
                  <a:gd name="T89" fmla="*/ 3 h 5"/>
                  <a:gd name="T90" fmla="*/ 5 w 5"/>
                  <a:gd name="T91" fmla="*/ 2 h 5"/>
                  <a:gd name="T92" fmla="*/ 5 w 5"/>
                  <a:gd name="T93" fmla="*/ 2 h 5"/>
                  <a:gd name="T94" fmla="*/ 5 w 5"/>
                  <a:gd name="T9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60" name="Freeform 2933"/>
              <p:cNvSpPr>
                <a:spLocks/>
              </p:cNvSpPr>
              <p:nvPr/>
            </p:nvSpPr>
            <p:spPr bwMode="auto">
              <a:xfrm>
                <a:off x="3016" y="2767"/>
                <a:ext cx="6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3 h 4"/>
                  <a:gd name="T6" fmla="*/ 0 w 5"/>
                  <a:gd name="T7" fmla="*/ 2 h 4"/>
                  <a:gd name="T8" fmla="*/ 0 w 5"/>
                  <a:gd name="T9" fmla="*/ 2 h 4"/>
                  <a:gd name="T10" fmla="*/ 1 w 5"/>
                  <a:gd name="T11" fmla="*/ 4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4 h 4"/>
                  <a:gd name="T18" fmla="*/ 1 w 5"/>
                  <a:gd name="T19" fmla="*/ 3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2 h 4"/>
                  <a:gd name="T26" fmla="*/ 1 w 5"/>
                  <a:gd name="T27" fmla="*/ 3 h 4"/>
                  <a:gd name="T28" fmla="*/ 1 w 5"/>
                  <a:gd name="T29" fmla="*/ 3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1 h 4"/>
                  <a:gd name="T44" fmla="*/ 2 w 5"/>
                  <a:gd name="T45" fmla="*/ 1 h 4"/>
                  <a:gd name="T46" fmla="*/ 3 w 5"/>
                  <a:gd name="T47" fmla="*/ 1 h 4"/>
                  <a:gd name="T48" fmla="*/ 3 w 5"/>
                  <a:gd name="T49" fmla="*/ 1 h 4"/>
                  <a:gd name="T50" fmla="*/ 3 w 5"/>
                  <a:gd name="T51" fmla="*/ 2 h 4"/>
                  <a:gd name="T52" fmla="*/ 3 w 5"/>
                  <a:gd name="T53" fmla="*/ 1 h 4"/>
                  <a:gd name="T54" fmla="*/ 3 w 5"/>
                  <a:gd name="T55" fmla="*/ 0 h 4"/>
                  <a:gd name="T56" fmla="*/ 3 w 5"/>
                  <a:gd name="T57" fmla="*/ 0 h 4"/>
                  <a:gd name="T58" fmla="*/ 3 w 5"/>
                  <a:gd name="T59" fmla="*/ 0 h 4"/>
                  <a:gd name="T60" fmla="*/ 3 w 5"/>
                  <a:gd name="T61" fmla="*/ 1 h 4"/>
                  <a:gd name="T62" fmla="*/ 3 w 5"/>
                  <a:gd name="T63" fmla="*/ 1 h 4"/>
                  <a:gd name="T64" fmla="*/ 3 w 5"/>
                  <a:gd name="T65" fmla="*/ 1 h 4"/>
                  <a:gd name="T66" fmla="*/ 4 w 5"/>
                  <a:gd name="T67" fmla="*/ 0 h 4"/>
                  <a:gd name="T68" fmla="*/ 4 w 5"/>
                  <a:gd name="T69" fmla="*/ 0 h 4"/>
                  <a:gd name="T70" fmla="*/ 4 w 5"/>
                  <a:gd name="T71" fmla="*/ 0 h 4"/>
                  <a:gd name="T72" fmla="*/ 4 w 5"/>
                  <a:gd name="T73" fmla="*/ 0 h 4"/>
                  <a:gd name="T74" fmla="*/ 4 w 5"/>
                  <a:gd name="T75" fmla="*/ 0 h 4"/>
                  <a:gd name="T76" fmla="*/ 4 w 5"/>
                  <a:gd name="T77" fmla="*/ 0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0 h 4"/>
                  <a:gd name="T84" fmla="*/ 4 w 5"/>
                  <a:gd name="T85" fmla="*/ 0 h 4"/>
                  <a:gd name="T86" fmla="*/ 4 w 5"/>
                  <a:gd name="T87" fmla="*/ 0 h 4"/>
                  <a:gd name="T88" fmla="*/ 4 w 5"/>
                  <a:gd name="T89" fmla="*/ 1 h 4"/>
                  <a:gd name="T90" fmla="*/ 4 w 5"/>
                  <a:gd name="T91" fmla="*/ 1 h 4"/>
                  <a:gd name="T92" fmla="*/ 5 w 5"/>
                  <a:gd name="T93" fmla="*/ 1 h 4"/>
                  <a:gd name="T94" fmla="*/ 5 w 5"/>
                  <a:gd name="T9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61" name="Freeform 2934"/>
              <p:cNvSpPr>
                <a:spLocks/>
              </p:cNvSpPr>
              <p:nvPr/>
            </p:nvSpPr>
            <p:spPr bwMode="auto">
              <a:xfrm>
                <a:off x="3022" y="2761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6 h 6"/>
                  <a:gd name="T4" fmla="*/ 0 w 5"/>
                  <a:gd name="T5" fmla="*/ 6 h 6"/>
                  <a:gd name="T6" fmla="*/ 0 w 5"/>
                  <a:gd name="T7" fmla="*/ 6 h 6"/>
                  <a:gd name="T8" fmla="*/ 0 w 5"/>
                  <a:gd name="T9" fmla="*/ 5 h 6"/>
                  <a:gd name="T10" fmla="*/ 0 w 5"/>
                  <a:gd name="T11" fmla="*/ 5 h 6"/>
                  <a:gd name="T12" fmla="*/ 1 w 5"/>
                  <a:gd name="T13" fmla="*/ 6 h 6"/>
                  <a:gd name="T14" fmla="*/ 1 w 5"/>
                  <a:gd name="T15" fmla="*/ 5 h 6"/>
                  <a:gd name="T16" fmla="*/ 1 w 5"/>
                  <a:gd name="T17" fmla="*/ 5 h 6"/>
                  <a:gd name="T18" fmla="*/ 1 w 5"/>
                  <a:gd name="T19" fmla="*/ 4 h 6"/>
                  <a:gd name="T20" fmla="*/ 1 w 5"/>
                  <a:gd name="T21" fmla="*/ 4 h 6"/>
                  <a:gd name="T22" fmla="*/ 1 w 5"/>
                  <a:gd name="T23" fmla="*/ 4 h 6"/>
                  <a:gd name="T24" fmla="*/ 1 w 5"/>
                  <a:gd name="T25" fmla="*/ 4 h 6"/>
                  <a:gd name="T26" fmla="*/ 1 w 5"/>
                  <a:gd name="T27" fmla="*/ 4 h 6"/>
                  <a:gd name="T28" fmla="*/ 1 w 5"/>
                  <a:gd name="T29" fmla="*/ 5 h 6"/>
                  <a:gd name="T30" fmla="*/ 1 w 5"/>
                  <a:gd name="T31" fmla="*/ 5 h 6"/>
                  <a:gd name="T32" fmla="*/ 1 w 5"/>
                  <a:gd name="T33" fmla="*/ 4 h 6"/>
                  <a:gd name="T34" fmla="*/ 2 w 5"/>
                  <a:gd name="T35" fmla="*/ 5 h 6"/>
                  <a:gd name="T36" fmla="*/ 2 w 5"/>
                  <a:gd name="T37" fmla="*/ 5 h 6"/>
                  <a:gd name="T38" fmla="*/ 2 w 5"/>
                  <a:gd name="T39" fmla="*/ 4 h 6"/>
                  <a:gd name="T40" fmla="*/ 2 w 5"/>
                  <a:gd name="T41" fmla="*/ 4 h 6"/>
                  <a:gd name="T42" fmla="*/ 2 w 5"/>
                  <a:gd name="T43" fmla="*/ 3 h 6"/>
                  <a:gd name="T44" fmla="*/ 2 w 5"/>
                  <a:gd name="T45" fmla="*/ 2 h 6"/>
                  <a:gd name="T46" fmla="*/ 2 w 5"/>
                  <a:gd name="T47" fmla="*/ 2 h 6"/>
                  <a:gd name="T48" fmla="*/ 2 w 5"/>
                  <a:gd name="T49" fmla="*/ 3 h 6"/>
                  <a:gd name="T50" fmla="*/ 2 w 5"/>
                  <a:gd name="T51" fmla="*/ 2 h 6"/>
                  <a:gd name="T52" fmla="*/ 2 w 5"/>
                  <a:gd name="T53" fmla="*/ 3 h 6"/>
                  <a:gd name="T54" fmla="*/ 3 w 5"/>
                  <a:gd name="T55" fmla="*/ 3 h 6"/>
                  <a:gd name="T56" fmla="*/ 3 w 5"/>
                  <a:gd name="T57" fmla="*/ 2 h 6"/>
                  <a:gd name="T58" fmla="*/ 3 w 5"/>
                  <a:gd name="T59" fmla="*/ 2 h 6"/>
                  <a:gd name="T60" fmla="*/ 3 w 5"/>
                  <a:gd name="T61" fmla="*/ 2 h 6"/>
                  <a:gd name="T62" fmla="*/ 3 w 5"/>
                  <a:gd name="T63" fmla="*/ 2 h 6"/>
                  <a:gd name="T64" fmla="*/ 3 w 5"/>
                  <a:gd name="T65" fmla="*/ 2 h 6"/>
                  <a:gd name="T66" fmla="*/ 3 w 5"/>
                  <a:gd name="T67" fmla="*/ 2 h 6"/>
                  <a:gd name="T68" fmla="*/ 3 w 5"/>
                  <a:gd name="T69" fmla="*/ 3 h 6"/>
                  <a:gd name="T70" fmla="*/ 3 w 5"/>
                  <a:gd name="T71" fmla="*/ 3 h 6"/>
                  <a:gd name="T72" fmla="*/ 4 w 5"/>
                  <a:gd name="T73" fmla="*/ 1 h 6"/>
                  <a:gd name="T74" fmla="*/ 4 w 5"/>
                  <a:gd name="T75" fmla="*/ 2 h 6"/>
                  <a:gd name="T76" fmla="*/ 4 w 5"/>
                  <a:gd name="T77" fmla="*/ 2 h 6"/>
                  <a:gd name="T78" fmla="*/ 4 w 5"/>
                  <a:gd name="T79" fmla="*/ 2 h 6"/>
                  <a:gd name="T80" fmla="*/ 4 w 5"/>
                  <a:gd name="T81" fmla="*/ 1 h 6"/>
                  <a:gd name="T82" fmla="*/ 4 w 5"/>
                  <a:gd name="T83" fmla="*/ 0 h 6"/>
                  <a:gd name="T84" fmla="*/ 4 w 5"/>
                  <a:gd name="T85" fmla="*/ 0 h 6"/>
                  <a:gd name="T86" fmla="*/ 4 w 5"/>
                  <a:gd name="T87" fmla="*/ 0 h 6"/>
                  <a:gd name="T88" fmla="*/ 4 w 5"/>
                  <a:gd name="T89" fmla="*/ 1 h 6"/>
                  <a:gd name="T90" fmla="*/ 4 w 5"/>
                  <a:gd name="T91" fmla="*/ 1 h 6"/>
                  <a:gd name="T92" fmla="*/ 5 w 5"/>
                  <a:gd name="T93" fmla="*/ 1 h 6"/>
                  <a:gd name="T94" fmla="*/ 5 w 5"/>
                  <a:gd name="T9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62" name="Freeform 2935"/>
              <p:cNvSpPr>
                <a:spLocks/>
              </p:cNvSpPr>
              <p:nvPr/>
            </p:nvSpPr>
            <p:spPr bwMode="auto">
              <a:xfrm>
                <a:off x="3027" y="2753"/>
                <a:ext cx="3" cy="9"/>
              </a:xfrm>
              <a:custGeom>
                <a:avLst/>
                <a:gdLst>
                  <a:gd name="T0" fmla="*/ 0 w 4"/>
                  <a:gd name="T1" fmla="*/ 8 h 9"/>
                  <a:gd name="T2" fmla="*/ 0 w 4"/>
                  <a:gd name="T3" fmla="*/ 7 h 9"/>
                  <a:gd name="T4" fmla="*/ 0 w 4"/>
                  <a:gd name="T5" fmla="*/ 7 h 9"/>
                  <a:gd name="T6" fmla="*/ 0 w 4"/>
                  <a:gd name="T7" fmla="*/ 7 h 9"/>
                  <a:gd name="T8" fmla="*/ 0 w 4"/>
                  <a:gd name="T9" fmla="*/ 7 h 9"/>
                  <a:gd name="T10" fmla="*/ 0 w 4"/>
                  <a:gd name="T11" fmla="*/ 8 h 9"/>
                  <a:gd name="T12" fmla="*/ 0 w 4"/>
                  <a:gd name="T13" fmla="*/ 7 h 9"/>
                  <a:gd name="T14" fmla="*/ 0 w 4"/>
                  <a:gd name="T15" fmla="*/ 7 h 9"/>
                  <a:gd name="T16" fmla="*/ 0 w 4"/>
                  <a:gd name="T17" fmla="*/ 7 h 9"/>
                  <a:gd name="T18" fmla="*/ 0 w 4"/>
                  <a:gd name="T19" fmla="*/ 7 h 9"/>
                  <a:gd name="T20" fmla="*/ 1 w 4"/>
                  <a:gd name="T21" fmla="*/ 6 h 9"/>
                  <a:gd name="T22" fmla="*/ 1 w 4"/>
                  <a:gd name="T23" fmla="*/ 5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6 h 9"/>
                  <a:gd name="T30" fmla="*/ 1 w 4"/>
                  <a:gd name="T31" fmla="*/ 5 h 9"/>
                  <a:gd name="T32" fmla="*/ 1 w 4"/>
                  <a:gd name="T33" fmla="*/ 5 h 9"/>
                  <a:gd name="T34" fmla="*/ 1 w 4"/>
                  <a:gd name="T35" fmla="*/ 5 h 9"/>
                  <a:gd name="T36" fmla="*/ 1 w 4"/>
                  <a:gd name="T37" fmla="*/ 5 h 9"/>
                  <a:gd name="T38" fmla="*/ 2 w 4"/>
                  <a:gd name="T39" fmla="*/ 5 h 9"/>
                  <a:gd name="T40" fmla="*/ 2 w 4"/>
                  <a:gd name="T41" fmla="*/ 5 h 9"/>
                  <a:gd name="T42" fmla="*/ 2 w 4"/>
                  <a:gd name="T43" fmla="*/ 5 h 9"/>
                  <a:gd name="T44" fmla="*/ 2 w 4"/>
                  <a:gd name="T45" fmla="*/ 5 h 9"/>
                  <a:gd name="T46" fmla="*/ 2 w 4"/>
                  <a:gd name="T47" fmla="*/ 6 h 9"/>
                  <a:gd name="T48" fmla="*/ 2 w 4"/>
                  <a:gd name="T49" fmla="*/ 5 h 9"/>
                  <a:gd name="T50" fmla="*/ 2 w 4"/>
                  <a:gd name="T51" fmla="*/ 5 h 9"/>
                  <a:gd name="T52" fmla="*/ 2 w 4"/>
                  <a:gd name="T53" fmla="*/ 4 h 9"/>
                  <a:gd name="T54" fmla="*/ 2 w 4"/>
                  <a:gd name="T55" fmla="*/ 4 h 9"/>
                  <a:gd name="T56" fmla="*/ 2 w 4"/>
                  <a:gd name="T57" fmla="*/ 4 h 9"/>
                  <a:gd name="T58" fmla="*/ 3 w 4"/>
                  <a:gd name="T59" fmla="*/ 4 h 9"/>
                  <a:gd name="T60" fmla="*/ 3 w 4"/>
                  <a:gd name="T61" fmla="*/ 3 h 9"/>
                  <a:gd name="T62" fmla="*/ 3 w 4"/>
                  <a:gd name="T63" fmla="*/ 2 h 9"/>
                  <a:gd name="T64" fmla="*/ 3 w 4"/>
                  <a:gd name="T65" fmla="*/ 2 h 9"/>
                  <a:gd name="T66" fmla="*/ 3 w 4"/>
                  <a:gd name="T67" fmla="*/ 2 h 9"/>
                  <a:gd name="T68" fmla="*/ 3 w 4"/>
                  <a:gd name="T69" fmla="*/ 4 h 9"/>
                  <a:gd name="T70" fmla="*/ 3 w 4"/>
                  <a:gd name="T71" fmla="*/ 4 h 9"/>
                  <a:gd name="T72" fmla="*/ 3 w 4"/>
                  <a:gd name="T73" fmla="*/ 2 h 9"/>
                  <a:gd name="T74" fmla="*/ 3 w 4"/>
                  <a:gd name="T75" fmla="*/ 3 h 9"/>
                  <a:gd name="T76" fmla="*/ 3 w 4"/>
                  <a:gd name="T77" fmla="*/ 3 h 9"/>
                  <a:gd name="T78" fmla="*/ 4 w 4"/>
                  <a:gd name="T79" fmla="*/ 3 h 9"/>
                  <a:gd name="T80" fmla="*/ 4 w 4"/>
                  <a:gd name="T81" fmla="*/ 2 h 9"/>
                  <a:gd name="T82" fmla="*/ 4 w 4"/>
                  <a:gd name="T83" fmla="*/ 2 h 9"/>
                  <a:gd name="T84" fmla="*/ 4 w 4"/>
                  <a:gd name="T85" fmla="*/ 2 h 9"/>
                  <a:gd name="T86" fmla="*/ 4 w 4"/>
                  <a:gd name="T87" fmla="*/ 1 h 9"/>
                  <a:gd name="T88" fmla="*/ 4 w 4"/>
                  <a:gd name="T89" fmla="*/ 0 h 9"/>
                  <a:gd name="T90" fmla="*/ 4 w 4"/>
                  <a:gd name="T91" fmla="*/ 1 h 9"/>
                  <a:gd name="T92" fmla="*/ 4 w 4"/>
                  <a:gd name="T93" fmla="*/ 1 h 9"/>
                  <a:gd name="T94" fmla="*/ 4 w 4"/>
                  <a:gd name="T9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63" name="Freeform 2936"/>
              <p:cNvSpPr>
                <a:spLocks/>
              </p:cNvSpPr>
              <p:nvPr/>
            </p:nvSpPr>
            <p:spPr bwMode="auto">
              <a:xfrm>
                <a:off x="3030" y="2740"/>
                <a:ext cx="7" cy="14"/>
              </a:xfrm>
              <a:custGeom>
                <a:avLst/>
                <a:gdLst>
                  <a:gd name="T0" fmla="*/ 0 w 6"/>
                  <a:gd name="T1" fmla="*/ 13 h 14"/>
                  <a:gd name="T2" fmla="*/ 1 w 6"/>
                  <a:gd name="T3" fmla="*/ 13 h 14"/>
                  <a:gd name="T4" fmla="*/ 1 w 6"/>
                  <a:gd name="T5" fmla="*/ 13 h 14"/>
                  <a:gd name="T6" fmla="*/ 1 w 6"/>
                  <a:gd name="T7" fmla="*/ 13 h 14"/>
                  <a:gd name="T8" fmla="*/ 1 w 6"/>
                  <a:gd name="T9" fmla="*/ 13 h 14"/>
                  <a:gd name="T10" fmla="*/ 1 w 6"/>
                  <a:gd name="T11" fmla="*/ 13 h 14"/>
                  <a:gd name="T12" fmla="*/ 1 w 6"/>
                  <a:gd name="T13" fmla="*/ 13 h 14"/>
                  <a:gd name="T14" fmla="*/ 1 w 6"/>
                  <a:gd name="T15" fmla="*/ 12 h 14"/>
                  <a:gd name="T16" fmla="*/ 1 w 6"/>
                  <a:gd name="T17" fmla="*/ 12 h 14"/>
                  <a:gd name="T18" fmla="*/ 1 w 6"/>
                  <a:gd name="T19" fmla="*/ 12 h 14"/>
                  <a:gd name="T20" fmla="*/ 2 w 6"/>
                  <a:gd name="T21" fmla="*/ 10 h 14"/>
                  <a:gd name="T22" fmla="*/ 2 w 6"/>
                  <a:gd name="T23" fmla="*/ 10 h 14"/>
                  <a:gd name="T24" fmla="*/ 2 w 6"/>
                  <a:gd name="T25" fmla="*/ 11 h 14"/>
                  <a:gd name="T26" fmla="*/ 2 w 6"/>
                  <a:gd name="T27" fmla="*/ 11 h 14"/>
                  <a:gd name="T28" fmla="*/ 2 w 6"/>
                  <a:gd name="T29" fmla="*/ 11 h 14"/>
                  <a:gd name="T30" fmla="*/ 2 w 6"/>
                  <a:gd name="T31" fmla="*/ 11 h 14"/>
                  <a:gd name="T32" fmla="*/ 2 w 6"/>
                  <a:gd name="T33" fmla="*/ 10 h 14"/>
                  <a:gd name="T34" fmla="*/ 2 w 6"/>
                  <a:gd name="T35" fmla="*/ 10 h 14"/>
                  <a:gd name="T36" fmla="*/ 2 w 6"/>
                  <a:gd name="T37" fmla="*/ 10 h 14"/>
                  <a:gd name="T38" fmla="*/ 2 w 6"/>
                  <a:gd name="T39" fmla="*/ 10 h 14"/>
                  <a:gd name="T40" fmla="*/ 3 w 6"/>
                  <a:gd name="T41" fmla="*/ 10 h 14"/>
                  <a:gd name="T42" fmla="*/ 3 w 6"/>
                  <a:gd name="T43" fmla="*/ 9 h 14"/>
                  <a:gd name="T44" fmla="*/ 3 w 6"/>
                  <a:gd name="T45" fmla="*/ 9 h 14"/>
                  <a:gd name="T46" fmla="*/ 3 w 6"/>
                  <a:gd name="T47" fmla="*/ 9 h 14"/>
                  <a:gd name="T48" fmla="*/ 3 w 6"/>
                  <a:gd name="T49" fmla="*/ 9 h 14"/>
                  <a:gd name="T50" fmla="*/ 3 w 6"/>
                  <a:gd name="T51" fmla="*/ 8 h 14"/>
                  <a:gd name="T52" fmla="*/ 3 w 6"/>
                  <a:gd name="T53" fmla="*/ 8 h 14"/>
                  <a:gd name="T54" fmla="*/ 3 w 6"/>
                  <a:gd name="T55" fmla="*/ 8 h 14"/>
                  <a:gd name="T56" fmla="*/ 3 w 6"/>
                  <a:gd name="T57" fmla="*/ 8 h 14"/>
                  <a:gd name="T58" fmla="*/ 4 w 6"/>
                  <a:gd name="T59" fmla="*/ 7 h 14"/>
                  <a:gd name="T60" fmla="*/ 4 w 6"/>
                  <a:gd name="T61" fmla="*/ 7 h 14"/>
                  <a:gd name="T62" fmla="*/ 4 w 6"/>
                  <a:gd name="T63" fmla="*/ 6 h 14"/>
                  <a:gd name="T64" fmla="*/ 4 w 6"/>
                  <a:gd name="T65" fmla="*/ 5 h 14"/>
                  <a:gd name="T66" fmla="*/ 4 w 6"/>
                  <a:gd name="T67" fmla="*/ 4 h 14"/>
                  <a:gd name="T68" fmla="*/ 4 w 6"/>
                  <a:gd name="T69" fmla="*/ 5 h 14"/>
                  <a:gd name="T70" fmla="*/ 4 w 6"/>
                  <a:gd name="T71" fmla="*/ 4 h 14"/>
                  <a:gd name="T72" fmla="*/ 4 w 6"/>
                  <a:gd name="T73" fmla="*/ 4 h 14"/>
                  <a:gd name="T74" fmla="*/ 4 w 6"/>
                  <a:gd name="T75" fmla="*/ 3 h 14"/>
                  <a:gd name="T76" fmla="*/ 5 w 6"/>
                  <a:gd name="T77" fmla="*/ 4 h 14"/>
                  <a:gd name="T78" fmla="*/ 5 w 6"/>
                  <a:gd name="T79" fmla="*/ 4 h 14"/>
                  <a:gd name="T80" fmla="*/ 5 w 6"/>
                  <a:gd name="T81" fmla="*/ 2 h 14"/>
                  <a:gd name="T82" fmla="*/ 5 w 6"/>
                  <a:gd name="T83" fmla="*/ 2 h 14"/>
                  <a:gd name="T84" fmla="*/ 5 w 6"/>
                  <a:gd name="T85" fmla="*/ 1 h 14"/>
                  <a:gd name="T86" fmla="*/ 5 w 6"/>
                  <a:gd name="T87" fmla="*/ 1 h 14"/>
                  <a:gd name="T88" fmla="*/ 5 w 6"/>
                  <a:gd name="T89" fmla="*/ 1 h 14"/>
                  <a:gd name="T90" fmla="*/ 5 w 6"/>
                  <a:gd name="T91" fmla="*/ 0 h 14"/>
                  <a:gd name="T92" fmla="*/ 6 w 6"/>
                  <a:gd name="T93" fmla="*/ 1 h 14"/>
                  <a:gd name="T94" fmla="*/ 6 w 6"/>
                  <a:gd name="T9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" h="14">
                    <a:moveTo>
                      <a:pt x="0" y="13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64" name="Freeform 2937"/>
              <p:cNvSpPr>
                <a:spLocks/>
              </p:cNvSpPr>
              <p:nvPr/>
            </p:nvSpPr>
            <p:spPr bwMode="auto">
              <a:xfrm>
                <a:off x="3037" y="2723"/>
                <a:ext cx="5" cy="18"/>
              </a:xfrm>
              <a:custGeom>
                <a:avLst/>
                <a:gdLst>
                  <a:gd name="T0" fmla="*/ 0 w 5"/>
                  <a:gd name="T1" fmla="*/ 19 h 19"/>
                  <a:gd name="T2" fmla="*/ 0 w 5"/>
                  <a:gd name="T3" fmla="*/ 19 h 19"/>
                  <a:gd name="T4" fmla="*/ 0 w 5"/>
                  <a:gd name="T5" fmla="*/ 17 h 19"/>
                  <a:gd name="T6" fmla="*/ 0 w 5"/>
                  <a:gd name="T7" fmla="*/ 19 h 19"/>
                  <a:gd name="T8" fmla="*/ 0 w 5"/>
                  <a:gd name="T9" fmla="*/ 19 h 19"/>
                  <a:gd name="T10" fmla="*/ 0 w 5"/>
                  <a:gd name="T11" fmla="*/ 17 h 19"/>
                  <a:gd name="T12" fmla="*/ 0 w 5"/>
                  <a:gd name="T13" fmla="*/ 17 h 19"/>
                  <a:gd name="T14" fmla="*/ 0 w 5"/>
                  <a:gd name="T15" fmla="*/ 17 h 19"/>
                  <a:gd name="T16" fmla="*/ 1 w 5"/>
                  <a:gd name="T17" fmla="*/ 16 h 19"/>
                  <a:gd name="T18" fmla="*/ 1 w 5"/>
                  <a:gd name="T19" fmla="*/ 16 h 19"/>
                  <a:gd name="T20" fmla="*/ 1 w 5"/>
                  <a:gd name="T21" fmla="*/ 16 h 19"/>
                  <a:gd name="T22" fmla="*/ 1 w 5"/>
                  <a:gd name="T23" fmla="*/ 15 h 19"/>
                  <a:gd name="T24" fmla="*/ 1 w 5"/>
                  <a:gd name="T25" fmla="*/ 15 h 19"/>
                  <a:gd name="T26" fmla="*/ 1 w 5"/>
                  <a:gd name="T27" fmla="*/ 15 h 19"/>
                  <a:gd name="T28" fmla="*/ 1 w 5"/>
                  <a:gd name="T29" fmla="*/ 14 h 19"/>
                  <a:gd name="T30" fmla="*/ 1 w 5"/>
                  <a:gd name="T31" fmla="*/ 13 h 19"/>
                  <a:gd name="T32" fmla="*/ 1 w 5"/>
                  <a:gd name="T33" fmla="*/ 11 h 19"/>
                  <a:gd name="T34" fmla="*/ 2 w 5"/>
                  <a:gd name="T35" fmla="*/ 12 h 19"/>
                  <a:gd name="T36" fmla="*/ 2 w 5"/>
                  <a:gd name="T37" fmla="*/ 12 h 19"/>
                  <a:gd name="T38" fmla="*/ 2 w 5"/>
                  <a:gd name="T39" fmla="*/ 12 h 19"/>
                  <a:gd name="T40" fmla="*/ 2 w 5"/>
                  <a:gd name="T41" fmla="*/ 11 h 19"/>
                  <a:gd name="T42" fmla="*/ 2 w 5"/>
                  <a:gd name="T43" fmla="*/ 11 h 19"/>
                  <a:gd name="T44" fmla="*/ 2 w 5"/>
                  <a:gd name="T45" fmla="*/ 10 h 19"/>
                  <a:gd name="T46" fmla="*/ 2 w 5"/>
                  <a:gd name="T47" fmla="*/ 10 h 19"/>
                  <a:gd name="T48" fmla="*/ 2 w 5"/>
                  <a:gd name="T49" fmla="*/ 10 h 19"/>
                  <a:gd name="T50" fmla="*/ 3 w 5"/>
                  <a:gd name="T51" fmla="*/ 11 h 19"/>
                  <a:gd name="T52" fmla="*/ 3 w 5"/>
                  <a:gd name="T53" fmla="*/ 10 h 19"/>
                  <a:gd name="T54" fmla="*/ 3 w 5"/>
                  <a:gd name="T55" fmla="*/ 9 h 19"/>
                  <a:gd name="T56" fmla="*/ 3 w 5"/>
                  <a:gd name="T57" fmla="*/ 10 h 19"/>
                  <a:gd name="T58" fmla="*/ 3 w 5"/>
                  <a:gd name="T59" fmla="*/ 9 h 19"/>
                  <a:gd name="T60" fmla="*/ 3 w 5"/>
                  <a:gd name="T61" fmla="*/ 8 h 19"/>
                  <a:gd name="T62" fmla="*/ 3 w 5"/>
                  <a:gd name="T63" fmla="*/ 7 h 19"/>
                  <a:gd name="T64" fmla="*/ 3 w 5"/>
                  <a:gd name="T65" fmla="*/ 6 h 19"/>
                  <a:gd name="T66" fmla="*/ 3 w 5"/>
                  <a:gd name="T67" fmla="*/ 7 h 19"/>
                  <a:gd name="T68" fmla="*/ 3 w 5"/>
                  <a:gd name="T69" fmla="*/ 7 h 19"/>
                  <a:gd name="T70" fmla="*/ 4 w 5"/>
                  <a:gd name="T71" fmla="*/ 5 h 19"/>
                  <a:gd name="T72" fmla="*/ 4 w 5"/>
                  <a:gd name="T73" fmla="*/ 4 h 19"/>
                  <a:gd name="T74" fmla="*/ 4 w 5"/>
                  <a:gd name="T75" fmla="*/ 4 h 19"/>
                  <a:gd name="T76" fmla="*/ 4 w 5"/>
                  <a:gd name="T77" fmla="*/ 4 h 19"/>
                  <a:gd name="T78" fmla="*/ 4 w 5"/>
                  <a:gd name="T79" fmla="*/ 4 h 19"/>
                  <a:gd name="T80" fmla="*/ 4 w 5"/>
                  <a:gd name="T81" fmla="*/ 3 h 19"/>
                  <a:gd name="T82" fmla="*/ 4 w 5"/>
                  <a:gd name="T83" fmla="*/ 2 h 19"/>
                  <a:gd name="T84" fmla="*/ 4 w 5"/>
                  <a:gd name="T85" fmla="*/ 2 h 19"/>
                  <a:gd name="T86" fmla="*/ 5 w 5"/>
                  <a:gd name="T87" fmla="*/ 2 h 19"/>
                  <a:gd name="T88" fmla="*/ 5 w 5"/>
                  <a:gd name="T89" fmla="*/ 2 h 19"/>
                  <a:gd name="T90" fmla="*/ 5 w 5"/>
                  <a:gd name="T91" fmla="*/ 0 h 19"/>
                  <a:gd name="T92" fmla="*/ 5 w 5"/>
                  <a:gd name="T93" fmla="*/ 0 h 19"/>
                  <a:gd name="T94" fmla="*/ 5 w 5"/>
                  <a:gd name="T95" fmla="*/ 0 h 19"/>
                  <a:gd name="T96" fmla="*/ 5 w 5"/>
                  <a:gd name="T9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65" name="Freeform 2938"/>
              <p:cNvSpPr>
                <a:spLocks/>
              </p:cNvSpPr>
              <p:nvPr/>
            </p:nvSpPr>
            <p:spPr bwMode="auto">
              <a:xfrm>
                <a:off x="3042" y="2711"/>
                <a:ext cx="5" cy="12"/>
              </a:xfrm>
              <a:custGeom>
                <a:avLst/>
                <a:gdLst>
                  <a:gd name="T0" fmla="*/ 0 w 5"/>
                  <a:gd name="T1" fmla="*/ 10 h 11"/>
                  <a:gd name="T2" fmla="*/ 0 w 5"/>
                  <a:gd name="T3" fmla="*/ 10 h 11"/>
                  <a:gd name="T4" fmla="*/ 0 w 5"/>
                  <a:gd name="T5" fmla="*/ 11 h 11"/>
                  <a:gd name="T6" fmla="*/ 1 w 5"/>
                  <a:gd name="T7" fmla="*/ 10 h 11"/>
                  <a:gd name="T8" fmla="*/ 1 w 5"/>
                  <a:gd name="T9" fmla="*/ 9 h 11"/>
                  <a:gd name="T10" fmla="*/ 1 w 5"/>
                  <a:gd name="T11" fmla="*/ 8 h 11"/>
                  <a:gd name="T12" fmla="*/ 1 w 5"/>
                  <a:gd name="T13" fmla="*/ 8 h 11"/>
                  <a:gd name="T14" fmla="*/ 1 w 5"/>
                  <a:gd name="T15" fmla="*/ 10 h 11"/>
                  <a:gd name="T16" fmla="*/ 1 w 5"/>
                  <a:gd name="T17" fmla="*/ 8 h 11"/>
                  <a:gd name="T18" fmla="*/ 1 w 5"/>
                  <a:gd name="T19" fmla="*/ 8 h 11"/>
                  <a:gd name="T20" fmla="*/ 1 w 5"/>
                  <a:gd name="T21" fmla="*/ 8 h 11"/>
                  <a:gd name="T22" fmla="*/ 1 w 5"/>
                  <a:gd name="T23" fmla="*/ 8 h 11"/>
                  <a:gd name="T24" fmla="*/ 2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2 w 5"/>
                  <a:gd name="T31" fmla="*/ 6 h 11"/>
                  <a:gd name="T32" fmla="*/ 2 w 5"/>
                  <a:gd name="T33" fmla="*/ 6 h 11"/>
                  <a:gd name="T34" fmla="*/ 2 w 5"/>
                  <a:gd name="T35" fmla="*/ 5 h 11"/>
                  <a:gd name="T36" fmla="*/ 2 w 5"/>
                  <a:gd name="T37" fmla="*/ 5 h 11"/>
                  <a:gd name="T38" fmla="*/ 2 w 5"/>
                  <a:gd name="T39" fmla="*/ 5 h 11"/>
                  <a:gd name="T40" fmla="*/ 2 w 5"/>
                  <a:gd name="T41" fmla="*/ 5 h 11"/>
                  <a:gd name="T42" fmla="*/ 2 w 5"/>
                  <a:gd name="T43" fmla="*/ 4 h 11"/>
                  <a:gd name="T44" fmla="*/ 3 w 5"/>
                  <a:gd name="T45" fmla="*/ 4 h 11"/>
                  <a:gd name="T46" fmla="*/ 3 w 5"/>
                  <a:gd name="T47" fmla="*/ 4 h 11"/>
                  <a:gd name="T48" fmla="*/ 3 w 5"/>
                  <a:gd name="T49" fmla="*/ 4 h 11"/>
                  <a:gd name="T50" fmla="*/ 3 w 5"/>
                  <a:gd name="T51" fmla="*/ 4 h 11"/>
                  <a:gd name="T52" fmla="*/ 3 w 5"/>
                  <a:gd name="T53" fmla="*/ 4 h 11"/>
                  <a:gd name="T54" fmla="*/ 3 w 5"/>
                  <a:gd name="T55" fmla="*/ 4 h 11"/>
                  <a:gd name="T56" fmla="*/ 3 w 5"/>
                  <a:gd name="T57" fmla="*/ 4 h 11"/>
                  <a:gd name="T58" fmla="*/ 3 w 5"/>
                  <a:gd name="T59" fmla="*/ 4 h 11"/>
                  <a:gd name="T60" fmla="*/ 3 w 5"/>
                  <a:gd name="T61" fmla="*/ 3 h 11"/>
                  <a:gd name="T62" fmla="*/ 4 w 5"/>
                  <a:gd name="T63" fmla="*/ 3 h 11"/>
                  <a:gd name="T64" fmla="*/ 4 w 5"/>
                  <a:gd name="T65" fmla="*/ 3 h 11"/>
                  <a:gd name="T66" fmla="*/ 4 w 5"/>
                  <a:gd name="T67" fmla="*/ 2 h 11"/>
                  <a:gd name="T68" fmla="*/ 4 w 5"/>
                  <a:gd name="T69" fmla="*/ 2 h 11"/>
                  <a:gd name="T70" fmla="*/ 4 w 5"/>
                  <a:gd name="T71" fmla="*/ 2 h 11"/>
                  <a:gd name="T72" fmla="*/ 4 w 5"/>
                  <a:gd name="T73" fmla="*/ 2 h 11"/>
                  <a:gd name="T74" fmla="*/ 4 w 5"/>
                  <a:gd name="T75" fmla="*/ 2 h 11"/>
                  <a:gd name="T76" fmla="*/ 4 w 5"/>
                  <a:gd name="T77" fmla="*/ 2 h 11"/>
                  <a:gd name="T78" fmla="*/ 4 w 5"/>
                  <a:gd name="T79" fmla="*/ 2 h 11"/>
                  <a:gd name="T80" fmla="*/ 4 w 5"/>
                  <a:gd name="T81" fmla="*/ 1 h 11"/>
                  <a:gd name="T82" fmla="*/ 5 w 5"/>
                  <a:gd name="T83" fmla="*/ 1 h 11"/>
                  <a:gd name="T84" fmla="*/ 5 w 5"/>
                  <a:gd name="T85" fmla="*/ 1 h 11"/>
                  <a:gd name="T86" fmla="*/ 5 w 5"/>
                  <a:gd name="T87" fmla="*/ 1 h 11"/>
                  <a:gd name="T88" fmla="*/ 5 w 5"/>
                  <a:gd name="T89" fmla="*/ 0 h 11"/>
                  <a:gd name="T90" fmla="*/ 5 w 5"/>
                  <a:gd name="T91" fmla="*/ 0 h 11"/>
                  <a:gd name="T92" fmla="*/ 5 w 5"/>
                  <a:gd name="T93" fmla="*/ 1 h 11"/>
                  <a:gd name="T94" fmla="*/ 5 w 5"/>
                  <a:gd name="T9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66" name="Freeform 2939"/>
              <p:cNvSpPr>
                <a:spLocks/>
              </p:cNvSpPr>
              <p:nvPr/>
            </p:nvSpPr>
            <p:spPr bwMode="auto">
              <a:xfrm>
                <a:off x="3047" y="2711"/>
                <a:ext cx="5" cy="3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0 h 2"/>
                  <a:gd name="T50" fmla="*/ 2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0 h 2"/>
                  <a:gd name="T84" fmla="*/ 4 w 5"/>
                  <a:gd name="T85" fmla="*/ 0 h 2"/>
                  <a:gd name="T86" fmla="*/ 4 w 5"/>
                  <a:gd name="T87" fmla="*/ 0 h 2"/>
                  <a:gd name="T88" fmla="*/ 5 w 5"/>
                  <a:gd name="T89" fmla="*/ 1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67" name="Freeform 2940"/>
              <p:cNvSpPr>
                <a:spLocks/>
              </p:cNvSpPr>
              <p:nvPr/>
            </p:nvSpPr>
            <p:spPr bwMode="auto">
              <a:xfrm>
                <a:off x="3051" y="2706"/>
                <a:ext cx="6" cy="6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5 h 6"/>
                  <a:gd name="T4" fmla="*/ 0 w 5"/>
                  <a:gd name="T5" fmla="*/ 5 h 6"/>
                  <a:gd name="T6" fmla="*/ 0 w 5"/>
                  <a:gd name="T7" fmla="*/ 5 h 6"/>
                  <a:gd name="T8" fmla="*/ 0 w 5"/>
                  <a:gd name="T9" fmla="*/ 5 h 6"/>
                  <a:gd name="T10" fmla="*/ 1 w 5"/>
                  <a:gd name="T11" fmla="*/ 4 h 6"/>
                  <a:gd name="T12" fmla="*/ 1 w 5"/>
                  <a:gd name="T13" fmla="*/ 4 h 6"/>
                  <a:gd name="T14" fmla="*/ 1 w 5"/>
                  <a:gd name="T15" fmla="*/ 5 h 6"/>
                  <a:gd name="T16" fmla="*/ 1 w 5"/>
                  <a:gd name="T17" fmla="*/ 5 h 6"/>
                  <a:gd name="T18" fmla="*/ 1 w 5"/>
                  <a:gd name="T19" fmla="*/ 4 h 6"/>
                  <a:gd name="T20" fmla="*/ 1 w 5"/>
                  <a:gd name="T21" fmla="*/ 4 h 6"/>
                  <a:gd name="T22" fmla="*/ 1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1 w 5"/>
                  <a:gd name="T29" fmla="*/ 6 h 6"/>
                  <a:gd name="T30" fmla="*/ 2 w 5"/>
                  <a:gd name="T31" fmla="*/ 5 h 6"/>
                  <a:gd name="T32" fmla="*/ 2 w 5"/>
                  <a:gd name="T33" fmla="*/ 4 h 6"/>
                  <a:gd name="T34" fmla="*/ 2 w 5"/>
                  <a:gd name="T35" fmla="*/ 5 h 6"/>
                  <a:gd name="T36" fmla="*/ 2 w 5"/>
                  <a:gd name="T37" fmla="*/ 5 h 6"/>
                  <a:gd name="T38" fmla="*/ 2 w 5"/>
                  <a:gd name="T39" fmla="*/ 4 h 6"/>
                  <a:gd name="T40" fmla="*/ 2 w 5"/>
                  <a:gd name="T41" fmla="*/ 4 h 6"/>
                  <a:gd name="T42" fmla="*/ 2 w 5"/>
                  <a:gd name="T43" fmla="*/ 3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4 h 6"/>
                  <a:gd name="T50" fmla="*/ 2 w 5"/>
                  <a:gd name="T51" fmla="*/ 4 h 6"/>
                  <a:gd name="T52" fmla="*/ 3 w 5"/>
                  <a:gd name="T53" fmla="*/ 3 h 6"/>
                  <a:gd name="T54" fmla="*/ 3 w 5"/>
                  <a:gd name="T55" fmla="*/ 4 h 6"/>
                  <a:gd name="T56" fmla="*/ 3 w 5"/>
                  <a:gd name="T57" fmla="*/ 3 h 6"/>
                  <a:gd name="T58" fmla="*/ 3 w 5"/>
                  <a:gd name="T59" fmla="*/ 4 h 6"/>
                  <a:gd name="T60" fmla="*/ 3 w 5"/>
                  <a:gd name="T61" fmla="*/ 4 h 6"/>
                  <a:gd name="T62" fmla="*/ 3 w 5"/>
                  <a:gd name="T63" fmla="*/ 3 h 6"/>
                  <a:gd name="T64" fmla="*/ 3 w 5"/>
                  <a:gd name="T65" fmla="*/ 2 h 6"/>
                  <a:gd name="T66" fmla="*/ 3 w 5"/>
                  <a:gd name="T67" fmla="*/ 3 h 6"/>
                  <a:gd name="T68" fmla="*/ 3 w 5"/>
                  <a:gd name="T69" fmla="*/ 3 h 6"/>
                  <a:gd name="T70" fmla="*/ 3 w 5"/>
                  <a:gd name="T71" fmla="*/ 3 h 6"/>
                  <a:gd name="T72" fmla="*/ 3 w 5"/>
                  <a:gd name="T73" fmla="*/ 3 h 6"/>
                  <a:gd name="T74" fmla="*/ 4 w 5"/>
                  <a:gd name="T75" fmla="*/ 2 h 6"/>
                  <a:gd name="T76" fmla="*/ 4 w 5"/>
                  <a:gd name="T77" fmla="*/ 1 h 6"/>
                  <a:gd name="T78" fmla="*/ 4 w 5"/>
                  <a:gd name="T79" fmla="*/ 1 h 6"/>
                  <a:gd name="T80" fmla="*/ 4 w 5"/>
                  <a:gd name="T81" fmla="*/ 2 h 6"/>
                  <a:gd name="T82" fmla="*/ 4 w 5"/>
                  <a:gd name="T83" fmla="*/ 1 h 6"/>
                  <a:gd name="T84" fmla="*/ 4 w 5"/>
                  <a:gd name="T85" fmla="*/ 1 h 6"/>
                  <a:gd name="T86" fmla="*/ 4 w 5"/>
                  <a:gd name="T87" fmla="*/ 1 h 6"/>
                  <a:gd name="T88" fmla="*/ 5 w 5"/>
                  <a:gd name="T89" fmla="*/ 1 h 6"/>
                  <a:gd name="T90" fmla="*/ 5 w 5"/>
                  <a:gd name="T91" fmla="*/ 1 h 6"/>
                  <a:gd name="T92" fmla="*/ 5 w 5"/>
                  <a:gd name="T93" fmla="*/ 0 h 6"/>
                  <a:gd name="T94" fmla="*/ 5 w 5"/>
                  <a:gd name="T9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"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68" name="Freeform 2941"/>
              <p:cNvSpPr>
                <a:spLocks/>
              </p:cNvSpPr>
              <p:nvPr/>
            </p:nvSpPr>
            <p:spPr bwMode="auto">
              <a:xfrm>
                <a:off x="3057" y="2696"/>
                <a:ext cx="5" cy="12"/>
              </a:xfrm>
              <a:custGeom>
                <a:avLst/>
                <a:gdLst>
                  <a:gd name="T0" fmla="*/ 0 w 5"/>
                  <a:gd name="T1" fmla="*/ 10 h 11"/>
                  <a:gd name="T2" fmla="*/ 0 w 5"/>
                  <a:gd name="T3" fmla="*/ 10 h 11"/>
                  <a:gd name="T4" fmla="*/ 0 w 5"/>
                  <a:gd name="T5" fmla="*/ 10 h 11"/>
                  <a:gd name="T6" fmla="*/ 0 w 5"/>
                  <a:gd name="T7" fmla="*/ 10 h 11"/>
                  <a:gd name="T8" fmla="*/ 0 w 5"/>
                  <a:gd name="T9" fmla="*/ 11 h 11"/>
                  <a:gd name="T10" fmla="*/ 0 w 5"/>
                  <a:gd name="T11" fmla="*/ 10 h 11"/>
                  <a:gd name="T12" fmla="*/ 1 w 5"/>
                  <a:gd name="T13" fmla="*/ 9 h 11"/>
                  <a:gd name="T14" fmla="*/ 1 w 5"/>
                  <a:gd name="T15" fmla="*/ 9 h 11"/>
                  <a:gd name="T16" fmla="*/ 1 w 5"/>
                  <a:gd name="T17" fmla="*/ 10 h 11"/>
                  <a:gd name="T18" fmla="*/ 1 w 5"/>
                  <a:gd name="T19" fmla="*/ 8 h 11"/>
                  <a:gd name="T20" fmla="*/ 1 w 5"/>
                  <a:gd name="T21" fmla="*/ 8 h 11"/>
                  <a:gd name="T22" fmla="*/ 1 w 5"/>
                  <a:gd name="T23" fmla="*/ 8 h 11"/>
                  <a:gd name="T24" fmla="*/ 1 w 5"/>
                  <a:gd name="T25" fmla="*/ 8 h 11"/>
                  <a:gd name="T26" fmla="*/ 1 w 5"/>
                  <a:gd name="T27" fmla="*/ 7 h 11"/>
                  <a:gd name="T28" fmla="*/ 1 w 5"/>
                  <a:gd name="T29" fmla="*/ 7 h 11"/>
                  <a:gd name="T30" fmla="*/ 1 w 5"/>
                  <a:gd name="T31" fmla="*/ 7 h 11"/>
                  <a:gd name="T32" fmla="*/ 2 w 5"/>
                  <a:gd name="T33" fmla="*/ 8 h 11"/>
                  <a:gd name="T34" fmla="*/ 2 w 5"/>
                  <a:gd name="T35" fmla="*/ 8 h 11"/>
                  <a:gd name="T36" fmla="*/ 2 w 5"/>
                  <a:gd name="T37" fmla="*/ 8 h 11"/>
                  <a:gd name="T38" fmla="*/ 2 w 5"/>
                  <a:gd name="T39" fmla="*/ 8 h 11"/>
                  <a:gd name="T40" fmla="*/ 2 w 5"/>
                  <a:gd name="T41" fmla="*/ 7 h 11"/>
                  <a:gd name="T42" fmla="*/ 2 w 5"/>
                  <a:gd name="T43" fmla="*/ 7 h 11"/>
                  <a:gd name="T44" fmla="*/ 2 w 5"/>
                  <a:gd name="T45" fmla="*/ 6 h 11"/>
                  <a:gd name="T46" fmla="*/ 2 w 5"/>
                  <a:gd name="T47" fmla="*/ 5 h 11"/>
                  <a:gd name="T48" fmla="*/ 3 w 5"/>
                  <a:gd name="T49" fmla="*/ 5 h 11"/>
                  <a:gd name="T50" fmla="*/ 3 w 5"/>
                  <a:gd name="T51" fmla="*/ 5 h 11"/>
                  <a:gd name="T52" fmla="*/ 3 w 5"/>
                  <a:gd name="T53" fmla="*/ 5 h 11"/>
                  <a:gd name="T54" fmla="*/ 3 w 5"/>
                  <a:gd name="T55" fmla="*/ 6 h 11"/>
                  <a:gd name="T56" fmla="*/ 3 w 5"/>
                  <a:gd name="T57" fmla="*/ 4 h 11"/>
                  <a:gd name="T58" fmla="*/ 3 w 5"/>
                  <a:gd name="T59" fmla="*/ 4 h 11"/>
                  <a:gd name="T60" fmla="*/ 3 w 5"/>
                  <a:gd name="T61" fmla="*/ 4 h 11"/>
                  <a:gd name="T62" fmla="*/ 3 w 5"/>
                  <a:gd name="T63" fmla="*/ 4 h 11"/>
                  <a:gd name="T64" fmla="*/ 3 w 5"/>
                  <a:gd name="T65" fmla="*/ 4 h 11"/>
                  <a:gd name="T66" fmla="*/ 3 w 5"/>
                  <a:gd name="T67" fmla="*/ 2 h 11"/>
                  <a:gd name="T68" fmla="*/ 4 w 5"/>
                  <a:gd name="T69" fmla="*/ 3 h 11"/>
                  <a:gd name="T70" fmla="*/ 4 w 5"/>
                  <a:gd name="T71" fmla="*/ 3 h 11"/>
                  <a:gd name="T72" fmla="*/ 4 w 5"/>
                  <a:gd name="T73" fmla="*/ 1 h 11"/>
                  <a:gd name="T74" fmla="*/ 4 w 5"/>
                  <a:gd name="T75" fmla="*/ 2 h 11"/>
                  <a:gd name="T76" fmla="*/ 4 w 5"/>
                  <a:gd name="T77" fmla="*/ 2 h 11"/>
                  <a:gd name="T78" fmla="*/ 4 w 5"/>
                  <a:gd name="T79" fmla="*/ 3 h 11"/>
                  <a:gd name="T80" fmla="*/ 4 w 5"/>
                  <a:gd name="T81" fmla="*/ 3 h 11"/>
                  <a:gd name="T82" fmla="*/ 4 w 5"/>
                  <a:gd name="T83" fmla="*/ 2 h 11"/>
                  <a:gd name="T84" fmla="*/ 4 w 5"/>
                  <a:gd name="T85" fmla="*/ 1 h 11"/>
                  <a:gd name="T86" fmla="*/ 4 w 5"/>
                  <a:gd name="T87" fmla="*/ 1 h 11"/>
                  <a:gd name="T88" fmla="*/ 5 w 5"/>
                  <a:gd name="T89" fmla="*/ 1 h 11"/>
                  <a:gd name="T90" fmla="*/ 5 w 5"/>
                  <a:gd name="T91" fmla="*/ 0 h 11"/>
                  <a:gd name="T92" fmla="*/ 5 w 5"/>
                  <a:gd name="T93" fmla="*/ 0 h 11"/>
                  <a:gd name="T94" fmla="*/ 5 w 5"/>
                  <a:gd name="T95" fmla="*/ 0 h 11"/>
                  <a:gd name="T96" fmla="*/ 5 w 5"/>
                  <a:gd name="T9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1">
                    <a:moveTo>
                      <a:pt x="0" y="1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69" name="Freeform 2942"/>
              <p:cNvSpPr>
                <a:spLocks/>
              </p:cNvSpPr>
              <p:nvPr/>
            </p:nvSpPr>
            <p:spPr bwMode="auto">
              <a:xfrm>
                <a:off x="3062" y="2685"/>
                <a:ext cx="5" cy="10"/>
              </a:xfrm>
              <a:custGeom>
                <a:avLst/>
                <a:gdLst>
                  <a:gd name="T0" fmla="*/ 0 w 5"/>
                  <a:gd name="T1" fmla="*/ 11 h 11"/>
                  <a:gd name="T2" fmla="*/ 0 w 5"/>
                  <a:gd name="T3" fmla="*/ 10 h 11"/>
                  <a:gd name="T4" fmla="*/ 1 w 5"/>
                  <a:gd name="T5" fmla="*/ 10 h 11"/>
                  <a:gd name="T6" fmla="*/ 1 w 5"/>
                  <a:gd name="T7" fmla="*/ 9 h 11"/>
                  <a:gd name="T8" fmla="*/ 1 w 5"/>
                  <a:gd name="T9" fmla="*/ 10 h 11"/>
                  <a:gd name="T10" fmla="*/ 1 w 5"/>
                  <a:gd name="T11" fmla="*/ 10 h 11"/>
                  <a:gd name="T12" fmla="*/ 1 w 5"/>
                  <a:gd name="T13" fmla="*/ 9 h 11"/>
                  <a:gd name="T14" fmla="*/ 1 w 5"/>
                  <a:gd name="T15" fmla="*/ 8 h 11"/>
                  <a:gd name="T16" fmla="*/ 1 w 5"/>
                  <a:gd name="T17" fmla="*/ 8 h 11"/>
                  <a:gd name="T18" fmla="*/ 1 w 5"/>
                  <a:gd name="T19" fmla="*/ 8 h 11"/>
                  <a:gd name="T20" fmla="*/ 1 w 5"/>
                  <a:gd name="T21" fmla="*/ 7 h 11"/>
                  <a:gd name="T22" fmla="*/ 1 w 5"/>
                  <a:gd name="T23" fmla="*/ 7 h 11"/>
                  <a:gd name="T24" fmla="*/ 1 w 5"/>
                  <a:gd name="T25" fmla="*/ 7 h 11"/>
                  <a:gd name="T26" fmla="*/ 2 w 5"/>
                  <a:gd name="T27" fmla="*/ 8 h 11"/>
                  <a:gd name="T28" fmla="*/ 2 w 5"/>
                  <a:gd name="T29" fmla="*/ 8 h 11"/>
                  <a:gd name="T30" fmla="*/ 2 w 5"/>
                  <a:gd name="T31" fmla="*/ 7 h 11"/>
                  <a:gd name="T32" fmla="*/ 2 w 5"/>
                  <a:gd name="T33" fmla="*/ 7 h 11"/>
                  <a:gd name="T34" fmla="*/ 2 w 5"/>
                  <a:gd name="T35" fmla="*/ 7 h 11"/>
                  <a:gd name="T36" fmla="*/ 2 w 5"/>
                  <a:gd name="T37" fmla="*/ 7 h 11"/>
                  <a:gd name="T38" fmla="*/ 2 w 5"/>
                  <a:gd name="T39" fmla="*/ 6 h 11"/>
                  <a:gd name="T40" fmla="*/ 2 w 5"/>
                  <a:gd name="T41" fmla="*/ 7 h 11"/>
                  <a:gd name="T42" fmla="*/ 2 w 5"/>
                  <a:gd name="T43" fmla="*/ 7 h 11"/>
                  <a:gd name="T44" fmla="*/ 2 w 5"/>
                  <a:gd name="T45" fmla="*/ 5 h 11"/>
                  <a:gd name="T46" fmla="*/ 3 w 5"/>
                  <a:gd name="T47" fmla="*/ 5 h 11"/>
                  <a:gd name="T48" fmla="*/ 3 w 5"/>
                  <a:gd name="T49" fmla="*/ 5 h 11"/>
                  <a:gd name="T50" fmla="*/ 3 w 5"/>
                  <a:gd name="T51" fmla="*/ 5 h 11"/>
                  <a:gd name="T52" fmla="*/ 3 w 5"/>
                  <a:gd name="T53" fmla="*/ 5 h 11"/>
                  <a:gd name="T54" fmla="*/ 3 w 5"/>
                  <a:gd name="T55" fmla="*/ 5 h 11"/>
                  <a:gd name="T56" fmla="*/ 3 w 5"/>
                  <a:gd name="T57" fmla="*/ 4 h 11"/>
                  <a:gd name="T58" fmla="*/ 3 w 5"/>
                  <a:gd name="T59" fmla="*/ 5 h 11"/>
                  <a:gd name="T60" fmla="*/ 3 w 5"/>
                  <a:gd name="T61" fmla="*/ 4 h 11"/>
                  <a:gd name="T62" fmla="*/ 4 w 5"/>
                  <a:gd name="T63" fmla="*/ 4 h 11"/>
                  <a:gd name="T64" fmla="*/ 4 w 5"/>
                  <a:gd name="T65" fmla="*/ 4 h 11"/>
                  <a:gd name="T66" fmla="*/ 4 w 5"/>
                  <a:gd name="T67" fmla="*/ 4 h 11"/>
                  <a:gd name="T68" fmla="*/ 4 w 5"/>
                  <a:gd name="T69" fmla="*/ 3 h 11"/>
                  <a:gd name="T70" fmla="*/ 4 w 5"/>
                  <a:gd name="T71" fmla="*/ 3 h 11"/>
                  <a:gd name="T72" fmla="*/ 4 w 5"/>
                  <a:gd name="T73" fmla="*/ 3 h 11"/>
                  <a:gd name="T74" fmla="*/ 4 w 5"/>
                  <a:gd name="T75" fmla="*/ 5 h 11"/>
                  <a:gd name="T76" fmla="*/ 4 w 5"/>
                  <a:gd name="T77" fmla="*/ 5 h 11"/>
                  <a:gd name="T78" fmla="*/ 4 w 5"/>
                  <a:gd name="T79" fmla="*/ 3 h 11"/>
                  <a:gd name="T80" fmla="*/ 4 w 5"/>
                  <a:gd name="T81" fmla="*/ 2 h 11"/>
                  <a:gd name="T82" fmla="*/ 5 w 5"/>
                  <a:gd name="T83" fmla="*/ 2 h 11"/>
                  <a:gd name="T84" fmla="*/ 5 w 5"/>
                  <a:gd name="T85" fmla="*/ 2 h 11"/>
                  <a:gd name="T86" fmla="*/ 5 w 5"/>
                  <a:gd name="T87" fmla="*/ 2 h 11"/>
                  <a:gd name="T88" fmla="*/ 5 w 5"/>
                  <a:gd name="T89" fmla="*/ 0 h 11"/>
                  <a:gd name="T90" fmla="*/ 5 w 5"/>
                  <a:gd name="T91" fmla="*/ 2 h 11"/>
                  <a:gd name="T92" fmla="*/ 5 w 5"/>
                  <a:gd name="T93" fmla="*/ 2 h 11"/>
                  <a:gd name="T94" fmla="*/ 5 w 5"/>
                  <a:gd name="T95" fmla="*/ 2 h 11"/>
                  <a:gd name="T96" fmla="*/ 5 w 5"/>
                  <a:gd name="T9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70" name="Freeform 2943"/>
              <p:cNvSpPr>
                <a:spLocks/>
              </p:cNvSpPr>
              <p:nvPr/>
            </p:nvSpPr>
            <p:spPr bwMode="auto">
              <a:xfrm>
                <a:off x="3067" y="2683"/>
                <a:ext cx="6" cy="5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3 h 4"/>
                  <a:gd name="T4" fmla="*/ 0 w 5"/>
                  <a:gd name="T5" fmla="*/ 4 h 4"/>
                  <a:gd name="T6" fmla="*/ 0 w 5"/>
                  <a:gd name="T7" fmla="*/ 4 h 4"/>
                  <a:gd name="T8" fmla="*/ 1 w 5"/>
                  <a:gd name="T9" fmla="*/ 3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4 h 4"/>
                  <a:gd name="T16" fmla="*/ 1 w 5"/>
                  <a:gd name="T17" fmla="*/ 4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4 h 4"/>
                  <a:gd name="T26" fmla="*/ 2 w 5"/>
                  <a:gd name="T27" fmla="*/ 3 h 4"/>
                  <a:gd name="T28" fmla="*/ 2 w 5"/>
                  <a:gd name="T29" fmla="*/ 2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2 h 4"/>
                  <a:gd name="T46" fmla="*/ 3 w 5"/>
                  <a:gd name="T47" fmla="*/ 2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1 h 4"/>
                  <a:gd name="T58" fmla="*/ 3 w 5"/>
                  <a:gd name="T59" fmla="*/ 2 h 4"/>
                  <a:gd name="T60" fmla="*/ 3 w 5"/>
                  <a:gd name="T61" fmla="*/ 1 h 4"/>
                  <a:gd name="T62" fmla="*/ 3 w 5"/>
                  <a:gd name="T63" fmla="*/ 1 h 4"/>
                  <a:gd name="T64" fmla="*/ 4 w 5"/>
                  <a:gd name="T65" fmla="*/ 2 h 4"/>
                  <a:gd name="T66" fmla="*/ 4 w 5"/>
                  <a:gd name="T67" fmla="*/ 2 h 4"/>
                  <a:gd name="T68" fmla="*/ 4 w 5"/>
                  <a:gd name="T69" fmla="*/ 2 h 4"/>
                  <a:gd name="T70" fmla="*/ 4 w 5"/>
                  <a:gd name="T71" fmla="*/ 0 h 4"/>
                  <a:gd name="T72" fmla="*/ 4 w 5"/>
                  <a:gd name="T73" fmla="*/ 1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2 h 4"/>
                  <a:gd name="T82" fmla="*/ 4 w 5"/>
                  <a:gd name="T83" fmla="*/ 1 h 4"/>
                  <a:gd name="T84" fmla="*/ 4 w 5"/>
                  <a:gd name="T85" fmla="*/ 1 h 4"/>
                  <a:gd name="T86" fmla="*/ 5 w 5"/>
                  <a:gd name="T87" fmla="*/ 2 h 4"/>
                  <a:gd name="T88" fmla="*/ 5 w 5"/>
                  <a:gd name="T89" fmla="*/ 2 h 4"/>
                  <a:gd name="T90" fmla="*/ 5 w 5"/>
                  <a:gd name="T91" fmla="*/ 3 h 4"/>
                  <a:gd name="T92" fmla="*/ 5 w 5"/>
                  <a:gd name="T93" fmla="*/ 3 h 4"/>
                  <a:gd name="T94" fmla="*/ 5 w 5"/>
                  <a:gd name="T9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71" name="Freeform 2944"/>
              <p:cNvSpPr>
                <a:spLocks/>
              </p:cNvSpPr>
              <p:nvPr/>
            </p:nvSpPr>
            <p:spPr bwMode="auto">
              <a:xfrm>
                <a:off x="3072" y="2679"/>
                <a:ext cx="5" cy="6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5 h 7"/>
                  <a:gd name="T4" fmla="*/ 0 w 5"/>
                  <a:gd name="T5" fmla="*/ 6 h 7"/>
                  <a:gd name="T6" fmla="*/ 0 w 5"/>
                  <a:gd name="T7" fmla="*/ 6 h 7"/>
                  <a:gd name="T8" fmla="*/ 0 w 5"/>
                  <a:gd name="T9" fmla="*/ 5 h 7"/>
                  <a:gd name="T10" fmla="*/ 0 w 5"/>
                  <a:gd name="T11" fmla="*/ 6 h 7"/>
                  <a:gd name="T12" fmla="*/ 0 w 5"/>
                  <a:gd name="T13" fmla="*/ 6 h 7"/>
                  <a:gd name="T14" fmla="*/ 1 w 5"/>
                  <a:gd name="T15" fmla="*/ 5 h 7"/>
                  <a:gd name="T16" fmla="*/ 1 w 5"/>
                  <a:gd name="T17" fmla="*/ 5 h 7"/>
                  <a:gd name="T18" fmla="*/ 1 w 5"/>
                  <a:gd name="T19" fmla="*/ 6 h 7"/>
                  <a:gd name="T20" fmla="*/ 1 w 5"/>
                  <a:gd name="T21" fmla="*/ 6 h 7"/>
                  <a:gd name="T22" fmla="*/ 1 w 5"/>
                  <a:gd name="T23" fmla="*/ 5 h 7"/>
                  <a:gd name="T24" fmla="*/ 1 w 5"/>
                  <a:gd name="T25" fmla="*/ 5 h 7"/>
                  <a:gd name="T26" fmla="*/ 1 w 5"/>
                  <a:gd name="T27" fmla="*/ 6 h 7"/>
                  <a:gd name="T28" fmla="*/ 1 w 5"/>
                  <a:gd name="T29" fmla="*/ 6 h 7"/>
                  <a:gd name="T30" fmla="*/ 1 w 5"/>
                  <a:gd name="T31" fmla="*/ 6 h 7"/>
                  <a:gd name="T32" fmla="*/ 2 w 5"/>
                  <a:gd name="T33" fmla="*/ 7 h 7"/>
                  <a:gd name="T34" fmla="*/ 2 w 5"/>
                  <a:gd name="T35" fmla="*/ 6 h 7"/>
                  <a:gd name="T36" fmla="*/ 2 w 5"/>
                  <a:gd name="T37" fmla="*/ 5 h 7"/>
                  <a:gd name="T38" fmla="*/ 2 w 5"/>
                  <a:gd name="T39" fmla="*/ 6 h 7"/>
                  <a:gd name="T40" fmla="*/ 2 w 5"/>
                  <a:gd name="T41" fmla="*/ 6 h 7"/>
                  <a:gd name="T42" fmla="*/ 2 w 5"/>
                  <a:gd name="T43" fmla="*/ 4 h 7"/>
                  <a:gd name="T44" fmla="*/ 2 w 5"/>
                  <a:gd name="T45" fmla="*/ 5 h 7"/>
                  <a:gd name="T46" fmla="*/ 2 w 5"/>
                  <a:gd name="T47" fmla="*/ 5 h 7"/>
                  <a:gd name="T48" fmla="*/ 2 w 5"/>
                  <a:gd name="T49" fmla="*/ 5 h 7"/>
                  <a:gd name="T50" fmla="*/ 2 w 5"/>
                  <a:gd name="T51" fmla="*/ 5 h 7"/>
                  <a:gd name="T52" fmla="*/ 3 w 5"/>
                  <a:gd name="T53" fmla="*/ 4 h 7"/>
                  <a:gd name="T54" fmla="*/ 3 w 5"/>
                  <a:gd name="T55" fmla="*/ 4 h 7"/>
                  <a:gd name="T56" fmla="*/ 3 w 5"/>
                  <a:gd name="T57" fmla="*/ 5 h 7"/>
                  <a:gd name="T58" fmla="*/ 3 w 5"/>
                  <a:gd name="T59" fmla="*/ 5 h 7"/>
                  <a:gd name="T60" fmla="*/ 3 w 5"/>
                  <a:gd name="T61" fmla="*/ 6 h 7"/>
                  <a:gd name="T62" fmla="*/ 3 w 5"/>
                  <a:gd name="T63" fmla="*/ 4 h 7"/>
                  <a:gd name="T64" fmla="*/ 3 w 5"/>
                  <a:gd name="T65" fmla="*/ 4 h 7"/>
                  <a:gd name="T66" fmla="*/ 3 w 5"/>
                  <a:gd name="T67" fmla="*/ 4 h 7"/>
                  <a:gd name="T68" fmla="*/ 3 w 5"/>
                  <a:gd name="T69" fmla="*/ 4 h 7"/>
                  <a:gd name="T70" fmla="*/ 3 w 5"/>
                  <a:gd name="T71" fmla="*/ 4 h 7"/>
                  <a:gd name="T72" fmla="*/ 3 w 5"/>
                  <a:gd name="T73" fmla="*/ 4 h 7"/>
                  <a:gd name="T74" fmla="*/ 4 w 5"/>
                  <a:gd name="T75" fmla="*/ 3 h 7"/>
                  <a:gd name="T76" fmla="*/ 4 w 5"/>
                  <a:gd name="T77" fmla="*/ 3 h 7"/>
                  <a:gd name="T78" fmla="*/ 4 w 5"/>
                  <a:gd name="T79" fmla="*/ 3 h 7"/>
                  <a:gd name="T80" fmla="*/ 4 w 5"/>
                  <a:gd name="T81" fmla="*/ 3 h 7"/>
                  <a:gd name="T82" fmla="*/ 4 w 5"/>
                  <a:gd name="T83" fmla="*/ 4 h 7"/>
                  <a:gd name="T84" fmla="*/ 4 w 5"/>
                  <a:gd name="T85" fmla="*/ 2 h 7"/>
                  <a:gd name="T86" fmla="*/ 4 w 5"/>
                  <a:gd name="T87" fmla="*/ 1 h 7"/>
                  <a:gd name="T88" fmla="*/ 4 w 5"/>
                  <a:gd name="T89" fmla="*/ 2 h 7"/>
                  <a:gd name="T90" fmla="*/ 4 w 5"/>
                  <a:gd name="T91" fmla="*/ 2 h 7"/>
                  <a:gd name="T92" fmla="*/ 5 w 5"/>
                  <a:gd name="T93" fmla="*/ 1 h 7"/>
                  <a:gd name="T94" fmla="*/ 5 w 5"/>
                  <a:gd name="T9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72" name="Freeform 2945"/>
              <p:cNvSpPr>
                <a:spLocks/>
              </p:cNvSpPr>
              <p:nvPr/>
            </p:nvSpPr>
            <p:spPr bwMode="auto">
              <a:xfrm>
                <a:off x="3077" y="2671"/>
                <a:ext cx="3" cy="8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5 h 7"/>
                  <a:gd name="T4" fmla="*/ 0 w 4"/>
                  <a:gd name="T5" fmla="*/ 5 h 7"/>
                  <a:gd name="T6" fmla="*/ 0 w 4"/>
                  <a:gd name="T7" fmla="*/ 6 h 7"/>
                  <a:gd name="T8" fmla="*/ 0 w 4"/>
                  <a:gd name="T9" fmla="*/ 4 h 7"/>
                  <a:gd name="T10" fmla="*/ 0 w 4"/>
                  <a:gd name="T11" fmla="*/ 4 h 7"/>
                  <a:gd name="T12" fmla="*/ 0 w 4"/>
                  <a:gd name="T13" fmla="*/ 4 h 7"/>
                  <a:gd name="T14" fmla="*/ 0 w 4"/>
                  <a:gd name="T15" fmla="*/ 4 h 7"/>
                  <a:gd name="T16" fmla="*/ 1 w 4"/>
                  <a:gd name="T17" fmla="*/ 4 h 7"/>
                  <a:gd name="T18" fmla="*/ 1 w 4"/>
                  <a:gd name="T19" fmla="*/ 4 h 7"/>
                  <a:gd name="T20" fmla="*/ 1 w 4"/>
                  <a:gd name="T21" fmla="*/ 4 h 7"/>
                  <a:gd name="T22" fmla="*/ 1 w 4"/>
                  <a:gd name="T23" fmla="*/ 4 h 7"/>
                  <a:gd name="T24" fmla="*/ 1 w 4"/>
                  <a:gd name="T25" fmla="*/ 3 h 7"/>
                  <a:gd name="T26" fmla="*/ 1 w 4"/>
                  <a:gd name="T27" fmla="*/ 2 h 7"/>
                  <a:gd name="T28" fmla="*/ 1 w 4"/>
                  <a:gd name="T29" fmla="*/ 2 h 7"/>
                  <a:gd name="T30" fmla="*/ 1 w 4"/>
                  <a:gd name="T31" fmla="*/ 2 h 7"/>
                  <a:gd name="T32" fmla="*/ 1 w 4"/>
                  <a:gd name="T33" fmla="*/ 2 h 7"/>
                  <a:gd name="T34" fmla="*/ 2 w 4"/>
                  <a:gd name="T35" fmla="*/ 3 h 7"/>
                  <a:gd name="T36" fmla="*/ 2 w 4"/>
                  <a:gd name="T37" fmla="*/ 3 h 7"/>
                  <a:gd name="T38" fmla="*/ 2 w 4"/>
                  <a:gd name="T39" fmla="*/ 3 h 7"/>
                  <a:gd name="T40" fmla="*/ 2 w 4"/>
                  <a:gd name="T41" fmla="*/ 2 h 7"/>
                  <a:gd name="T42" fmla="*/ 2 w 4"/>
                  <a:gd name="T43" fmla="*/ 2 h 7"/>
                  <a:gd name="T44" fmla="*/ 2 w 4"/>
                  <a:gd name="T45" fmla="*/ 2 h 7"/>
                  <a:gd name="T46" fmla="*/ 2 w 4"/>
                  <a:gd name="T47" fmla="*/ 0 h 7"/>
                  <a:gd name="T48" fmla="*/ 2 w 4"/>
                  <a:gd name="T49" fmla="*/ 0 h 7"/>
                  <a:gd name="T50" fmla="*/ 2 w 4"/>
                  <a:gd name="T51" fmla="*/ 1 h 7"/>
                  <a:gd name="T52" fmla="*/ 2 w 4"/>
                  <a:gd name="T53" fmla="*/ 1 h 7"/>
                  <a:gd name="T54" fmla="*/ 3 w 4"/>
                  <a:gd name="T55" fmla="*/ 1 h 7"/>
                  <a:gd name="T56" fmla="*/ 3 w 4"/>
                  <a:gd name="T57" fmla="*/ 1 h 7"/>
                  <a:gd name="T58" fmla="*/ 3 w 4"/>
                  <a:gd name="T59" fmla="*/ 0 h 7"/>
                  <a:gd name="T60" fmla="*/ 3 w 4"/>
                  <a:gd name="T61" fmla="*/ 1 h 7"/>
                  <a:gd name="T62" fmla="*/ 3 w 4"/>
                  <a:gd name="T63" fmla="*/ 1 h 7"/>
                  <a:gd name="T64" fmla="*/ 3 w 4"/>
                  <a:gd name="T65" fmla="*/ 1 h 7"/>
                  <a:gd name="T66" fmla="*/ 3 w 4"/>
                  <a:gd name="T67" fmla="*/ 1 h 7"/>
                  <a:gd name="T68" fmla="*/ 3 w 4"/>
                  <a:gd name="T69" fmla="*/ 1 h 7"/>
                  <a:gd name="T70" fmla="*/ 3 w 4"/>
                  <a:gd name="T71" fmla="*/ 2 h 7"/>
                  <a:gd name="T72" fmla="*/ 3 w 4"/>
                  <a:gd name="T73" fmla="*/ 1 h 7"/>
                  <a:gd name="T74" fmla="*/ 3 w 4"/>
                  <a:gd name="T75" fmla="*/ 1 h 7"/>
                  <a:gd name="T76" fmla="*/ 4 w 4"/>
                  <a:gd name="T77" fmla="*/ 1 h 7"/>
                  <a:gd name="T78" fmla="*/ 4 w 4"/>
                  <a:gd name="T79" fmla="*/ 0 h 7"/>
                  <a:gd name="T80" fmla="*/ 4 w 4"/>
                  <a:gd name="T81" fmla="*/ 2 h 7"/>
                  <a:gd name="T82" fmla="*/ 4 w 4"/>
                  <a:gd name="T83" fmla="*/ 2 h 7"/>
                  <a:gd name="T84" fmla="*/ 4 w 4"/>
                  <a:gd name="T85" fmla="*/ 2 h 7"/>
                  <a:gd name="T86" fmla="*/ 4 w 4"/>
                  <a:gd name="T87" fmla="*/ 3 h 7"/>
                  <a:gd name="T88" fmla="*/ 4 w 4"/>
                  <a:gd name="T89" fmla="*/ 2 h 7"/>
                  <a:gd name="T90" fmla="*/ 4 w 4"/>
                  <a:gd name="T91" fmla="*/ 3 h 7"/>
                  <a:gd name="T92" fmla="*/ 4 w 4"/>
                  <a:gd name="T93" fmla="*/ 3 h 7"/>
                  <a:gd name="T94" fmla="*/ 4 w 4"/>
                  <a:gd name="T9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73" name="Freeform 2946"/>
              <p:cNvSpPr>
                <a:spLocks/>
              </p:cNvSpPr>
              <p:nvPr/>
            </p:nvSpPr>
            <p:spPr bwMode="auto">
              <a:xfrm>
                <a:off x="3081" y="2672"/>
                <a:ext cx="6" cy="14"/>
              </a:xfrm>
              <a:custGeom>
                <a:avLst/>
                <a:gdLst>
                  <a:gd name="T0" fmla="*/ 0 w 5"/>
                  <a:gd name="T1" fmla="*/ 1 h 14"/>
                  <a:gd name="T2" fmla="*/ 0 w 5"/>
                  <a:gd name="T3" fmla="*/ 1 h 14"/>
                  <a:gd name="T4" fmla="*/ 1 w 5"/>
                  <a:gd name="T5" fmla="*/ 1 h 14"/>
                  <a:gd name="T6" fmla="*/ 1 w 5"/>
                  <a:gd name="T7" fmla="*/ 1 h 14"/>
                  <a:gd name="T8" fmla="*/ 1 w 5"/>
                  <a:gd name="T9" fmla="*/ 2 h 14"/>
                  <a:gd name="T10" fmla="*/ 1 w 5"/>
                  <a:gd name="T11" fmla="*/ 2 h 14"/>
                  <a:gd name="T12" fmla="*/ 1 w 5"/>
                  <a:gd name="T13" fmla="*/ 2 h 14"/>
                  <a:gd name="T14" fmla="*/ 1 w 5"/>
                  <a:gd name="T15" fmla="*/ 1 h 14"/>
                  <a:gd name="T16" fmla="*/ 1 w 5"/>
                  <a:gd name="T17" fmla="*/ 2 h 14"/>
                  <a:gd name="T18" fmla="*/ 1 w 5"/>
                  <a:gd name="T19" fmla="*/ 2 h 14"/>
                  <a:gd name="T20" fmla="*/ 2 w 5"/>
                  <a:gd name="T21" fmla="*/ 1 h 14"/>
                  <a:gd name="T22" fmla="*/ 2 w 5"/>
                  <a:gd name="T23" fmla="*/ 1 h 14"/>
                  <a:gd name="T24" fmla="*/ 2 w 5"/>
                  <a:gd name="T25" fmla="*/ 1 h 14"/>
                  <a:gd name="T26" fmla="*/ 2 w 5"/>
                  <a:gd name="T27" fmla="*/ 0 h 14"/>
                  <a:gd name="T28" fmla="*/ 2 w 5"/>
                  <a:gd name="T29" fmla="*/ 2 h 14"/>
                  <a:gd name="T30" fmla="*/ 2 w 5"/>
                  <a:gd name="T31" fmla="*/ 2 h 14"/>
                  <a:gd name="T32" fmla="*/ 2 w 5"/>
                  <a:gd name="T33" fmla="*/ 2 h 14"/>
                  <a:gd name="T34" fmla="*/ 2 w 5"/>
                  <a:gd name="T35" fmla="*/ 2 h 14"/>
                  <a:gd name="T36" fmla="*/ 2 w 5"/>
                  <a:gd name="T37" fmla="*/ 4 h 14"/>
                  <a:gd name="T38" fmla="*/ 2 w 5"/>
                  <a:gd name="T39" fmla="*/ 4 h 14"/>
                  <a:gd name="T40" fmla="*/ 2 w 5"/>
                  <a:gd name="T41" fmla="*/ 5 h 14"/>
                  <a:gd name="T42" fmla="*/ 2 w 5"/>
                  <a:gd name="T43" fmla="*/ 5 h 14"/>
                  <a:gd name="T44" fmla="*/ 3 w 5"/>
                  <a:gd name="T45" fmla="*/ 7 h 14"/>
                  <a:gd name="T46" fmla="*/ 3 w 5"/>
                  <a:gd name="T47" fmla="*/ 6 h 14"/>
                  <a:gd name="T48" fmla="*/ 3 w 5"/>
                  <a:gd name="T49" fmla="*/ 6 h 14"/>
                  <a:gd name="T50" fmla="*/ 3 w 5"/>
                  <a:gd name="T51" fmla="*/ 8 h 14"/>
                  <a:gd name="T52" fmla="*/ 3 w 5"/>
                  <a:gd name="T53" fmla="*/ 8 h 14"/>
                  <a:gd name="T54" fmla="*/ 3 w 5"/>
                  <a:gd name="T55" fmla="*/ 8 h 14"/>
                  <a:gd name="T56" fmla="*/ 3 w 5"/>
                  <a:gd name="T57" fmla="*/ 8 h 14"/>
                  <a:gd name="T58" fmla="*/ 3 w 5"/>
                  <a:gd name="T59" fmla="*/ 8 h 14"/>
                  <a:gd name="T60" fmla="*/ 3 w 5"/>
                  <a:gd name="T61" fmla="*/ 8 h 14"/>
                  <a:gd name="T62" fmla="*/ 3 w 5"/>
                  <a:gd name="T63" fmla="*/ 10 h 14"/>
                  <a:gd name="T64" fmla="*/ 3 w 5"/>
                  <a:gd name="T65" fmla="*/ 10 h 14"/>
                  <a:gd name="T66" fmla="*/ 3 w 5"/>
                  <a:gd name="T67" fmla="*/ 10 h 14"/>
                  <a:gd name="T68" fmla="*/ 3 w 5"/>
                  <a:gd name="T69" fmla="*/ 10 h 14"/>
                  <a:gd name="T70" fmla="*/ 4 w 5"/>
                  <a:gd name="T71" fmla="*/ 11 h 14"/>
                  <a:gd name="T72" fmla="*/ 4 w 5"/>
                  <a:gd name="T73" fmla="*/ 11 h 14"/>
                  <a:gd name="T74" fmla="*/ 4 w 5"/>
                  <a:gd name="T75" fmla="*/ 12 h 14"/>
                  <a:gd name="T76" fmla="*/ 4 w 5"/>
                  <a:gd name="T77" fmla="*/ 12 h 14"/>
                  <a:gd name="T78" fmla="*/ 4 w 5"/>
                  <a:gd name="T79" fmla="*/ 12 h 14"/>
                  <a:gd name="T80" fmla="*/ 4 w 5"/>
                  <a:gd name="T81" fmla="*/ 11 h 14"/>
                  <a:gd name="T82" fmla="*/ 4 w 5"/>
                  <a:gd name="T83" fmla="*/ 12 h 14"/>
                  <a:gd name="T84" fmla="*/ 4 w 5"/>
                  <a:gd name="T85" fmla="*/ 12 h 14"/>
                  <a:gd name="T86" fmla="*/ 4 w 5"/>
                  <a:gd name="T87" fmla="*/ 12 h 14"/>
                  <a:gd name="T88" fmla="*/ 4 w 5"/>
                  <a:gd name="T89" fmla="*/ 12 h 14"/>
                  <a:gd name="T90" fmla="*/ 5 w 5"/>
                  <a:gd name="T91" fmla="*/ 13 h 14"/>
                  <a:gd name="T92" fmla="*/ 5 w 5"/>
                  <a:gd name="T93" fmla="*/ 13 h 14"/>
                  <a:gd name="T94" fmla="*/ 5 w 5"/>
                  <a:gd name="T95" fmla="*/ 14 h 14"/>
                  <a:gd name="T96" fmla="*/ 5 w 5"/>
                  <a:gd name="T9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4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4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74" name="Freeform 2947"/>
              <p:cNvSpPr>
                <a:spLocks/>
              </p:cNvSpPr>
              <p:nvPr/>
            </p:nvSpPr>
            <p:spPr bwMode="auto">
              <a:xfrm>
                <a:off x="3086" y="2685"/>
                <a:ext cx="3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1 h 4"/>
                  <a:gd name="T10" fmla="*/ 0 w 4"/>
                  <a:gd name="T11" fmla="*/ 1 h 4"/>
                  <a:gd name="T12" fmla="*/ 0 w 4"/>
                  <a:gd name="T13" fmla="*/ 1 h 4"/>
                  <a:gd name="T14" fmla="*/ 0 w 4"/>
                  <a:gd name="T15" fmla="*/ 1 h 4"/>
                  <a:gd name="T16" fmla="*/ 0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2 h 4"/>
                  <a:gd name="T24" fmla="*/ 1 w 4"/>
                  <a:gd name="T25" fmla="*/ 2 h 4"/>
                  <a:gd name="T26" fmla="*/ 1 w 4"/>
                  <a:gd name="T27" fmla="*/ 2 h 4"/>
                  <a:gd name="T28" fmla="*/ 1 w 4"/>
                  <a:gd name="T29" fmla="*/ 1 h 4"/>
                  <a:gd name="T30" fmla="*/ 1 w 4"/>
                  <a:gd name="T31" fmla="*/ 1 h 4"/>
                  <a:gd name="T32" fmla="*/ 1 w 4"/>
                  <a:gd name="T33" fmla="*/ 2 h 4"/>
                  <a:gd name="T34" fmla="*/ 1 w 4"/>
                  <a:gd name="T35" fmla="*/ 2 h 4"/>
                  <a:gd name="T36" fmla="*/ 1 w 4"/>
                  <a:gd name="T37" fmla="*/ 2 h 4"/>
                  <a:gd name="T38" fmla="*/ 1 w 4"/>
                  <a:gd name="T39" fmla="*/ 2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3 h 4"/>
                  <a:gd name="T46" fmla="*/ 2 w 4"/>
                  <a:gd name="T47" fmla="*/ 3 h 4"/>
                  <a:gd name="T48" fmla="*/ 2 w 4"/>
                  <a:gd name="T49" fmla="*/ 3 h 4"/>
                  <a:gd name="T50" fmla="*/ 2 w 4"/>
                  <a:gd name="T51" fmla="*/ 2 h 4"/>
                  <a:gd name="T52" fmla="*/ 2 w 4"/>
                  <a:gd name="T53" fmla="*/ 2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3 w 4"/>
                  <a:gd name="T63" fmla="*/ 2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3 h 4"/>
                  <a:gd name="T70" fmla="*/ 3 w 4"/>
                  <a:gd name="T71" fmla="*/ 4 h 4"/>
                  <a:gd name="T72" fmla="*/ 3 w 4"/>
                  <a:gd name="T73" fmla="*/ 4 h 4"/>
                  <a:gd name="T74" fmla="*/ 3 w 4"/>
                  <a:gd name="T75" fmla="*/ 3 h 4"/>
                  <a:gd name="T76" fmla="*/ 3 w 4"/>
                  <a:gd name="T77" fmla="*/ 3 h 4"/>
                  <a:gd name="T78" fmla="*/ 3 w 4"/>
                  <a:gd name="T79" fmla="*/ 3 h 4"/>
                  <a:gd name="T80" fmla="*/ 4 w 4"/>
                  <a:gd name="T81" fmla="*/ 4 h 4"/>
                  <a:gd name="T82" fmla="*/ 4 w 4"/>
                  <a:gd name="T83" fmla="*/ 4 h 4"/>
                  <a:gd name="T84" fmla="*/ 4 w 4"/>
                  <a:gd name="T85" fmla="*/ 4 h 4"/>
                  <a:gd name="T86" fmla="*/ 4 w 4"/>
                  <a:gd name="T87" fmla="*/ 4 h 4"/>
                  <a:gd name="T88" fmla="*/ 4 w 4"/>
                  <a:gd name="T89" fmla="*/ 3 h 4"/>
                  <a:gd name="T90" fmla="*/ 4 w 4"/>
                  <a:gd name="T91" fmla="*/ 3 h 4"/>
                  <a:gd name="T92" fmla="*/ 4 w 4"/>
                  <a:gd name="T93" fmla="*/ 3 h 4"/>
                  <a:gd name="T94" fmla="*/ 4 w 4"/>
                  <a:gd name="T95" fmla="*/ 4 h 4"/>
                  <a:gd name="T96" fmla="*/ 4 w 4"/>
                  <a:gd name="T9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75" name="Freeform 2948"/>
              <p:cNvSpPr>
                <a:spLocks/>
              </p:cNvSpPr>
              <p:nvPr/>
            </p:nvSpPr>
            <p:spPr bwMode="auto">
              <a:xfrm>
                <a:off x="3090" y="2688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1 h 4"/>
                  <a:gd name="T4" fmla="*/ 1 w 5"/>
                  <a:gd name="T5" fmla="*/ 1 h 4"/>
                  <a:gd name="T6" fmla="*/ 1 w 5"/>
                  <a:gd name="T7" fmla="*/ 1 h 4"/>
                  <a:gd name="T8" fmla="*/ 1 w 5"/>
                  <a:gd name="T9" fmla="*/ 1 h 4"/>
                  <a:gd name="T10" fmla="*/ 1 w 5"/>
                  <a:gd name="T11" fmla="*/ 0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1 h 4"/>
                  <a:gd name="T18" fmla="*/ 1 w 5"/>
                  <a:gd name="T19" fmla="*/ 1 h 4"/>
                  <a:gd name="T20" fmla="*/ 2 w 5"/>
                  <a:gd name="T21" fmla="*/ 1 h 4"/>
                  <a:gd name="T22" fmla="*/ 2 w 5"/>
                  <a:gd name="T23" fmla="*/ 1 h 4"/>
                  <a:gd name="T24" fmla="*/ 2 w 5"/>
                  <a:gd name="T25" fmla="*/ 2 h 4"/>
                  <a:gd name="T26" fmla="*/ 2 w 5"/>
                  <a:gd name="T27" fmla="*/ 1 h 4"/>
                  <a:gd name="T28" fmla="*/ 2 w 5"/>
                  <a:gd name="T29" fmla="*/ 1 h 4"/>
                  <a:gd name="T30" fmla="*/ 2 w 5"/>
                  <a:gd name="T31" fmla="*/ 2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3 w 5"/>
                  <a:gd name="T45" fmla="*/ 3 h 4"/>
                  <a:gd name="T46" fmla="*/ 3 w 5"/>
                  <a:gd name="T47" fmla="*/ 3 h 4"/>
                  <a:gd name="T48" fmla="*/ 3 w 5"/>
                  <a:gd name="T49" fmla="*/ 3 h 4"/>
                  <a:gd name="T50" fmla="*/ 3 w 5"/>
                  <a:gd name="T51" fmla="*/ 1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1 h 4"/>
                  <a:gd name="T58" fmla="*/ 3 w 5"/>
                  <a:gd name="T59" fmla="*/ 2 h 4"/>
                  <a:gd name="T60" fmla="*/ 3 w 5"/>
                  <a:gd name="T61" fmla="*/ 2 h 4"/>
                  <a:gd name="T62" fmla="*/ 4 w 5"/>
                  <a:gd name="T63" fmla="*/ 3 h 4"/>
                  <a:gd name="T64" fmla="*/ 4 w 5"/>
                  <a:gd name="T65" fmla="*/ 3 h 4"/>
                  <a:gd name="T66" fmla="*/ 4 w 5"/>
                  <a:gd name="T67" fmla="*/ 2 h 4"/>
                  <a:gd name="T68" fmla="*/ 4 w 5"/>
                  <a:gd name="T69" fmla="*/ 3 h 4"/>
                  <a:gd name="T70" fmla="*/ 4 w 5"/>
                  <a:gd name="T71" fmla="*/ 2 h 4"/>
                  <a:gd name="T72" fmla="*/ 4 w 5"/>
                  <a:gd name="T73" fmla="*/ 1 h 4"/>
                  <a:gd name="T74" fmla="*/ 4 w 5"/>
                  <a:gd name="T75" fmla="*/ 1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3 h 4"/>
                  <a:gd name="T82" fmla="*/ 4 w 5"/>
                  <a:gd name="T83" fmla="*/ 2 h 4"/>
                  <a:gd name="T84" fmla="*/ 5 w 5"/>
                  <a:gd name="T85" fmla="*/ 1 h 4"/>
                  <a:gd name="T86" fmla="*/ 5 w 5"/>
                  <a:gd name="T87" fmla="*/ 3 h 4"/>
                  <a:gd name="T88" fmla="*/ 5 w 5"/>
                  <a:gd name="T89" fmla="*/ 3 h 4"/>
                  <a:gd name="T90" fmla="*/ 5 w 5"/>
                  <a:gd name="T91" fmla="*/ 2 h 4"/>
                  <a:gd name="T92" fmla="*/ 5 w 5"/>
                  <a:gd name="T93" fmla="*/ 1 h 4"/>
                  <a:gd name="T94" fmla="*/ 5 w 5"/>
                  <a:gd name="T95" fmla="*/ 2 h 4"/>
                  <a:gd name="T96" fmla="*/ 5 w 5"/>
                  <a:gd name="T9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76" name="Freeform 2949"/>
              <p:cNvSpPr>
                <a:spLocks/>
              </p:cNvSpPr>
              <p:nvPr/>
            </p:nvSpPr>
            <p:spPr bwMode="auto">
              <a:xfrm>
                <a:off x="3095" y="2684"/>
                <a:ext cx="6" cy="8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0 w 5"/>
                  <a:gd name="T5" fmla="*/ 5 h 7"/>
                  <a:gd name="T6" fmla="*/ 1 w 5"/>
                  <a:gd name="T7" fmla="*/ 6 h 7"/>
                  <a:gd name="T8" fmla="*/ 1 w 5"/>
                  <a:gd name="T9" fmla="*/ 6 h 7"/>
                  <a:gd name="T10" fmla="*/ 1 w 5"/>
                  <a:gd name="T11" fmla="*/ 5 h 7"/>
                  <a:gd name="T12" fmla="*/ 1 w 5"/>
                  <a:gd name="T13" fmla="*/ 5 h 7"/>
                  <a:gd name="T14" fmla="*/ 1 w 5"/>
                  <a:gd name="T15" fmla="*/ 5 h 7"/>
                  <a:gd name="T16" fmla="*/ 1 w 5"/>
                  <a:gd name="T17" fmla="*/ 5 h 7"/>
                  <a:gd name="T18" fmla="*/ 1 w 5"/>
                  <a:gd name="T19" fmla="*/ 5 h 7"/>
                  <a:gd name="T20" fmla="*/ 1 w 5"/>
                  <a:gd name="T21" fmla="*/ 6 h 7"/>
                  <a:gd name="T22" fmla="*/ 1 w 5"/>
                  <a:gd name="T23" fmla="*/ 6 h 7"/>
                  <a:gd name="T24" fmla="*/ 2 w 5"/>
                  <a:gd name="T25" fmla="*/ 7 h 7"/>
                  <a:gd name="T26" fmla="*/ 2 w 5"/>
                  <a:gd name="T27" fmla="*/ 5 h 7"/>
                  <a:gd name="T28" fmla="*/ 2 w 5"/>
                  <a:gd name="T29" fmla="*/ 5 h 7"/>
                  <a:gd name="T30" fmla="*/ 2 w 5"/>
                  <a:gd name="T31" fmla="*/ 4 h 7"/>
                  <a:gd name="T32" fmla="*/ 2 w 5"/>
                  <a:gd name="T33" fmla="*/ 4 h 7"/>
                  <a:gd name="T34" fmla="*/ 2 w 5"/>
                  <a:gd name="T35" fmla="*/ 4 h 7"/>
                  <a:gd name="T36" fmla="*/ 2 w 5"/>
                  <a:gd name="T37" fmla="*/ 3 h 7"/>
                  <a:gd name="T38" fmla="*/ 2 w 5"/>
                  <a:gd name="T39" fmla="*/ 4 h 7"/>
                  <a:gd name="T40" fmla="*/ 2 w 5"/>
                  <a:gd name="T41" fmla="*/ 4 h 7"/>
                  <a:gd name="T42" fmla="*/ 2 w 5"/>
                  <a:gd name="T43" fmla="*/ 3 h 7"/>
                  <a:gd name="T44" fmla="*/ 3 w 5"/>
                  <a:gd name="T45" fmla="*/ 4 h 7"/>
                  <a:gd name="T46" fmla="*/ 3 w 5"/>
                  <a:gd name="T47" fmla="*/ 4 h 7"/>
                  <a:gd name="T48" fmla="*/ 3 w 5"/>
                  <a:gd name="T49" fmla="*/ 4 h 7"/>
                  <a:gd name="T50" fmla="*/ 3 w 5"/>
                  <a:gd name="T51" fmla="*/ 3 h 7"/>
                  <a:gd name="T52" fmla="*/ 3 w 5"/>
                  <a:gd name="T53" fmla="*/ 3 h 7"/>
                  <a:gd name="T54" fmla="*/ 3 w 5"/>
                  <a:gd name="T55" fmla="*/ 3 h 7"/>
                  <a:gd name="T56" fmla="*/ 3 w 5"/>
                  <a:gd name="T57" fmla="*/ 3 h 7"/>
                  <a:gd name="T58" fmla="*/ 3 w 5"/>
                  <a:gd name="T59" fmla="*/ 3 h 7"/>
                  <a:gd name="T60" fmla="*/ 3 w 5"/>
                  <a:gd name="T61" fmla="*/ 3 h 7"/>
                  <a:gd name="T62" fmla="*/ 4 w 5"/>
                  <a:gd name="T63" fmla="*/ 2 h 7"/>
                  <a:gd name="T64" fmla="*/ 4 w 5"/>
                  <a:gd name="T65" fmla="*/ 2 h 7"/>
                  <a:gd name="T66" fmla="*/ 4 w 5"/>
                  <a:gd name="T67" fmla="*/ 2 h 7"/>
                  <a:gd name="T68" fmla="*/ 4 w 5"/>
                  <a:gd name="T69" fmla="*/ 2 h 7"/>
                  <a:gd name="T70" fmla="*/ 4 w 5"/>
                  <a:gd name="T71" fmla="*/ 3 h 7"/>
                  <a:gd name="T72" fmla="*/ 4 w 5"/>
                  <a:gd name="T73" fmla="*/ 3 h 7"/>
                  <a:gd name="T74" fmla="*/ 4 w 5"/>
                  <a:gd name="T75" fmla="*/ 3 h 7"/>
                  <a:gd name="T76" fmla="*/ 4 w 5"/>
                  <a:gd name="T77" fmla="*/ 3 h 7"/>
                  <a:gd name="T78" fmla="*/ 4 w 5"/>
                  <a:gd name="T79" fmla="*/ 2 h 7"/>
                  <a:gd name="T80" fmla="*/ 4 w 5"/>
                  <a:gd name="T81" fmla="*/ 1 h 7"/>
                  <a:gd name="T82" fmla="*/ 5 w 5"/>
                  <a:gd name="T83" fmla="*/ 1 h 7"/>
                  <a:gd name="T84" fmla="*/ 5 w 5"/>
                  <a:gd name="T85" fmla="*/ 1 h 7"/>
                  <a:gd name="T86" fmla="*/ 5 w 5"/>
                  <a:gd name="T87" fmla="*/ 0 h 7"/>
                  <a:gd name="T88" fmla="*/ 5 w 5"/>
                  <a:gd name="T89" fmla="*/ 0 h 7"/>
                  <a:gd name="T90" fmla="*/ 5 w 5"/>
                  <a:gd name="T91" fmla="*/ 0 h 7"/>
                  <a:gd name="T92" fmla="*/ 5 w 5"/>
                  <a:gd name="T93" fmla="*/ 0 h 7"/>
                  <a:gd name="T94" fmla="*/ 5 w 5"/>
                  <a:gd name="T9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77" name="Freeform 2950"/>
              <p:cNvSpPr>
                <a:spLocks/>
              </p:cNvSpPr>
              <p:nvPr/>
            </p:nvSpPr>
            <p:spPr bwMode="auto">
              <a:xfrm>
                <a:off x="3100" y="2678"/>
                <a:ext cx="5" cy="6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0 w 5"/>
                  <a:gd name="T5" fmla="*/ 7 h 7"/>
                  <a:gd name="T6" fmla="*/ 1 w 5"/>
                  <a:gd name="T7" fmla="*/ 7 h 7"/>
                  <a:gd name="T8" fmla="*/ 1 w 5"/>
                  <a:gd name="T9" fmla="*/ 7 h 7"/>
                  <a:gd name="T10" fmla="*/ 1 w 5"/>
                  <a:gd name="T11" fmla="*/ 6 h 7"/>
                  <a:gd name="T12" fmla="*/ 1 w 5"/>
                  <a:gd name="T13" fmla="*/ 5 h 7"/>
                  <a:gd name="T14" fmla="*/ 1 w 5"/>
                  <a:gd name="T15" fmla="*/ 4 h 7"/>
                  <a:gd name="T16" fmla="*/ 1 w 5"/>
                  <a:gd name="T17" fmla="*/ 4 h 7"/>
                  <a:gd name="T18" fmla="*/ 1 w 5"/>
                  <a:gd name="T19" fmla="*/ 4 h 7"/>
                  <a:gd name="T20" fmla="*/ 1 w 5"/>
                  <a:gd name="T21" fmla="*/ 4 h 7"/>
                  <a:gd name="T22" fmla="*/ 1 w 5"/>
                  <a:gd name="T23" fmla="*/ 4 h 7"/>
                  <a:gd name="T24" fmla="*/ 1 w 5"/>
                  <a:gd name="T25" fmla="*/ 4 h 7"/>
                  <a:gd name="T26" fmla="*/ 2 w 5"/>
                  <a:gd name="T27" fmla="*/ 4 h 7"/>
                  <a:gd name="T28" fmla="*/ 2 w 5"/>
                  <a:gd name="T29" fmla="*/ 4 h 7"/>
                  <a:gd name="T30" fmla="*/ 2 w 5"/>
                  <a:gd name="T31" fmla="*/ 4 h 7"/>
                  <a:gd name="T32" fmla="*/ 2 w 5"/>
                  <a:gd name="T33" fmla="*/ 4 h 7"/>
                  <a:gd name="T34" fmla="*/ 2 w 5"/>
                  <a:gd name="T35" fmla="*/ 3 h 7"/>
                  <a:gd name="T36" fmla="*/ 2 w 5"/>
                  <a:gd name="T37" fmla="*/ 3 h 7"/>
                  <a:gd name="T38" fmla="*/ 2 w 5"/>
                  <a:gd name="T39" fmla="*/ 4 h 7"/>
                  <a:gd name="T40" fmla="*/ 2 w 5"/>
                  <a:gd name="T41" fmla="*/ 2 h 7"/>
                  <a:gd name="T42" fmla="*/ 2 w 5"/>
                  <a:gd name="T43" fmla="*/ 2 h 7"/>
                  <a:gd name="T44" fmla="*/ 3 w 5"/>
                  <a:gd name="T45" fmla="*/ 3 h 7"/>
                  <a:gd name="T46" fmla="*/ 3 w 5"/>
                  <a:gd name="T47" fmla="*/ 3 h 7"/>
                  <a:gd name="T48" fmla="*/ 3 w 5"/>
                  <a:gd name="T49" fmla="*/ 2 h 7"/>
                  <a:gd name="T50" fmla="*/ 3 w 5"/>
                  <a:gd name="T51" fmla="*/ 2 h 7"/>
                  <a:gd name="T52" fmla="*/ 3 w 5"/>
                  <a:gd name="T53" fmla="*/ 2 h 7"/>
                  <a:gd name="T54" fmla="*/ 3 w 5"/>
                  <a:gd name="T55" fmla="*/ 1 h 7"/>
                  <a:gd name="T56" fmla="*/ 3 w 5"/>
                  <a:gd name="T57" fmla="*/ 2 h 7"/>
                  <a:gd name="T58" fmla="*/ 3 w 5"/>
                  <a:gd name="T59" fmla="*/ 1 h 7"/>
                  <a:gd name="T60" fmla="*/ 3 w 5"/>
                  <a:gd name="T61" fmla="*/ 0 h 7"/>
                  <a:gd name="T62" fmla="*/ 3 w 5"/>
                  <a:gd name="T63" fmla="*/ 2 h 7"/>
                  <a:gd name="T64" fmla="*/ 4 w 5"/>
                  <a:gd name="T65" fmla="*/ 0 h 7"/>
                  <a:gd name="T66" fmla="*/ 4 w 5"/>
                  <a:gd name="T67" fmla="*/ 0 h 7"/>
                  <a:gd name="T68" fmla="*/ 4 w 5"/>
                  <a:gd name="T69" fmla="*/ 0 h 7"/>
                  <a:gd name="T70" fmla="*/ 4 w 5"/>
                  <a:gd name="T71" fmla="*/ 0 h 7"/>
                  <a:gd name="T72" fmla="*/ 4 w 5"/>
                  <a:gd name="T73" fmla="*/ 1 h 7"/>
                  <a:gd name="T74" fmla="*/ 4 w 5"/>
                  <a:gd name="T75" fmla="*/ 1 h 7"/>
                  <a:gd name="T76" fmla="*/ 4 w 5"/>
                  <a:gd name="T77" fmla="*/ 1 h 7"/>
                  <a:gd name="T78" fmla="*/ 4 w 5"/>
                  <a:gd name="T79" fmla="*/ 1 h 7"/>
                  <a:gd name="T80" fmla="*/ 4 w 5"/>
                  <a:gd name="T81" fmla="*/ 1 h 7"/>
                  <a:gd name="T82" fmla="*/ 4 w 5"/>
                  <a:gd name="T83" fmla="*/ 1 h 7"/>
                  <a:gd name="T84" fmla="*/ 4 w 5"/>
                  <a:gd name="T85" fmla="*/ 0 h 7"/>
                  <a:gd name="T86" fmla="*/ 4 w 5"/>
                  <a:gd name="T87" fmla="*/ 0 h 7"/>
                  <a:gd name="T88" fmla="*/ 5 w 5"/>
                  <a:gd name="T89" fmla="*/ 1 h 7"/>
                  <a:gd name="T90" fmla="*/ 5 w 5"/>
                  <a:gd name="T91" fmla="*/ 1 h 7"/>
                  <a:gd name="T92" fmla="*/ 5 w 5"/>
                  <a:gd name="T93" fmla="*/ 0 h 7"/>
                  <a:gd name="T94" fmla="*/ 5 w 5"/>
                  <a:gd name="T95" fmla="*/ 0 h 7"/>
                  <a:gd name="T96" fmla="*/ 5 w 5"/>
                  <a:gd name="T9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78" name="Freeform 2951"/>
              <p:cNvSpPr>
                <a:spLocks/>
              </p:cNvSpPr>
              <p:nvPr/>
            </p:nvSpPr>
            <p:spPr bwMode="auto">
              <a:xfrm>
                <a:off x="3105" y="2678"/>
                <a:ext cx="3" cy="13"/>
              </a:xfrm>
              <a:custGeom>
                <a:avLst/>
                <a:gdLst>
                  <a:gd name="T0" fmla="*/ 0 w 4"/>
                  <a:gd name="T1" fmla="*/ 1 h 13"/>
                  <a:gd name="T2" fmla="*/ 0 w 4"/>
                  <a:gd name="T3" fmla="*/ 1 h 13"/>
                  <a:gd name="T4" fmla="*/ 0 w 4"/>
                  <a:gd name="T5" fmla="*/ 1 h 13"/>
                  <a:gd name="T6" fmla="*/ 0 w 4"/>
                  <a:gd name="T7" fmla="*/ 1 h 13"/>
                  <a:gd name="T8" fmla="*/ 0 w 4"/>
                  <a:gd name="T9" fmla="*/ 1 h 13"/>
                  <a:gd name="T10" fmla="*/ 1 w 4"/>
                  <a:gd name="T11" fmla="*/ 0 h 13"/>
                  <a:gd name="T12" fmla="*/ 1 w 4"/>
                  <a:gd name="T13" fmla="*/ 0 h 13"/>
                  <a:gd name="T14" fmla="*/ 1 w 4"/>
                  <a:gd name="T15" fmla="*/ 2 h 13"/>
                  <a:gd name="T16" fmla="*/ 1 w 4"/>
                  <a:gd name="T17" fmla="*/ 2 h 13"/>
                  <a:gd name="T18" fmla="*/ 1 w 4"/>
                  <a:gd name="T19" fmla="*/ 3 h 13"/>
                  <a:gd name="T20" fmla="*/ 1 w 4"/>
                  <a:gd name="T21" fmla="*/ 2 h 13"/>
                  <a:gd name="T22" fmla="*/ 1 w 4"/>
                  <a:gd name="T23" fmla="*/ 2 h 13"/>
                  <a:gd name="T24" fmla="*/ 1 w 4"/>
                  <a:gd name="T25" fmla="*/ 2 h 13"/>
                  <a:gd name="T26" fmla="*/ 1 w 4"/>
                  <a:gd name="T27" fmla="*/ 4 h 13"/>
                  <a:gd name="T28" fmla="*/ 1 w 4"/>
                  <a:gd name="T29" fmla="*/ 4 h 13"/>
                  <a:gd name="T30" fmla="*/ 1 w 4"/>
                  <a:gd name="T31" fmla="*/ 5 h 13"/>
                  <a:gd name="T32" fmla="*/ 1 w 4"/>
                  <a:gd name="T33" fmla="*/ 5 h 13"/>
                  <a:gd name="T34" fmla="*/ 1 w 4"/>
                  <a:gd name="T35" fmla="*/ 6 h 13"/>
                  <a:gd name="T36" fmla="*/ 1 w 4"/>
                  <a:gd name="T37" fmla="*/ 6 h 13"/>
                  <a:gd name="T38" fmla="*/ 2 w 4"/>
                  <a:gd name="T39" fmla="*/ 5 h 13"/>
                  <a:gd name="T40" fmla="*/ 2 w 4"/>
                  <a:gd name="T41" fmla="*/ 6 h 13"/>
                  <a:gd name="T42" fmla="*/ 2 w 4"/>
                  <a:gd name="T43" fmla="*/ 6 h 13"/>
                  <a:gd name="T44" fmla="*/ 2 w 4"/>
                  <a:gd name="T45" fmla="*/ 5 h 13"/>
                  <a:gd name="T46" fmla="*/ 2 w 4"/>
                  <a:gd name="T47" fmla="*/ 5 h 13"/>
                  <a:gd name="T48" fmla="*/ 2 w 4"/>
                  <a:gd name="T49" fmla="*/ 6 h 13"/>
                  <a:gd name="T50" fmla="*/ 2 w 4"/>
                  <a:gd name="T51" fmla="*/ 6 h 13"/>
                  <a:gd name="T52" fmla="*/ 2 w 4"/>
                  <a:gd name="T53" fmla="*/ 7 h 13"/>
                  <a:gd name="T54" fmla="*/ 2 w 4"/>
                  <a:gd name="T55" fmla="*/ 7 h 13"/>
                  <a:gd name="T56" fmla="*/ 2 w 4"/>
                  <a:gd name="T57" fmla="*/ 8 h 13"/>
                  <a:gd name="T58" fmla="*/ 2 w 4"/>
                  <a:gd name="T59" fmla="*/ 7 h 13"/>
                  <a:gd name="T60" fmla="*/ 2 w 4"/>
                  <a:gd name="T61" fmla="*/ 8 h 13"/>
                  <a:gd name="T62" fmla="*/ 2 w 4"/>
                  <a:gd name="T63" fmla="*/ 8 h 13"/>
                  <a:gd name="T64" fmla="*/ 3 w 4"/>
                  <a:gd name="T65" fmla="*/ 8 h 13"/>
                  <a:gd name="T66" fmla="*/ 3 w 4"/>
                  <a:gd name="T67" fmla="*/ 8 h 13"/>
                  <a:gd name="T68" fmla="*/ 3 w 4"/>
                  <a:gd name="T69" fmla="*/ 10 h 13"/>
                  <a:gd name="T70" fmla="*/ 3 w 4"/>
                  <a:gd name="T71" fmla="*/ 10 h 13"/>
                  <a:gd name="T72" fmla="*/ 3 w 4"/>
                  <a:gd name="T73" fmla="*/ 11 h 13"/>
                  <a:gd name="T74" fmla="*/ 3 w 4"/>
                  <a:gd name="T75" fmla="*/ 11 h 13"/>
                  <a:gd name="T76" fmla="*/ 3 w 4"/>
                  <a:gd name="T77" fmla="*/ 12 h 13"/>
                  <a:gd name="T78" fmla="*/ 3 w 4"/>
                  <a:gd name="T79" fmla="*/ 12 h 13"/>
                  <a:gd name="T80" fmla="*/ 3 w 4"/>
                  <a:gd name="T81" fmla="*/ 11 h 13"/>
                  <a:gd name="T82" fmla="*/ 3 w 4"/>
                  <a:gd name="T83" fmla="*/ 11 h 13"/>
                  <a:gd name="T84" fmla="*/ 3 w 4"/>
                  <a:gd name="T85" fmla="*/ 11 h 13"/>
                  <a:gd name="T86" fmla="*/ 4 w 4"/>
                  <a:gd name="T87" fmla="*/ 12 h 13"/>
                  <a:gd name="T88" fmla="*/ 4 w 4"/>
                  <a:gd name="T89" fmla="*/ 12 h 13"/>
                  <a:gd name="T90" fmla="*/ 4 w 4"/>
                  <a:gd name="T91" fmla="*/ 12 h 13"/>
                  <a:gd name="T92" fmla="*/ 4 w 4"/>
                  <a:gd name="T93" fmla="*/ 13 h 13"/>
                  <a:gd name="T94" fmla="*/ 4 w 4"/>
                  <a:gd name="T9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79" name="Freeform 2952"/>
              <p:cNvSpPr>
                <a:spLocks/>
              </p:cNvSpPr>
              <p:nvPr/>
            </p:nvSpPr>
            <p:spPr bwMode="auto">
              <a:xfrm>
                <a:off x="3109" y="2691"/>
                <a:ext cx="5" cy="14"/>
              </a:xfrm>
              <a:custGeom>
                <a:avLst/>
                <a:gdLst>
                  <a:gd name="T0" fmla="*/ 0 w 4"/>
                  <a:gd name="T1" fmla="*/ 1 h 15"/>
                  <a:gd name="T2" fmla="*/ 0 w 4"/>
                  <a:gd name="T3" fmla="*/ 1 h 15"/>
                  <a:gd name="T4" fmla="*/ 0 w 4"/>
                  <a:gd name="T5" fmla="*/ 1 h 15"/>
                  <a:gd name="T6" fmla="*/ 0 w 4"/>
                  <a:gd name="T7" fmla="*/ 1 h 15"/>
                  <a:gd name="T8" fmla="*/ 0 w 4"/>
                  <a:gd name="T9" fmla="*/ 1 h 15"/>
                  <a:gd name="T10" fmla="*/ 0 w 4"/>
                  <a:gd name="T11" fmla="*/ 2 h 15"/>
                  <a:gd name="T12" fmla="*/ 0 w 4"/>
                  <a:gd name="T13" fmla="*/ 2 h 15"/>
                  <a:gd name="T14" fmla="*/ 1 w 4"/>
                  <a:gd name="T15" fmla="*/ 2 h 15"/>
                  <a:gd name="T16" fmla="*/ 1 w 4"/>
                  <a:gd name="T17" fmla="*/ 2 h 15"/>
                  <a:gd name="T18" fmla="*/ 1 w 4"/>
                  <a:gd name="T19" fmla="*/ 3 h 15"/>
                  <a:gd name="T20" fmla="*/ 1 w 4"/>
                  <a:gd name="T21" fmla="*/ 3 h 15"/>
                  <a:gd name="T22" fmla="*/ 1 w 4"/>
                  <a:gd name="T23" fmla="*/ 4 h 15"/>
                  <a:gd name="T24" fmla="*/ 1 w 4"/>
                  <a:gd name="T25" fmla="*/ 3 h 15"/>
                  <a:gd name="T26" fmla="*/ 1 w 4"/>
                  <a:gd name="T27" fmla="*/ 3 h 15"/>
                  <a:gd name="T28" fmla="*/ 1 w 4"/>
                  <a:gd name="T29" fmla="*/ 5 h 15"/>
                  <a:gd name="T30" fmla="*/ 1 w 4"/>
                  <a:gd name="T31" fmla="*/ 5 h 15"/>
                  <a:gd name="T32" fmla="*/ 1 w 4"/>
                  <a:gd name="T33" fmla="*/ 6 h 15"/>
                  <a:gd name="T34" fmla="*/ 1 w 4"/>
                  <a:gd name="T35" fmla="*/ 6 h 15"/>
                  <a:gd name="T36" fmla="*/ 1 w 4"/>
                  <a:gd name="T37" fmla="*/ 8 h 15"/>
                  <a:gd name="T38" fmla="*/ 1 w 4"/>
                  <a:gd name="T39" fmla="*/ 8 h 15"/>
                  <a:gd name="T40" fmla="*/ 2 w 4"/>
                  <a:gd name="T41" fmla="*/ 8 h 15"/>
                  <a:gd name="T42" fmla="*/ 2 w 4"/>
                  <a:gd name="T43" fmla="*/ 8 h 15"/>
                  <a:gd name="T44" fmla="*/ 2 w 4"/>
                  <a:gd name="T45" fmla="*/ 9 h 15"/>
                  <a:gd name="T46" fmla="*/ 2 w 4"/>
                  <a:gd name="T47" fmla="*/ 9 h 15"/>
                  <a:gd name="T48" fmla="*/ 2 w 4"/>
                  <a:gd name="T49" fmla="*/ 9 h 15"/>
                  <a:gd name="T50" fmla="*/ 2 w 4"/>
                  <a:gd name="T51" fmla="*/ 9 h 15"/>
                  <a:gd name="T52" fmla="*/ 2 w 4"/>
                  <a:gd name="T53" fmla="*/ 11 h 15"/>
                  <a:gd name="T54" fmla="*/ 2 w 4"/>
                  <a:gd name="T55" fmla="*/ 11 h 15"/>
                  <a:gd name="T56" fmla="*/ 2 w 4"/>
                  <a:gd name="T57" fmla="*/ 10 h 15"/>
                  <a:gd name="T58" fmla="*/ 2 w 4"/>
                  <a:gd name="T59" fmla="*/ 11 h 15"/>
                  <a:gd name="T60" fmla="*/ 2 w 4"/>
                  <a:gd name="T61" fmla="*/ 11 h 15"/>
                  <a:gd name="T62" fmla="*/ 3 w 4"/>
                  <a:gd name="T63" fmla="*/ 11 h 15"/>
                  <a:gd name="T64" fmla="*/ 3 w 4"/>
                  <a:gd name="T65" fmla="*/ 11 h 15"/>
                  <a:gd name="T66" fmla="*/ 3 w 4"/>
                  <a:gd name="T67" fmla="*/ 13 h 15"/>
                  <a:gd name="T68" fmla="*/ 3 w 4"/>
                  <a:gd name="T69" fmla="*/ 13 h 15"/>
                  <a:gd name="T70" fmla="*/ 3 w 4"/>
                  <a:gd name="T71" fmla="*/ 11 h 15"/>
                  <a:gd name="T72" fmla="*/ 3 w 4"/>
                  <a:gd name="T73" fmla="*/ 11 h 15"/>
                  <a:gd name="T74" fmla="*/ 3 w 4"/>
                  <a:gd name="T75" fmla="*/ 12 h 15"/>
                  <a:gd name="T76" fmla="*/ 3 w 4"/>
                  <a:gd name="T77" fmla="*/ 12 h 15"/>
                  <a:gd name="T78" fmla="*/ 3 w 4"/>
                  <a:gd name="T79" fmla="*/ 13 h 15"/>
                  <a:gd name="T80" fmla="*/ 3 w 4"/>
                  <a:gd name="T81" fmla="*/ 13 h 15"/>
                  <a:gd name="T82" fmla="*/ 3 w 4"/>
                  <a:gd name="T83" fmla="*/ 13 h 15"/>
                  <a:gd name="T84" fmla="*/ 4 w 4"/>
                  <a:gd name="T85" fmla="*/ 14 h 15"/>
                  <a:gd name="T86" fmla="*/ 4 w 4"/>
                  <a:gd name="T87" fmla="*/ 13 h 15"/>
                  <a:gd name="T88" fmla="*/ 4 w 4"/>
                  <a:gd name="T89" fmla="*/ 13 h 15"/>
                  <a:gd name="T90" fmla="*/ 4 w 4"/>
                  <a:gd name="T91" fmla="*/ 14 h 15"/>
                  <a:gd name="T92" fmla="*/ 4 w 4"/>
                  <a:gd name="T93" fmla="*/ 14 h 15"/>
                  <a:gd name="T94" fmla="*/ 4 w 4"/>
                  <a:gd name="T9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5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5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80" name="Freeform 2953"/>
              <p:cNvSpPr>
                <a:spLocks/>
              </p:cNvSpPr>
              <p:nvPr/>
            </p:nvSpPr>
            <p:spPr bwMode="auto">
              <a:xfrm>
                <a:off x="3113" y="2705"/>
                <a:ext cx="3" cy="13"/>
              </a:xfrm>
              <a:custGeom>
                <a:avLst/>
                <a:gdLst>
                  <a:gd name="T0" fmla="*/ 0 w 4"/>
                  <a:gd name="T1" fmla="*/ 0 h 12"/>
                  <a:gd name="T2" fmla="*/ 0 w 4"/>
                  <a:gd name="T3" fmla="*/ 0 h 12"/>
                  <a:gd name="T4" fmla="*/ 0 w 4"/>
                  <a:gd name="T5" fmla="*/ 1 h 12"/>
                  <a:gd name="T6" fmla="*/ 0 w 4"/>
                  <a:gd name="T7" fmla="*/ 1 h 12"/>
                  <a:gd name="T8" fmla="*/ 1 w 4"/>
                  <a:gd name="T9" fmla="*/ 2 h 12"/>
                  <a:gd name="T10" fmla="*/ 1 w 4"/>
                  <a:gd name="T11" fmla="*/ 2 h 12"/>
                  <a:gd name="T12" fmla="*/ 1 w 4"/>
                  <a:gd name="T13" fmla="*/ 2 h 12"/>
                  <a:gd name="T14" fmla="*/ 1 w 4"/>
                  <a:gd name="T15" fmla="*/ 2 h 12"/>
                  <a:gd name="T16" fmla="*/ 1 w 4"/>
                  <a:gd name="T17" fmla="*/ 3 h 12"/>
                  <a:gd name="T18" fmla="*/ 1 w 4"/>
                  <a:gd name="T19" fmla="*/ 3 h 12"/>
                  <a:gd name="T20" fmla="*/ 1 w 4"/>
                  <a:gd name="T21" fmla="*/ 3 h 12"/>
                  <a:gd name="T22" fmla="*/ 1 w 4"/>
                  <a:gd name="T23" fmla="*/ 4 h 12"/>
                  <a:gd name="T24" fmla="*/ 1 w 4"/>
                  <a:gd name="T25" fmla="*/ 4 h 12"/>
                  <a:gd name="T26" fmla="*/ 1 w 4"/>
                  <a:gd name="T27" fmla="*/ 5 h 12"/>
                  <a:gd name="T28" fmla="*/ 1 w 4"/>
                  <a:gd name="T29" fmla="*/ 5 h 12"/>
                  <a:gd name="T30" fmla="*/ 1 w 4"/>
                  <a:gd name="T31" fmla="*/ 5 h 12"/>
                  <a:gd name="T32" fmla="*/ 2 w 4"/>
                  <a:gd name="T33" fmla="*/ 5 h 12"/>
                  <a:gd name="T34" fmla="*/ 2 w 4"/>
                  <a:gd name="T35" fmla="*/ 5 h 12"/>
                  <a:gd name="T36" fmla="*/ 2 w 4"/>
                  <a:gd name="T37" fmla="*/ 5 h 12"/>
                  <a:gd name="T38" fmla="*/ 2 w 4"/>
                  <a:gd name="T39" fmla="*/ 5 h 12"/>
                  <a:gd name="T40" fmla="*/ 2 w 4"/>
                  <a:gd name="T41" fmla="*/ 6 h 12"/>
                  <a:gd name="T42" fmla="*/ 2 w 4"/>
                  <a:gd name="T43" fmla="*/ 6 h 12"/>
                  <a:gd name="T44" fmla="*/ 2 w 4"/>
                  <a:gd name="T45" fmla="*/ 7 h 12"/>
                  <a:gd name="T46" fmla="*/ 2 w 4"/>
                  <a:gd name="T47" fmla="*/ 7 h 12"/>
                  <a:gd name="T48" fmla="*/ 2 w 4"/>
                  <a:gd name="T49" fmla="*/ 8 h 12"/>
                  <a:gd name="T50" fmla="*/ 2 w 4"/>
                  <a:gd name="T51" fmla="*/ 8 h 12"/>
                  <a:gd name="T52" fmla="*/ 2 w 4"/>
                  <a:gd name="T53" fmla="*/ 9 h 12"/>
                  <a:gd name="T54" fmla="*/ 2 w 4"/>
                  <a:gd name="T55" fmla="*/ 9 h 12"/>
                  <a:gd name="T56" fmla="*/ 2 w 4"/>
                  <a:gd name="T57" fmla="*/ 8 h 12"/>
                  <a:gd name="T58" fmla="*/ 3 w 4"/>
                  <a:gd name="T59" fmla="*/ 8 h 12"/>
                  <a:gd name="T60" fmla="*/ 3 w 4"/>
                  <a:gd name="T61" fmla="*/ 8 h 12"/>
                  <a:gd name="T62" fmla="*/ 3 w 4"/>
                  <a:gd name="T63" fmla="*/ 9 h 12"/>
                  <a:gd name="T64" fmla="*/ 3 w 4"/>
                  <a:gd name="T65" fmla="*/ 9 h 12"/>
                  <a:gd name="T66" fmla="*/ 3 w 4"/>
                  <a:gd name="T67" fmla="*/ 9 h 12"/>
                  <a:gd name="T68" fmla="*/ 3 w 4"/>
                  <a:gd name="T69" fmla="*/ 11 h 12"/>
                  <a:gd name="T70" fmla="*/ 3 w 4"/>
                  <a:gd name="T71" fmla="*/ 11 h 12"/>
                  <a:gd name="T72" fmla="*/ 3 w 4"/>
                  <a:gd name="T73" fmla="*/ 10 h 12"/>
                  <a:gd name="T74" fmla="*/ 3 w 4"/>
                  <a:gd name="T75" fmla="*/ 10 h 12"/>
                  <a:gd name="T76" fmla="*/ 3 w 4"/>
                  <a:gd name="T77" fmla="*/ 10 h 12"/>
                  <a:gd name="T78" fmla="*/ 4 w 4"/>
                  <a:gd name="T79" fmla="*/ 11 h 12"/>
                  <a:gd name="T80" fmla="*/ 4 w 4"/>
                  <a:gd name="T81" fmla="*/ 10 h 12"/>
                  <a:gd name="T82" fmla="*/ 4 w 4"/>
                  <a:gd name="T83" fmla="*/ 10 h 12"/>
                  <a:gd name="T84" fmla="*/ 4 w 4"/>
                  <a:gd name="T85" fmla="*/ 11 h 12"/>
                  <a:gd name="T86" fmla="*/ 4 w 4"/>
                  <a:gd name="T87" fmla="*/ 11 h 12"/>
                  <a:gd name="T88" fmla="*/ 4 w 4"/>
                  <a:gd name="T89" fmla="*/ 12 h 12"/>
                  <a:gd name="T90" fmla="*/ 4 w 4"/>
                  <a:gd name="T91" fmla="*/ 12 h 12"/>
                  <a:gd name="T92" fmla="*/ 4 w 4"/>
                  <a:gd name="T93" fmla="*/ 11 h 12"/>
                  <a:gd name="T94" fmla="*/ 4 w 4"/>
                  <a:gd name="T95" fmla="*/ 11 h 12"/>
                  <a:gd name="T96" fmla="*/ 4 w 4"/>
                  <a:gd name="T9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81" name="Freeform 2954"/>
              <p:cNvSpPr>
                <a:spLocks/>
              </p:cNvSpPr>
              <p:nvPr/>
            </p:nvSpPr>
            <p:spPr bwMode="auto">
              <a:xfrm>
                <a:off x="3117" y="2718"/>
                <a:ext cx="5" cy="8"/>
              </a:xfrm>
              <a:custGeom>
                <a:avLst/>
                <a:gdLst>
                  <a:gd name="T0" fmla="*/ 1 w 5"/>
                  <a:gd name="T1" fmla="*/ 1 h 8"/>
                  <a:gd name="T2" fmla="*/ 1 w 5"/>
                  <a:gd name="T3" fmla="*/ 1 h 8"/>
                  <a:gd name="T4" fmla="*/ 1 w 5"/>
                  <a:gd name="T5" fmla="*/ 1 h 8"/>
                  <a:gd name="T6" fmla="*/ 1 w 5"/>
                  <a:gd name="T7" fmla="*/ 1 h 8"/>
                  <a:gd name="T8" fmla="*/ 1 w 5"/>
                  <a:gd name="T9" fmla="*/ 2 h 8"/>
                  <a:gd name="T10" fmla="*/ 1 w 5"/>
                  <a:gd name="T11" fmla="*/ 2 h 8"/>
                  <a:gd name="T12" fmla="*/ 1 w 5"/>
                  <a:gd name="T13" fmla="*/ 3 h 8"/>
                  <a:gd name="T14" fmla="*/ 1 w 5"/>
                  <a:gd name="T15" fmla="*/ 2 h 8"/>
                  <a:gd name="T16" fmla="*/ 1 w 5"/>
                  <a:gd name="T17" fmla="*/ 1 h 8"/>
                  <a:gd name="T18" fmla="*/ 1 w 5"/>
                  <a:gd name="T19" fmla="*/ 2 h 8"/>
                  <a:gd name="T20" fmla="*/ 1 w 5"/>
                  <a:gd name="T21" fmla="*/ 2 h 8"/>
                  <a:gd name="T22" fmla="*/ 2 w 5"/>
                  <a:gd name="T23" fmla="*/ 2 h 8"/>
                  <a:gd name="T24" fmla="*/ 2 w 5"/>
                  <a:gd name="T25" fmla="*/ 1 h 8"/>
                  <a:gd name="T26" fmla="*/ 2 w 5"/>
                  <a:gd name="T27" fmla="*/ 3 h 8"/>
                  <a:gd name="T28" fmla="*/ 2 w 5"/>
                  <a:gd name="T29" fmla="*/ 3 h 8"/>
                  <a:gd name="T30" fmla="*/ 2 w 5"/>
                  <a:gd name="T31" fmla="*/ 3 h 8"/>
                  <a:gd name="T32" fmla="*/ 2 w 5"/>
                  <a:gd name="T33" fmla="*/ 3 h 8"/>
                  <a:gd name="T34" fmla="*/ 2 w 5"/>
                  <a:gd name="T35" fmla="*/ 4 h 8"/>
                  <a:gd name="T36" fmla="*/ 2 w 5"/>
                  <a:gd name="T37" fmla="*/ 4 h 8"/>
                  <a:gd name="T38" fmla="*/ 2 w 5"/>
                  <a:gd name="T39" fmla="*/ 4 h 8"/>
                  <a:gd name="T40" fmla="*/ 2 w 5"/>
                  <a:gd name="T41" fmla="*/ 4 h 8"/>
                  <a:gd name="T42" fmla="*/ 3 w 5"/>
                  <a:gd name="T43" fmla="*/ 5 h 8"/>
                  <a:gd name="T44" fmla="*/ 3 w 5"/>
                  <a:gd name="T45" fmla="*/ 4 h 8"/>
                  <a:gd name="T46" fmla="*/ 3 w 5"/>
                  <a:gd name="T47" fmla="*/ 4 h 8"/>
                  <a:gd name="T48" fmla="*/ 3 w 5"/>
                  <a:gd name="T49" fmla="*/ 5 h 8"/>
                  <a:gd name="T50" fmla="*/ 3 w 5"/>
                  <a:gd name="T51" fmla="*/ 5 h 8"/>
                  <a:gd name="T52" fmla="*/ 3 w 5"/>
                  <a:gd name="T53" fmla="*/ 5 h 8"/>
                  <a:gd name="T54" fmla="*/ 3 w 5"/>
                  <a:gd name="T55" fmla="*/ 5 h 8"/>
                  <a:gd name="T56" fmla="*/ 3 w 5"/>
                  <a:gd name="T57" fmla="*/ 5 h 8"/>
                  <a:gd name="T58" fmla="*/ 3 w 5"/>
                  <a:gd name="T59" fmla="*/ 5 h 8"/>
                  <a:gd name="T60" fmla="*/ 3 w 5"/>
                  <a:gd name="T61" fmla="*/ 6 h 8"/>
                  <a:gd name="T62" fmla="*/ 3 w 5"/>
                  <a:gd name="T63" fmla="*/ 6 h 8"/>
                  <a:gd name="T64" fmla="*/ 3 w 5"/>
                  <a:gd name="T65" fmla="*/ 5 h 8"/>
                  <a:gd name="T66" fmla="*/ 4 w 5"/>
                  <a:gd name="T67" fmla="*/ 6 h 8"/>
                  <a:gd name="T68" fmla="*/ 4 w 5"/>
                  <a:gd name="T69" fmla="*/ 6 h 8"/>
                  <a:gd name="T70" fmla="*/ 4 w 5"/>
                  <a:gd name="T71" fmla="*/ 7 h 8"/>
                  <a:gd name="T72" fmla="*/ 4 w 5"/>
                  <a:gd name="T73" fmla="*/ 6 h 8"/>
                  <a:gd name="T74" fmla="*/ 4 w 5"/>
                  <a:gd name="T75" fmla="*/ 6 h 8"/>
                  <a:gd name="T76" fmla="*/ 4 w 5"/>
                  <a:gd name="T77" fmla="*/ 6 h 8"/>
                  <a:gd name="T78" fmla="*/ 4 w 5"/>
                  <a:gd name="T79" fmla="*/ 6 h 8"/>
                  <a:gd name="T80" fmla="*/ 4 w 5"/>
                  <a:gd name="T81" fmla="*/ 7 h 8"/>
                  <a:gd name="T82" fmla="*/ 4 w 5"/>
                  <a:gd name="T83" fmla="*/ 7 h 8"/>
                  <a:gd name="T84" fmla="*/ 4 w 5"/>
                  <a:gd name="T85" fmla="*/ 8 h 8"/>
                  <a:gd name="T86" fmla="*/ 4 w 5"/>
                  <a:gd name="T87" fmla="*/ 7 h 8"/>
                  <a:gd name="T88" fmla="*/ 4 w 5"/>
                  <a:gd name="T89" fmla="*/ 6 h 8"/>
                  <a:gd name="T90" fmla="*/ 5 w 5"/>
                  <a:gd name="T91" fmla="*/ 7 h 8"/>
                  <a:gd name="T92" fmla="*/ 5 w 5"/>
                  <a:gd name="T93" fmla="*/ 7 h 8"/>
                  <a:gd name="T94" fmla="*/ 5 w 5"/>
                  <a:gd name="T95" fmla="*/ 7 h 8"/>
                  <a:gd name="T96" fmla="*/ 5 w 5"/>
                  <a:gd name="T9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82" name="Freeform 2955"/>
              <p:cNvSpPr>
                <a:spLocks/>
              </p:cNvSpPr>
              <p:nvPr/>
            </p:nvSpPr>
            <p:spPr bwMode="auto">
              <a:xfrm>
                <a:off x="3121" y="2724"/>
                <a:ext cx="5" cy="10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0 w 4"/>
                  <a:gd name="T5" fmla="*/ 1 h 10"/>
                  <a:gd name="T6" fmla="*/ 0 w 4"/>
                  <a:gd name="T7" fmla="*/ 1 h 10"/>
                  <a:gd name="T8" fmla="*/ 0 w 4"/>
                  <a:gd name="T9" fmla="*/ 2 h 10"/>
                  <a:gd name="T10" fmla="*/ 0 w 4"/>
                  <a:gd name="T11" fmla="*/ 2 h 10"/>
                  <a:gd name="T12" fmla="*/ 0 w 4"/>
                  <a:gd name="T13" fmla="*/ 3 h 10"/>
                  <a:gd name="T14" fmla="*/ 0 w 4"/>
                  <a:gd name="T15" fmla="*/ 3 h 10"/>
                  <a:gd name="T16" fmla="*/ 1 w 4"/>
                  <a:gd name="T17" fmla="*/ 2 h 10"/>
                  <a:gd name="T18" fmla="*/ 1 w 4"/>
                  <a:gd name="T19" fmla="*/ 3 h 10"/>
                  <a:gd name="T20" fmla="*/ 1 w 4"/>
                  <a:gd name="T21" fmla="*/ 3 h 10"/>
                  <a:gd name="T22" fmla="*/ 1 w 4"/>
                  <a:gd name="T23" fmla="*/ 5 h 10"/>
                  <a:gd name="T24" fmla="*/ 1 w 4"/>
                  <a:gd name="T25" fmla="*/ 5 h 10"/>
                  <a:gd name="T26" fmla="*/ 1 w 4"/>
                  <a:gd name="T27" fmla="*/ 5 h 10"/>
                  <a:gd name="T28" fmla="*/ 1 w 4"/>
                  <a:gd name="T29" fmla="*/ 5 h 10"/>
                  <a:gd name="T30" fmla="*/ 1 w 4"/>
                  <a:gd name="T31" fmla="*/ 5 h 10"/>
                  <a:gd name="T32" fmla="*/ 1 w 4"/>
                  <a:gd name="T33" fmla="*/ 5 h 10"/>
                  <a:gd name="T34" fmla="*/ 1 w 4"/>
                  <a:gd name="T35" fmla="*/ 4 h 10"/>
                  <a:gd name="T36" fmla="*/ 1 w 4"/>
                  <a:gd name="T37" fmla="*/ 6 h 10"/>
                  <a:gd name="T38" fmla="*/ 1 w 4"/>
                  <a:gd name="T39" fmla="*/ 5 h 10"/>
                  <a:gd name="T40" fmla="*/ 2 w 4"/>
                  <a:gd name="T41" fmla="*/ 5 h 10"/>
                  <a:gd name="T42" fmla="*/ 2 w 4"/>
                  <a:gd name="T43" fmla="*/ 5 h 10"/>
                  <a:gd name="T44" fmla="*/ 2 w 4"/>
                  <a:gd name="T45" fmla="*/ 5 h 10"/>
                  <a:gd name="T46" fmla="*/ 2 w 4"/>
                  <a:gd name="T47" fmla="*/ 6 h 10"/>
                  <a:gd name="T48" fmla="*/ 2 w 4"/>
                  <a:gd name="T49" fmla="*/ 6 h 10"/>
                  <a:gd name="T50" fmla="*/ 2 w 4"/>
                  <a:gd name="T51" fmla="*/ 5 h 10"/>
                  <a:gd name="T52" fmla="*/ 2 w 4"/>
                  <a:gd name="T53" fmla="*/ 6 h 10"/>
                  <a:gd name="T54" fmla="*/ 2 w 4"/>
                  <a:gd name="T55" fmla="*/ 6 h 10"/>
                  <a:gd name="T56" fmla="*/ 2 w 4"/>
                  <a:gd name="T57" fmla="*/ 7 h 10"/>
                  <a:gd name="T58" fmla="*/ 2 w 4"/>
                  <a:gd name="T59" fmla="*/ 6 h 10"/>
                  <a:gd name="T60" fmla="*/ 2 w 4"/>
                  <a:gd name="T61" fmla="*/ 6 h 10"/>
                  <a:gd name="T62" fmla="*/ 3 w 4"/>
                  <a:gd name="T63" fmla="*/ 7 h 10"/>
                  <a:gd name="T64" fmla="*/ 3 w 4"/>
                  <a:gd name="T65" fmla="*/ 7 h 10"/>
                  <a:gd name="T66" fmla="*/ 3 w 4"/>
                  <a:gd name="T67" fmla="*/ 6 h 10"/>
                  <a:gd name="T68" fmla="*/ 3 w 4"/>
                  <a:gd name="T69" fmla="*/ 6 h 10"/>
                  <a:gd name="T70" fmla="*/ 3 w 4"/>
                  <a:gd name="T71" fmla="*/ 7 h 10"/>
                  <a:gd name="T72" fmla="*/ 3 w 4"/>
                  <a:gd name="T73" fmla="*/ 7 h 10"/>
                  <a:gd name="T74" fmla="*/ 3 w 4"/>
                  <a:gd name="T75" fmla="*/ 8 h 10"/>
                  <a:gd name="T76" fmla="*/ 3 w 4"/>
                  <a:gd name="T77" fmla="*/ 8 h 10"/>
                  <a:gd name="T78" fmla="*/ 3 w 4"/>
                  <a:gd name="T79" fmla="*/ 9 h 10"/>
                  <a:gd name="T80" fmla="*/ 3 w 4"/>
                  <a:gd name="T81" fmla="*/ 9 h 10"/>
                  <a:gd name="T82" fmla="*/ 3 w 4"/>
                  <a:gd name="T83" fmla="*/ 8 h 10"/>
                  <a:gd name="T84" fmla="*/ 4 w 4"/>
                  <a:gd name="T85" fmla="*/ 9 h 10"/>
                  <a:gd name="T86" fmla="*/ 4 w 4"/>
                  <a:gd name="T87" fmla="*/ 9 h 10"/>
                  <a:gd name="T88" fmla="*/ 4 w 4"/>
                  <a:gd name="T89" fmla="*/ 9 h 10"/>
                  <a:gd name="T90" fmla="*/ 4 w 4"/>
                  <a:gd name="T91" fmla="*/ 9 h 10"/>
                  <a:gd name="T92" fmla="*/ 4 w 4"/>
                  <a:gd name="T93" fmla="*/ 9 h 10"/>
                  <a:gd name="T94" fmla="*/ 4 w 4"/>
                  <a:gd name="T9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83" name="Freeform 2956"/>
              <p:cNvSpPr>
                <a:spLocks/>
              </p:cNvSpPr>
              <p:nvPr/>
            </p:nvSpPr>
            <p:spPr bwMode="auto">
              <a:xfrm>
                <a:off x="3126" y="2735"/>
                <a:ext cx="3" cy="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0 w 4"/>
                  <a:gd name="T5" fmla="*/ 1 h 8"/>
                  <a:gd name="T6" fmla="*/ 0 w 4"/>
                  <a:gd name="T7" fmla="*/ 0 h 8"/>
                  <a:gd name="T8" fmla="*/ 0 w 4"/>
                  <a:gd name="T9" fmla="*/ 0 h 8"/>
                  <a:gd name="T10" fmla="*/ 1 w 4"/>
                  <a:gd name="T11" fmla="*/ 1 h 8"/>
                  <a:gd name="T12" fmla="*/ 1 w 4"/>
                  <a:gd name="T13" fmla="*/ 1 h 8"/>
                  <a:gd name="T14" fmla="*/ 1 w 4"/>
                  <a:gd name="T15" fmla="*/ 1 h 8"/>
                  <a:gd name="T16" fmla="*/ 1 w 4"/>
                  <a:gd name="T17" fmla="*/ 1 h 8"/>
                  <a:gd name="T18" fmla="*/ 1 w 4"/>
                  <a:gd name="T19" fmla="*/ 1 h 8"/>
                  <a:gd name="T20" fmla="*/ 1 w 4"/>
                  <a:gd name="T21" fmla="*/ 1 h 8"/>
                  <a:gd name="T22" fmla="*/ 1 w 4"/>
                  <a:gd name="T23" fmla="*/ 1 h 8"/>
                  <a:gd name="T24" fmla="*/ 1 w 4"/>
                  <a:gd name="T25" fmla="*/ 2 h 8"/>
                  <a:gd name="T26" fmla="*/ 1 w 4"/>
                  <a:gd name="T27" fmla="*/ 2 h 8"/>
                  <a:gd name="T28" fmla="*/ 1 w 4"/>
                  <a:gd name="T29" fmla="*/ 3 h 8"/>
                  <a:gd name="T30" fmla="*/ 1 w 4"/>
                  <a:gd name="T31" fmla="*/ 3 h 8"/>
                  <a:gd name="T32" fmla="*/ 1 w 4"/>
                  <a:gd name="T33" fmla="*/ 3 h 8"/>
                  <a:gd name="T34" fmla="*/ 2 w 4"/>
                  <a:gd name="T35" fmla="*/ 3 h 8"/>
                  <a:gd name="T36" fmla="*/ 2 w 4"/>
                  <a:gd name="T37" fmla="*/ 3 h 8"/>
                  <a:gd name="T38" fmla="*/ 2 w 4"/>
                  <a:gd name="T39" fmla="*/ 4 h 8"/>
                  <a:gd name="T40" fmla="*/ 2 w 4"/>
                  <a:gd name="T41" fmla="*/ 4 h 8"/>
                  <a:gd name="T42" fmla="*/ 2 w 4"/>
                  <a:gd name="T43" fmla="*/ 3 h 8"/>
                  <a:gd name="T44" fmla="*/ 2 w 4"/>
                  <a:gd name="T45" fmla="*/ 4 h 8"/>
                  <a:gd name="T46" fmla="*/ 2 w 4"/>
                  <a:gd name="T47" fmla="*/ 4 h 8"/>
                  <a:gd name="T48" fmla="*/ 2 w 4"/>
                  <a:gd name="T49" fmla="*/ 4 h 8"/>
                  <a:gd name="T50" fmla="*/ 2 w 4"/>
                  <a:gd name="T51" fmla="*/ 4 h 8"/>
                  <a:gd name="T52" fmla="*/ 2 w 4"/>
                  <a:gd name="T53" fmla="*/ 5 h 8"/>
                  <a:gd name="T54" fmla="*/ 2 w 4"/>
                  <a:gd name="T55" fmla="*/ 5 h 8"/>
                  <a:gd name="T56" fmla="*/ 3 w 4"/>
                  <a:gd name="T57" fmla="*/ 4 h 8"/>
                  <a:gd name="T58" fmla="*/ 3 w 4"/>
                  <a:gd name="T59" fmla="*/ 5 h 8"/>
                  <a:gd name="T60" fmla="*/ 3 w 4"/>
                  <a:gd name="T61" fmla="*/ 5 h 8"/>
                  <a:gd name="T62" fmla="*/ 3 w 4"/>
                  <a:gd name="T63" fmla="*/ 5 h 8"/>
                  <a:gd name="T64" fmla="*/ 3 w 4"/>
                  <a:gd name="T65" fmla="*/ 5 h 8"/>
                  <a:gd name="T66" fmla="*/ 3 w 4"/>
                  <a:gd name="T67" fmla="*/ 5 h 8"/>
                  <a:gd name="T68" fmla="*/ 3 w 4"/>
                  <a:gd name="T69" fmla="*/ 6 h 8"/>
                  <a:gd name="T70" fmla="*/ 3 w 4"/>
                  <a:gd name="T71" fmla="*/ 6 h 8"/>
                  <a:gd name="T72" fmla="*/ 3 w 4"/>
                  <a:gd name="T73" fmla="*/ 5 h 8"/>
                  <a:gd name="T74" fmla="*/ 3 w 4"/>
                  <a:gd name="T75" fmla="*/ 5 h 8"/>
                  <a:gd name="T76" fmla="*/ 3 w 4"/>
                  <a:gd name="T77" fmla="*/ 5 h 8"/>
                  <a:gd name="T78" fmla="*/ 4 w 4"/>
                  <a:gd name="T79" fmla="*/ 7 h 8"/>
                  <a:gd name="T80" fmla="*/ 4 w 4"/>
                  <a:gd name="T81" fmla="*/ 7 h 8"/>
                  <a:gd name="T82" fmla="*/ 4 w 4"/>
                  <a:gd name="T83" fmla="*/ 7 h 8"/>
                  <a:gd name="T84" fmla="*/ 4 w 4"/>
                  <a:gd name="T85" fmla="*/ 6 h 8"/>
                  <a:gd name="T86" fmla="*/ 4 w 4"/>
                  <a:gd name="T87" fmla="*/ 6 h 8"/>
                  <a:gd name="T88" fmla="*/ 4 w 4"/>
                  <a:gd name="T89" fmla="*/ 6 h 8"/>
                  <a:gd name="T90" fmla="*/ 4 w 4"/>
                  <a:gd name="T91" fmla="*/ 8 h 8"/>
                  <a:gd name="T92" fmla="*/ 4 w 4"/>
                  <a:gd name="T93" fmla="*/ 7 h 8"/>
                  <a:gd name="T94" fmla="*/ 4 w 4"/>
                  <a:gd name="T9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84" name="Freeform 2957"/>
              <p:cNvSpPr>
                <a:spLocks/>
              </p:cNvSpPr>
              <p:nvPr/>
            </p:nvSpPr>
            <p:spPr bwMode="auto">
              <a:xfrm>
                <a:off x="3130" y="2742"/>
                <a:ext cx="6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1 w 5"/>
                  <a:gd name="T5" fmla="*/ 0 h 5"/>
                  <a:gd name="T6" fmla="*/ 1 w 5"/>
                  <a:gd name="T7" fmla="*/ 0 h 5"/>
                  <a:gd name="T8" fmla="*/ 1 w 5"/>
                  <a:gd name="T9" fmla="*/ 0 h 5"/>
                  <a:gd name="T10" fmla="*/ 1 w 5"/>
                  <a:gd name="T11" fmla="*/ 1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1 h 5"/>
                  <a:gd name="T18" fmla="*/ 1 w 5"/>
                  <a:gd name="T19" fmla="*/ 1 h 5"/>
                  <a:gd name="T20" fmla="*/ 1 w 5"/>
                  <a:gd name="T21" fmla="*/ 2 h 5"/>
                  <a:gd name="T22" fmla="*/ 1 w 5"/>
                  <a:gd name="T23" fmla="*/ 2 h 5"/>
                  <a:gd name="T24" fmla="*/ 2 w 5"/>
                  <a:gd name="T25" fmla="*/ 1 h 5"/>
                  <a:gd name="T26" fmla="*/ 2 w 5"/>
                  <a:gd name="T27" fmla="*/ 2 h 5"/>
                  <a:gd name="T28" fmla="*/ 2 w 5"/>
                  <a:gd name="T29" fmla="*/ 1 h 5"/>
                  <a:gd name="T30" fmla="*/ 2 w 5"/>
                  <a:gd name="T31" fmla="*/ 1 h 5"/>
                  <a:gd name="T32" fmla="*/ 2 w 5"/>
                  <a:gd name="T33" fmla="*/ 1 h 5"/>
                  <a:gd name="T34" fmla="*/ 2 w 5"/>
                  <a:gd name="T35" fmla="*/ 2 h 5"/>
                  <a:gd name="T36" fmla="*/ 2 w 5"/>
                  <a:gd name="T37" fmla="*/ 1 h 5"/>
                  <a:gd name="T38" fmla="*/ 2 w 5"/>
                  <a:gd name="T39" fmla="*/ 2 h 5"/>
                  <a:gd name="T40" fmla="*/ 2 w 5"/>
                  <a:gd name="T41" fmla="*/ 2 h 5"/>
                  <a:gd name="T42" fmla="*/ 3 w 5"/>
                  <a:gd name="T43" fmla="*/ 2 h 5"/>
                  <a:gd name="T44" fmla="*/ 3 w 5"/>
                  <a:gd name="T45" fmla="*/ 2 h 5"/>
                  <a:gd name="T46" fmla="*/ 3 w 5"/>
                  <a:gd name="T47" fmla="*/ 2 h 5"/>
                  <a:gd name="T48" fmla="*/ 3 w 5"/>
                  <a:gd name="T49" fmla="*/ 2 h 5"/>
                  <a:gd name="T50" fmla="*/ 3 w 5"/>
                  <a:gd name="T51" fmla="*/ 3 h 5"/>
                  <a:gd name="T52" fmla="*/ 3 w 5"/>
                  <a:gd name="T53" fmla="*/ 2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2 h 5"/>
                  <a:gd name="T62" fmla="*/ 3 w 5"/>
                  <a:gd name="T63" fmla="*/ 3 h 5"/>
                  <a:gd name="T64" fmla="*/ 3 w 5"/>
                  <a:gd name="T65" fmla="*/ 3 h 5"/>
                  <a:gd name="T66" fmla="*/ 4 w 5"/>
                  <a:gd name="T67" fmla="*/ 4 h 5"/>
                  <a:gd name="T68" fmla="*/ 4 w 5"/>
                  <a:gd name="T69" fmla="*/ 3 h 5"/>
                  <a:gd name="T70" fmla="*/ 4 w 5"/>
                  <a:gd name="T71" fmla="*/ 3 h 5"/>
                  <a:gd name="T72" fmla="*/ 4 w 5"/>
                  <a:gd name="T73" fmla="*/ 3 h 5"/>
                  <a:gd name="T74" fmla="*/ 4 w 5"/>
                  <a:gd name="T75" fmla="*/ 4 h 5"/>
                  <a:gd name="T76" fmla="*/ 4 w 5"/>
                  <a:gd name="T77" fmla="*/ 4 h 5"/>
                  <a:gd name="T78" fmla="*/ 4 w 5"/>
                  <a:gd name="T79" fmla="*/ 4 h 5"/>
                  <a:gd name="T80" fmla="*/ 4 w 5"/>
                  <a:gd name="T81" fmla="*/ 4 h 5"/>
                  <a:gd name="T82" fmla="*/ 4 w 5"/>
                  <a:gd name="T83" fmla="*/ 4 h 5"/>
                  <a:gd name="T84" fmla="*/ 4 w 5"/>
                  <a:gd name="T85" fmla="*/ 5 h 5"/>
                  <a:gd name="T86" fmla="*/ 5 w 5"/>
                  <a:gd name="T87" fmla="*/ 4 h 5"/>
                  <a:gd name="T88" fmla="*/ 5 w 5"/>
                  <a:gd name="T89" fmla="*/ 4 h 5"/>
                  <a:gd name="T90" fmla="*/ 5 w 5"/>
                  <a:gd name="T91" fmla="*/ 4 h 5"/>
                  <a:gd name="T92" fmla="*/ 5 w 5"/>
                  <a:gd name="T93" fmla="*/ 4 h 5"/>
                  <a:gd name="T94" fmla="*/ 5 w 5"/>
                  <a:gd name="T95" fmla="*/ 4 h 5"/>
                  <a:gd name="T96" fmla="*/ 5 w 5"/>
                  <a:gd name="T9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85" name="Freeform 2958"/>
              <p:cNvSpPr>
                <a:spLocks/>
              </p:cNvSpPr>
              <p:nvPr/>
            </p:nvSpPr>
            <p:spPr bwMode="auto">
              <a:xfrm>
                <a:off x="3135" y="274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1 h 4"/>
                  <a:gd name="T6" fmla="*/ 0 w 5"/>
                  <a:gd name="T7" fmla="*/ 0 h 4"/>
                  <a:gd name="T8" fmla="*/ 0 w 5"/>
                  <a:gd name="T9" fmla="*/ 0 h 4"/>
                  <a:gd name="T10" fmla="*/ 0 w 5"/>
                  <a:gd name="T11" fmla="*/ 1 h 4"/>
                  <a:gd name="T12" fmla="*/ 0 w 5"/>
                  <a:gd name="T13" fmla="*/ 1 h 4"/>
                  <a:gd name="T14" fmla="*/ 1 w 5"/>
                  <a:gd name="T15" fmla="*/ 2 h 4"/>
                  <a:gd name="T16" fmla="*/ 1 w 5"/>
                  <a:gd name="T17" fmla="*/ 2 h 4"/>
                  <a:gd name="T18" fmla="*/ 1 w 5"/>
                  <a:gd name="T19" fmla="*/ 1 h 4"/>
                  <a:gd name="T20" fmla="*/ 1 w 5"/>
                  <a:gd name="T21" fmla="*/ 1 h 4"/>
                  <a:gd name="T22" fmla="*/ 1 w 5"/>
                  <a:gd name="T23" fmla="*/ 2 h 4"/>
                  <a:gd name="T24" fmla="*/ 1 w 5"/>
                  <a:gd name="T25" fmla="*/ 2 h 4"/>
                  <a:gd name="T26" fmla="*/ 1 w 5"/>
                  <a:gd name="T27" fmla="*/ 2 h 4"/>
                  <a:gd name="T28" fmla="*/ 1 w 5"/>
                  <a:gd name="T29" fmla="*/ 2 h 4"/>
                  <a:gd name="T30" fmla="*/ 1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3 h 4"/>
                  <a:gd name="T42" fmla="*/ 2 w 5"/>
                  <a:gd name="T43" fmla="*/ 3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2 h 4"/>
                  <a:gd name="T50" fmla="*/ 2 w 5"/>
                  <a:gd name="T51" fmla="*/ 2 h 4"/>
                  <a:gd name="T52" fmla="*/ 3 w 5"/>
                  <a:gd name="T53" fmla="*/ 1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1 h 4"/>
                  <a:gd name="T68" fmla="*/ 3 w 5"/>
                  <a:gd name="T69" fmla="*/ 1 h 4"/>
                  <a:gd name="T70" fmla="*/ 3 w 5"/>
                  <a:gd name="T71" fmla="*/ 2 h 4"/>
                  <a:gd name="T72" fmla="*/ 3 w 5"/>
                  <a:gd name="T73" fmla="*/ 2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2 h 4"/>
                  <a:gd name="T80" fmla="*/ 4 w 5"/>
                  <a:gd name="T81" fmla="*/ 2 h 4"/>
                  <a:gd name="T82" fmla="*/ 4 w 5"/>
                  <a:gd name="T83" fmla="*/ 2 h 4"/>
                  <a:gd name="T84" fmla="*/ 4 w 5"/>
                  <a:gd name="T85" fmla="*/ 2 h 4"/>
                  <a:gd name="T86" fmla="*/ 4 w 5"/>
                  <a:gd name="T87" fmla="*/ 2 h 4"/>
                  <a:gd name="T88" fmla="*/ 4 w 5"/>
                  <a:gd name="T89" fmla="*/ 3 h 4"/>
                  <a:gd name="T90" fmla="*/ 4 w 5"/>
                  <a:gd name="T91" fmla="*/ 3 h 4"/>
                  <a:gd name="T92" fmla="*/ 5 w 5"/>
                  <a:gd name="T93" fmla="*/ 4 h 4"/>
                  <a:gd name="T94" fmla="*/ 5 w 5"/>
                  <a:gd name="T95" fmla="*/ 3 h 4"/>
                  <a:gd name="T96" fmla="*/ 5 w 5"/>
                  <a:gd name="T9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86" name="Freeform 2959"/>
              <p:cNvSpPr>
                <a:spLocks/>
              </p:cNvSpPr>
              <p:nvPr/>
            </p:nvSpPr>
            <p:spPr bwMode="auto">
              <a:xfrm>
                <a:off x="3140" y="2746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0 w 5"/>
                  <a:gd name="T11" fmla="*/ 3 h 3"/>
                  <a:gd name="T12" fmla="*/ 0 w 5"/>
                  <a:gd name="T13" fmla="*/ 3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2 h 3"/>
                  <a:gd name="T30" fmla="*/ 1 w 5"/>
                  <a:gd name="T31" fmla="*/ 2 h 3"/>
                  <a:gd name="T32" fmla="*/ 1 w 5"/>
                  <a:gd name="T33" fmla="*/ 2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2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2 h 3"/>
                  <a:gd name="T88" fmla="*/ 4 w 5"/>
                  <a:gd name="T89" fmla="*/ 3 h 3"/>
                  <a:gd name="T90" fmla="*/ 4 w 5"/>
                  <a:gd name="T91" fmla="*/ 2 h 3"/>
                  <a:gd name="T92" fmla="*/ 4 w 5"/>
                  <a:gd name="T93" fmla="*/ 2 h 3"/>
                  <a:gd name="T94" fmla="*/ 5 w 5"/>
                  <a:gd name="T9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87" name="Freeform 2960"/>
              <p:cNvSpPr>
                <a:spLocks/>
              </p:cNvSpPr>
              <p:nvPr/>
            </p:nvSpPr>
            <p:spPr bwMode="auto">
              <a:xfrm>
                <a:off x="3145" y="2745"/>
                <a:ext cx="5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0 w 4"/>
                  <a:gd name="T5" fmla="*/ 4 h 4"/>
                  <a:gd name="T6" fmla="*/ 0 w 4"/>
                  <a:gd name="T7" fmla="*/ 3 h 4"/>
                  <a:gd name="T8" fmla="*/ 0 w 4"/>
                  <a:gd name="T9" fmla="*/ 3 h 4"/>
                  <a:gd name="T10" fmla="*/ 0 w 4"/>
                  <a:gd name="T11" fmla="*/ 4 h 4"/>
                  <a:gd name="T12" fmla="*/ 0 w 4"/>
                  <a:gd name="T13" fmla="*/ 4 h 4"/>
                  <a:gd name="T14" fmla="*/ 0 w 4"/>
                  <a:gd name="T15" fmla="*/ 4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1 w 4"/>
                  <a:gd name="T31" fmla="*/ 3 h 4"/>
                  <a:gd name="T32" fmla="*/ 1 w 4"/>
                  <a:gd name="T33" fmla="*/ 3 h 4"/>
                  <a:gd name="T34" fmla="*/ 1 w 4"/>
                  <a:gd name="T35" fmla="*/ 3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3 h 4"/>
                  <a:gd name="T42" fmla="*/ 2 w 4"/>
                  <a:gd name="T43" fmla="*/ 3 h 4"/>
                  <a:gd name="T44" fmla="*/ 2 w 4"/>
                  <a:gd name="T45" fmla="*/ 3 h 4"/>
                  <a:gd name="T46" fmla="*/ 2 w 4"/>
                  <a:gd name="T47" fmla="*/ 3 h 4"/>
                  <a:gd name="T48" fmla="*/ 2 w 4"/>
                  <a:gd name="T49" fmla="*/ 2 h 4"/>
                  <a:gd name="T50" fmla="*/ 2 w 4"/>
                  <a:gd name="T51" fmla="*/ 1 h 4"/>
                  <a:gd name="T52" fmla="*/ 2 w 4"/>
                  <a:gd name="T53" fmla="*/ 2 h 4"/>
                  <a:gd name="T54" fmla="*/ 2 w 4"/>
                  <a:gd name="T55" fmla="*/ 2 h 4"/>
                  <a:gd name="T56" fmla="*/ 3 w 4"/>
                  <a:gd name="T57" fmla="*/ 2 h 4"/>
                  <a:gd name="T58" fmla="*/ 3 w 4"/>
                  <a:gd name="T59" fmla="*/ 2 h 4"/>
                  <a:gd name="T60" fmla="*/ 3 w 4"/>
                  <a:gd name="T61" fmla="*/ 2 h 4"/>
                  <a:gd name="T62" fmla="*/ 3 w 4"/>
                  <a:gd name="T63" fmla="*/ 3 h 4"/>
                  <a:gd name="T64" fmla="*/ 3 w 4"/>
                  <a:gd name="T65" fmla="*/ 2 h 4"/>
                  <a:gd name="T66" fmla="*/ 3 w 4"/>
                  <a:gd name="T67" fmla="*/ 2 h 4"/>
                  <a:gd name="T68" fmla="*/ 3 w 4"/>
                  <a:gd name="T69" fmla="*/ 2 h 4"/>
                  <a:gd name="T70" fmla="*/ 3 w 4"/>
                  <a:gd name="T71" fmla="*/ 2 h 4"/>
                  <a:gd name="T72" fmla="*/ 3 w 4"/>
                  <a:gd name="T73" fmla="*/ 2 h 4"/>
                  <a:gd name="T74" fmla="*/ 4 w 4"/>
                  <a:gd name="T75" fmla="*/ 1 h 4"/>
                  <a:gd name="T76" fmla="*/ 4 w 4"/>
                  <a:gd name="T77" fmla="*/ 1 h 4"/>
                  <a:gd name="T78" fmla="*/ 4 w 4"/>
                  <a:gd name="T79" fmla="*/ 1 h 4"/>
                  <a:gd name="T80" fmla="*/ 4 w 4"/>
                  <a:gd name="T81" fmla="*/ 0 h 4"/>
                  <a:gd name="T82" fmla="*/ 4 w 4"/>
                  <a:gd name="T83" fmla="*/ 2 h 4"/>
                  <a:gd name="T84" fmla="*/ 4 w 4"/>
                  <a:gd name="T85" fmla="*/ 1 h 4"/>
                  <a:gd name="T86" fmla="*/ 4 w 4"/>
                  <a:gd name="T87" fmla="*/ 1 h 4"/>
                  <a:gd name="T88" fmla="*/ 4 w 4"/>
                  <a:gd name="T89" fmla="*/ 1 h 4"/>
                  <a:gd name="T90" fmla="*/ 4 w 4"/>
                  <a:gd name="T91" fmla="*/ 0 h 4"/>
                  <a:gd name="T92" fmla="*/ 4 w 4"/>
                  <a:gd name="T93" fmla="*/ 0 h 4"/>
                  <a:gd name="T94" fmla="*/ 4 w 4"/>
                  <a:gd name="T9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88" name="Freeform 2961"/>
              <p:cNvSpPr>
                <a:spLocks/>
              </p:cNvSpPr>
              <p:nvPr/>
            </p:nvSpPr>
            <p:spPr bwMode="auto">
              <a:xfrm>
                <a:off x="3149" y="2741"/>
                <a:ext cx="5" cy="4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3 h 4"/>
                  <a:gd name="T4" fmla="*/ 1 w 5"/>
                  <a:gd name="T5" fmla="*/ 4 h 4"/>
                  <a:gd name="T6" fmla="*/ 1 w 5"/>
                  <a:gd name="T7" fmla="*/ 3 h 4"/>
                  <a:gd name="T8" fmla="*/ 1 w 5"/>
                  <a:gd name="T9" fmla="*/ 3 h 4"/>
                  <a:gd name="T10" fmla="*/ 1 w 5"/>
                  <a:gd name="T11" fmla="*/ 4 h 4"/>
                  <a:gd name="T12" fmla="*/ 1 w 5"/>
                  <a:gd name="T13" fmla="*/ 4 h 4"/>
                  <a:gd name="T14" fmla="*/ 1 w 5"/>
                  <a:gd name="T15" fmla="*/ 4 h 4"/>
                  <a:gd name="T16" fmla="*/ 1 w 5"/>
                  <a:gd name="T17" fmla="*/ 3 h 4"/>
                  <a:gd name="T18" fmla="*/ 1 w 5"/>
                  <a:gd name="T19" fmla="*/ 3 h 4"/>
                  <a:gd name="T20" fmla="*/ 2 w 5"/>
                  <a:gd name="T21" fmla="*/ 3 h 4"/>
                  <a:gd name="T22" fmla="*/ 2 w 5"/>
                  <a:gd name="T23" fmla="*/ 3 h 4"/>
                  <a:gd name="T24" fmla="*/ 2 w 5"/>
                  <a:gd name="T25" fmla="*/ 4 h 4"/>
                  <a:gd name="T26" fmla="*/ 2 w 5"/>
                  <a:gd name="T27" fmla="*/ 4 h 4"/>
                  <a:gd name="T28" fmla="*/ 2 w 5"/>
                  <a:gd name="T29" fmla="*/ 3 h 4"/>
                  <a:gd name="T30" fmla="*/ 2 w 5"/>
                  <a:gd name="T31" fmla="*/ 4 h 4"/>
                  <a:gd name="T32" fmla="*/ 2 w 5"/>
                  <a:gd name="T33" fmla="*/ 4 h 4"/>
                  <a:gd name="T34" fmla="*/ 2 w 5"/>
                  <a:gd name="T35" fmla="*/ 4 h 4"/>
                  <a:gd name="T36" fmla="*/ 2 w 5"/>
                  <a:gd name="T37" fmla="*/ 4 h 4"/>
                  <a:gd name="T38" fmla="*/ 2 w 5"/>
                  <a:gd name="T39" fmla="*/ 3 h 4"/>
                  <a:gd name="T40" fmla="*/ 3 w 5"/>
                  <a:gd name="T41" fmla="*/ 4 h 4"/>
                  <a:gd name="T42" fmla="*/ 3 w 5"/>
                  <a:gd name="T43" fmla="*/ 4 h 4"/>
                  <a:gd name="T44" fmla="*/ 3 w 5"/>
                  <a:gd name="T45" fmla="*/ 3 h 4"/>
                  <a:gd name="T46" fmla="*/ 3 w 5"/>
                  <a:gd name="T47" fmla="*/ 3 h 4"/>
                  <a:gd name="T48" fmla="*/ 3 w 5"/>
                  <a:gd name="T49" fmla="*/ 3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4 w 5"/>
                  <a:gd name="T61" fmla="*/ 2 h 4"/>
                  <a:gd name="T62" fmla="*/ 4 w 5"/>
                  <a:gd name="T63" fmla="*/ 2 h 4"/>
                  <a:gd name="T64" fmla="*/ 4 w 5"/>
                  <a:gd name="T65" fmla="*/ 2 h 4"/>
                  <a:gd name="T66" fmla="*/ 4 w 5"/>
                  <a:gd name="T67" fmla="*/ 2 h 4"/>
                  <a:gd name="T68" fmla="*/ 4 w 5"/>
                  <a:gd name="T69" fmla="*/ 2 h 4"/>
                  <a:gd name="T70" fmla="*/ 4 w 5"/>
                  <a:gd name="T71" fmla="*/ 2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2 h 4"/>
                  <a:gd name="T82" fmla="*/ 5 w 5"/>
                  <a:gd name="T83" fmla="*/ 1 h 4"/>
                  <a:gd name="T84" fmla="*/ 5 w 5"/>
                  <a:gd name="T85" fmla="*/ 1 h 4"/>
                  <a:gd name="T86" fmla="*/ 5 w 5"/>
                  <a:gd name="T87" fmla="*/ 1 h 4"/>
                  <a:gd name="T88" fmla="*/ 5 w 5"/>
                  <a:gd name="T89" fmla="*/ 1 h 4"/>
                  <a:gd name="T90" fmla="*/ 5 w 5"/>
                  <a:gd name="T91" fmla="*/ 1 h 4"/>
                  <a:gd name="T92" fmla="*/ 5 w 5"/>
                  <a:gd name="T93" fmla="*/ 0 h 4"/>
                  <a:gd name="T94" fmla="*/ 5 w 5"/>
                  <a:gd name="T95" fmla="*/ 0 h 4"/>
                  <a:gd name="T96" fmla="*/ 5 w 5"/>
                  <a:gd name="T9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89" name="Freeform 2962"/>
              <p:cNvSpPr>
                <a:spLocks/>
              </p:cNvSpPr>
              <p:nvPr/>
            </p:nvSpPr>
            <p:spPr bwMode="auto">
              <a:xfrm>
                <a:off x="3154" y="2736"/>
                <a:ext cx="5" cy="6"/>
              </a:xfrm>
              <a:custGeom>
                <a:avLst/>
                <a:gdLst>
                  <a:gd name="T0" fmla="*/ 0 w 5"/>
                  <a:gd name="T1" fmla="*/ 6 h 7"/>
                  <a:gd name="T2" fmla="*/ 1 w 5"/>
                  <a:gd name="T3" fmla="*/ 6 h 7"/>
                  <a:gd name="T4" fmla="*/ 1 w 5"/>
                  <a:gd name="T5" fmla="*/ 6 h 7"/>
                  <a:gd name="T6" fmla="*/ 1 w 5"/>
                  <a:gd name="T7" fmla="*/ 6 h 7"/>
                  <a:gd name="T8" fmla="*/ 1 w 5"/>
                  <a:gd name="T9" fmla="*/ 6 h 7"/>
                  <a:gd name="T10" fmla="*/ 1 w 5"/>
                  <a:gd name="T11" fmla="*/ 6 h 7"/>
                  <a:gd name="T12" fmla="*/ 1 w 5"/>
                  <a:gd name="T13" fmla="*/ 6 h 7"/>
                  <a:gd name="T14" fmla="*/ 1 w 5"/>
                  <a:gd name="T15" fmla="*/ 6 h 7"/>
                  <a:gd name="T16" fmla="*/ 1 w 5"/>
                  <a:gd name="T17" fmla="*/ 5 h 7"/>
                  <a:gd name="T18" fmla="*/ 1 w 5"/>
                  <a:gd name="T19" fmla="*/ 5 h 7"/>
                  <a:gd name="T20" fmla="*/ 1 w 5"/>
                  <a:gd name="T21" fmla="*/ 6 h 7"/>
                  <a:gd name="T22" fmla="*/ 1 w 5"/>
                  <a:gd name="T23" fmla="*/ 6 h 7"/>
                  <a:gd name="T24" fmla="*/ 2 w 5"/>
                  <a:gd name="T25" fmla="*/ 6 h 7"/>
                  <a:gd name="T26" fmla="*/ 2 w 5"/>
                  <a:gd name="T27" fmla="*/ 6 h 7"/>
                  <a:gd name="T28" fmla="*/ 2 w 5"/>
                  <a:gd name="T29" fmla="*/ 5 h 7"/>
                  <a:gd name="T30" fmla="*/ 2 w 5"/>
                  <a:gd name="T31" fmla="*/ 5 h 7"/>
                  <a:gd name="T32" fmla="*/ 2 w 5"/>
                  <a:gd name="T33" fmla="*/ 5 h 7"/>
                  <a:gd name="T34" fmla="*/ 2 w 5"/>
                  <a:gd name="T35" fmla="*/ 5 h 7"/>
                  <a:gd name="T36" fmla="*/ 2 w 5"/>
                  <a:gd name="T37" fmla="*/ 5 h 7"/>
                  <a:gd name="T38" fmla="*/ 2 w 5"/>
                  <a:gd name="T39" fmla="*/ 5 h 7"/>
                  <a:gd name="T40" fmla="*/ 3 w 5"/>
                  <a:gd name="T41" fmla="*/ 4 h 7"/>
                  <a:gd name="T42" fmla="*/ 3 w 5"/>
                  <a:gd name="T43" fmla="*/ 4 h 7"/>
                  <a:gd name="T44" fmla="*/ 3 w 5"/>
                  <a:gd name="T45" fmla="*/ 3 h 7"/>
                  <a:gd name="T46" fmla="*/ 3 w 5"/>
                  <a:gd name="T47" fmla="*/ 4 h 7"/>
                  <a:gd name="T48" fmla="*/ 3 w 5"/>
                  <a:gd name="T49" fmla="*/ 4 h 7"/>
                  <a:gd name="T50" fmla="*/ 3 w 5"/>
                  <a:gd name="T51" fmla="*/ 4 h 7"/>
                  <a:gd name="T52" fmla="*/ 3 w 5"/>
                  <a:gd name="T53" fmla="*/ 3 h 7"/>
                  <a:gd name="T54" fmla="*/ 3 w 5"/>
                  <a:gd name="T55" fmla="*/ 3 h 7"/>
                  <a:gd name="T56" fmla="*/ 3 w 5"/>
                  <a:gd name="T57" fmla="*/ 3 h 7"/>
                  <a:gd name="T58" fmla="*/ 3 w 5"/>
                  <a:gd name="T59" fmla="*/ 3 h 7"/>
                  <a:gd name="T60" fmla="*/ 4 w 5"/>
                  <a:gd name="T61" fmla="*/ 4 h 7"/>
                  <a:gd name="T62" fmla="*/ 4 w 5"/>
                  <a:gd name="T63" fmla="*/ 2 h 7"/>
                  <a:gd name="T64" fmla="*/ 4 w 5"/>
                  <a:gd name="T65" fmla="*/ 2 h 7"/>
                  <a:gd name="T66" fmla="*/ 4 w 5"/>
                  <a:gd name="T67" fmla="*/ 3 h 7"/>
                  <a:gd name="T68" fmla="*/ 4 w 5"/>
                  <a:gd name="T69" fmla="*/ 3 h 7"/>
                  <a:gd name="T70" fmla="*/ 4 w 5"/>
                  <a:gd name="T71" fmla="*/ 2 h 7"/>
                  <a:gd name="T72" fmla="*/ 4 w 5"/>
                  <a:gd name="T73" fmla="*/ 2 h 7"/>
                  <a:gd name="T74" fmla="*/ 4 w 5"/>
                  <a:gd name="T75" fmla="*/ 2 h 7"/>
                  <a:gd name="T76" fmla="*/ 4 w 5"/>
                  <a:gd name="T77" fmla="*/ 1 h 7"/>
                  <a:gd name="T78" fmla="*/ 5 w 5"/>
                  <a:gd name="T79" fmla="*/ 1 h 7"/>
                  <a:gd name="T80" fmla="*/ 5 w 5"/>
                  <a:gd name="T81" fmla="*/ 1 h 7"/>
                  <a:gd name="T82" fmla="*/ 5 w 5"/>
                  <a:gd name="T83" fmla="*/ 1 h 7"/>
                  <a:gd name="T84" fmla="*/ 5 w 5"/>
                  <a:gd name="T85" fmla="*/ 1 h 7"/>
                  <a:gd name="T86" fmla="*/ 5 w 5"/>
                  <a:gd name="T87" fmla="*/ 1 h 7"/>
                  <a:gd name="T88" fmla="*/ 5 w 5"/>
                  <a:gd name="T89" fmla="*/ 1 h 7"/>
                  <a:gd name="T90" fmla="*/ 5 w 5"/>
                  <a:gd name="T91" fmla="*/ 1 h 7"/>
                  <a:gd name="T92" fmla="*/ 5 w 5"/>
                  <a:gd name="T93" fmla="*/ 0 h 7"/>
                  <a:gd name="T94" fmla="*/ 5 w 5"/>
                  <a:gd name="T9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90" name="Freeform 2963"/>
              <p:cNvSpPr>
                <a:spLocks/>
              </p:cNvSpPr>
              <p:nvPr/>
            </p:nvSpPr>
            <p:spPr bwMode="auto">
              <a:xfrm>
                <a:off x="3159" y="2727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1 w 5"/>
                  <a:gd name="T3" fmla="*/ 9 h 9"/>
                  <a:gd name="T4" fmla="*/ 1 w 5"/>
                  <a:gd name="T5" fmla="*/ 9 h 9"/>
                  <a:gd name="T6" fmla="*/ 1 w 5"/>
                  <a:gd name="T7" fmla="*/ 9 h 9"/>
                  <a:gd name="T8" fmla="*/ 1 w 5"/>
                  <a:gd name="T9" fmla="*/ 9 h 9"/>
                  <a:gd name="T10" fmla="*/ 1 w 5"/>
                  <a:gd name="T11" fmla="*/ 8 h 9"/>
                  <a:gd name="T12" fmla="*/ 1 w 5"/>
                  <a:gd name="T13" fmla="*/ 8 h 9"/>
                  <a:gd name="T14" fmla="*/ 1 w 5"/>
                  <a:gd name="T15" fmla="*/ 8 h 9"/>
                  <a:gd name="T16" fmla="*/ 1 w 5"/>
                  <a:gd name="T17" fmla="*/ 8 h 9"/>
                  <a:gd name="T18" fmla="*/ 2 w 5"/>
                  <a:gd name="T19" fmla="*/ 7 h 9"/>
                  <a:gd name="T20" fmla="*/ 2 w 5"/>
                  <a:gd name="T21" fmla="*/ 7 h 9"/>
                  <a:gd name="T22" fmla="*/ 2 w 5"/>
                  <a:gd name="T23" fmla="*/ 8 h 9"/>
                  <a:gd name="T24" fmla="*/ 2 w 5"/>
                  <a:gd name="T25" fmla="*/ 7 h 9"/>
                  <a:gd name="T26" fmla="*/ 2 w 5"/>
                  <a:gd name="T27" fmla="*/ 7 h 9"/>
                  <a:gd name="T28" fmla="*/ 2 w 5"/>
                  <a:gd name="T29" fmla="*/ 7 h 9"/>
                  <a:gd name="T30" fmla="*/ 2 w 5"/>
                  <a:gd name="T31" fmla="*/ 7 h 9"/>
                  <a:gd name="T32" fmla="*/ 2 w 5"/>
                  <a:gd name="T33" fmla="*/ 7 h 9"/>
                  <a:gd name="T34" fmla="*/ 2 w 5"/>
                  <a:gd name="T35" fmla="*/ 5 h 9"/>
                  <a:gd name="T36" fmla="*/ 2 w 5"/>
                  <a:gd name="T37" fmla="*/ 5 h 9"/>
                  <a:gd name="T38" fmla="*/ 2 w 5"/>
                  <a:gd name="T39" fmla="*/ 6 h 9"/>
                  <a:gd name="T40" fmla="*/ 3 w 5"/>
                  <a:gd name="T41" fmla="*/ 5 h 9"/>
                  <a:gd name="T42" fmla="*/ 3 w 5"/>
                  <a:gd name="T43" fmla="*/ 5 h 9"/>
                  <a:gd name="T44" fmla="*/ 3 w 5"/>
                  <a:gd name="T45" fmla="*/ 5 h 9"/>
                  <a:gd name="T46" fmla="*/ 3 w 5"/>
                  <a:gd name="T47" fmla="*/ 5 h 9"/>
                  <a:gd name="T48" fmla="*/ 3 w 5"/>
                  <a:gd name="T49" fmla="*/ 5 h 9"/>
                  <a:gd name="T50" fmla="*/ 3 w 5"/>
                  <a:gd name="T51" fmla="*/ 6 h 9"/>
                  <a:gd name="T52" fmla="*/ 3 w 5"/>
                  <a:gd name="T53" fmla="*/ 4 h 9"/>
                  <a:gd name="T54" fmla="*/ 3 w 5"/>
                  <a:gd name="T55" fmla="*/ 4 h 9"/>
                  <a:gd name="T56" fmla="*/ 3 w 5"/>
                  <a:gd name="T57" fmla="*/ 5 h 9"/>
                  <a:gd name="T58" fmla="*/ 4 w 5"/>
                  <a:gd name="T59" fmla="*/ 3 h 9"/>
                  <a:gd name="T60" fmla="*/ 4 w 5"/>
                  <a:gd name="T61" fmla="*/ 2 h 9"/>
                  <a:gd name="T62" fmla="*/ 4 w 5"/>
                  <a:gd name="T63" fmla="*/ 2 h 9"/>
                  <a:gd name="T64" fmla="*/ 4 w 5"/>
                  <a:gd name="T65" fmla="*/ 4 h 9"/>
                  <a:gd name="T66" fmla="*/ 4 w 5"/>
                  <a:gd name="T67" fmla="*/ 3 h 9"/>
                  <a:gd name="T68" fmla="*/ 4 w 5"/>
                  <a:gd name="T69" fmla="*/ 3 h 9"/>
                  <a:gd name="T70" fmla="*/ 4 w 5"/>
                  <a:gd name="T71" fmla="*/ 3 h 9"/>
                  <a:gd name="T72" fmla="*/ 4 w 5"/>
                  <a:gd name="T73" fmla="*/ 2 h 9"/>
                  <a:gd name="T74" fmla="*/ 4 w 5"/>
                  <a:gd name="T75" fmla="*/ 1 h 9"/>
                  <a:gd name="T76" fmla="*/ 4 w 5"/>
                  <a:gd name="T77" fmla="*/ 1 h 9"/>
                  <a:gd name="T78" fmla="*/ 5 w 5"/>
                  <a:gd name="T79" fmla="*/ 2 h 9"/>
                  <a:gd name="T80" fmla="*/ 5 w 5"/>
                  <a:gd name="T81" fmla="*/ 2 h 9"/>
                  <a:gd name="T82" fmla="*/ 5 w 5"/>
                  <a:gd name="T83" fmla="*/ 1 h 9"/>
                  <a:gd name="T84" fmla="*/ 5 w 5"/>
                  <a:gd name="T85" fmla="*/ 1 h 9"/>
                  <a:gd name="T86" fmla="*/ 5 w 5"/>
                  <a:gd name="T87" fmla="*/ 1 h 9"/>
                  <a:gd name="T88" fmla="*/ 5 w 5"/>
                  <a:gd name="T89" fmla="*/ 1 h 9"/>
                  <a:gd name="T90" fmla="*/ 5 w 5"/>
                  <a:gd name="T91" fmla="*/ 1 h 9"/>
                  <a:gd name="T92" fmla="*/ 5 w 5"/>
                  <a:gd name="T93" fmla="*/ 1 h 9"/>
                  <a:gd name="T94" fmla="*/ 5 w 5"/>
                  <a:gd name="T9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91" name="Freeform 2964"/>
              <p:cNvSpPr>
                <a:spLocks/>
              </p:cNvSpPr>
              <p:nvPr/>
            </p:nvSpPr>
            <p:spPr bwMode="auto">
              <a:xfrm>
                <a:off x="3163" y="2715"/>
                <a:ext cx="6" cy="12"/>
              </a:xfrm>
              <a:custGeom>
                <a:avLst/>
                <a:gdLst>
                  <a:gd name="T0" fmla="*/ 0 w 5"/>
                  <a:gd name="T1" fmla="*/ 11 h 12"/>
                  <a:gd name="T2" fmla="*/ 0 w 5"/>
                  <a:gd name="T3" fmla="*/ 11 h 12"/>
                  <a:gd name="T4" fmla="*/ 1 w 5"/>
                  <a:gd name="T5" fmla="*/ 11 h 12"/>
                  <a:gd name="T6" fmla="*/ 1 w 5"/>
                  <a:gd name="T7" fmla="*/ 11 h 12"/>
                  <a:gd name="T8" fmla="*/ 1 w 5"/>
                  <a:gd name="T9" fmla="*/ 11 h 12"/>
                  <a:gd name="T10" fmla="*/ 1 w 5"/>
                  <a:gd name="T11" fmla="*/ 10 h 12"/>
                  <a:gd name="T12" fmla="*/ 1 w 5"/>
                  <a:gd name="T13" fmla="*/ 9 h 12"/>
                  <a:gd name="T14" fmla="*/ 1 w 5"/>
                  <a:gd name="T15" fmla="*/ 10 h 12"/>
                  <a:gd name="T16" fmla="*/ 1 w 5"/>
                  <a:gd name="T17" fmla="*/ 10 h 12"/>
                  <a:gd name="T18" fmla="*/ 1 w 5"/>
                  <a:gd name="T19" fmla="*/ 8 h 12"/>
                  <a:gd name="T20" fmla="*/ 2 w 5"/>
                  <a:gd name="T21" fmla="*/ 8 h 12"/>
                  <a:gd name="T22" fmla="*/ 2 w 5"/>
                  <a:gd name="T23" fmla="*/ 8 h 12"/>
                  <a:gd name="T24" fmla="*/ 2 w 5"/>
                  <a:gd name="T25" fmla="*/ 8 h 12"/>
                  <a:gd name="T26" fmla="*/ 2 w 5"/>
                  <a:gd name="T27" fmla="*/ 7 h 12"/>
                  <a:gd name="T28" fmla="*/ 2 w 5"/>
                  <a:gd name="T29" fmla="*/ 8 h 12"/>
                  <a:gd name="T30" fmla="*/ 2 w 5"/>
                  <a:gd name="T31" fmla="*/ 8 h 12"/>
                  <a:gd name="T32" fmla="*/ 2 w 5"/>
                  <a:gd name="T33" fmla="*/ 7 h 12"/>
                  <a:gd name="T34" fmla="*/ 2 w 5"/>
                  <a:gd name="T35" fmla="*/ 7 h 12"/>
                  <a:gd name="T36" fmla="*/ 2 w 5"/>
                  <a:gd name="T37" fmla="*/ 7 h 12"/>
                  <a:gd name="T38" fmla="*/ 2 w 5"/>
                  <a:gd name="T39" fmla="*/ 7 h 12"/>
                  <a:gd name="T40" fmla="*/ 3 w 5"/>
                  <a:gd name="T41" fmla="*/ 6 h 12"/>
                  <a:gd name="T42" fmla="*/ 3 w 5"/>
                  <a:gd name="T43" fmla="*/ 5 h 12"/>
                  <a:gd name="T44" fmla="*/ 3 w 5"/>
                  <a:gd name="T45" fmla="*/ 6 h 12"/>
                  <a:gd name="T46" fmla="*/ 3 w 5"/>
                  <a:gd name="T47" fmla="*/ 6 h 12"/>
                  <a:gd name="T48" fmla="*/ 3 w 5"/>
                  <a:gd name="T49" fmla="*/ 6 h 12"/>
                  <a:gd name="T50" fmla="*/ 3 w 5"/>
                  <a:gd name="T51" fmla="*/ 6 h 12"/>
                  <a:gd name="T52" fmla="*/ 3 w 5"/>
                  <a:gd name="T53" fmla="*/ 6 h 12"/>
                  <a:gd name="T54" fmla="*/ 3 w 5"/>
                  <a:gd name="T55" fmla="*/ 5 h 12"/>
                  <a:gd name="T56" fmla="*/ 3 w 5"/>
                  <a:gd name="T57" fmla="*/ 5 h 12"/>
                  <a:gd name="T58" fmla="*/ 3 w 5"/>
                  <a:gd name="T59" fmla="*/ 5 h 12"/>
                  <a:gd name="T60" fmla="*/ 3 w 5"/>
                  <a:gd name="T61" fmla="*/ 5 h 12"/>
                  <a:gd name="T62" fmla="*/ 4 w 5"/>
                  <a:gd name="T63" fmla="*/ 4 h 12"/>
                  <a:gd name="T64" fmla="*/ 4 w 5"/>
                  <a:gd name="T65" fmla="*/ 4 h 12"/>
                  <a:gd name="T66" fmla="*/ 4 w 5"/>
                  <a:gd name="T67" fmla="*/ 3 h 12"/>
                  <a:gd name="T68" fmla="*/ 4 w 5"/>
                  <a:gd name="T69" fmla="*/ 3 h 12"/>
                  <a:gd name="T70" fmla="*/ 4 w 5"/>
                  <a:gd name="T71" fmla="*/ 3 h 12"/>
                  <a:gd name="T72" fmla="*/ 4 w 5"/>
                  <a:gd name="T73" fmla="*/ 3 h 12"/>
                  <a:gd name="T74" fmla="*/ 4 w 5"/>
                  <a:gd name="T75" fmla="*/ 3 h 12"/>
                  <a:gd name="T76" fmla="*/ 4 w 5"/>
                  <a:gd name="T77" fmla="*/ 3 h 12"/>
                  <a:gd name="T78" fmla="*/ 5 w 5"/>
                  <a:gd name="T79" fmla="*/ 2 h 12"/>
                  <a:gd name="T80" fmla="*/ 5 w 5"/>
                  <a:gd name="T81" fmla="*/ 2 h 12"/>
                  <a:gd name="T82" fmla="*/ 5 w 5"/>
                  <a:gd name="T83" fmla="*/ 3 h 12"/>
                  <a:gd name="T84" fmla="*/ 5 w 5"/>
                  <a:gd name="T85" fmla="*/ 2 h 12"/>
                  <a:gd name="T86" fmla="*/ 5 w 5"/>
                  <a:gd name="T87" fmla="*/ 1 h 12"/>
                  <a:gd name="T88" fmla="*/ 5 w 5"/>
                  <a:gd name="T89" fmla="*/ 1 h 12"/>
                  <a:gd name="T90" fmla="*/ 5 w 5"/>
                  <a:gd name="T91" fmla="*/ 1 h 12"/>
                  <a:gd name="T92" fmla="*/ 5 w 5"/>
                  <a:gd name="T93" fmla="*/ 1 h 12"/>
                  <a:gd name="T94" fmla="*/ 5 w 5"/>
                  <a:gd name="T9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2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92" name="Freeform 2965"/>
              <p:cNvSpPr>
                <a:spLocks/>
              </p:cNvSpPr>
              <p:nvPr/>
            </p:nvSpPr>
            <p:spPr bwMode="auto">
              <a:xfrm>
                <a:off x="3169" y="2711"/>
                <a:ext cx="5" cy="5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4 h 5"/>
                  <a:gd name="T4" fmla="*/ 1 w 5"/>
                  <a:gd name="T5" fmla="*/ 4 h 5"/>
                  <a:gd name="T6" fmla="*/ 1 w 5"/>
                  <a:gd name="T7" fmla="*/ 4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3 h 5"/>
                  <a:gd name="T14" fmla="*/ 1 w 5"/>
                  <a:gd name="T15" fmla="*/ 3 h 5"/>
                  <a:gd name="T16" fmla="*/ 1 w 5"/>
                  <a:gd name="T17" fmla="*/ 4 h 5"/>
                  <a:gd name="T18" fmla="*/ 1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3 h 5"/>
                  <a:gd name="T26" fmla="*/ 2 w 5"/>
                  <a:gd name="T27" fmla="*/ 3 h 5"/>
                  <a:gd name="T28" fmla="*/ 2 w 5"/>
                  <a:gd name="T29" fmla="*/ 2 h 5"/>
                  <a:gd name="T30" fmla="*/ 2 w 5"/>
                  <a:gd name="T31" fmla="*/ 2 h 5"/>
                  <a:gd name="T32" fmla="*/ 2 w 5"/>
                  <a:gd name="T33" fmla="*/ 2 h 5"/>
                  <a:gd name="T34" fmla="*/ 2 w 5"/>
                  <a:gd name="T35" fmla="*/ 2 h 5"/>
                  <a:gd name="T36" fmla="*/ 2 w 5"/>
                  <a:gd name="T37" fmla="*/ 2 h 5"/>
                  <a:gd name="T38" fmla="*/ 2 w 5"/>
                  <a:gd name="T39" fmla="*/ 2 h 5"/>
                  <a:gd name="T40" fmla="*/ 3 w 5"/>
                  <a:gd name="T41" fmla="*/ 2 h 5"/>
                  <a:gd name="T42" fmla="*/ 3 w 5"/>
                  <a:gd name="T43" fmla="*/ 1 h 5"/>
                  <a:gd name="T44" fmla="*/ 3 w 5"/>
                  <a:gd name="T45" fmla="*/ 1 h 5"/>
                  <a:gd name="T46" fmla="*/ 3 w 5"/>
                  <a:gd name="T47" fmla="*/ 2 h 5"/>
                  <a:gd name="T48" fmla="*/ 3 w 5"/>
                  <a:gd name="T49" fmla="*/ 2 h 5"/>
                  <a:gd name="T50" fmla="*/ 3 w 5"/>
                  <a:gd name="T51" fmla="*/ 2 h 5"/>
                  <a:gd name="T52" fmla="*/ 3 w 5"/>
                  <a:gd name="T53" fmla="*/ 2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1 h 5"/>
                  <a:gd name="T62" fmla="*/ 3 w 5"/>
                  <a:gd name="T63" fmla="*/ 1 h 5"/>
                  <a:gd name="T64" fmla="*/ 4 w 5"/>
                  <a:gd name="T65" fmla="*/ 2 h 5"/>
                  <a:gd name="T66" fmla="*/ 4 w 5"/>
                  <a:gd name="T67" fmla="*/ 2 h 5"/>
                  <a:gd name="T68" fmla="*/ 4 w 5"/>
                  <a:gd name="T69" fmla="*/ 1 h 5"/>
                  <a:gd name="T70" fmla="*/ 4 w 5"/>
                  <a:gd name="T71" fmla="*/ 1 h 5"/>
                  <a:gd name="T72" fmla="*/ 4 w 5"/>
                  <a:gd name="T73" fmla="*/ 1 h 5"/>
                  <a:gd name="T74" fmla="*/ 4 w 5"/>
                  <a:gd name="T75" fmla="*/ 1 h 5"/>
                  <a:gd name="T76" fmla="*/ 4 w 5"/>
                  <a:gd name="T77" fmla="*/ 1 h 5"/>
                  <a:gd name="T78" fmla="*/ 4 w 5"/>
                  <a:gd name="T79" fmla="*/ 1 h 5"/>
                  <a:gd name="T80" fmla="*/ 4 w 5"/>
                  <a:gd name="T81" fmla="*/ 1 h 5"/>
                  <a:gd name="T82" fmla="*/ 4 w 5"/>
                  <a:gd name="T83" fmla="*/ 1 h 5"/>
                  <a:gd name="T84" fmla="*/ 5 w 5"/>
                  <a:gd name="T85" fmla="*/ 0 h 5"/>
                  <a:gd name="T86" fmla="*/ 5 w 5"/>
                  <a:gd name="T87" fmla="*/ 1 h 5"/>
                  <a:gd name="T88" fmla="*/ 5 w 5"/>
                  <a:gd name="T89" fmla="*/ 1 h 5"/>
                  <a:gd name="T90" fmla="*/ 5 w 5"/>
                  <a:gd name="T91" fmla="*/ 2 h 5"/>
                  <a:gd name="T92" fmla="*/ 5 w 5"/>
                  <a:gd name="T93" fmla="*/ 2 h 5"/>
                  <a:gd name="T94" fmla="*/ 5 w 5"/>
                  <a:gd name="T9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93" name="Freeform 2966"/>
              <p:cNvSpPr>
                <a:spLocks/>
              </p:cNvSpPr>
              <p:nvPr/>
            </p:nvSpPr>
            <p:spPr bwMode="auto">
              <a:xfrm>
                <a:off x="3174" y="2713"/>
                <a:ext cx="5" cy="6"/>
              </a:xfrm>
              <a:custGeom>
                <a:avLst/>
                <a:gdLst>
                  <a:gd name="T0" fmla="*/ 0 w 5"/>
                  <a:gd name="T1" fmla="*/ 1 h 7"/>
                  <a:gd name="T2" fmla="*/ 0 w 5"/>
                  <a:gd name="T3" fmla="*/ 1 h 7"/>
                  <a:gd name="T4" fmla="*/ 0 w 5"/>
                  <a:gd name="T5" fmla="*/ 0 h 7"/>
                  <a:gd name="T6" fmla="*/ 1 w 5"/>
                  <a:gd name="T7" fmla="*/ 0 h 7"/>
                  <a:gd name="T8" fmla="*/ 1 w 5"/>
                  <a:gd name="T9" fmla="*/ 0 h 7"/>
                  <a:gd name="T10" fmla="*/ 1 w 5"/>
                  <a:gd name="T11" fmla="*/ 1 h 7"/>
                  <a:gd name="T12" fmla="*/ 1 w 5"/>
                  <a:gd name="T13" fmla="*/ 1 h 7"/>
                  <a:gd name="T14" fmla="*/ 1 w 5"/>
                  <a:gd name="T15" fmla="*/ 1 h 7"/>
                  <a:gd name="T16" fmla="*/ 1 w 5"/>
                  <a:gd name="T17" fmla="*/ 1 h 7"/>
                  <a:gd name="T18" fmla="*/ 1 w 5"/>
                  <a:gd name="T19" fmla="*/ 1 h 7"/>
                  <a:gd name="T20" fmla="*/ 1 w 5"/>
                  <a:gd name="T21" fmla="*/ 2 h 7"/>
                  <a:gd name="T22" fmla="*/ 1 w 5"/>
                  <a:gd name="T23" fmla="*/ 2 h 7"/>
                  <a:gd name="T24" fmla="*/ 1 w 5"/>
                  <a:gd name="T25" fmla="*/ 2 h 7"/>
                  <a:gd name="T26" fmla="*/ 2 w 5"/>
                  <a:gd name="T27" fmla="*/ 2 h 7"/>
                  <a:gd name="T28" fmla="*/ 2 w 5"/>
                  <a:gd name="T29" fmla="*/ 2 h 7"/>
                  <a:gd name="T30" fmla="*/ 2 w 5"/>
                  <a:gd name="T31" fmla="*/ 2 h 7"/>
                  <a:gd name="T32" fmla="*/ 2 w 5"/>
                  <a:gd name="T33" fmla="*/ 2 h 7"/>
                  <a:gd name="T34" fmla="*/ 2 w 5"/>
                  <a:gd name="T35" fmla="*/ 1 h 7"/>
                  <a:gd name="T36" fmla="*/ 2 w 5"/>
                  <a:gd name="T37" fmla="*/ 2 h 7"/>
                  <a:gd name="T38" fmla="*/ 2 w 5"/>
                  <a:gd name="T39" fmla="*/ 2 h 7"/>
                  <a:gd name="T40" fmla="*/ 2 w 5"/>
                  <a:gd name="T41" fmla="*/ 1 h 7"/>
                  <a:gd name="T42" fmla="*/ 2 w 5"/>
                  <a:gd name="T43" fmla="*/ 3 h 7"/>
                  <a:gd name="T44" fmla="*/ 2 w 5"/>
                  <a:gd name="T45" fmla="*/ 3 h 7"/>
                  <a:gd name="T46" fmla="*/ 3 w 5"/>
                  <a:gd name="T47" fmla="*/ 4 h 7"/>
                  <a:gd name="T48" fmla="*/ 3 w 5"/>
                  <a:gd name="T49" fmla="*/ 3 h 7"/>
                  <a:gd name="T50" fmla="*/ 3 w 5"/>
                  <a:gd name="T51" fmla="*/ 2 h 7"/>
                  <a:gd name="T52" fmla="*/ 3 w 5"/>
                  <a:gd name="T53" fmla="*/ 2 h 7"/>
                  <a:gd name="T54" fmla="*/ 3 w 5"/>
                  <a:gd name="T55" fmla="*/ 4 h 7"/>
                  <a:gd name="T56" fmla="*/ 3 w 5"/>
                  <a:gd name="T57" fmla="*/ 4 h 7"/>
                  <a:gd name="T58" fmla="*/ 3 w 5"/>
                  <a:gd name="T59" fmla="*/ 5 h 7"/>
                  <a:gd name="T60" fmla="*/ 3 w 5"/>
                  <a:gd name="T61" fmla="*/ 4 h 7"/>
                  <a:gd name="T62" fmla="*/ 3 w 5"/>
                  <a:gd name="T63" fmla="*/ 3 h 7"/>
                  <a:gd name="T64" fmla="*/ 3 w 5"/>
                  <a:gd name="T65" fmla="*/ 5 h 7"/>
                  <a:gd name="T66" fmla="*/ 3 w 5"/>
                  <a:gd name="T67" fmla="*/ 5 h 7"/>
                  <a:gd name="T68" fmla="*/ 4 w 5"/>
                  <a:gd name="T69" fmla="*/ 6 h 7"/>
                  <a:gd name="T70" fmla="*/ 4 w 5"/>
                  <a:gd name="T71" fmla="*/ 5 h 7"/>
                  <a:gd name="T72" fmla="*/ 4 w 5"/>
                  <a:gd name="T73" fmla="*/ 5 h 7"/>
                  <a:gd name="T74" fmla="*/ 4 w 5"/>
                  <a:gd name="T75" fmla="*/ 5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5 h 7"/>
                  <a:gd name="T82" fmla="*/ 4 w 5"/>
                  <a:gd name="T83" fmla="*/ 5 h 7"/>
                  <a:gd name="T84" fmla="*/ 4 w 5"/>
                  <a:gd name="T85" fmla="*/ 6 h 7"/>
                  <a:gd name="T86" fmla="*/ 4 w 5"/>
                  <a:gd name="T87" fmla="*/ 6 h 7"/>
                  <a:gd name="T88" fmla="*/ 5 w 5"/>
                  <a:gd name="T89" fmla="*/ 7 h 7"/>
                  <a:gd name="T90" fmla="*/ 5 w 5"/>
                  <a:gd name="T91" fmla="*/ 6 h 7"/>
                  <a:gd name="T92" fmla="*/ 5 w 5"/>
                  <a:gd name="T93" fmla="*/ 6 h 7"/>
                  <a:gd name="T94" fmla="*/ 5 w 5"/>
                  <a:gd name="T95" fmla="*/ 7 h 7"/>
                  <a:gd name="T96" fmla="*/ 5 w 5"/>
                  <a:gd name="T9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94" name="Freeform 2967"/>
              <p:cNvSpPr>
                <a:spLocks/>
              </p:cNvSpPr>
              <p:nvPr/>
            </p:nvSpPr>
            <p:spPr bwMode="auto">
              <a:xfrm>
                <a:off x="3179" y="2719"/>
                <a:ext cx="5" cy="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0 w 4"/>
                  <a:gd name="T5" fmla="*/ 1 h 8"/>
                  <a:gd name="T6" fmla="*/ 0 w 4"/>
                  <a:gd name="T7" fmla="*/ 1 h 8"/>
                  <a:gd name="T8" fmla="*/ 0 w 4"/>
                  <a:gd name="T9" fmla="*/ 1 h 8"/>
                  <a:gd name="T10" fmla="*/ 0 w 4"/>
                  <a:gd name="T11" fmla="*/ 1 h 8"/>
                  <a:gd name="T12" fmla="*/ 1 w 4"/>
                  <a:gd name="T13" fmla="*/ 2 h 8"/>
                  <a:gd name="T14" fmla="*/ 1 w 4"/>
                  <a:gd name="T15" fmla="*/ 2 h 8"/>
                  <a:gd name="T16" fmla="*/ 1 w 4"/>
                  <a:gd name="T17" fmla="*/ 2 h 8"/>
                  <a:gd name="T18" fmla="*/ 1 w 4"/>
                  <a:gd name="T19" fmla="*/ 2 h 8"/>
                  <a:gd name="T20" fmla="*/ 1 w 4"/>
                  <a:gd name="T21" fmla="*/ 2 h 8"/>
                  <a:gd name="T22" fmla="*/ 1 w 4"/>
                  <a:gd name="T23" fmla="*/ 2 h 8"/>
                  <a:gd name="T24" fmla="*/ 1 w 4"/>
                  <a:gd name="T25" fmla="*/ 3 h 8"/>
                  <a:gd name="T26" fmla="*/ 1 w 4"/>
                  <a:gd name="T27" fmla="*/ 3 h 8"/>
                  <a:gd name="T28" fmla="*/ 1 w 4"/>
                  <a:gd name="T29" fmla="*/ 3 h 8"/>
                  <a:gd name="T30" fmla="*/ 1 w 4"/>
                  <a:gd name="T31" fmla="*/ 3 h 8"/>
                  <a:gd name="T32" fmla="*/ 1 w 4"/>
                  <a:gd name="T33" fmla="*/ 3 h 8"/>
                  <a:gd name="T34" fmla="*/ 2 w 4"/>
                  <a:gd name="T35" fmla="*/ 3 h 8"/>
                  <a:gd name="T36" fmla="*/ 2 w 4"/>
                  <a:gd name="T37" fmla="*/ 3 h 8"/>
                  <a:gd name="T38" fmla="*/ 2 w 4"/>
                  <a:gd name="T39" fmla="*/ 4 h 8"/>
                  <a:gd name="T40" fmla="*/ 2 w 4"/>
                  <a:gd name="T41" fmla="*/ 4 h 8"/>
                  <a:gd name="T42" fmla="*/ 2 w 4"/>
                  <a:gd name="T43" fmla="*/ 5 h 8"/>
                  <a:gd name="T44" fmla="*/ 2 w 4"/>
                  <a:gd name="T45" fmla="*/ 4 h 8"/>
                  <a:gd name="T46" fmla="*/ 2 w 4"/>
                  <a:gd name="T47" fmla="*/ 4 h 8"/>
                  <a:gd name="T48" fmla="*/ 2 w 4"/>
                  <a:gd name="T49" fmla="*/ 4 h 8"/>
                  <a:gd name="T50" fmla="*/ 2 w 4"/>
                  <a:gd name="T51" fmla="*/ 4 h 8"/>
                  <a:gd name="T52" fmla="*/ 2 w 4"/>
                  <a:gd name="T53" fmla="*/ 5 h 8"/>
                  <a:gd name="T54" fmla="*/ 2 w 4"/>
                  <a:gd name="T55" fmla="*/ 5 h 8"/>
                  <a:gd name="T56" fmla="*/ 2 w 4"/>
                  <a:gd name="T57" fmla="*/ 5 h 8"/>
                  <a:gd name="T58" fmla="*/ 2 w 4"/>
                  <a:gd name="T59" fmla="*/ 5 h 8"/>
                  <a:gd name="T60" fmla="*/ 3 w 4"/>
                  <a:gd name="T61" fmla="*/ 6 h 8"/>
                  <a:gd name="T62" fmla="*/ 3 w 4"/>
                  <a:gd name="T63" fmla="*/ 5 h 8"/>
                  <a:gd name="T64" fmla="*/ 3 w 4"/>
                  <a:gd name="T65" fmla="*/ 5 h 8"/>
                  <a:gd name="T66" fmla="*/ 3 w 4"/>
                  <a:gd name="T67" fmla="*/ 5 h 8"/>
                  <a:gd name="T68" fmla="*/ 3 w 4"/>
                  <a:gd name="T69" fmla="*/ 5 h 8"/>
                  <a:gd name="T70" fmla="*/ 3 w 4"/>
                  <a:gd name="T71" fmla="*/ 5 h 8"/>
                  <a:gd name="T72" fmla="*/ 3 w 4"/>
                  <a:gd name="T73" fmla="*/ 5 h 8"/>
                  <a:gd name="T74" fmla="*/ 3 w 4"/>
                  <a:gd name="T75" fmla="*/ 6 h 8"/>
                  <a:gd name="T76" fmla="*/ 3 w 4"/>
                  <a:gd name="T77" fmla="*/ 6 h 8"/>
                  <a:gd name="T78" fmla="*/ 3 w 4"/>
                  <a:gd name="T79" fmla="*/ 6 h 8"/>
                  <a:gd name="T80" fmla="*/ 4 w 4"/>
                  <a:gd name="T81" fmla="*/ 5 h 8"/>
                  <a:gd name="T82" fmla="*/ 4 w 4"/>
                  <a:gd name="T83" fmla="*/ 6 h 8"/>
                  <a:gd name="T84" fmla="*/ 4 w 4"/>
                  <a:gd name="T85" fmla="*/ 6 h 8"/>
                  <a:gd name="T86" fmla="*/ 4 w 4"/>
                  <a:gd name="T87" fmla="*/ 6 h 8"/>
                  <a:gd name="T88" fmla="*/ 4 w 4"/>
                  <a:gd name="T89" fmla="*/ 7 h 8"/>
                  <a:gd name="T90" fmla="*/ 4 w 4"/>
                  <a:gd name="T91" fmla="*/ 7 h 8"/>
                  <a:gd name="T92" fmla="*/ 4 w 4"/>
                  <a:gd name="T93" fmla="*/ 8 h 8"/>
                  <a:gd name="T94" fmla="*/ 4 w 4"/>
                  <a:gd name="T95" fmla="*/ 6 h 8"/>
                  <a:gd name="T96" fmla="*/ 4 w 4"/>
                  <a:gd name="T9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95" name="Freeform 2968"/>
              <p:cNvSpPr>
                <a:spLocks/>
              </p:cNvSpPr>
              <p:nvPr/>
            </p:nvSpPr>
            <p:spPr bwMode="auto">
              <a:xfrm>
                <a:off x="3183" y="272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3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2 w 5"/>
                  <a:gd name="T25" fmla="*/ 2 h 3"/>
                  <a:gd name="T26" fmla="*/ 2 w 5"/>
                  <a:gd name="T27" fmla="*/ 2 h 3"/>
                  <a:gd name="T28" fmla="*/ 2 w 5"/>
                  <a:gd name="T29" fmla="*/ 3 h 3"/>
                  <a:gd name="T30" fmla="*/ 2 w 5"/>
                  <a:gd name="T31" fmla="*/ 3 h 3"/>
                  <a:gd name="T32" fmla="*/ 2 w 5"/>
                  <a:gd name="T33" fmla="*/ 3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3 h 3"/>
                  <a:gd name="T40" fmla="*/ 2 w 5"/>
                  <a:gd name="T41" fmla="*/ 2 h 3"/>
                  <a:gd name="T42" fmla="*/ 3 w 5"/>
                  <a:gd name="T43" fmla="*/ 1 h 3"/>
                  <a:gd name="T44" fmla="*/ 3 w 5"/>
                  <a:gd name="T45" fmla="*/ 0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3 h 3"/>
                  <a:gd name="T54" fmla="*/ 3 w 5"/>
                  <a:gd name="T55" fmla="*/ 3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1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1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5 w 5"/>
                  <a:gd name="T85" fmla="*/ 0 h 3"/>
                  <a:gd name="T86" fmla="*/ 5 w 5"/>
                  <a:gd name="T87" fmla="*/ 0 h 3"/>
                  <a:gd name="T88" fmla="*/ 5 w 5"/>
                  <a:gd name="T89" fmla="*/ 2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96" name="Freeform 2969"/>
              <p:cNvSpPr>
                <a:spLocks/>
              </p:cNvSpPr>
              <p:nvPr/>
            </p:nvSpPr>
            <p:spPr bwMode="auto">
              <a:xfrm>
                <a:off x="3188" y="2719"/>
                <a:ext cx="5" cy="8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6 h 7"/>
                  <a:gd name="T4" fmla="*/ 0 w 5"/>
                  <a:gd name="T5" fmla="*/ 6 h 7"/>
                  <a:gd name="T6" fmla="*/ 1 w 5"/>
                  <a:gd name="T7" fmla="*/ 5 h 7"/>
                  <a:gd name="T8" fmla="*/ 1 w 5"/>
                  <a:gd name="T9" fmla="*/ 5 h 7"/>
                  <a:gd name="T10" fmla="*/ 1 w 5"/>
                  <a:gd name="T11" fmla="*/ 5 h 7"/>
                  <a:gd name="T12" fmla="*/ 1 w 5"/>
                  <a:gd name="T13" fmla="*/ 5 h 7"/>
                  <a:gd name="T14" fmla="*/ 1 w 5"/>
                  <a:gd name="T15" fmla="*/ 6 h 7"/>
                  <a:gd name="T16" fmla="*/ 1 w 5"/>
                  <a:gd name="T17" fmla="*/ 6 h 7"/>
                  <a:gd name="T18" fmla="*/ 1 w 5"/>
                  <a:gd name="T19" fmla="*/ 5 h 7"/>
                  <a:gd name="T20" fmla="*/ 1 w 5"/>
                  <a:gd name="T21" fmla="*/ 5 h 7"/>
                  <a:gd name="T22" fmla="*/ 1 w 5"/>
                  <a:gd name="T23" fmla="*/ 4 h 7"/>
                  <a:gd name="T24" fmla="*/ 1 w 5"/>
                  <a:gd name="T25" fmla="*/ 3 h 7"/>
                  <a:gd name="T26" fmla="*/ 2 w 5"/>
                  <a:gd name="T27" fmla="*/ 3 h 7"/>
                  <a:gd name="T28" fmla="*/ 2 w 5"/>
                  <a:gd name="T29" fmla="*/ 3 h 7"/>
                  <a:gd name="T30" fmla="*/ 2 w 5"/>
                  <a:gd name="T31" fmla="*/ 3 h 7"/>
                  <a:gd name="T32" fmla="*/ 2 w 5"/>
                  <a:gd name="T33" fmla="*/ 3 h 7"/>
                  <a:gd name="T34" fmla="*/ 2 w 5"/>
                  <a:gd name="T35" fmla="*/ 3 h 7"/>
                  <a:gd name="T36" fmla="*/ 2 w 5"/>
                  <a:gd name="T37" fmla="*/ 4 h 7"/>
                  <a:gd name="T38" fmla="*/ 2 w 5"/>
                  <a:gd name="T39" fmla="*/ 3 h 7"/>
                  <a:gd name="T40" fmla="*/ 2 w 5"/>
                  <a:gd name="T41" fmla="*/ 3 h 7"/>
                  <a:gd name="T42" fmla="*/ 2 w 5"/>
                  <a:gd name="T43" fmla="*/ 3 h 7"/>
                  <a:gd name="T44" fmla="*/ 2 w 5"/>
                  <a:gd name="T45" fmla="*/ 2 h 7"/>
                  <a:gd name="T46" fmla="*/ 2 w 5"/>
                  <a:gd name="T47" fmla="*/ 2 h 7"/>
                  <a:gd name="T48" fmla="*/ 3 w 5"/>
                  <a:gd name="T49" fmla="*/ 3 h 7"/>
                  <a:gd name="T50" fmla="*/ 3 w 5"/>
                  <a:gd name="T51" fmla="*/ 3 h 7"/>
                  <a:gd name="T52" fmla="*/ 3 w 5"/>
                  <a:gd name="T53" fmla="*/ 3 h 7"/>
                  <a:gd name="T54" fmla="*/ 3 w 5"/>
                  <a:gd name="T55" fmla="*/ 3 h 7"/>
                  <a:gd name="T56" fmla="*/ 3 w 5"/>
                  <a:gd name="T57" fmla="*/ 3 h 7"/>
                  <a:gd name="T58" fmla="*/ 3 w 5"/>
                  <a:gd name="T59" fmla="*/ 3 h 7"/>
                  <a:gd name="T60" fmla="*/ 3 w 5"/>
                  <a:gd name="T61" fmla="*/ 3 h 7"/>
                  <a:gd name="T62" fmla="*/ 3 w 5"/>
                  <a:gd name="T63" fmla="*/ 2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2 h 7"/>
                  <a:gd name="T70" fmla="*/ 4 w 5"/>
                  <a:gd name="T71" fmla="*/ 2 h 7"/>
                  <a:gd name="T72" fmla="*/ 4 w 5"/>
                  <a:gd name="T73" fmla="*/ 2 h 7"/>
                  <a:gd name="T74" fmla="*/ 4 w 5"/>
                  <a:gd name="T75" fmla="*/ 2 h 7"/>
                  <a:gd name="T76" fmla="*/ 4 w 5"/>
                  <a:gd name="T77" fmla="*/ 2 h 7"/>
                  <a:gd name="T78" fmla="*/ 4 w 5"/>
                  <a:gd name="T79" fmla="*/ 2 h 7"/>
                  <a:gd name="T80" fmla="*/ 4 w 5"/>
                  <a:gd name="T81" fmla="*/ 2 h 7"/>
                  <a:gd name="T82" fmla="*/ 4 w 5"/>
                  <a:gd name="T83" fmla="*/ 2 h 7"/>
                  <a:gd name="T84" fmla="*/ 4 w 5"/>
                  <a:gd name="T85" fmla="*/ 2 h 7"/>
                  <a:gd name="T86" fmla="*/ 5 w 5"/>
                  <a:gd name="T87" fmla="*/ 0 h 7"/>
                  <a:gd name="T88" fmla="*/ 5 w 5"/>
                  <a:gd name="T89" fmla="*/ 0 h 7"/>
                  <a:gd name="T90" fmla="*/ 5 w 5"/>
                  <a:gd name="T91" fmla="*/ 1 h 7"/>
                  <a:gd name="T92" fmla="*/ 5 w 5"/>
                  <a:gd name="T93" fmla="*/ 1 h 7"/>
                  <a:gd name="T94" fmla="*/ 5 w 5"/>
                  <a:gd name="T95" fmla="*/ 2 h 7"/>
                  <a:gd name="T96" fmla="*/ 5 w 5"/>
                  <a:gd name="T9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97" name="Freeform 2970"/>
              <p:cNvSpPr>
                <a:spLocks/>
              </p:cNvSpPr>
              <p:nvPr/>
            </p:nvSpPr>
            <p:spPr bwMode="auto">
              <a:xfrm>
                <a:off x="3193" y="2720"/>
                <a:ext cx="5" cy="3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0 w 4"/>
                  <a:gd name="T11" fmla="*/ 1 h 2"/>
                  <a:gd name="T12" fmla="*/ 1 w 4"/>
                  <a:gd name="T13" fmla="*/ 1 h 2"/>
                  <a:gd name="T14" fmla="*/ 1 w 4"/>
                  <a:gd name="T15" fmla="*/ 1 h 2"/>
                  <a:gd name="T16" fmla="*/ 1 w 4"/>
                  <a:gd name="T17" fmla="*/ 0 h 2"/>
                  <a:gd name="T18" fmla="*/ 1 w 4"/>
                  <a:gd name="T19" fmla="*/ 2 h 2"/>
                  <a:gd name="T20" fmla="*/ 1 w 4"/>
                  <a:gd name="T21" fmla="*/ 2 h 2"/>
                  <a:gd name="T22" fmla="*/ 1 w 4"/>
                  <a:gd name="T23" fmla="*/ 1 h 2"/>
                  <a:gd name="T24" fmla="*/ 1 w 4"/>
                  <a:gd name="T25" fmla="*/ 0 h 2"/>
                  <a:gd name="T26" fmla="*/ 1 w 4"/>
                  <a:gd name="T27" fmla="*/ 0 h 2"/>
                  <a:gd name="T28" fmla="*/ 1 w 4"/>
                  <a:gd name="T29" fmla="*/ 0 h 2"/>
                  <a:gd name="T30" fmla="*/ 2 w 4"/>
                  <a:gd name="T31" fmla="*/ 1 h 2"/>
                  <a:gd name="T32" fmla="*/ 2 w 4"/>
                  <a:gd name="T33" fmla="*/ 1 h 2"/>
                  <a:gd name="T34" fmla="*/ 2 w 4"/>
                  <a:gd name="T35" fmla="*/ 0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0 h 2"/>
                  <a:gd name="T48" fmla="*/ 2 w 4"/>
                  <a:gd name="T49" fmla="*/ 1 h 2"/>
                  <a:gd name="T50" fmla="*/ 2 w 4"/>
                  <a:gd name="T51" fmla="*/ 1 h 2"/>
                  <a:gd name="T52" fmla="*/ 3 w 4"/>
                  <a:gd name="T53" fmla="*/ 1 h 2"/>
                  <a:gd name="T54" fmla="*/ 3 w 4"/>
                  <a:gd name="T55" fmla="*/ 0 h 2"/>
                  <a:gd name="T56" fmla="*/ 3 w 4"/>
                  <a:gd name="T57" fmla="*/ 0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0 h 2"/>
                  <a:gd name="T66" fmla="*/ 3 w 4"/>
                  <a:gd name="T67" fmla="*/ 2 h 2"/>
                  <a:gd name="T68" fmla="*/ 3 w 4"/>
                  <a:gd name="T69" fmla="*/ 1 h 2"/>
                  <a:gd name="T70" fmla="*/ 3 w 4"/>
                  <a:gd name="T71" fmla="*/ 0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98" name="Freeform 2971"/>
              <p:cNvSpPr>
                <a:spLocks/>
              </p:cNvSpPr>
              <p:nvPr/>
            </p:nvSpPr>
            <p:spPr bwMode="auto">
              <a:xfrm>
                <a:off x="3197" y="2720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2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2 h 3"/>
                  <a:gd name="T22" fmla="*/ 1 w 5"/>
                  <a:gd name="T23" fmla="*/ 2 h 3"/>
                  <a:gd name="T24" fmla="*/ 2 w 5"/>
                  <a:gd name="T25" fmla="*/ 1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1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3 w 5"/>
                  <a:gd name="T41" fmla="*/ 2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3 h 3"/>
                  <a:gd name="T54" fmla="*/ 3 w 5"/>
                  <a:gd name="T55" fmla="*/ 3 h 3"/>
                  <a:gd name="T56" fmla="*/ 3 w 5"/>
                  <a:gd name="T57" fmla="*/ 3 h 3"/>
                  <a:gd name="T58" fmla="*/ 3 w 5"/>
                  <a:gd name="T59" fmla="*/ 2 h 3"/>
                  <a:gd name="T60" fmla="*/ 3 w 5"/>
                  <a:gd name="T61" fmla="*/ 2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3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1 h 3"/>
                  <a:gd name="T84" fmla="*/ 4 w 5"/>
                  <a:gd name="T85" fmla="*/ 1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999" name="Freeform 2972"/>
              <p:cNvSpPr>
                <a:spLocks/>
              </p:cNvSpPr>
              <p:nvPr/>
            </p:nvSpPr>
            <p:spPr bwMode="auto">
              <a:xfrm>
                <a:off x="3202" y="2720"/>
                <a:ext cx="5" cy="6"/>
              </a:xfrm>
              <a:custGeom>
                <a:avLst/>
                <a:gdLst>
                  <a:gd name="T0" fmla="*/ 0 w 5"/>
                  <a:gd name="T1" fmla="*/ 1 h 6"/>
                  <a:gd name="T2" fmla="*/ 0 w 5"/>
                  <a:gd name="T3" fmla="*/ 1 h 6"/>
                  <a:gd name="T4" fmla="*/ 0 w 5"/>
                  <a:gd name="T5" fmla="*/ 1 h 6"/>
                  <a:gd name="T6" fmla="*/ 0 w 5"/>
                  <a:gd name="T7" fmla="*/ 1 h 6"/>
                  <a:gd name="T8" fmla="*/ 1 w 5"/>
                  <a:gd name="T9" fmla="*/ 1 h 6"/>
                  <a:gd name="T10" fmla="*/ 1 w 5"/>
                  <a:gd name="T11" fmla="*/ 1 h 6"/>
                  <a:gd name="T12" fmla="*/ 1 w 5"/>
                  <a:gd name="T13" fmla="*/ 0 h 6"/>
                  <a:gd name="T14" fmla="*/ 1 w 5"/>
                  <a:gd name="T15" fmla="*/ 2 h 6"/>
                  <a:gd name="T16" fmla="*/ 1 w 5"/>
                  <a:gd name="T17" fmla="*/ 2 h 6"/>
                  <a:gd name="T18" fmla="*/ 1 w 5"/>
                  <a:gd name="T19" fmla="*/ 1 h 6"/>
                  <a:gd name="T20" fmla="*/ 1 w 5"/>
                  <a:gd name="T21" fmla="*/ 2 h 6"/>
                  <a:gd name="T22" fmla="*/ 1 w 5"/>
                  <a:gd name="T23" fmla="*/ 2 h 6"/>
                  <a:gd name="T24" fmla="*/ 1 w 5"/>
                  <a:gd name="T25" fmla="*/ 1 h 6"/>
                  <a:gd name="T26" fmla="*/ 2 w 5"/>
                  <a:gd name="T27" fmla="*/ 2 h 6"/>
                  <a:gd name="T28" fmla="*/ 2 w 5"/>
                  <a:gd name="T29" fmla="*/ 2 h 6"/>
                  <a:gd name="T30" fmla="*/ 2 w 5"/>
                  <a:gd name="T31" fmla="*/ 2 h 6"/>
                  <a:gd name="T32" fmla="*/ 2 w 5"/>
                  <a:gd name="T33" fmla="*/ 2 h 6"/>
                  <a:gd name="T34" fmla="*/ 2 w 5"/>
                  <a:gd name="T35" fmla="*/ 1 h 6"/>
                  <a:gd name="T36" fmla="*/ 2 w 5"/>
                  <a:gd name="T37" fmla="*/ 1 h 6"/>
                  <a:gd name="T38" fmla="*/ 2 w 5"/>
                  <a:gd name="T39" fmla="*/ 1 h 6"/>
                  <a:gd name="T40" fmla="*/ 2 w 5"/>
                  <a:gd name="T41" fmla="*/ 1 h 6"/>
                  <a:gd name="T42" fmla="*/ 2 w 5"/>
                  <a:gd name="T43" fmla="*/ 3 h 6"/>
                  <a:gd name="T44" fmla="*/ 2 w 5"/>
                  <a:gd name="T45" fmla="*/ 2 h 6"/>
                  <a:gd name="T46" fmla="*/ 2 w 5"/>
                  <a:gd name="T47" fmla="*/ 3 h 6"/>
                  <a:gd name="T48" fmla="*/ 2 w 5"/>
                  <a:gd name="T49" fmla="*/ 3 h 6"/>
                  <a:gd name="T50" fmla="*/ 3 w 5"/>
                  <a:gd name="T51" fmla="*/ 4 h 6"/>
                  <a:gd name="T52" fmla="*/ 3 w 5"/>
                  <a:gd name="T53" fmla="*/ 3 h 6"/>
                  <a:gd name="T54" fmla="*/ 3 w 5"/>
                  <a:gd name="T55" fmla="*/ 3 h 6"/>
                  <a:gd name="T56" fmla="*/ 3 w 5"/>
                  <a:gd name="T57" fmla="*/ 2 h 6"/>
                  <a:gd name="T58" fmla="*/ 3 w 5"/>
                  <a:gd name="T59" fmla="*/ 2 h 6"/>
                  <a:gd name="T60" fmla="*/ 3 w 5"/>
                  <a:gd name="T61" fmla="*/ 2 h 6"/>
                  <a:gd name="T62" fmla="*/ 3 w 5"/>
                  <a:gd name="T63" fmla="*/ 2 h 6"/>
                  <a:gd name="T64" fmla="*/ 3 w 5"/>
                  <a:gd name="T65" fmla="*/ 2 h 6"/>
                  <a:gd name="T66" fmla="*/ 3 w 5"/>
                  <a:gd name="T67" fmla="*/ 2 h 6"/>
                  <a:gd name="T68" fmla="*/ 4 w 5"/>
                  <a:gd name="T69" fmla="*/ 3 h 6"/>
                  <a:gd name="T70" fmla="*/ 4 w 5"/>
                  <a:gd name="T71" fmla="*/ 3 h 6"/>
                  <a:gd name="T72" fmla="*/ 4 w 5"/>
                  <a:gd name="T73" fmla="*/ 3 h 6"/>
                  <a:gd name="T74" fmla="*/ 4 w 5"/>
                  <a:gd name="T75" fmla="*/ 3 h 6"/>
                  <a:gd name="T76" fmla="*/ 4 w 5"/>
                  <a:gd name="T77" fmla="*/ 3 h 6"/>
                  <a:gd name="T78" fmla="*/ 4 w 5"/>
                  <a:gd name="T79" fmla="*/ 4 h 6"/>
                  <a:gd name="T80" fmla="*/ 4 w 5"/>
                  <a:gd name="T81" fmla="*/ 4 h 6"/>
                  <a:gd name="T82" fmla="*/ 4 w 5"/>
                  <a:gd name="T83" fmla="*/ 4 h 6"/>
                  <a:gd name="T84" fmla="*/ 4 w 5"/>
                  <a:gd name="T85" fmla="*/ 6 h 6"/>
                  <a:gd name="T86" fmla="*/ 4 w 5"/>
                  <a:gd name="T87" fmla="*/ 5 h 6"/>
                  <a:gd name="T88" fmla="*/ 4 w 5"/>
                  <a:gd name="T89" fmla="*/ 5 h 6"/>
                  <a:gd name="T90" fmla="*/ 5 w 5"/>
                  <a:gd name="T91" fmla="*/ 6 h 6"/>
                  <a:gd name="T92" fmla="*/ 5 w 5"/>
                  <a:gd name="T93" fmla="*/ 6 h 6"/>
                  <a:gd name="T94" fmla="*/ 5 w 5"/>
                  <a:gd name="T9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00" name="Freeform 2973"/>
              <p:cNvSpPr>
                <a:spLocks/>
              </p:cNvSpPr>
              <p:nvPr/>
            </p:nvSpPr>
            <p:spPr bwMode="auto">
              <a:xfrm>
                <a:off x="3207" y="2726"/>
                <a:ext cx="5" cy="10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0 w 4"/>
                  <a:gd name="T5" fmla="*/ 0 h 10"/>
                  <a:gd name="T6" fmla="*/ 0 w 4"/>
                  <a:gd name="T7" fmla="*/ 1 h 10"/>
                  <a:gd name="T8" fmla="*/ 0 w 4"/>
                  <a:gd name="T9" fmla="*/ 1 h 10"/>
                  <a:gd name="T10" fmla="*/ 0 w 4"/>
                  <a:gd name="T11" fmla="*/ 1 h 10"/>
                  <a:gd name="T12" fmla="*/ 0 w 4"/>
                  <a:gd name="T13" fmla="*/ 0 h 10"/>
                  <a:gd name="T14" fmla="*/ 0 w 4"/>
                  <a:gd name="T15" fmla="*/ 0 h 10"/>
                  <a:gd name="T16" fmla="*/ 1 w 4"/>
                  <a:gd name="T17" fmla="*/ 2 h 10"/>
                  <a:gd name="T18" fmla="*/ 1 w 4"/>
                  <a:gd name="T19" fmla="*/ 2 h 10"/>
                  <a:gd name="T20" fmla="*/ 1 w 4"/>
                  <a:gd name="T21" fmla="*/ 2 h 10"/>
                  <a:gd name="T22" fmla="*/ 1 w 4"/>
                  <a:gd name="T23" fmla="*/ 2 h 10"/>
                  <a:gd name="T24" fmla="*/ 1 w 4"/>
                  <a:gd name="T25" fmla="*/ 2 h 10"/>
                  <a:gd name="T26" fmla="*/ 1 w 4"/>
                  <a:gd name="T27" fmla="*/ 2 h 10"/>
                  <a:gd name="T28" fmla="*/ 1 w 4"/>
                  <a:gd name="T29" fmla="*/ 2 h 10"/>
                  <a:gd name="T30" fmla="*/ 1 w 4"/>
                  <a:gd name="T31" fmla="*/ 3 h 10"/>
                  <a:gd name="T32" fmla="*/ 1 w 4"/>
                  <a:gd name="T33" fmla="*/ 3 h 10"/>
                  <a:gd name="T34" fmla="*/ 1 w 4"/>
                  <a:gd name="T35" fmla="*/ 4 h 10"/>
                  <a:gd name="T36" fmla="*/ 2 w 4"/>
                  <a:gd name="T37" fmla="*/ 4 h 10"/>
                  <a:gd name="T38" fmla="*/ 2 w 4"/>
                  <a:gd name="T39" fmla="*/ 4 h 10"/>
                  <a:gd name="T40" fmla="*/ 2 w 4"/>
                  <a:gd name="T41" fmla="*/ 4 h 10"/>
                  <a:gd name="T42" fmla="*/ 2 w 4"/>
                  <a:gd name="T43" fmla="*/ 4 h 10"/>
                  <a:gd name="T44" fmla="*/ 2 w 4"/>
                  <a:gd name="T45" fmla="*/ 5 h 10"/>
                  <a:gd name="T46" fmla="*/ 2 w 4"/>
                  <a:gd name="T47" fmla="*/ 5 h 10"/>
                  <a:gd name="T48" fmla="*/ 2 w 4"/>
                  <a:gd name="T49" fmla="*/ 6 h 10"/>
                  <a:gd name="T50" fmla="*/ 2 w 4"/>
                  <a:gd name="T51" fmla="*/ 6 h 10"/>
                  <a:gd name="T52" fmla="*/ 2 w 4"/>
                  <a:gd name="T53" fmla="*/ 7 h 10"/>
                  <a:gd name="T54" fmla="*/ 2 w 4"/>
                  <a:gd name="T55" fmla="*/ 7 h 10"/>
                  <a:gd name="T56" fmla="*/ 2 w 4"/>
                  <a:gd name="T57" fmla="*/ 7 h 10"/>
                  <a:gd name="T58" fmla="*/ 2 w 4"/>
                  <a:gd name="T59" fmla="*/ 7 h 10"/>
                  <a:gd name="T60" fmla="*/ 2 w 4"/>
                  <a:gd name="T61" fmla="*/ 7 h 10"/>
                  <a:gd name="T62" fmla="*/ 2 w 4"/>
                  <a:gd name="T63" fmla="*/ 7 h 10"/>
                  <a:gd name="T64" fmla="*/ 3 w 4"/>
                  <a:gd name="T65" fmla="*/ 7 h 10"/>
                  <a:gd name="T66" fmla="*/ 3 w 4"/>
                  <a:gd name="T67" fmla="*/ 7 h 10"/>
                  <a:gd name="T68" fmla="*/ 3 w 4"/>
                  <a:gd name="T69" fmla="*/ 8 h 10"/>
                  <a:gd name="T70" fmla="*/ 3 w 4"/>
                  <a:gd name="T71" fmla="*/ 8 h 10"/>
                  <a:gd name="T72" fmla="*/ 3 w 4"/>
                  <a:gd name="T73" fmla="*/ 8 h 10"/>
                  <a:gd name="T74" fmla="*/ 3 w 4"/>
                  <a:gd name="T75" fmla="*/ 8 h 10"/>
                  <a:gd name="T76" fmla="*/ 3 w 4"/>
                  <a:gd name="T77" fmla="*/ 8 h 10"/>
                  <a:gd name="T78" fmla="*/ 3 w 4"/>
                  <a:gd name="T79" fmla="*/ 8 h 10"/>
                  <a:gd name="T80" fmla="*/ 3 w 4"/>
                  <a:gd name="T81" fmla="*/ 8 h 10"/>
                  <a:gd name="T82" fmla="*/ 3 w 4"/>
                  <a:gd name="T83" fmla="*/ 8 h 10"/>
                  <a:gd name="T84" fmla="*/ 3 w 4"/>
                  <a:gd name="T85" fmla="*/ 9 h 10"/>
                  <a:gd name="T86" fmla="*/ 3 w 4"/>
                  <a:gd name="T87" fmla="*/ 9 h 10"/>
                  <a:gd name="T88" fmla="*/ 4 w 4"/>
                  <a:gd name="T89" fmla="*/ 9 h 10"/>
                  <a:gd name="T90" fmla="*/ 4 w 4"/>
                  <a:gd name="T91" fmla="*/ 9 h 10"/>
                  <a:gd name="T92" fmla="*/ 4 w 4"/>
                  <a:gd name="T93" fmla="*/ 9 h 10"/>
                  <a:gd name="T94" fmla="*/ 4 w 4"/>
                  <a:gd name="T9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9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01" name="Freeform 2974"/>
              <p:cNvSpPr>
                <a:spLocks/>
              </p:cNvSpPr>
              <p:nvPr/>
            </p:nvSpPr>
            <p:spPr bwMode="auto">
              <a:xfrm>
                <a:off x="3211" y="2735"/>
                <a:ext cx="3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1 h 4"/>
                  <a:gd name="T10" fmla="*/ 0 w 4"/>
                  <a:gd name="T11" fmla="*/ 1 h 4"/>
                  <a:gd name="T12" fmla="*/ 1 w 4"/>
                  <a:gd name="T13" fmla="*/ 1 h 4"/>
                  <a:gd name="T14" fmla="*/ 1 w 4"/>
                  <a:gd name="T15" fmla="*/ 1 h 4"/>
                  <a:gd name="T16" fmla="*/ 1 w 4"/>
                  <a:gd name="T17" fmla="*/ 1 h 4"/>
                  <a:gd name="T18" fmla="*/ 1 w 4"/>
                  <a:gd name="T19" fmla="*/ 1 h 4"/>
                  <a:gd name="T20" fmla="*/ 1 w 4"/>
                  <a:gd name="T21" fmla="*/ 3 h 4"/>
                  <a:gd name="T22" fmla="*/ 1 w 4"/>
                  <a:gd name="T23" fmla="*/ 2 h 4"/>
                  <a:gd name="T24" fmla="*/ 1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1 w 4"/>
                  <a:gd name="T31" fmla="*/ 3 h 4"/>
                  <a:gd name="T32" fmla="*/ 1 w 4"/>
                  <a:gd name="T33" fmla="*/ 3 h 4"/>
                  <a:gd name="T34" fmla="*/ 2 w 4"/>
                  <a:gd name="T35" fmla="*/ 2 h 4"/>
                  <a:gd name="T36" fmla="*/ 2 w 4"/>
                  <a:gd name="T37" fmla="*/ 2 h 4"/>
                  <a:gd name="T38" fmla="*/ 2 w 4"/>
                  <a:gd name="T39" fmla="*/ 3 h 4"/>
                  <a:gd name="T40" fmla="*/ 2 w 4"/>
                  <a:gd name="T41" fmla="*/ 3 h 4"/>
                  <a:gd name="T42" fmla="*/ 2 w 4"/>
                  <a:gd name="T43" fmla="*/ 2 h 4"/>
                  <a:gd name="T44" fmla="*/ 2 w 4"/>
                  <a:gd name="T45" fmla="*/ 4 h 4"/>
                  <a:gd name="T46" fmla="*/ 2 w 4"/>
                  <a:gd name="T47" fmla="*/ 4 h 4"/>
                  <a:gd name="T48" fmla="*/ 2 w 4"/>
                  <a:gd name="T49" fmla="*/ 4 h 4"/>
                  <a:gd name="T50" fmla="*/ 2 w 4"/>
                  <a:gd name="T51" fmla="*/ 4 h 4"/>
                  <a:gd name="T52" fmla="*/ 2 w 4"/>
                  <a:gd name="T53" fmla="*/ 4 h 4"/>
                  <a:gd name="T54" fmla="*/ 2 w 4"/>
                  <a:gd name="T55" fmla="*/ 3 h 4"/>
                  <a:gd name="T56" fmla="*/ 3 w 4"/>
                  <a:gd name="T57" fmla="*/ 2 h 4"/>
                  <a:gd name="T58" fmla="*/ 3 w 4"/>
                  <a:gd name="T59" fmla="*/ 2 h 4"/>
                  <a:gd name="T60" fmla="*/ 3 w 4"/>
                  <a:gd name="T61" fmla="*/ 3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3 h 4"/>
                  <a:gd name="T68" fmla="*/ 3 w 4"/>
                  <a:gd name="T69" fmla="*/ 3 h 4"/>
                  <a:gd name="T70" fmla="*/ 3 w 4"/>
                  <a:gd name="T71" fmla="*/ 3 h 4"/>
                  <a:gd name="T72" fmla="*/ 3 w 4"/>
                  <a:gd name="T73" fmla="*/ 3 h 4"/>
                  <a:gd name="T74" fmla="*/ 3 w 4"/>
                  <a:gd name="T75" fmla="*/ 3 h 4"/>
                  <a:gd name="T76" fmla="*/ 3 w 4"/>
                  <a:gd name="T77" fmla="*/ 3 h 4"/>
                  <a:gd name="T78" fmla="*/ 4 w 4"/>
                  <a:gd name="T79" fmla="*/ 1 h 4"/>
                  <a:gd name="T80" fmla="*/ 4 w 4"/>
                  <a:gd name="T81" fmla="*/ 2 h 4"/>
                  <a:gd name="T82" fmla="*/ 4 w 4"/>
                  <a:gd name="T83" fmla="*/ 2 h 4"/>
                  <a:gd name="T84" fmla="*/ 4 w 4"/>
                  <a:gd name="T85" fmla="*/ 2 h 4"/>
                  <a:gd name="T86" fmla="*/ 4 w 4"/>
                  <a:gd name="T87" fmla="*/ 2 h 4"/>
                  <a:gd name="T88" fmla="*/ 4 w 4"/>
                  <a:gd name="T89" fmla="*/ 2 h 4"/>
                  <a:gd name="T90" fmla="*/ 4 w 4"/>
                  <a:gd name="T91" fmla="*/ 2 h 4"/>
                  <a:gd name="T92" fmla="*/ 4 w 4"/>
                  <a:gd name="T93" fmla="*/ 2 h 4"/>
                  <a:gd name="T94" fmla="*/ 4 w 4"/>
                  <a:gd name="T95" fmla="*/ 2 h 4"/>
                  <a:gd name="T96" fmla="*/ 4 w 4"/>
                  <a:gd name="T9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02" name="Freeform 2975"/>
              <p:cNvSpPr>
                <a:spLocks/>
              </p:cNvSpPr>
              <p:nvPr/>
            </p:nvSpPr>
            <p:spPr bwMode="auto">
              <a:xfrm>
                <a:off x="3215" y="2732"/>
                <a:ext cx="5" cy="5"/>
              </a:xfrm>
              <a:custGeom>
                <a:avLst/>
                <a:gdLst>
                  <a:gd name="T0" fmla="*/ 1 w 5"/>
                  <a:gd name="T1" fmla="*/ 4 h 5"/>
                  <a:gd name="T2" fmla="*/ 1 w 5"/>
                  <a:gd name="T3" fmla="*/ 4 h 5"/>
                  <a:gd name="T4" fmla="*/ 1 w 5"/>
                  <a:gd name="T5" fmla="*/ 5 h 5"/>
                  <a:gd name="T6" fmla="*/ 1 w 5"/>
                  <a:gd name="T7" fmla="*/ 4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4 h 5"/>
                  <a:gd name="T14" fmla="*/ 1 w 5"/>
                  <a:gd name="T15" fmla="*/ 4 h 5"/>
                  <a:gd name="T16" fmla="*/ 1 w 5"/>
                  <a:gd name="T17" fmla="*/ 3 h 5"/>
                  <a:gd name="T18" fmla="*/ 1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3 h 5"/>
                  <a:gd name="T26" fmla="*/ 2 w 5"/>
                  <a:gd name="T27" fmla="*/ 4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3 h 5"/>
                  <a:gd name="T34" fmla="*/ 2 w 5"/>
                  <a:gd name="T35" fmla="*/ 3 h 5"/>
                  <a:gd name="T36" fmla="*/ 2 w 5"/>
                  <a:gd name="T37" fmla="*/ 3 h 5"/>
                  <a:gd name="T38" fmla="*/ 3 w 5"/>
                  <a:gd name="T39" fmla="*/ 3 h 5"/>
                  <a:gd name="T40" fmla="*/ 3 w 5"/>
                  <a:gd name="T41" fmla="*/ 2 h 5"/>
                  <a:gd name="T42" fmla="*/ 3 w 5"/>
                  <a:gd name="T43" fmla="*/ 2 h 5"/>
                  <a:gd name="T44" fmla="*/ 3 w 5"/>
                  <a:gd name="T45" fmla="*/ 3 h 5"/>
                  <a:gd name="T46" fmla="*/ 3 w 5"/>
                  <a:gd name="T47" fmla="*/ 3 h 5"/>
                  <a:gd name="T48" fmla="*/ 3 w 5"/>
                  <a:gd name="T49" fmla="*/ 3 h 5"/>
                  <a:gd name="T50" fmla="*/ 3 w 5"/>
                  <a:gd name="T51" fmla="*/ 3 h 5"/>
                  <a:gd name="T52" fmla="*/ 3 w 5"/>
                  <a:gd name="T53" fmla="*/ 2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4 w 5"/>
                  <a:gd name="T61" fmla="*/ 2 h 5"/>
                  <a:gd name="T62" fmla="*/ 4 w 5"/>
                  <a:gd name="T63" fmla="*/ 2 h 5"/>
                  <a:gd name="T64" fmla="*/ 4 w 5"/>
                  <a:gd name="T65" fmla="*/ 2 h 5"/>
                  <a:gd name="T66" fmla="*/ 4 w 5"/>
                  <a:gd name="T67" fmla="*/ 2 h 5"/>
                  <a:gd name="T68" fmla="*/ 4 w 5"/>
                  <a:gd name="T69" fmla="*/ 2 h 5"/>
                  <a:gd name="T70" fmla="*/ 4 w 5"/>
                  <a:gd name="T71" fmla="*/ 1 h 5"/>
                  <a:gd name="T72" fmla="*/ 4 w 5"/>
                  <a:gd name="T73" fmla="*/ 0 h 5"/>
                  <a:gd name="T74" fmla="*/ 4 w 5"/>
                  <a:gd name="T75" fmla="*/ 1 h 5"/>
                  <a:gd name="T76" fmla="*/ 4 w 5"/>
                  <a:gd name="T77" fmla="*/ 1 h 5"/>
                  <a:gd name="T78" fmla="*/ 5 w 5"/>
                  <a:gd name="T79" fmla="*/ 1 h 5"/>
                  <a:gd name="T80" fmla="*/ 5 w 5"/>
                  <a:gd name="T81" fmla="*/ 0 h 5"/>
                  <a:gd name="T82" fmla="*/ 5 w 5"/>
                  <a:gd name="T83" fmla="*/ 0 h 5"/>
                  <a:gd name="T84" fmla="*/ 5 w 5"/>
                  <a:gd name="T85" fmla="*/ 1 h 5"/>
                  <a:gd name="T86" fmla="*/ 5 w 5"/>
                  <a:gd name="T87" fmla="*/ 1 h 5"/>
                  <a:gd name="T88" fmla="*/ 5 w 5"/>
                  <a:gd name="T89" fmla="*/ 1 h 5"/>
                  <a:gd name="T90" fmla="*/ 5 w 5"/>
                  <a:gd name="T91" fmla="*/ 1 h 5"/>
                  <a:gd name="T92" fmla="*/ 5 w 5"/>
                  <a:gd name="T93" fmla="*/ 1 h 5"/>
                  <a:gd name="T94" fmla="*/ 5 w 5"/>
                  <a:gd name="T9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03" name="Freeform 2976"/>
              <p:cNvSpPr>
                <a:spLocks/>
              </p:cNvSpPr>
              <p:nvPr/>
            </p:nvSpPr>
            <p:spPr bwMode="auto">
              <a:xfrm>
                <a:off x="3219" y="2728"/>
                <a:ext cx="6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1 w 5"/>
                  <a:gd name="T5" fmla="*/ 5 h 5"/>
                  <a:gd name="T6" fmla="*/ 1 w 5"/>
                  <a:gd name="T7" fmla="*/ 4 h 5"/>
                  <a:gd name="T8" fmla="*/ 1 w 5"/>
                  <a:gd name="T9" fmla="*/ 3 h 5"/>
                  <a:gd name="T10" fmla="*/ 1 w 5"/>
                  <a:gd name="T11" fmla="*/ 3 h 5"/>
                  <a:gd name="T12" fmla="*/ 1 w 5"/>
                  <a:gd name="T13" fmla="*/ 4 h 5"/>
                  <a:gd name="T14" fmla="*/ 1 w 5"/>
                  <a:gd name="T15" fmla="*/ 4 h 5"/>
                  <a:gd name="T16" fmla="*/ 1 w 5"/>
                  <a:gd name="T17" fmla="*/ 5 h 5"/>
                  <a:gd name="T18" fmla="*/ 1 w 5"/>
                  <a:gd name="T19" fmla="*/ 5 h 5"/>
                  <a:gd name="T20" fmla="*/ 1 w 5"/>
                  <a:gd name="T21" fmla="*/ 5 h 5"/>
                  <a:gd name="T22" fmla="*/ 1 w 5"/>
                  <a:gd name="T23" fmla="*/ 4 h 5"/>
                  <a:gd name="T24" fmla="*/ 1 w 5"/>
                  <a:gd name="T25" fmla="*/ 4 h 5"/>
                  <a:gd name="T26" fmla="*/ 2 w 5"/>
                  <a:gd name="T27" fmla="*/ 4 h 5"/>
                  <a:gd name="T28" fmla="*/ 2 w 5"/>
                  <a:gd name="T29" fmla="*/ 3 h 5"/>
                  <a:gd name="T30" fmla="*/ 2 w 5"/>
                  <a:gd name="T31" fmla="*/ 2 h 5"/>
                  <a:gd name="T32" fmla="*/ 2 w 5"/>
                  <a:gd name="T33" fmla="*/ 2 h 5"/>
                  <a:gd name="T34" fmla="*/ 2 w 5"/>
                  <a:gd name="T35" fmla="*/ 3 h 5"/>
                  <a:gd name="T36" fmla="*/ 2 w 5"/>
                  <a:gd name="T37" fmla="*/ 2 h 5"/>
                  <a:gd name="T38" fmla="*/ 2 w 5"/>
                  <a:gd name="T39" fmla="*/ 2 h 5"/>
                  <a:gd name="T40" fmla="*/ 2 w 5"/>
                  <a:gd name="T41" fmla="*/ 2 h 5"/>
                  <a:gd name="T42" fmla="*/ 3 w 5"/>
                  <a:gd name="T43" fmla="*/ 2 h 5"/>
                  <a:gd name="T44" fmla="*/ 3 w 5"/>
                  <a:gd name="T45" fmla="*/ 1 h 5"/>
                  <a:gd name="T46" fmla="*/ 3 w 5"/>
                  <a:gd name="T47" fmla="*/ 1 h 5"/>
                  <a:gd name="T48" fmla="*/ 3 w 5"/>
                  <a:gd name="T49" fmla="*/ 1 h 5"/>
                  <a:gd name="T50" fmla="*/ 3 w 5"/>
                  <a:gd name="T51" fmla="*/ 0 h 5"/>
                  <a:gd name="T52" fmla="*/ 3 w 5"/>
                  <a:gd name="T53" fmla="*/ 0 h 5"/>
                  <a:gd name="T54" fmla="*/ 3 w 5"/>
                  <a:gd name="T55" fmla="*/ 0 h 5"/>
                  <a:gd name="T56" fmla="*/ 3 w 5"/>
                  <a:gd name="T57" fmla="*/ 0 h 5"/>
                  <a:gd name="T58" fmla="*/ 3 w 5"/>
                  <a:gd name="T59" fmla="*/ 2 h 5"/>
                  <a:gd name="T60" fmla="*/ 3 w 5"/>
                  <a:gd name="T61" fmla="*/ 2 h 5"/>
                  <a:gd name="T62" fmla="*/ 3 w 5"/>
                  <a:gd name="T63" fmla="*/ 2 h 5"/>
                  <a:gd name="T64" fmla="*/ 4 w 5"/>
                  <a:gd name="T65" fmla="*/ 1 h 5"/>
                  <a:gd name="T66" fmla="*/ 4 w 5"/>
                  <a:gd name="T67" fmla="*/ 0 h 5"/>
                  <a:gd name="T68" fmla="*/ 4 w 5"/>
                  <a:gd name="T69" fmla="*/ 0 h 5"/>
                  <a:gd name="T70" fmla="*/ 4 w 5"/>
                  <a:gd name="T71" fmla="*/ 1 h 5"/>
                  <a:gd name="T72" fmla="*/ 4 w 5"/>
                  <a:gd name="T73" fmla="*/ 1 h 5"/>
                  <a:gd name="T74" fmla="*/ 4 w 5"/>
                  <a:gd name="T75" fmla="*/ 1 h 5"/>
                  <a:gd name="T76" fmla="*/ 4 w 5"/>
                  <a:gd name="T77" fmla="*/ 1 h 5"/>
                  <a:gd name="T78" fmla="*/ 4 w 5"/>
                  <a:gd name="T79" fmla="*/ 1 h 5"/>
                  <a:gd name="T80" fmla="*/ 4 w 5"/>
                  <a:gd name="T81" fmla="*/ 1 h 5"/>
                  <a:gd name="T82" fmla="*/ 4 w 5"/>
                  <a:gd name="T83" fmla="*/ 0 h 5"/>
                  <a:gd name="T84" fmla="*/ 4 w 5"/>
                  <a:gd name="T85" fmla="*/ 0 h 5"/>
                  <a:gd name="T86" fmla="*/ 5 w 5"/>
                  <a:gd name="T87" fmla="*/ 1 h 5"/>
                  <a:gd name="T88" fmla="*/ 5 w 5"/>
                  <a:gd name="T89" fmla="*/ 0 h 5"/>
                  <a:gd name="T90" fmla="*/ 5 w 5"/>
                  <a:gd name="T91" fmla="*/ 0 h 5"/>
                  <a:gd name="T92" fmla="*/ 5 w 5"/>
                  <a:gd name="T93" fmla="*/ 0 h 5"/>
                  <a:gd name="T94" fmla="*/ 5 w 5"/>
                  <a:gd name="T9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04" name="Freeform 2977"/>
              <p:cNvSpPr>
                <a:spLocks/>
              </p:cNvSpPr>
              <p:nvPr/>
            </p:nvSpPr>
            <p:spPr bwMode="auto">
              <a:xfrm>
                <a:off x="3225" y="2727"/>
                <a:ext cx="5" cy="6"/>
              </a:xfrm>
              <a:custGeom>
                <a:avLst/>
                <a:gdLst>
                  <a:gd name="T0" fmla="*/ 0 w 5"/>
                  <a:gd name="T1" fmla="*/ 2 h 6"/>
                  <a:gd name="T2" fmla="*/ 0 w 5"/>
                  <a:gd name="T3" fmla="*/ 2 h 6"/>
                  <a:gd name="T4" fmla="*/ 0 w 5"/>
                  <a:gd name="T5" fmla="*/ 2 h 6"/>
                  <a:gd name="T6" fmla="*/ 0 w 5"/>
                  <a:gd name="T7" fmla="*/ 2 h 6"/>
                  <a:gd name="T8" fmla="*/ 1 w 5"/>
                  <a:gd name="T9" fmla="*/ 1 h 6"/>
                  <a:gd name="T10" fmla="*/ 1 w 5"/>
                  <a:gd name="T11" fmla="*/ 1 h 6"/>
                  <a:gd name="T12" fmla="*/ 1 w 5"/>
                  <a:gd name="T13" fmla="*/ 1 h 6"/>
                  <a:gd name="T14" fmla="*/ 1 w 5"/>
                  <a:gd name="T15" fmla="*/ 0 h 6"/>
                  <a:gd name="T16" fmla="*/ 1 w 5"/>
                  <a:gd name="T17" fmla="*/ 0 h 6"/>
                  <a:gd name="T18" fmla="*/ 1 w 5"/>
                  <a:gd name="T19" fmla="*/ 1 h 6"/>
                  <a:gd name="T20" fmla="*/ 1 w 5"/>
                  <a:gd name="T21" fmla="*/ 1 h 6"/>
                  <a:gd name="T22" fmla="*/ 1 w 5"/>
                  <a:gd name="T23" fmla="*/ 0 h 6"/>
                  <a:gd name="T24" fmla="*/ 1 w 5"/>
                  <a:gd name="T25" fmla="*/ 1 h 6"/>
                  <a:gd name="T26" fmla="*/ 1 w 5"/>
                  <a:gd name="T27" fmla="*/ 1 h 6"/>
                  <a:gd name="T28" fmla="*/ 1 w 5"/>
                  <a:gd name="T29" fmla="*/ 0 h 6"/>
                  <a:gd name="T30" fmla="*/ 2 w 5"/>
                  <a:gd name="T31" fmla="*/ 0 h 6"/>
                  <a:gd name="T32" fmla="*/ 2 w 5"/>
                  <a:gd name="T33" fmla="*/ 0 h 6"/>
                  <a:gd name="T34" fmla="*/ 2 w 5"/>
                  <a:gd name="T35" fmla="*/ 0 h 6"/>
                  <a:gd name="T36" fmla="*/ 2 w 5"/>
                  <a:gd name="T37" fmla="*/ 0 h 6"/>
                  <a:gd name="T38" fmla="*/ 2 w 5"/>
                  <a:gd name="T39" fmla="*/ 0 h 6"/>
                  <a:gd name="T40" fmla="*/ 2 w 5"/>
                  <a:gd name="T41" fmla="*/ 0 h 6"/>
                  <a:gd name="T42" fmla="*/ 2 w 5"/>
                  <a:gd name="T43" fmla="*/ 1 h 6"/>
                  <a:gd name="T44" fmla="*/ 2 w 5"/>
                  <a:gd name="T45" fmla="*/ 1 h 6"/>
                  <a:gd name="T46" fmla="*/ 2 w 5"/>
                  <a:gd name="T47" fmla="*/ 1 h 6"/>
                  <a:gd name="T48" fmla="*/ 2 w 5"/>
                  <a:gd name="T49" fmla="*/ 1 h 6"/>
                  <a:gd name="T50" fmla="*/ 2 w 5"/>
                  <a:gd name="T51" fmla="*/ 3 h 6"/>
                  <a:gd name="T52" fmla="*/ 2 w 5"/>
                  <a:gd name="T53" fmla="*/ 3 h 6"/>
                  <a:gd name="T54" fmla="*/ 3 w 5"/>
                  <a:gd name="T55" fmla="*/ 2 h 6"/>
                  <a:gd name="T56" fmla="*/ 3 w 5"/>
                  <a:gd name="T57" fmla="*/ 3 h 6"/>
                  <a:gd name="T58" fmla="*/ 3 w 5"/>
                  <a:gd name="T59" fmla="*/ 3 h 6"/>
                  <a:gd name="T60" fmla="*/ 3 w 5"/>
                  <a:gd name="T61" fmla="*/ 3 h 6"/>
                  <a:gd name="T62" fmla="*/ 3 w 5"/>
                  <a:gd name="T63" fmla="*/ 3 h 6"/>
                  <a:gd name="T64" fmla="*/ 3 w 5"/>
                  <a:gd name="T65" fmla="*/ 2 h 6"/>
                  <a:gd name="T66" fmla="*/ 3 w 5"/>
                  <a:gd name="T67" fmla="*/ 3 h 6"/>
                  <a:gd name="T68" fmla="*/ 3 w 5"/>
                  <a:gd name="T69" fmla="*/ 3 h 6"/>
                  <a:gd name="T70" fmla="*/ 4 w 5"/>
                  <a:gd name="T71" fmla="*/ 3 h 6"/>
                  <a:gd name="T72" fmla="*/ 4 w 5"/>
                  <a:gd name="T73" fmla="*/ 3 h 6"/>
                  <a:gd name="T74" fmla="*/ 4 w 5"/>
                  <a:gd name="T75" fmla="*/ 3 h 6"/>
                  <a:gd name="T76" fmla="*/ 4 w 5"/>
                  <a:gd name="T77" fmla="*/ 2 h 6"/>
                  <a:gd name="T78" fmla="*/ 4 w 5"/>
                  <a:gd name="T79" fmla="*/ 1 h 6"/>
                  <a:gd name="T80" fmla="*/ 4 w 5"/>
                  <a:gd name="T81" fmla="*/ 0 h 6"/>
                  <a:gd name="T82" fmla="*/ 4 w 5"/>
                  <a:gd name="T83" fmla="*/ 5 h 6"/>
                  <a:gd name="T84" fmla="*/ 4 w 5"/>
                  <a:gd name="T85" fmla="*/ 5 h 6"/>
                  <a:gd name="T86" fmla="*/ 4 w 5"/>
                  <a:gd name="T87" fmla="*/ 6 h 6"/>
                  <a:gd name="T88" fmla="*/ 4 w 5"/>
                  <a:gd name="T89" fmla="*/ 6 h 6"/>
                  <a:gd name="T90" fmla="*/ 4 w 5"/>
                  <a:gd name="T91" fmla="*/ 5 h 6"/>
                  <a:gd name="T92" fmla="*/ 5 w 5"/>
                  <a:gd name="T93" fmla="*/ 5 h 6"/>
                  <a:gd name="T94" fmla="*/ 5 w 5"/>
                  <a:gd name="T9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05" name="Freeform 2978"/>
              <p:cNvSpPr>
                <a:spLocks/>
              </p:cNvSpPr>
              <p:nvPr/>
            </p:nvSpPr>
            <p:spPr bwMode="auto">
              <a:xfrm>
                <a:off x="3230" y="2723"/>
                <a:ext cx="5" cy="16"/>
              </a:xfrm>
              <a:custGeom>
                <a:avLst/>
                <a:gdLst>
                  <a:gd name="T0" fmla="*/ 0 w 5"/>
                  <a:gd name="T1" fmla="*/ 11 h 16"/>
                  <a:gd name="T2" fmla="*/ 0 w 5"/>
                  <a:gd name="T3" fmla="*/ 10 h 16"/>
                  <a:gd name="T4" fmla="*/ 0 w 5"/>
                  <a:gd name="T5" fmla="*/ 10 h 16"/>
                  <a:gd name="T6" fmla="*/ 0 w 5"/>
                  <a:gd name="T7" fmla="*/ 10 h 16"/>
                  <a:gd name="T8" fmla="*/ 0 w 5"/>
                  <a:gd name="T9" fmla="*/ 11 h 16"/>
                  <a:gd name="T10" fmla="*/ 0 w 5"/>
                  <a:gd name="T11" fmla="*/ 9 h 16"/>
                  <a:gd name="T12" fmla="*/ 0 w 5"/>
                  <a:gd name="T13" fmla="*/ 9 h 16"/>
                  <a:gd name="T14" fmla="*/ 0 w 5"/>
                  <a:gd name="T15" fmla="*/ 11 h 16"/>
                  <a:gd name="T16" fmla="*/ 1 w 5"/>
                  <a:gd name="T17" fmla="*/ 10 h 16"/>
                  <a:gd name="T18" fmla="*/ 1 w 5"/>
                  <a:gd name="T19" fmla="*/ 9 h 16"/>
                  <a:gd name="T20" fmla="*/ 1 w 5"/>
                  <a:gd name="T21" fmla="*/ 9 h 16"/>
                  <a:gd name="T22" fmla="*/ 1 w 5"/>
                  <a:gd name="T23" fmla="*/ 10 h 16"/>
                  <a:gd name="T24" fmla="*/ 1 w 5"/>
                  <a:gd name="T25" fmla="*/ 10 h 16"/>
                  <a:gd name="T26" fmla="*/ 1 w 5"/>
                  <a:gd name="T27" fmla="*/ 10 h 16"/>
                  <a:gd name="T28" fmla="*/ 1 w 5"/>
                  <a:gd name="T29" fmla="*/ 11 h 16"/>
                  <a:gd name="T30" fmla="*/ 1 w 5"/>
                  <a:gd name="T31" fmla="*/ 11 h 16"/>
                  <a:gd name="T32" fmla="*/ 1 w 5"/>
                  <a:gd name="T33" fmla="*/ 12 h 16"/>
                  <a:gd name="T34" fmla="*/ 1 w 5"/>
                  <a:gd name="T35" fmla="*/ 12 h 16"/>
                  <a:gd name="T36" fmla="*/ 2 w 5"/>
                  <a:gd name="T37" fmla="*/ 11 h 16"/>
                  <a:gd name="T38" fmla="*/ 2 w 5"/>
                  <a:gd name="T39" fmla="*/ 10 h 16"/>
                  <a:gd name="T40" fmla="*/ 2 w 5"/>
                  <a:gd name="T41" fmla="*/ 10 h 16"/>
                  <a:gd name="T42" fmla="*/ 2 w 5"/>
                  <a:gd name="T43" fmla="*/ 10 h 16"/>
                  <a:gd name="T44" fmla="*/ 2 w 5"/>
                  <a:gd name="T45" fmla="*/ 10 h 16"/>
                  <a:gd name="T46" fmla="*/ 2 w 5"/>
                  <a:gd name="T47" fmla="*/ 10 h 16"/>
                  <a:gd name="T48" fmla="*/ 2 w 5"/>
                  <a:gd name="T49" fmla="*/ 11 h 16"/>
                  <a:gd name="T50" fmla="*/ 2 w 5"/>
                  <a:gd name="T51" fmla="*/ 11 h 16"/>
                  <a:gd name="T52" fmla="*/ 2 w 5"/>
                  <a:gd name="T53" fmla="*/ 10 h 16"/>
                  <a:gd name="T54" fmla="*/ 3 w 5"/>
                  <a:gd name="T55" fmla="*/ 4 h 16"/>
                  <a:gd name="T56" fmla="*/ 3 w 5"/>
                  <a:gd name="T57" fmla="*/ 0 h 16"/>
                  <a:gd name="T58" fmla="*/ 3 w 5"/>
                  <a:gd name="T59" fmla="*/ 4 h 16"/>
                  <a:gd name="T60" fmla="*/ 3 w 5"/>
                  <a:gd name="T61" fmla="*/ 4 h 16"/>
                  <a:gd name="T62" fmla="*/ 3 w 5"/>
                  <a:gd name="T63" fmla="*/ 14 h 16"/>
                  <a:gd name="T64" fmla="*/ 3 w 5"/>
                  <a:gd name="T65" fmla="*/ 14 h 16"/>
                  <a:gd name="T66" fmla="*/ 3 w 5"/>
                  <a:gd name="T67" fmla="*/ 15 h 16"/>
                  <a:gd name="T68" fmla="*/ 3 w 5"/>
                  <a:gd name="T69" fmla="*/ 15 h 16"/>
                  <a:gd name="T70" fmla="*/ 3 w 5"/>
                  <a:gd name="T71" fmla="*/ 15 h 16"/>
                  <a:gd name="T72" fmla="*/ 3 w 5"/>
                  <a:gd name="T73" fmla="*/ 14 h 16"/>
                  <a:gd name="T74" fmla="*/ 4 w 5"/>
                  <a:gd name="T75" fmla="*/ 13 h 16"/>
                  <a:gd name="T76" fmla="*/ 4 w 5"/>
                  <a:gd name="T77" fmla="*/ 13 h 16"/>
                  <a:gd name="T78" fmla="*/ 4 w 5"/>
                  <a:gd name="T79" fmla="*/ 12 h 16"/>
                  <a:gd name="T80" fmla="*/ 4 w 5"/>
                  <a:gd name="T81" fmla="*/ 12 h 16"/>
                  <a:gd name="T82" fmla="*/ 4 w 5"/>
                  <a:gd name="T83" fmla="*/ 12 h 16"/>
                  <a:gd name="T84" fmla="*/ 4 w 5"/>
                  <a:gd name="T85" fmla="*/ 12 h 16"/>
                  <a:gd name="T86" fmla="*/ 4 w 5"/>
                  <a:gd name="T87" fmla="*/ 13 h 16"/>
                  <a:gd name="T88" fmla="*/ 4 w 5"/>
                  <a:gd name="T89" fmla="*/ 12 h 16"/>
                  <a:gd name="T90" fmla="*/ 5 w 5"/>
                  <a:gd name="T91" fmla="*/ 12 h 16"/>
                  <a:gd name="T92" fmla="*/ 5 w 5"/>
                  <a:gd name="T93" fmla="*/ 13 h 16"/>
                  <a:gd name="T94" fmla="*/ 5 w 5"/>
                  <a:gd name="T9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6">
                    <a:moveTo>
                      <a:pt x="0" y="11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13"/>
                    </a:lnTo>
                    <a:lnTo>
                      <a:pt x="3" y="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3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06" name="Freeform 2979"/>
              <p:cNvSpPr>
                <a:spLocks/>
              </p:cNvSpPr>
              <p:nvPr/>
            </p:nvSpPr>
            <p:spPr bwMode="auto">
              <a:xfrm>
                <a:off x="3235" y="2729"/>
                <a:ext cx="6" cy="6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5 h 6"/>
                  <a:gd name="T4" fmla="*/ 0 w 5"/>
                  <a:gd name="T5" fmla="*/ 5 h 6"/>
                  <a:gd name="T6" fmla="*/ 0 w 5"/>
                  <a:gd name="T7" fmla="*/ 4 h 6"/>
                  <a:gd name="T8" fmla="*/ 0 w 5"/>
                  <a:gd name="T9" fmla="*/ 4 h 6"/>
                  <a:gd name="T10" fmla="*/ 0 w 5"/>
                  <a:gd name="T11" fmla="*/ 5 h 6"/>
                  <a:gd name="T12" fmla="*/ 0 w 5"/>
                  <a:gd name="T13" fmla="*/ 4 h 6"/>
                  <a:gd name="T14" fmla="*/ 1 w 5"/>
                  <a:gd name="T15" fmla="*/ 3 h 6"/>
                  <a:gd name="T16" fmla="*/ 1 w 5"/>
                  <a:gd name="T17" fmla="*/ 3 h 6"/>
                  <a:gd name="T18" fmla="*/ 1 w 5"/>
                  <a:gd name="T19" fmla="*/ 3 h 6"/>
                  <a:gd name="T20" fmla="*/ 1 w 5"/>
                  <a:gd name="T21" fmla="*/ 4 h 6"/>
                  <a:gd name="T22" fmla="*/ 1 w 5"/>
                  <a:gd name="T23" fmla="*/ 4 h 6"/>
                  <a:gd name="T24" fmla="*/ 1 w 5"/>
                  <a:gd name="T25" fmla="*/ 4 h 6"/>
                  <a:gd name="T26" fmla="*/ 1 w 5"/>
                  <a:gd name="T27" fmla="*/ 3 h 6"/>
                  <a:gd name="T28" fmla="*/ 1 w 5"/>
                  <a:gd name="T29" fmla="*/ 3 h 6"/>
                  <a:gd name="T30" fmla="*/ 1 w 5"/>
                  <a:gd name="T31" fmla="*/ 4 h 6"/>
                  <a:gd name="T32" fmla="*/ 1 w 5"/>
                  <a:gd name="T33" fmla="*/ 4 h 6"/>
                  <a:gd name="T34" fmla="*/ 2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2 w 5"/>
                  <a:gd name="T41" fmla="*/ 2 h 6"/>
                  <a:gd name="T42" fmla="*/ 2 w 5"/>
                  <a:gd name="T43" fmla="*/ 3 h 6"/>
                  <a:gd name="T44" fmla="*/ 2 w 5"/>
                  <a:gd name="T45" fmla="*/ 3 h 6"/>
                  <a:gd name="T46" fmla="*/ 2 w 5"/>
                  <a:gd name="T47" fmla="*/ 2 h 6"/>
                  <a:gd name="T48" fmla="*/ 2 w 5"/>
                  <a:gd name="T49" fmla="*/ 2 h 6"/>
                  <a:gd name="T50" fmla="*/ 3 w 5"/>
                  <a:gd name="T51" fmla="*/ 1 h 6"/>
                  <a:gd name="T52" fmla="*/ 3 w 5"/>
                  <a:gd name="T53" fmla="*/ 1 h 6"/>
                  <a:gd name="T54" fmla="*/ 3 w 5"/>
                  <a:gd name="T55" fmla="*/ 1 h 6"/>
                  <a:gd name="T56" fmla="*/ 3 w 5"/>
                  <a:gd name="T57" fmla="*/ 2 h 6"/>
                  <a:gd name="T58" fmla="*/ 3 w 5"/>
                  <a:gd name="T59" fmla="*/ 1 h 6"/>
                  <a:gd name="T60" fmla="*/ 3 w 5"/>
                  <a:gd name="T61" fmla="*/ 2 h 6"/>
                  <a:gd name="T62" fmla="*/ 3 w 5"/>
                  <a:gd name="T63" fmla="*/ 2 h 6"/>
                  <a:gd name="T64" fmla="*/ 3 w 5"/>
                  <a:gd name="T65" fmla="*/ 2 h 6"/>
                  <a:gd name="T66" fmla="*/ 3 w 5"/>
                  <a:gd name="T67" fmla="*/ 2 h 6"/>
                  <a:gd name="T68" fmla="*/ 4 w 5"/>
                  <a:gd name="T69" fmla="*/ 1 h 6"/>
                  <a:gd name="T70" fmla="*/ 4 w 5"/>
                  <a:gd name="T71" fmla="*/ 1 h 6"/>
                  <a:gd name="T72" fmla="*/ 4 w 5"/>
                  <a:gd name="T73" fmla="*/ 1 h 6"/>
                  <a:gd name="T74" fmla="*/ 4 w 5"/>
                  <a:gd name="T75" fmla="*/ 2 h 6"/>
                  <a:gd name="T76" fmla="*/ 4 w 5"/>
                  <a:gd name="T77" fmla="*/ 2 h 6"/>
                  <a:gd name="T78" fmla="*/ 4 w 5"/>
                  <a:gd name="T79" fmla="*/ 2 h 6"/>
                  <a:gd name="T80" fmla="*/ 4 w 5"/>
                  <a:gd name="T81" fmla="*/ 1 h 6"/>
                  <a:gd name="T82" fmla="*/ 4 w 5"/>
                  <a:gd name="T83" fmla="*/ 0 h 6"/>
                  <a:gd name="T84" fmla="*/ 4 w 5"/>
                  <a:gd name="T85" fmla="*/ 0 h 6"/>
                  <a:gd name="T86" fmla="*/ 4 w 5"/>
                  <a:gd name="T87" fmla="*/ 1 h 6"/>
                  <a:gd name="T88" fmla="*/ 5 w 5"/>
                  <a:gd name="T89" fmla="*/ 0 h 6"/>
                  <a:gd name="T90" fmla="*/ 5 w 5"/>
                  <a:gd name="T91" fmla="*/ 0 h 6"/>
                  <a:gd name="T92" fmla="*/ 5 w 5"/>
                  <a:gd name="T93" fmla="*/ 0 h 6"/>
                  <a:gd name="T94" fmla="*/ 5 w 5"/>
                  <a:gd name="T9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07" name="Freeform 2980"/>
              <p:cNvSpPr>
                <a:spLocks/>
              </p:cNvSpPr>
              <p:nvPr/>
            </p:nvSpPr>
            <p:spPr bwMode="auto">
              <a:xfrm>
                <a:off x="3240" y="2716"/>
                <a:ext cx="5" cy="13"/>
              </a:xfrm>
              <a:custGeom>
                <a:avLst/>
                <a:gdLst>
                  <a:gd name="T0" fmla="*/ 0 w 5"/>
                  <a:gd name="T1" fmla="*/ 13 h 13"/>
                  <a:gd name="T2" fmla="*/ 0 w 5"/>
                  <a:gd name="T3" fmla="*/ 12 h 13"/>
                  <a:gd name="T4" fmla="*/ 0 w 5"/>
                  <a:gd name="T5" fmla="*/ 13 h 13"/>
                  <a:gd name="T6" fmla="*/ 0 w 5"/>
                  <a:gd name="T7" fmla="*/ 11 h 13"/>
                  <a:gd name="T8" fmla="*/ 0 w 5"/>
                  <a:gd name="T9" fmla="*/ 10 h 13"/>
                  <a:gd name="T10" fmla="*/ 1 w 5"/>
                  <a:gd name="T11" fmla="*/ 10 h 13"/>
                  <a:gd name="T12" fmla="*/ 1 w 5"/>
                  <a:gd name="T13" fmla="*/ 10 h 13"/>
                  <a:gd name="T14" fmla="*/ 1 w 5"/>
                  <a:gd name="T15" fmla="*/ 10 h 13"/>
                  <a:gd name="T16" fmla="*/ 1 w 5"/>
                  <a:gd name="T17" fmla="*/ 11 h 13"/>
                  <a:gd name="T18" fmla="*/ 1 w 5"/>
                  <a:gd name="T19" fmla="*/ 11 h 13"/>
                  <a:gd name="T20" fmla="*/ 1 w 5"/>
                  <a:gd name="T21" fmla="*/ 12 h 13"/>
                  <a:gd name="T22" fmla="*/ 1 w 5"/>
                  <a:gd name="T23" fmla="*/ 9 h 13"/>
                  <a:gd name="T24" fmla="*/ 1 w 5"/>
                  <a:gd name="T25" fmla="*/ 9 h 13"/>
                  <a:gd name="T26" fmla="*/ 1 w 5"/>
                  <a:gd name="T27" fmla="*/ 9 h 13"/>
                  <a:gd name="T28" fmla="*/ 1 w 5"/>
                  <a:gd name="T29" fmla="*/ 9 h 13"/>
                  <a:gd name="T30" fmla="*/ 2 w 5"/>
                  <a:gd name="T31" fmla="*/ 9 h 13"/>
                  <a:gd name="T32" fmla="*/ 2 w 5"/>
                  <a:gd name="T33" fmla="*/ 8 h 13"/>
                  <a:gd name="T34" fmla="*/ 2 w 5"/>
                  <a:gd name="T35" fmla="*/ 8 h 13"/>
                  <a:gd name="T36" fmla="*/ 2 w 5"/>
                  <a:gd name="T37" fmla="*/ 7 h 13"/>
                  <a:gd name="T38" fmla="*/ 2 w 5"/>
                  <a:gd name="T39" fmla="*/ 7 h 13"/>
                  <a:gd name="T40" fmla="*/ 2 w 5"/>
                  <a:gd name="T41" fmla="*/ 8 h 13"/>
                  <a:gd name="T42" fmla="*/ 2 w 5"/>
                  <a:gd name="T43" fmla="*/ 8 h 13"/>
                  <a:gd name="T44" fmla="*/ 2 w 5"/>
                  <a:gd name="T45" fmla="*/ 6 h 13"/>
                  <a:gd name="T46" fmla="*/ 3 w 5"/>
                  <a:gd name="T47" fmla="*/ 6 h 13"/>
                  <a:gd name="T48" fmla="*/ 3 w 5"/>
                  <a:gd name="T49" fmla="*/ 6 h 13"/>
                  <a:gd name="T50" fmla="*/ 3 w 5"/>
                  <a:gd name="T51" fmla="*/ 5 h 13"/>
                  <a:gd name="T52" fmla="*/ 3 w 5"/>
                  <a:gd name="T53" fmla="*/ 4 h 13"/>
                  <a:gd name="T54" fmla="*/ 3 w 5"/>
                  <a:gd name="T55" fmla="*/ 3 h 13"/>
                  <a:gd name="T56" fmla="*/ 3 w 5"/>
                  <a:gd name="T57" fmla="*/ 3 h 13"/>
                  <a:gd name="T58" fmla="*/ 3 w 5"/>
                  <a:gd name="T59" fmla="*/ 5 h 13"/>
                  <a:gd name="T60" fmla="*/ 3 w 5"/>
                  <a:gd name="T61" fmla="*/ 5 h 13"/>
                  <a:gd name="T62" fmla="*/ 3 w 5"/>
                  <a:gd name="T63" fmla="*/ 5 h 13"/>
                  <a:gd name="T64" fmla="*/ 4 w 5"/>
                  <a:gd name="T65" fmla="*/ 4 h 13"/>
                  <a:gd name="T66" fmla="*/ 4 w 5"/>
                  <a:gd name="T67" fmla="*/ 3 h 13"/>
                  <a:gd name="T68" fmla="*/ 4 w 5"/>
                  <a:gd name="T69" fmla="*/ 3 h 13"/>
                  <a:gd name="T70" fmla="*/ 4 w 5"/>
                  <a:gd name="T71" fmla="*/ 3 h 13"/>
                  <a:gd name="T72" fmla="*/ 4 w 5"/>
                  <a:gd name="T73" fmla="*/ 3 h 13"/>
                  <a:gd name="T74" fmla="*/ 4 w 5"/>
                  <a:gd name="T75" fmla="*/ 3 h 13"/>
                  <a:gd name="T76" fmla="*/ 4 w 5"/>
                  <a:gd name="T77" fmla="*/ 3 h 13"/>
                  <a:gd name="T78" fmla="*/ 4 w 5"/>
                  <a:gd name="T79" fmla="*/ 3 h 13"/>
                  <a:gd name="T80" fmla="*/ 4 w 5"/>
                  <a:gd name="T81" fmla="*/ 3 h 13"/>
                  <a:gd name="T82" fmla="*/ 4 w 5"/>
                  <a:gd name="T83" fmla="*/ 3 h 13"/>
                  <a:gd name="T84" fmla="*/ 4 w 5"/>
                  <a:gd name="T85" fmla="*/ 1 h 13"/>
                  <a:gd name="T86" fmla="*/ 5 w 5"/>
                  <a:gd name="T87" fmla="*/ 1 h 13"/>
                  <a:gd name="T88" fmla="*/ 5 w 5"/>
                  <a:gd name="T89" fmla="*/ 1 h 13"/>
                  <a:gd name="T90" fmla="*/ 5 w 5"/>
                  <a:gd name="T91" fmla="*/ 0 h 13"/>
                  <a:gd name="T92" fmla="*/ 5 w 5"/>
                  <a:gd name="T93" fmla="*/ 0 h 13"/>
                  <a:gd name="T94" fmla="*/ 5 w 5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08" name="Freeform 2981"/>
              <p:cNvSpPr>
                <a:spLocks/>
              </p:cNvSpPr>
              <p:nvPr/>
            </p:nvSpPr>
            <p:spPr bwMode="auto">
              <a:xfrm>
                <a:off x="3245" y="2704"/>
                <a:ext cx="5" cy="13"/>
              </a:xfrm>
              <a:custGeom>
                <a:avLst/>
                <a:gdLst>
                  <a:gd name="T0" fmla="*/ 0 w 5"/>
                  <a:gd name="T1" fmla="*/ 13 h 13"/>
                  <a:gd name="T2" fmla="*/ 0 w 5"/>
                  <a:gd name="T3" fmla="*/ 13 h 13"/>
                  <a:gd name="T4" fmla="*/ 0 w 5"/>
                  <a:gd name="T5" fmla="*/ 13 h 13"/>
                  <a:gd name="T6" fmla="*/ 0 w 5"/>
                  <a:gd name="T7" fmla="*/ 13 h 13"/>
                  <a:gd name="T8" fmla="*/ 1 w 5"/>
                  <a:gd name="T9" fmla="*/ 12 h 13"/>
                  <a:gd name="T10" fmla="*/ 1 w 5"/>
                  <a:gd name="T11" fmla="*/ 11 h 13"/>
                  <a:gd name="T12" fmla="*/ 1 w 5"/>
                  <a:gd name="T13" fmla="*/ 11 h 13"/>
                  <a:gd name="T14" fmla="*/ 1 w 5"/>
                  <a:gd name="T15" fmla="*/ 11 h 13"/>
                  <a:gd name="T16" fmla="*/ 1 w 5"/>
                  <a:gd name="T17" fmla="*/ 11 h 13"/>
                  <a:gd name="T18" fmla="*/ 1 w 5"/>
                  <a:gd name="T19" fmla="*/ 11 h 13"/>
                  <a:gd name="T20" fmla="*/ 1 w 5"/>
                  <a:gd name="T21" fmla="*/ 10 h 13"/>
                  <a:gd name="T22" fmla="*/ 1 w 5"/>
                  <a:gd name="T23" fmla="*/ 10 h 13"/>
                  <a:gd name="T24" fmla="*/ 1 w 5"/>
                  <a:gd name="T25" fmla="*/ 10 h 13"/>
                  <a:gd name="T26" fmla="*/ 2 w 5"/>
                  <a:gd name="T27" fmla="*/ 10 h 13"/>
                  <a:gd name="T28" fmla="*/ 2 w 5"/>
                  <a:gd name="T29" fmla="*/ 10 h 13"/>
                  <a:gd name="T30" fmla="*/ 2 w 5"/>
                  <a:gd name="T31" fmla="*/ 8 h 13"/>
                  <a:gd name="T32" fmla="*/ 2 w 5"/>
                  <a:gd name="T33" fmla="*/ 8 h 13"/>
                  <a:gd name="T34" fmla="*/ 2 w 5"/>
                  <a:gd name="T35" fmla="*/ 7 h 13"/>
                  <a:gd name="T36" fmla="*/ 2 w 5"/>
                  <a:gd name="T37" fmla="*/ 8 h 13"/>
                  <a:gd name="T38" fmla="*/ 2 w 5"/>
                  <a:gd name="T39" fmla="*/ 8 h 13"/>
                  <a:gd name="T40" fmla="*/ 2 w 5"/>
                  <a:gd name="T41" fmla="*/ 7 h 13"/>
                  <a:gd name="T42" fmla="*/ 2 w 5"/>
                  <a:gd name="T43" fmla="*/ 6 h 13"/>
                  <a:gd name="T44" fmla="*/ 3 w 5"/>
                  <a:gd name="T45" fmla="*/ 6 h 13"/>
                  <a:gd name="T46" fmla="*/ 3 w 5"/>
                  <a:gd name="T47" fmla="*/ 6 h 13"/>
                  <a:gd name="T48" fmla="*/ 3 w 5"/>
                  <a:gd name="T49" fmla="*/ 6 h 13"/>
                  <a:gd name="T50" fmla="*/ 3 w 5"/>
                  <a:gd name="T51" fmla="*/ 6 h 13"/>
                  <a:gd name="T52" fmla="*/ 3 w 5"/>
                  <a:gd name="T53" fmla="*/ 6 h 13"/>
                  <a:gd name="T54" fmla="*/ 3 w 5"/>
                  <a:gd name="T55" fmla="*/ 5 h 13"/>
                  <a:gd name="T56" fmla="*/ 3 w 5"/>
                  <a:gd name="T57" fmla="*/ 5 h 13"/>
                  <a:gd name="T58" fmla="*/ 3 w 5"/>
                  <a:gd name="T59" fmla="*/ 4 h 13"/>
                  <a:gd name="T60" fmla="*/ 3 w 5"/>
                  <a:gd name="T61" fmla="*/ 4 h 13"/>
                  <a:gd name="T62" fmla="*/ 4 w 5"/>
                  <a:gd name="T63" fmla="*/ 5 h 13"/>
                  <a:gd name="T64" fmla="*/ 4 w 5"/>
                  <a:gd name="T65" fmla="*/ 4 h 13"/>
                  <a:gd name="T66" fmla="*/ 4 w 5"/>
                  <a:gd name="T67" fmla="*/ 4 h 13"/>
                  <a:gd name="T68" fmla="*/ 4 w 5"/>
                  <a:gd name="T69" fmla="*/ 3 h 13"/>
                  <a:gd name="T70" fmla="*/ 4 w 5"/>
                  <a:gd name="T71" fmla="*/ 3 h 13"/>
                  <a:gd name="T72" fmla="*/ 4 w 5"/>
                  <a:gd name="T73" fmla="*/ 4 h 13"/>
                  <a:gd name="T74" fmla="*/ 4 w 5"/>
                  <a:gd name="T75" fmla="*/ 3 h 13"/>
                  <a:gd name="T76" fmla="*/ 4 w 5"/>
                  <a:gd name="T77" fmla="*/ 3 h 13"/>
                  <a:gd name="T78" fmla="*/ 4 w 5"/>
                  <a:gd name="T79" fmla="*/ 4 h 13"/>
                  <a:gd name="T80" fmla="*/ 5 w 5"/>
                  <a:gd name="T81" fmla="*/ 2 h 13"/>
                  <a:gd name="T82" fmla="*/ 5 w 5"/>
                  <a:gd name="T83" fmla="*/ 2 h 13"/>
                  <a:gd name="T84" fmla="*/ 5 w 5"/>
                  <a:gd name="T85" fmla="*/ 2 h 13"/>
                  <a:gd name="T86" fmla="*/ 5 w 5"/>
                  <a:gd name="T87" fmla="*/ 2 h 13"/>
                  <a:gd name="T88" fmla="*/ 5 w 5"/>
                  <a:gd name="T89" fmla="*/ 2 h 13"/>
                  <a:gd name="T90" fmla="*/ 5 w 5"/>
                  <a:gd name="T91" fmla="*/ 1 h 13"/>
                  <a:gd name="T92" fmla="*/ 5 w 5"/>
                  <a:gd name="T93" fmla="*/ 0 h 13"/>
                  <a:gd name="T94" fmla="*/ 5 w 5"/>
                  <a:gd name="T95" fmla="*/ 1 h 13"/>
                  <a:gd name="T96" fmla="*/ 5 w 5"/>
                  <a:gd name="T9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09" name="Freeform 2982"/>
              <p:cNvSpPr>
                <a:spLocks/>
              </p:cNvSpPr>
              <p:nvPr/>
            </p:nvSpPr>
            <p:spPr bwMode="auto">
              <a:xfrm>
                <a:off x="3250" y="2697"/>
                <a:ext cx="5" cy="8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6 h 7"/>
                  <a:gd name="T4" fmla="*/ 1 w 5"/>
                  <a:gd name="T5" fmla="*/ 6 h 7"/>
                  <a:gd name="T6" fmla="*/ 1 w 5"/>
                  <a:gd name="T7" fmla="*/ 6 h 7"/>
                  <a:gd name="T8" fmla="*/ 1 w 5"/>
                  <a:gd name="T9" fmla="*/ 5 h 7"/>
                  <a:gd name="T10" fmla="*/ 1 w 5"/>
                  <a:gd name="T11" fmla="*/ 5 h 7"/>
                  <a:gd name="T12" fmla="*/ 1 w 5"/>
                  <a:gd name="T13" fmla="*/ 5 h 7"/>
                  <a:gd name="T14" fmla="*/ 1 w 5"/>
                  <a:gd name="T15" fmla="*/ 5 h 7"/>
                  <a:gd name="T16" fmla="*/ 1 w 5"/>
                  <a:gd name="T17" fmla="*/ 5 h 7"/>
                  <a:gd name="T18" fmla="*/ 1 w 5"/>
                  <a:gd name="T19" fmla="*/ 6 h 7"/>
                  <a:gd name="T20" fmla="*/ 1 w 5"/>
                  <a:gd name="T21" fmla="*/ 5 h 7"/>
                  <a:gd name="T22" fmla="*/ 2 w 5"/>
                  <a:gd name="T23" fmla="*/ 5 h 7"/>
                  <a:gd name="T24" fmla="*/ 2 w 5"/>
                  <a:gd name="T25" fmla="*/ 4 h 7"/>
                  <a:gd name="T26" fmla="*/ 2 w 5"/>
                  <a:gd name="T27" fmla="*/ 4 h 7"/>
                  <a:gd name="T28" fmla="*/ 2 w 5"/>
                  <a:gd name="T29" fmla="*/ 4 h 7"/>
                  <a:gd name="T30" fmla="*/ 2 w 5"/>
                  <a:gd name="T31" fmla="*/ 4 h 7"/>
                  <a:gd name="T32" fmla="*/ 2 w 5"/>
                  <a:gd name="T33" fmla="*/ 3 h 7"/>
                  <a:gd name="T34" fmla="*/ 2 w 5"/>
                  <a:gd name="T35" fmla="*/ 3 h 7"/>
                  <a:gd name="T36" fmla="*/ 2 w 5"/>
                  <a:gd name="T37" fmla="*/ 4 h 7"/>
                  <a:gd name="T38" fmla="*/ 2 w 5"/>
                  <a:gd name="T39" fmla="*/ 4 h 7"/>
                  <a:gd name="T40" fmla="*/ 3 w 5"/>
                  <a:gd name="T41" fmla="*/ 3 h 7"/>
                  <a:gd name="T42" fmla="*/ 3 w 5"/>
                  <a:gd name="T43" fmla="*/ 4 h 7"/>
                  <a:gd name="T44" fmla="*/ 3 w 5"/>
                  <a:gd name="T45" fmla="*/ 4 h 7"/>
                  <a:gd name="T46" fmla="*/ 3 w 5"/>
                  <a:gd name="T47" fmla="*/ 3 h 7"/>
                  <a:gd name="T48" fmla="*/ 3 w 5"/>
                  <a:gd name="T49" fmla="*/ 2 h 7"/>
                  <a:gd name="T50" fmla="*/ 3 w 5"/>
                  <a:gd name="T51" fmla="*/ 3 h 7"/>
                  <a:gd name="T52" fmla="*/ 3 w 5"/>
                  <a:gd name="T53" fmla="*/ 3 h 7"/>
                  <a:gd name="T54" fmla="*/ 3 w 5"/>
                  <a:gd name="T55" fmla="*/ 2 h 7"/>
                  <a:gd name="T56" fmla="*/ 3 w 5"/>
                  <a:gd name="T57" fmla="*/ 2 h 7"/>
                  <a:gd name="T58" fmla="*/ 3 w 5"/>
                  <a:gd name="T59" fmla="*/ 2 h 7"/>
                  <a:gd name="T60" fmla="*/ 4 w 5"/>
                  <a:gd name="T61" fmla="*/ 2 h 7"/>
                  <a:gd name="T62" fmla="*/ 4 w 5"/>
                  <a:gd name="T63" fmla="*/ 2 h 7"/>
                  <a:gd name="T64" fmla="*/ 4 w 5"/>
                  <a:gd name="T65" fmla="*/ 2 h 7"/>
                  <a:gd name="T66" fmla="*/ 4 w 5"/>
                  <a:gd name="T67" fmla="*/ 1 h 7"/>
                  <a:gd name="T68" fmla="*/ 4 w 5"/>
                  <a:gd name="T69" fmla="*/ 2 h 7"/>
                  <a:gd name="T70" fmla="*/ 4 w 5"/>
                  <a:gd name="T71" fmla="*/ 2 h 7"/>
                  <a:gd name="T72" fmla="*/ 4 w 5"/>
                  <a:gd name="T73" fmla="*/ 2 h 7"/>
                  <a:gd name="T74" fmla="*/ 4 w 5"/>
                  <a:gd name="T75" fmla="*/ 2 h 7"/>
                  <a:gd name="T76" fmla="*/ 4 w 5"/>
                  <a:gd name="T77" fmla="*/ 2 h 7"/>
                  <a:gd name="T78" fmla="*/ 5 w 5"/>
                  <a:gd name="T79" fmla="*/ 2 h 7"/>
                  <a:gd name="T80" fmla="*/ 5 w 5"/>
                  <a:gd name="T81" fmla="*/ 1 h 7"/>
                  <a:gd name="T82" fmla="*/ 5 w 5"/>
                  <a:gd name="T83" fmla="*/ 1 h 7"/>
                  <a:gd name="T84" fmla="*/ 5 w 5"/>
                  <a:gd name="T85" fmla="*/ 0 h 7"/>
                  <a:gd name="T86" fmla="*/ 5 w 5"/>
                  <a:gd name="T87" fmla="*/ 1 h 7"/>
                  <a:gd name="T88" fmla="*/ 5 w 5"/>
                  <a:gd name="T89" fmla="*/ 1 h 7"/>
                  <a:gd name="T90" fmla="*/ 5 w 5"/>
                  <a:gd name="T91" fmla="*/ 1 h 7"/>
                  <a:gd name="T92" fmla="*/ 5 w 5"/>
                  <a:gd name="T93" fmla="*/ 1 h 7"/>
                  <a:gd name="T94" fmla="*/ 5 w 5"/>
                  <a:gd name="T95" fmla="*/ 1 h 7"/>
                  <a:gd name="T96" fmla="*/ 5 w 5"/>
                  <a:gd name="T9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10" name="Freeform 2983"/>
              <p:cNvSpPr>
                <a:spLocks/>
              </p:cNvSpPr>
              <p:nvPr/>
            </p:nvSpPr>
            <p:spPr bwMode="auto">
              <a:xfrm>
                <a:off x="3254" y="2693"/>
                <a:ext cx="6" cy="6"/>
              </a:xfrm>
              <a:custGeom>
                <a:avLst/>
                <a:gdLst>
                  <a:gd name="T0" fmla="*/ 1 w 5"/>
                  <a:gd name="T1" fmla="*/ 6 h 6"/>
                  <a:gd name="T2" fmla="*/ 1 w 5"/>
                  <a:gd name="T3" fmla="*/ 5 h 6"/>
                  <a:gd name="T4" fmla="*/ 1 w 5"/>
                  <a:gd name="T5" fmla="*/ 4 h 6"/>
                  <a:gd name="T6" fmla="*/ 1 w 5"/>
                  <a:gd name="T7" fmla="*/ 4 h 6"/>
                  <a:gd name="T8" fmla="*/ 1 w 5"/>
                  <a:gd name="T9" fmla="*/ 4 h 6"/>
                  <a:gd name="T10" fmla="*/ 1 w 5"/>
                  <a:gd name="T11" fmla="*/ 4 h 6"/>
                  <a:gd name="T12" fmla="*/ 1 w 5"/>
                  <a:gd name="T13" fmla="*/ 4 h 6"/>
                  <a:gd name="T14" fmla="*/ 1 w 5"/>
                  <a:gd name="T15" fmla="*/ 4 h 6"/>
                  <a:gd name="T16" fmla="*/ 1 w 5"/>
                  <a:gd name="T17" fmla="*/ 3 h 6"/>
                  <a:gd name="T18" fmla="*/ 1 w 5"/>
                  <a:gd name="T19" fmla="*/ 3 h 6"/>
                  <a:gd name="T20" fmla="*/ 1 w 5"/>
                  <a:gd name="T21" fmla="*/ 4 h 6"/>
                  <a:gd name="T22" fmla="*/ 2 w 5"/>
                  <a:gd name="T23" fmla="*/ 3 h 6"/>
                  <a:gd name="T24" fmla="*/ 2 w 5"/>
                  <a:gd name="T25" fmla="*/ 3 h 6"/>
                  <a:gd name="T26" fmla="*/ 2 w 5"/>
                  <a:gd name="T27" fmla="*/ 4 h 6"/>
                  <a:gd name="T28" fmla="*/ 2 w 5"/>
                  <a:gd name="T29" fmla="*/ 4 h 6"/>
                  <a:gd name="T30" fmla="*/ 2 w 5"/>
                  <a:gd name="T31" fmla="*/ 4 h 6"/>
                  <a:gd name="T32" fmla="*/ 2 w 5"/>
                  <a:gd name="T33" fmla="*/ 4 h 6"/>
                  <a:gd name="T34" fmla="*/ 2 w 5"/>
                  <a:gd name="T35" fmla="*/ 4 h 6"/>
                  <a:gd name="T36" fmla="*/ 2 w 5"/>
                  <a:gd name="T37" fmla="*/ 3 h 6"/>
                  <a:gd name="T38" fmla="*/ 2 w 5"/>
                  <a:gd name="T39" fmla="*/ 3 h 6"/>
                  <a:gd name="T40" fmla="*/ 3 w 5"/>
                  <a:gd name="T41" fmla="*/ 4 h 6"/>
                  <a:gd name="T42" fmla="*/ 3 w 5"/>
                  <a:gd name="T43" fmla="*/ 3 h 6"/>
                  <a:gd name="T44" fmla="*/ 3 w 5"/>
                  <a:gd name="T45" fmla="*/ 3 h 6"/>
                  <a:gd name="T46" fmla="*/ 3 w 5"/>
                  <a:gd name="T47" fmla="*/ 4 h 6"/>
                  <a:gd name="T48" fmla="*/ 3 w 5"/>
                  <a:gd name="T49" fmla="*/ 4 h 6"/>
                  <a:gd name="T50" fmla="*/ 3 w 5"/>
                  <a:gd name="T51" fmla="*/ 3 h 6"/>
                  <a:gd name="T52" fmla="*/ 3 w 5"/>
                  <a:gd name="T53" fmla="*/ 2 h 6"/>
                  <a:gd name="T54" fmla="*/ 3 w 5"/>
                  <a:gd name="T55" fmla="*/ 2 h 6"/>
                  <a:gd name="T56" fmla="*/ 3 w 5"/>
                  <a:gd name="T57" fmla="*/ 2 h 6"/>
                  <a:gd name="T58" fmla="*/ 3 w 5"/>
                  <a:gd name="T59" fmla="*/ 2 h 6"/>
                  <a:gd name="T60" fmla="*/ 4 w 5"/>
                  <a:gd name="T61" fmla="*/ 1 h 6"/>
                  <a:gd name="T62" fmla="*/ 4 w 5"/>
                  <a:gd name="T63" fmla="*/ 1 h 6"/>
                  <a:gd name="T64" fmla="*/ 4 w 5"/>
                  <a:gd name="T65" fmla="*/ 1 h 6"/>
                  <a:gd name="T66" fmla="*/ 4 w 5"/>
                  <a:gd name="T67" fmla="*/ 2 h 6"/>
                  <a:gd name="T68" fmla="*/ 4 w 5"/>
                  <a:gd name="T69" fmla="*/ 2 h 6"/>
                  <a:gd name="T70" fmla="*/ 4 w 5"/>
                  <a:gd name="T71" fmla="*/ 2 h 6"/>
                  <a:gd name="T72" fmla="*/ 4 w 5"/>
                  <a:gd name="T73" fmla="*/ 2 h 6"/>
                  <a:gd name="T74" fmla="*/ 4 w 5"/>
                  <a:gd name="T75" fmla="*/ 1 h 6"/>
                  <a:gd name="T76" fmla="*/ 4 w 5"/>
                  <a:gd name="T77" fmla="*/ 1 h 6"/>
                  <a:gd name="T78" fmla="*/ 4 w 5"/>
                  <a:gd name="T79" fmla="*/ 1 h 6"/>
                  <a:gd name="T80" fmla="*/ 4 w 5"/>
                  <a:gd name="T81" fmla="*/ 0 h 6"/>
                  <a:gd name="T82" fmla="*/ 5 w 5"/>
                  <a:gd name="T83" fmla="*/ 0 h 6"/>
                  <a:gd name="T84" fmla="*/ 5 w 5"/>
                  <a:gd name="T85" fmla="*/ 0 h 6"/>
                  <a:gd name="T86" fmla="*/ 5 w 5"/>
                  <a:gd name="T87" fmla="*/ 0 h 6"/>
                  <a:gd name="T88" fmla="*/ 5 w 5"/>
                  <a:gd name="T89" fmla="*/ 0 h 6"/>
                  <a:gd name="T90" fmla="*/ 5 w 5"/>
                  <a:gd name="T91" fmla="*/ 0 h 6"/>
                  <a:gd name="T92" fmla="*/ 5 w 5"/>
                  <a:gd name="T93" fmla="*/ 1 h 6"/>
                  <a:gd name="T94" fmla="*/ 5 w 5"/>
                  <a:gd name="T9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">
                    <a:moveTo>
                      <a:pt x="0" y="5"/>
                    </a:move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11" name="Freeform 2984"/>
              <p:cNvSpPr>
                <a:spLocks/>
              </p:cNvSpPr>
              <p:nvPr/>
            </p:nvSpPr>
            <p:spPr bwMode="auto">
              <a:xfrm>
                <a:off x="3260" y="2688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4 h 6"/>
                  <a:gd name="T4" fmla="*/ 0 w 5"/>
                  <a:gd name="T5" fmla="*/ 4 h 6"/>
                  <a:gd name="T6" fmla="*/ 1 w 5"/>
                  <a:gd name="T7" fmla="*/ 3 h 6"/>
                  <a:gd name="T8" fmla="*/ 1 w 5"/>
                  <a:gd name="T9" fmla="*/ 2 h 6"/>
                  <a:gd name="T10" fmla="*/ 1 w 5"/>
                  <a:gd name="T11" fmla="*/ 3 h 6"/>
                  <a:gd name="T12" fmla="*/ 1 w 5"/>
                  <a:gd name="T13" fmla="*/ 3 h 6"/>
                  <a:gd name="T14" fmla="*/ 1 w 5"/>
                  <a:gd name="T15" fmla="*/ 4 h 6"/>
                  <a:gd name="T16" fmla="*/ 1 w 5"/>
                  <a:gd name="T17" fmla="*/ 4 h 6"/>
                  <a:gd name="T18" fmla="*/ 1 w 5"/>
                  <a:gd name="T19" fmla="*/ 4 h 6"/>
                  <a:gd name="T20" fmla="*/ 1 w 5"/>
                  <a:gd name="T21" fmla="*/ 5 h 6"/>
                  <a:gd name="T22" fmla="*/ 1 w 5"/>
                  <a:gd name="T23" fmla="*/ 5 h 6"/>
                  <a:gd name="T24" fmla="*/ 1 w 5"/>
                  <a:gd name="T25" fmla="*/ 4 h 6"/>
                  <a:gd name="T26" fmla="*/ 2 w 5"/>
                  <a:gd name="T27" fmla="*/ 4 h 6"/>
                  <a:gd name="T28" fmla="*/ 2 w 5"/>
                  <a:gd name="T29" fmla="*/ 4 h 6"/>
                  <a:gd name="T30" fmla="*/ 2 w 5"/>
                  <a:gd name="T31" fmla="*/ 3 h 6"/>
                  <a:gd name="T32" fmla="*/ 2 w 5"/>
                  <a:gd name="T33" fmla="*/ 2 h 6"/>
                  <a:gd name="T34" fmla="*/ 2 w 5"/>
                  <a:gd name="T35" fmla="*/ 4 h 6"/>
                  <a:gd name="T36" fmla="*/ 2 w 5"/>
                  <a:gd name="T37" fmla="*/ 4 h 6"/>
                  <a:gd name="T38" fmla="*/ 2 w 5"/>
                  <a:gd name="T39" fmla="*/ 4 h 6"/>
                  <a:gd name="T40" fmla="*/ 2 w 5"/>
                  <a:gd name="T41" fmla="*/ 3 h 6"/>
                  <a:gd name="T42" fmla="*/ 3 w 5"/>
                  <a:gd name="T43" fmla="*/ 2 h 6"/>
                  <a:gd name="T44" fmla="*/ 3 w 5"/>
                  <a:gd name="T45" fmla="*/ 3 h 6"/>
                  <a:gd name="T46" fmla="*/ 3 w 5"/>
                  <a:gd name="T47" fmla="*/ 2 h 6"/>
                  <a:gd name="T48" fmla="*/ 3 w 5"/>
                  <a:gd name="T49" fmla="*/ 2 h 6"/>
                  <a:gd name="T50" fmla="*/ 3 w 5"/>
                  <a:gd name="T51" fmla="*/ 3 h 6"/>
                  <a:gd name="T52" fmla="*/ 3 w 5"/>
                  <a:gd name="T53" fmla="*/ 3 h 6"/>
                  <a:gd name="T54" fmla="*/ 3 w 5"/>
                  <a:gd name="T55" fmla="*/ 3 h 6"/>
                  <a:gd name="T56" fmla="*/ 3 w 5"/>
                  <a:gd name="T57" fmla="*/ 3 h 6"/>
                  <a:gd name="T58" fmla="*/ 3 w 5"/>
                  <a:gd name="T59" fmla="*/ 1 h 6"/>
                  <a:gd name="T60" fmla="*/ 3 w 5"/>
                  <a:gd name="T61" fmla="*/ 1 h 6"/>
                  <a:gd name="T62" fmla="*/ 3 w 5"/>
                  <a:gd name="T63" fmla="*/ 1 h 6"/>
                  <a:gd name="T64" fmla="*/ 4 w 5"/>
                  <a:gd name="T65" fmla="*/ 0 h 6"/>
                  <a:gd name="T66" fmla="*/ 4 w 5"/>
                  <a:gd name="T67" fmla="*/ 0 h 6"/>
                  <a:gd name="T68" fmla="*/ 4 w 5"/>
                  <a:gd name="T69" fmla="*/ 0 h 6"/>
                  <a:gd name="T70" fmla="*/ 4 w 5"/>
                  <a:gd name="T71" fmla="*/ 0 h 6"/>
                  <a:gd name="T72" fmla="*/ 4 w 5"/>
                  <a:gd name="T73" fmla="*/ 0 h 6"/>
                  <a:gd name="T74" fmla="*/ 4 w 5"/>
                  <a:gd name="T75" fmla="*/ 1 h 6"/>
                  <a:gd name="T76" fmla="*/ 4 w 5"/>
                  <a:gd name="T77" fmla="*/ 1 h 6"/>
                  <a:gd name="T78" fmla="*/ 4 w 5"/>
                  <a:gd name="T79" fmla="*/ 0 h 6"/>
                  <a:gd name="T80" fmla="*/ 4 w 5"/>
                  <a:gd name="T81" fmla="*/ 2 h 6"/>
                  <a:gd name="T82" fmla="*/ 4 w 5"/>
                  <a:gd name="T83" fmla="*/ 2 h 6"/>
                  <a:gd name="T84" fmla="*/ 4 w 5"/>
                  <a:gd name="T85" fmla="*/ 0 h 6"/>
                  <a:gd name="T86" fmla="*/ 5 w 5"/>
                  <a:gd name="T87" fmla="*/ 0 h 6"/>
                  <a:gd name="T88" fmla="*/ 5 w 5"/>
                  <a:gd name="T89" fmla="*/ 0 h 6"/>
                  <a:gd name="T90" fmla="*/ 5 w 5"/>
                  <a:gd name="T91" fmla="*/ 1 h 6"/>
                  <a:gd name="T92" fmla="*/ 5 w 5"/>
                  <a:gd name="T93" fmla="*/ 1 h 6"/>
                  <a:gd name="T94" fmla="*/ 5 w 5"/>
                  <a:gd name="T9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12" name="Freeform 2985"/>
              <p:cNvSpPr>
                <a:spLocks/>
              </p:cNvSpPr>
              <p:nvPr/>
            </p:nvSpPr>
            <p:spPr bwMode="auto">
              <a:xfrm>
                <a:off x="3265" y="2687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3 h 4"/>
                  <a:gd name="T6" fmla="*/ 0 w 5"/>
                  <a:gd name="T7" fmla="*/ 3 h 4"/>
                  <a:gd name="T8" fmla="*/ 1 w 5"/>
                  <a:gd name="T9" fmla="*/ 2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1 h 4"/>
                  <a:gd name="T22" fmla="*/ 1 w 5"/>
                  <a:gd name="T23" fmla="*/ 2 h 4"/>
                  <a:gd name="T24" fmla="*/ 1 w 5"/>
                  <a:gd name="T25" fmla="*/ 2 h 4"/>
                  <a:gd name="T26" fmla="*/ 1 w 5"/>
                  <a:gd name="T27" fmla="*/ 2 h 4"/>
                  <a:gd name="T28" fmla="*/ 2 w 5"/>
                  <a:gd name="T29" fmla="*/ 2 h 4"/>
                  <a:gd name="T30" fmla="*/ 2 w 5"/>
                  <a:gd name="T31" fmla="*/ 2 h 4"/>
                  <a:gd name="T32" fmla="*/ 2 w 5"/>
                  <a:gd name="T33" fmla="*/ 3 h 4"/>
                  <a:gd name="T34" fmla="*/ 2 w 5"/>
                  <a:gd name="T35" fmla="*/ 3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1 h 4"/>
                  <a:gd name="T42" fmla="*/ 2 w 5"/>
                  <a:gd name="T43" fmla="*/ 1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2 h 4"/>
                  <a:gd name="T50" fmla="*/ 3 w 5"/>
                  <a:gd name="T51" fmla="*/ 2 h 4"/>
                  <a:gd name="T52" fmla="*/ 3 w 5"/>
                  <a:gd name="T53" fmla="*/ 1 h 4"/>
                  <a:gd name="T54" fmla="*/ 3 w 5"/>
                  <a:gd name="T55" fmla="*/ 1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4 w 5"/>
                  <a:gd name="T71" fmla="*/ 4 h 4"/>
                  <a:gd name="T72" fmla="*/ 4 w 5"/>
                  <a:gd name="T73" fmla="*/ 4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3 h 4"/>
                  <a:gd name="T80" fmla="*/ 4 w 5"/>
                  <a:gd name="T81" fmla="*/ 2 h 4"/>
                  <a:gd name="T82" fmla="*/ 4 w 5"/>
                  <a:gd name="T83" fmla="*/ 0 h 4"/>
                  <a:gd name="T84" fmla="*/ 4 w 5"/>
                  <a:gd name="T85" fmla="*/ 1 h 4"/>
                  <a:gd name="T86" fmla="*/ 4 w 5"/>
                  <a:gd name="T87" fmla="*/ 1 h 4"/>
                  <a:gd name="T88" fmla="*/ 4 w 5"/>
                  <a:gd name="T89" fmla="*/ 2 h 4"/>
                  <a:gd name="T90" fmla="*/ 4 w 5"/>
                  <a:gd name="T91" fmla="*/ 1 h 4"/>
                  <a:gd name="T92" fmla="*/ 5 w 5"/>
                  <a:gd name="T93" fmla="*/ 2 h 4"/>
                  <a:gd name="T94" fmla="*/ 5 w 5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13" name="Freeform 2986"/>
              <p:cNvSpPr>
                <a:spLocks/>
              </p:cNvSpPr>
              <p:nvPr/>
            </p:nvSpPr>
            <p:spPr bwMode="auto">
              <a:xfrm>
                <a:off x="3269" y="2688"/>
                <a:ext cx="5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0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  <a:gd name="T16" fmla="*/ 0 w 4"/>
                  <a:gd name="T17" fmla="*/ 1 h 3"/>
                  <a:gd name="T18" fmla="*/ 1 w 4"/>
                  <a:gd name="T19" fmla="*/ 1 h 3"/>
                  <a:gd name="T20" fmla="*/ 1 w 4"/>
                  <a:gd name="T21" fmla="*/ 0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0 h 3"/>
                  <a:gd name="T32" fmla="*/ 1 w 4"/>
                  <a:gd name="T33" fmla="*/ 1 h 3"/>
                  <a:gd name="T34" fmla="*/ 1 w 4"/>
                  <a:gd name="T35" fmla="*/ 1 h 3"/>
                  <a:gd name="T36" fmla="*/ 1 w 4"/>
                  <a:gd name="T37" fmla="*/ 2 h 3"/>
                  <a:gd name="T38" fmla="*/ 1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0 h 3"/>
                  <a:gd name="T48" fmla="*/ 2 w 4"/>
                  <a:gd name="T49" fmla="*/ 0 h 3"/>
                  <a:gd name="T50" fmla="*/ 2 w 4"/>
                  <a:gd name="T51" fmla="*/ 0 h 3"/>
                  <a:gd name="T52" fmla="*/ 2 w 4"/>
                  <a:gd name="T53" fmla="*/ 0 h 3"/>
                  <a:gd name="T54" fmla="*/ 2 w 4"/>
                  <a:gd name="T55" fmla="*/ 0 h 3"/>
                  <a:gd name="T56" fmla="*/ 2 w 4"/>
                  <a:gd name="T57" fmla="*/ 0 h 3"/>
                  <a:gd name="T58" fmla="*/ 2 w 4"/>
                  <a:gd name="T59" fmla="*/ 1 h 3"/>
                  <a:gd name="T60" fmla="*/ 2 w 4"/>
                  <a:gd name="T61" fmla="*/ 1 h 3"/>
                  <a:gd name="T62" fmla="*/ 3 w 4"/>
                  <a:gd name="T63" fmla="*/ 2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1 h 3"/>
                  <a:gd name="T72" fmla="*/ 3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3 w 4"/>
                  <a:gd name="T79" fmla="*/ 1 h 3"/>
                  <a:gd name="T80" fmla="*/ 3 w 4"/>
                  <a:gd name="T81" fmla="*/ 2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1 h 3"/>
                  <a:gd name="T94" fmla="*/ 4 w 4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14" name="Freeform 2987"/>
              <p:cNvSpPr>
                <a:spLocks/>
              </p:cNvSpPr>
              <p:nvPr/>
            </p:nvSpPr>
            <p:spPr bwMode="auto">
              <a:xfrm>
                <a:off x="3274" y="2688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1 w 5"/>
                  <a:gd name="T5" fmla="*/ 1 h 4"/>
                  <a:gd name="T6" fmla="*/ 1 w 5"/>
                  <a:gd name="T7" fmla="*/ 1 h 4"/>
                  <a:gd name="T8" fmla="*/ 1 w 5"/>
                  <a:gd name="T9" fmla="*/ 1 h 4"/>
                  <a:gd name="T10" fmla="*/ 1 w 5"/>
                  <a:gd name="T11" fmla="*/ 1 h 4"/>
                  <a:gd name="T12" fmla="*/ 1 w 5"/>
                  <a:gd name="T13" fmla="*/ 2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3 h 4"/>
                  <a:gd name="T28" fmla="*/ 1 w 5"/>
                  <a:gd name="T29" fmla="*/ 3 h 4"/>
                  <a:gd name="T30" fmla="*/ 2 w 5"/>
                  <a:gd name="T31" fmla="*/ 3 h 4"/>
                  <a:gd name="T32" fmla="*/ 2 w 5"/>
                  <a:gd name="T33" fmla="*/ 2 h 4"/>
                  <a:gd name="T34" fmla="*/ 2 w 5"/>
                  <a:gd name="T35" fmla="*/ 3 h 4"/>
                  <a:gd name="T36" fmla="*/ 2 w 5"/>
                  <a:gd name="T37" fmla="*/ 3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3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2 h 4"/>
                  <a:gd name="T50" fmla="*/ 2 w 5"/>
                  <a:gd name="T51" fmla="*/ 2 h 4"/>
                  <a:gd name="T52" fmla="*/ 3 w 5"/>
                  <a:gd name="T53" fmla="*/ 3 h 4"/>
                  <a:gd name="T54" fmla="*/ 3 w 5"/>
                  <a:gd name="T55" fmla="*/ 3 h 4"/>
                  <a:gd name="T56" fmla="*/ 3 w 5"/>
                  <a:gd name="T57" fmla="*/ 3 h 4"/>
                  <a:gd name="T58" fmla="*/ 3 w 5"/>
                  <a:gd name="T59" fmla="*/ 3 h 4"/>
                  <a:gd name="T60" fmla="*/ 3 w 5"/>
                  <a:gd name="T61" fmla="*/ 2 h 4"/>
                  <a:gd name="T62" fmla="*/ 3 w 5"/>
                  <a:gd name="T63" fmla="*/ 3 h 4"/>
                  <a:gd name="T64" fmla="*/ 3 w 5"/>
                  <a:gd name="T65" fmla="*/ 3 h 4"/>
                  <a:gd name="T66" fmla="*/ 3 w 5"/>
                  <a:gd name="T67" fmla="*/ 2 h 4"/>
                  <a:gd name="T68" fmla="*/ 3 w 5"/>
                  <a:gd name="T69" fmla="*/ 2 h 4"/>
                  <a:gd name="T70" fmla="*/ 3 w 5"/>
                  <a:gd name="T71" fmla="*/ 2 h 4"/>
                  <a:gd name="T72" fmla="*/ 4 w 5"/>
                  <a:gd name="T73" fmla="*/ 2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2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1 h 4"/>
                  <a:gd name="T86" fmla="*/ 4 w 5"/>
                  <a:gd name="T87" fmla="*/ 1 h 4"/>
                  <a:gd name="T88" fmla="*/ 4 w 5"/>
                  <a:gd name="T89" fmla="*/ 3 h 4"/>
                  <a:gd name="T90" fmla="*/ 4 w 5"/>
                  <a:gd name="T91" fmla="*/ 3 h 4"/>
                  <a:gd name="T92" fmla="*/ 5 w 5"/>
                  <a:gd name="T93" fmla="*/ 2 h 4"/>
                  <a:gd name="T94" fmla="*/ 5 w 5"/>
                  <a:gd name="T95" fmla="*/ 3 h 4"/>
                  <a:gd name="T96" fmla="*/ 5 w 5"/>
                  <a:gd name="T9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15" name="Freeform 2988"/>
              <p:cNvSpPr>
                <a:spLocks/>
              </p:cNvSpPr>
              <p:nvPr/>
            </p:nvSpPr>
            <p:spPr bwMode="auto">
              <a:xfrm>
                <a:off x="3279" y="2688"/>
                <a:ext cx="3" cy="4"/>
              </a:xfrm>
              <a:custGeom>
                <a:avLst/>
                <a:gdLst>
                  <a:gd name="T0" fmla="*/ 0 w 4"/>
                  <a:gd name="T1" fmla="*/ 3 h 4"/>
                  <a:gd name="T2" fmla="*/ 0 w 4"/>
                  <a:gd name="T3" fmla="*/ 3 h 4"/>
                  <a:gd name="T4" fmla="*/ 0 w 4"/>
                  <a:gd name="T5" fmla="*/ 4 h 4"/>
                  <a:gd name="T6" fmla="*/ 0 w 4"/>
                  <a:gd name="T7" fmla="*/ 3 h 4"/>
                  <a:gd name="T8" fmla="*/ 0 w 4"/>
                  <a:gd name="T9" fmla="*/ 2 h 4"/>
                  <a:gd name="T10" fmla="*/ 0 w 4"/>
                  <a:gd name="T11" fmla="*/ 2 h 4"/>
                  <a:gd name="T12" fmla="*/ 0 w 4"/>
                  <a:gd name="T13" fmla="*/ 3 h 4"/>
                  <a:gd name="T14" fmla="*/ 0 w 4"/>
                  <a:gd name="T15" fmla="*/ 3 h 4"/>
                  <a:gd name="T16" fmla="*/ 1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1 h 4"/>
                  <a:gd name="T26" fmla="*/ 1 w 4"/>
                  <a:gd name="T27" fmla="*/ 1 h 4"/>
                  <a:gd name="T28" fmla="*/ 1 w 4"/>
                  <a:gd name="T29" fmla="*/ 2 h 4"/>
                  <a:gd name="T30" fmla="*/ 1 w 4"/>
                  <a:gd name="T31" fmla="*/ 1 h 4"/>
                  <a:gd name="T32" fmla="*/ 2 w 4"/>
                  <a:gd name="T33" fmla="*/ 1 h 4"/>
                  <a:gd name="T34" fmla="*/ 2 w 4"/>
                  <a:gd name="T35" fmla="*/ 0 h 4"/>
                  <a:gd name="T36" fmla="*/ 2 w 4"/>
                  <a:gd name="T37" fmla="*/ 0 h 4"/>
                  <a:gd name="T38" fmla="*/ 2 w 4"/>
                  <a:gd name="T39" fmla="*/ 2 h 4"/>
                  <a:gd name="T40" fmla="*/ 2 w 4"/>
                  <a:gd name="T41" fmla="*/ 1 h 4"/>
                  <a:gd name="T42" fmla="*/ 2 w 4"/>
                  <a:gd name="T43" fmla="*/ 0 h 4"/>
                  <a:gd name="T44" fmla="*/ 2 w 4"/>
                  <a:gd name="T45" fmla="*/ 0 h 4"/>
                  <a:gd name="T46" fmla="*/ 2 w 4"/>
                  <a:gd name="T47" fmla="*/ 0 h 4"/>
                  <a:gd name="T48" fmla="*/ 2 w 4"/>
                  <a:gd name="T49" fmla="*/ 1 h 4"/>
                  <a:gd name="T50" fmla="*/ 2 w 4"/>
                  <a:gd name="T51" fmla="*/ 1 h 4"/>
                  <a:gd name="T52" fmla="*/ 2 w 4"/>
                  <a:gd name="T53" fmla="*/ 1 h 4"/>
                  <a:gd name="T54" fmla="*/ 2 w 4"/>
                  <a:gd name="T55" fmla="*/ 1 h 4"/>
                  <a:gd name="T56" fmla="*/ 3 w 4"/>
                  <a:gd name="T57" fmla="*/ 2 h 4"/>
                  <a:gd name="T58" fmla="*/ 3 w 4"/>
                  <a:gd name="T59" fmla="*/ 2 h 4"/>
                  <a:gd name="T60" fmla="*/ 3 w 4"/>
                  <a:gd name="T61" fmla="*/ 1 h 4"/>
                  <a:gd name="T62" fmla="*/ 3 w 4"/>
                  <a:gd name="T63" fmla="*/ 1 h 4"/>
                  <a:gd name="T64" fmla="*/ 3 w 4"/>
                  <a:gd name="T65" fmla="*/ 1 h 4"/>
                  <a:gd name="T66" fmla="*/ 3 w 4"/>
                  <a:gd name="T67" fmla="*/ 1 h 4"/>
                  <a:gd name="T68" fmla="*/ 3 w 4"/>
                  <a:gd name="T69" fmla="*/ 2 h 4"/>
                  <a:gd name="T70" fmla="*/ 3 w 4"/>
                  <a:gd name="T71" fmla="*/ 2 h 4"/>
                  <a:gd name="T72" fmla="*/ 3 w 4"/>
                  <a:gd name="T73" fmla="*/ 3 h 4"/>
                  <a:gd name="T74" fmla="*/ 3 w 4"/>
                  <a:gd name="T75" fmla="*/ 3 h 4"/>
                  <a:gd name="T76" fmla="*/ 4 w 4"/>
                  <a:gd name="T77" fmla="*/ 1 h 4"/>
                  <a:gd name="T78" fmla="*/ 4 w 4"/>
                  <a:gd name="T79" fmla="*/ 2 h 4"/>
                  <a:gd name="T80" fmla="*/ 4 w 4"/>
                  <a:gd name="T81" fmla="*/ 2 h 4"/>
                  <a:gd name="T82" fmla="*/ 4 w 4"/>
                  <a:gd name="T83" fmla="*/ 1 h 4"/>
                  <a:gd name="T84" fmla="*/ 4 w 4"/>
                  <a:gd name="T85" fmla="*/ 2 h 4"/>
                  <a:gd name="T86" fmla="*/ 4 w 4"/>
                  <a:gd name="T87" fmla="*/ 2 h 4"/>
                  <a:gd name="T88" fmla="*/ 4 w 4"/>
                  <a:gd name="T89" fmla="*/ 2 h 4"/>
                  <a:gd name="T90" fmla="*/ 4 w 4"/>
                  <a:gd name="T91" fmla="*/ 1 h 4"/>
                  <a:gd name="T92" fmla="*/ 4 w 4"/>
                  <a:gd name="T93" fmla="*/ 1 h 4"/>
                  <a:gd name="T94" fmla="*/ 4 w 4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16" name="Freeform 2989"/>
              <p:cNvSpPr>
                <a:spLocks/>
              </p:cNvSpPr>
              <p:nvPr/>
            </p:nvSpPr>
            <p:spPr bwMode="auto">
              <a:xfrm>
                <a:off x="3282" y="2688"/>
                <a:ext cx="6" cy="4"/>
              </a:xfrm>
              <a:custGeom>
                <a:avLst/>
                <a:gdLst>
                  <a:gd name="T0" fmla="*/ 1 w 5"/>
                  <a:gd name="T1" fmla="*/ 0 h 4"/>
                  <a:gd name="T2" fmla="*/ 1 w 5"/>
                  <a:gd name="T3" fmla="*/ 0 h 4"/>
                  <a:gd name="T4" fmla="*/ 1 w 5"/>
                  <a:gd name="T5" fmla="*/ 1 h 4"/>
                  <a:gd name="T6" fmla="*/ 1 w 5"/>
                  <a:gd name="T7" fmla="*/ 1 h 4"/>
                  <a:gd name="T8" fmla="*/ 1 w 5"/>
                  <a:gd name="T9" fmla="*/ 2 h 4"/>
                  <a:gd name="T10" fmla="*/ 1 w 5"/>
                  <a:gd name="T11" fmla="*/ 2 h 4"/>
                  <a:gd name="T12" fmla="*/ 1 w 5"/>
                  <a:gd name="T13" fmla="*/ 3 h 4"/>
                  <a:gd name="T14" fmla="*/ 1 w 5"/>
                  <a:gd name="T15" fmla="*/ 2 h 4"/>
                  <a:gd name="T16" fmla="*/ 1 w 5"/>
                  <a:gd name="T17" fmla="*/ 2 h 4"/>
                  <a:gd name="T18" fmla="*/ 1 w 5"/>
                  <a:gd name="T19" fmla="*/ 3 h 4"/>
                  <a:gd name="T20" fmla="*/ 1 w 5"/>
                  <a:gd name="T21" fmla="*/ 3 h 4"/>
                  <a:gd name="T22" fmla="*/ 2 w 5"/>
                  <a:gd name="T23" fmla="*/ 2 h 4"/>
                  <a:gd name="T24" fmla="*/ 2 w 5"/>
                  <a:gd name="T25" fmla="*/ 2 h 4"/>
                  <a:gd name="T26" fmla="*/ 2 w 5"/>
                  <a:gd name="T27" fmla="*/ 2 h 4"/>
                  <a:gd name="T28" fmla="*/ 2 w 5"/>
                  <a:gd name="T29" fmla="*/ 2 h 4"/>
                  <a:gd name="T30" fmla="*/ 2 w 5"/>
                  <a:gd name="T31" fmla="*/ 1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3 h 4"/>
                  <a:gd name="T40" fmla="*/ 2 w 5"/>
                  <a:gd name="T41" fmla="*/ 3 h 4"/>
                  <a:gd name="T42" fmla="*/ 3 w 5"/>
                  <a:gd name="T43" fmla="*/ 2 h 4"/>
                  <a:gd name="T44" fmla="*/ 3 w 5"/>
                  <a:gd name="T45" fmla="*/ 2 h 4"/>
                  <a:gd name="T46" fmla="*/ 3 w 5"/>
                  <a:gd name="T47" fmla="*/ 2 h 4"/>
                  <a:gd name="T48" fmla="*/ 3 w 5"/>
                  <a:gd name="T49" fmla="*/ 3 h 4"/>
                  <a:gd name="T50" fmla="*/ 3 w 5"/>
                  <a:gd name="T51" fmla="*/ 3 h 4"/>
                  <a:gd name="T52" fmla="*/ 3 w 5"/>
                  <a:gd name="T53" fmla="*/ 3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4 w 5"/>
                  <a:gd name="T61" fmla="*/ 1 h 4"/>
                  <a:gd name="T62" fmla="*/ 4 w 5"/>
                  <a:gd name="T63" fmla="*/ 1 h 4"/>
                  <a:gd name="T64" fmla="*/ 4 w 5"/>
                  <a:gd name="T65" fmla="*/ 2 h 4"/>
                  <a:gd name="T66" fmla="*/ 4 w 5"/>
                  <a:gd name="T67" fmla="*/ 2 h 4"/>
                  <a:gd name="T68" fmla="*/ 4 w 5"/>
                  <a:gd name="T69" fmla="*/ 2 h 4"/>
                  <a:gd name="T70" fmla="*/ 4 w 5"/>
                  <a:gd name="T71" fmla="*/ 2 h 4"/>
                  <a:gd name="T72" fmla="*/ 4 w 5"/>
                  <a:gd name="T73" fmla="*/ 1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2 h 4"/>
                  <a:gd name="T82" fmla="*/ 4 w 5"/>
                  <a:gd name="T83" fmla="*/ 1 h 4"/>
                  <a:gd name="T84" fmla="*/ 5 w 5"/>
                  <a:gd name="T85" fmla="*/ 2 h 4"/>
                  <a:gd name="T86" fmla="*/ 5 w 5"/>
                  <a:gd name="T87" fmla="*/ 2 h 4"/>
                  <a:gd name="T88" fmla="*/ 5 w 5"/>
                  <a:gd name="T89" fmla="*/ 2 h 4"/>
                  <a:gd name="T90" fmla="*/ 5 w 5"/>
                  <a:gd name="T91" fmla="*/ 1 h 4"/>
                  <a:gd name="T92" fmla="*/ 5 w 5"/>
                  <a:gd name="T93" fmla="*/ 2 h 4"/>
                  <a:gd name="T94" fmla="*/ 5 w 5"/>
                  <a:gd name="T9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17" name="Freeform 2990"/>
              <p:cNvSpPr>
                <a:spLocks/>
              </p:cNvSpPr>
              <p:nvPr/>
            </p:nvSpPr>
            <p:spPr bwMode="auto">
              <a:xfrm>
                <a:off x="3288" y="2688"/>
                <a:ext cx="5" cy="4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0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0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0 h 3"/>
                  <a:gd name="T26" fmla="*/ 1 w 5"/>
                  <a:gd name="T27" fmla="*/ 0 h 3"/>
                  <a:gd name="T28" fmla="*/ 2 w 5"/>
                  <a:gd name="T29" fmla="*/ 0 h 3"/>
                  <a:gd name="T30" fmla="*/ 2 w 5"/>
                  <a:gd name="T31" fmla="*/ 0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2 h 3"/>
                  <a:gd name="T50" fmla="*/ 2 w 5"/>
                  <a:gd name="T51" fmla="*/ 2 h 3"/>
                  <a:gd name="T52" fmla="*/ 2 w 5"/>
                  <a:gd name="T53" fmla="*/ 1 h 3"/>
                  <a:gd name="T54" fmla="*/ 3 w 5"/>
                  <a:gd name="T55" fmla="*/ 1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1 h 3"/>
                  <a:gd name="T64" fmla="*/ 3 w 5"/>
                  <a:gd name="T65" fmla="*/ 2 h 3"/>
                  <a:gd name="T66" fmla="*/ 3 w 5"/>
                  <a:gd name="T67" fmla="*/ 2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0 h 3"/>
                  <a:gd name="T74" fmla="*/ 4 w 5"/>
                  <a:gd name="T75" fmla="*/ 0 h 3"/>
                  <a:gd name="T76" fmla="*/ 4 w 5"/>
                  <a:gd name="T77" fmla="*/ 0 h 3"/>
                  <a:gd name="T78" fmla="*/ 4 w 5"/>
                  <a:gd name="T79" fmla="*/ 0 h 3"/>
                  <a:gd name="T80" fmla="*/ 4 w 5"/>
                  <a:gd name="T81" fmla="*/ 0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0 h 3"/>
                  <a:gd name="T88" fmla="*/ 4 w 5"/>
                  <a:gd name="T89" fmla="*/ 1 h 3"/>
                  <a:gd name="T90" fmla="*/ 4 w 5"/>
                  <a:gd name="T91" fmla="*/ 0 h 3"/>
                  <a:gd name="T92" fmla="*/ 4 w 5"/>
                  <a:gd name="T93" fmla="*/ 0 h 3"/>
                  <a:gd name="T94" fmla="*/ 5 w 5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18" name="Freeform 2991"/>
              <p:cNvSpPr>
                <a:spLocks/>
              </p:cNvSpPr>
              <p:nvPr/>
            </p:nvSpPr>
            <p:spPr bwMode="auto">
              <a:xfrm>
                <a:off x="3293" y="268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2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2 h 3"/>
                  <a:gd name="T14" fmla="*/ 0 w 4"/>
                  <a:gd name="T15" fmla="*/ 3 h 3"/>
                  <a:gd name="T16" fmla="*/ 0 w 4"/>
                  <a:gd name="T17" fmla="*/ 2 h 3"/>
                  <a:gd name="T18" fmla="*/ 0 w 4"/>
                  <a:gd name="T19" fmla="*/ 2 h 3"/>
                  <a:gd name="T20" fmla="*/ 0 w 4"/>
                  <a:gd name="T21" fmla="*/ 2 h 3"/>
                  <a:gd name="T22" fmla="*/ 1 w 4"/>
                  <a:gd name="T23" fmla="*/ 3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1 h 3"/>
                  <a:gd name="T32" fmla="*/ 1 w 4"/>
                  <a:gd name="T33" fmla="*/ 2 h 3"/>
                  <a:gd name="T34" fmla="*/ 1 w 4"/>
                  <a:gd name="T35" fmla="*/ 2 h 3"/>
                  <a:gd name="T36" fmla="*/ 1 w 4"/>
                  <a:gd name="T37" fmla="*/ 2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3 h 3"/>
                  <a:gd name="T44" fmla="*/ 2 w 4"/>
                  <a:gd name="T45" fmla="*/ 3 h 3"/>
                  <a:gd name="T46" fmla="*/ 2 w 4"/>
                  <a:gd name="T47" fmla="*/ 3 h 3"/>
                  <a:gd name="T48" fmla="*/ 2 w 4"/>
                  <a:gd name="T49" fmla="*/ 3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1 h 3"/>
                  <a:gd name="T72" fmla="*/ 3 w 4"/>
                  <a:gd name="T73" fmla="*/ 1 h 3"/>
                  <a:gd name="T74" fmla="*/ 3 w 4"/>
                  <a:gd name="T75" fmla="*/ 0 h 3"/>
                  <a:gd name="T76" fmla="*/ 3 w 4"/>
                  <a:gd name="T77" fmla="*/ 0 h 3"/>
                  <a:gd name="T78" fmla="*/ 3 w 4"/>
                  <a:gd name="T79" fmla="*/ 1 h 3"/>
                  <a:gd name="T80" fmla="*/ 3 w 4"/>
                  <a:gd name="T81" fmla="*/ 1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0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19" name="Freeform 2992"/>
              <p:cNvSpPr>
                <a:spLocks/>
              </p:cNvSpPr>
              <p:nvPr/>
            </p:nvSpPr>
            <p:spPr bwMode="auto">
              <a:xfrm>
                <a:off x="3296" y="2684"/>
                <a:ext cx="6" cy="3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0 h 2"/>
                  <a:gd name="T22" fmla="*/ 1 w 5"/>
                  <a:gd name="T23" fmla="*/ 2 h 2"/>
                  <a:gd name="T24" fmla="*/ 1 w 5"/>
                  <a:gd name="T25" fmla="*/ 2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5 w 5"/>
                  <a:gd name="T9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1020" name="Freeform 2993"/>
              <p:cNvSpPr>
                <a:spLocks/>
              </p:cNvSpPr>
              <p:nvPr/>
            </p:nvSpPr>
            <p:spPr bwMode="auto">
              <a:xfrm>
                <a:off x="3302" y="2685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1 h 4"/>
                  <a:gd name="T4" fmla="*/ 0 w 5"/>
                  <a:gd name="T5" fmla="*/ 2 h 4"/>
                  <a:gd name="T6" fmla="*/ 0 w 5"/>
                  <a:gd name="T7" fmla="*/ 0 h 4"/>
                  <a:gd name="T8" fmla="*/ 0 w 5"/>
                  <a:gd name="T9" fmla="*/ 0 h 4"/>
                  <a:gd name="T10" fmla="*/ 0 w 5"/>
                  <a:gd name="T11" fmla="*/ 1 h 4"/>
                  <a:gd name="T12" fmla="*/ 0 w 5"/>
                  <a:gd name="T13" fmla="*/ 1 h 4"/>
                  <a:gd name="T14" fmla="*/ 0 w 5"/>
                  <a:gd name="T15" fmla="*/ 1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1 h 4"/>
                  <a:gd name="T26" fmla="*/ 1 w 5"/>
                  <a:gd name="T27" fmla="*/ 1 h 4"/>
                  <a:gd name="T28" fmla="*/ 1 w 5"/>
                  <a:gd name="T29" fmla="*/ 2 h 4"/>
                  <a:gd name="T30" fmla="*/ 1 w 5"/>
                  <a:gd name="T31" fmla="*/ 2 h 4"/>
                  <a:gd name="T32" fmla="*/ 1 w 5"/>
                  <a:gd name="T33" fmla="*/ 3 h 4"/>
                  <a:gd name="T34" fmla="*/ 1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3 h 4"/>
                  <a:gd name="T42" fmla="*/ 2 w 5"/>
                  <a:gd name="T43" fmla="*/ 3 h 4"/>
                  <a:gd name="T44" fmla="*/ 2 w 5"/>
                  <a:gd name="T45" fmla="*/ 3 h 4"/>
                  <a:gd name="T46" fmla="*/ 2 w 5"/>
                  <a:gd name="T47" fmla="*/ 2 h 4"/>
                  <a:gd name="T48" fmla="*/ 2 w 5"/>
                  <a:gd name="T49" fmla="*/ 2 h 4"/>
                  <a:gd name="T50" fmla="*/ 2 w 5"/>
                  <a:gd name="T51" fmla="*/ 3 h 4"/>
                  <a:gd name="T52" fmla="*/ 2 w 5"/>
                  <a:gd name="T53" fmla="*/ 3 h 4"/>
                  <a:gd name="T54" fmla="*/ 2 w 5"/>
                  <a:gd name="T55" fmla="*/ 2 h 4"/>
                  <a:gd name="T56" fmla="*/ 3 w 5"/>
                  <a:gd name="T57" fmla="*/ 3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3 h 4"/>
                  <a:gd name="T64" fmla="*/ 3 w 5"/>
                  <a:gd name="T65" fmla="*/ 3 h 4"/>
                  <a:gd name="T66" fmla="*/ 3 w 5"/>
                  <a:gd name="T67" fmla="*/ 4 h 4"/>
                  <a:gd name="T68" fmla="*/ 3 w 5"/>
                  <a:gd name="T69" fmla="*/ 2 h 4"/>
                  <a:gd name="T70" fmla="*/ 3 w 5"/>
                  <a:gd name="T71" fmla="*/ 2 h 4"/>
                  <a:gd name="T72" fmla="*/ 3 w 5"/>
                  <a:gd name="T73" fmla="*/ 1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3 h 4"/>
                  <a:gd name="T82" fmla="*/ 4 w 5"/>
                  <a:gd name="T83" fmla="*/ 3 h 4"/>
                  <a:gd name="T84" fmla="*/ 4 w 5"/>
                  <a:gd name="T85" fmla="*/ 3 h 4"/>
                  <a:gd name="T86" fmla="*/ 4 w 5"/>
                  <a:gd name="T87" fmla="*/ 3 h 4"/>
                  <a:gd name="T88" fmla="*/ 4 w 5"/>
                  <a:gd name="T89" fmla="*/ 3 h 4"/>
                  <a:gd name="T90" fmla="*/ 4 w 5"/>
                  <a:gd name="T91" fmla="*/ 4 h 4"/>
                  <a:gd name="T92" fmla="*/ 4 w 5"/>
                  <a:gd name="T93" fmla="*/ 4 h 4"/>
                  <a:gd name="T94" fmla="*/ 5 w 5"/>
                  <a:gd name="T9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/>
              </a:extLst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021" name="Freeform 2995"/>
            <p:cNvSpPr>
              <a:spLocks/>
            </p:cNvSpPr>
            <p:nvPr/>
          </p:nvSpPr>
          <p:spPr bwMode="auto">
            <a:xfrm>
              <a:off x="4967845" y="5104070"/>
              <a:ext cx="7405" cy="12347"/>
            </a:xfrm>
            <a:custGeom>
              <a:avLst/>
              <a:gdLst>
                <a:gd name="T0" fmla="*/ 0 w 4"/>
                <a:gd name="T1" fmla="*/ 0 h 8"/>
                <a:gd name="T2" fmla="*/ 0 w 4"/>
                <a:gd name="T3" fmla="*/ 0 h 8"/>
                <a:gd name="T4" fmla="*/ 0 w 4"/>
                <a:gd name="T5" fmla="*/ 0 h 8"/>
                <a:gd name="T6" fmla="*/ 0 w 4"/>
                <a:gd name="T7" fmla="*/ 0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0 w 4"/>
                <a:gd name="T15" fmla="*/ 2 h 8"/>
                <a:gd name="T16" fmla="*/ 0 w 4"/>
                <a:gd name="T17" fmla="*/ 3 h 8"/>
                <a:gd name="T18" fmla="*/ 0 w 4"/>
                <a:gd name="T19" fmla="*/ 2 h 8"/>
                <a:gd name="T20" fmla="*/ 0 w 4"/>
                <a:gd name="T21" fmla="*/ 3 h 8"/>
                <a:gd name="T22" fmla="*/ 0 w 4"/>
                <a:gd name="T23" fmla="*/ 3 h 8"/>
                <a:gd name="T24" fmla="*/ 1 w 4"/>
                <a:gd name="T25" fmla="*/ 4 h 8"/>
                <a:gd name="T26" fmla="*/ 1 w 4"/>
                <a:gd name="T27" fmla="*/ 4 h 8"/>
                <a:gd name="T28" fmla="*/ 1 w 4"/>
                <a:gd name="T29" fmla="*/ 4 h 8"/>
                <a:gd name="T30" fmla="*/ 1 w 4"/>
                <a:gd name="T31" fmla="*/ 4 h 8"/>
                <a:gd name="T32" fmla="*/ 1 w 4"/>
                <a:gd name="T33" fmla="*/ 3 h 8"/>
                <a:gd name="T34" fmla="*/ 1 w 4"/>
                <a:gd name="T35" fmla="*/ 4 h 8"/>
                <a:gd name="T36" fmla="*/ 1 w 4"/>
                <a:gd name="T37" fmla="*/ 4 h 8"/>
                <a:gd name="T38" fmla="*/ 1 w 4"/>
                <a:gd name="T39" fmla="*/ 5 h 8"/>
                <a:gd name="T40" fmla="*/ 1 w 4"/>
                <a:gd name="T41" fmla="*/ 5 h 8"/>
                <a:gd name="T42" fmla="*/ 2 w 4"/>
                <a:gd name="T43" fmla="*/ 4 h 8"/>
                <a:gd name="T44" fmla="*/ 2 w 4"/>
                <a:gd name="T45" fmla="*/ 4 h 8"/>
                <a:gd name="T46" fmla="*/ 2 w 4"/>
                <a:gd name="T47" fmla="*/ 6 h 8"/>
                <a:gd name="T48" fmla="*/ 2 w 4"/>
                <a:gd name="T49" fmla="*/ 5 h 8"/>
                <a:gd name="T50" fmla="*/ 2 w 4"/>
                <a:gd name="T51" fmla="*/ 5 h 8"/>
                <a:gd name="T52" fmla="*/ 2 w 4"/>
                <a:gd name="T53" fmla="*/ 5 h 8"/>
                <a:gd name="T54" fmla="*/ 2 w 4"/>
                <a:gd name="T55" fmla="*/ 5 h 8"/>
                <a:gd name="T56" fmla="*/ 2 w 4"/>
                <a:gd name="T57" fmla="*/ 6 h 8"/>
                <a:gd name="T58" fmla="*/ 2 w 4"/>
                <a:gd name="T59" fmla="*/ 6 h 8"/>
                <a:gd name="T60" fmla="*/ 2 w 4"/>
                <a:gd name="T61" fmla="*/ 6 h 8"/>
                <a:gd name="T62" fmla="*/ 2 w 4"/>
                <a:gd name="T63" fmla="*/ 6 h 8"/>
                <a:gd name="T64" fmla="*/ 2 w 4"/>
                <a:gd name="T65" fmla="*/ 5 h 8"/>
                <a:gd name="T66" fmla="*/ 3 w 4"/>
                <a:gd name="T67" fmla="*/ 4 h 8"/>
                <a:gd name="T68" fmla="*/ 3 w 4"/>
                <a:gd name="T69" fmla="*/ 5 h 8"/>
                <a:gd name="T70" fmla="*/ 3 w 4"/>
                <a:gd name="T71" fmla="*/ 5 h 8"/>
                <a:gd name="T72" fmla="*/ 3 w 4"/>
                <a:gd name="T73" fmla="*/ 5 h 8"/>
                <a:gd name="T74" fmla="*/ 3 w 4"/>
                <a:gd name="T75" fmla="*/ 5 h 8"/>
                <a:gd name="T76" fmla="*/ 3 w 4"/>
                <a:gd name="T77" fmla="*/ 6 h 8"/>
                <a:gd name="T78" fmla="*/ 3 w 4"/>
                <a:gd name="T79" fmla="*/ 6 h 8"/>
                <a:gd name="T80" fmla="*/ 3 w 4"/>
                <a:gd name="T81" fmla="*/ 7 h 8"/>
                <a:gd name="T82" fmla="*/ 3 w 4"/>
                <a:gd name="T83" fmla="*/ 7 h 8"/>
                <a:gd name="T84" fmla="*/ 3 w 4"/>
                <a:gd name="T85" fmla="*/ 7 h 8"/>
                <a:gd name="T86" fmla="*/ 3 w 4"/>
                <a:gd name="T87" fmla="*/ 7 h 8"/>
                <a:gd name="T88" fmla="*/ 3 w 4"/>
                <a:gd name="T89" fmla="*/ 7 h 8"/>
                <a:gd name="T90" fmla="*/ 4 w 4"/>
                <a:gd name="T91" fmla="*/ 8 h 8"/>
                <a:gd name="T92" fmla="*/ 4 w 4"/>
                <a:gd name="T93" fmla="*/ 8 h 8"/>
                <a:gd name="T94" fmla="*/ 4 w 4"/>
                <a:gd name="T9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22" name="Freeform 2996"/>
            <p:cNvSpPr>
              <a:spLocks/>
            </p:cNvSpPr>
            <p:nvPr/>
          </p:nvSpPr>
          <p:spPr bwMode="auto">
            <a:xfrm>
              <a:off x="4975250" y="5114360"/>
              <a:ext cx="5554" cy="16463"/>
            </a:xfrm>
            <a:custGeom>
              <a:avLst/>
              <a:gdLst>
                <a:gd name="T0" fmla="*/ 0 w 4"/>
                <a:gd name="T1" fmla="*/ 1 h 10"/>
                <a:gd name="T2" fmla="*/ 0 w 4"/>
                <a:gd name="T3" fmla="*/ 1 h 10"/>
                <a:gd name="T4" fmla="*/ 0 w 4"/>
                <a:gd name="T5" fmla="*/ 1 h 10"/>
                <a:gd name="T6" fmla="*/ 0 w 4"/>
                <a:gd name="T7" fmla="*/ 1 h 10"/>
                <a:gd name="T8" fmla="*/ 0 w 4"/>
                <a:gd name="T9" fmla="*/ 3 h 10"/>
                <a:gd name="T10" fmla="*/ 0 w 4"/>
                <a:gd name="T11" fmla="*/ 3 h 10"/>
                <a:gd name="T12" fmla="*/ 0 w 4"/>
                <a:gd name="T13" fmla="*/ 2 h 10"/>
                <a:gd name="T14" fmla="*/ 1 w 4"/>
                <a:gd name="T15" fmla="*/ 2 h 10"/>
                <a:gd name="T16" fmla="*/ 1 w 4"/>
                <a:gd name="T17" fmla="*/ 2 h 10"/>
                <a:gd name="T18" fmla="*/ 1 w 4"/>
                <a:gd name="T19" fmla="*/ 3 h 10"/>
                <a:gd name="T20" fmla="*/ 1 w 4"/>
                <a:gd name="T21" fmla="*/ 3 h 10"/>
                <a:gd name="T22" fmla="*/ 1 w 4"/>
                <a:gd name="T23" fmla="*/ 3 h 10"/>
                <a:gd name="T24" fmla="*/ 1 w 4"/>
                <a:gd name="T25" fmla="*/ 3 h 10"/>
                <a:gd name="T26" fmla="*/ 1 w 4"/>
                <a:gd name="T27" fmla="*/ 5 h 10"/>
                <a:gd name="T28" fmla="*/ 1 w 4"/>
                <a:gd name="T29" fmla="*/ 5 h 10"/>
                <a:gd name="T30" fmla="*/ 1 w 4"/>
                <a:gd name="T31" fmla="*/ 3 h 10"/>
                <a:gd name="T32" fmla="*/ 1 w 4"/>
                <a:gd name="T33" fmla="*/ 4 h 10"/>
                <a:gd name="T34" fmla="*/ 1 w 4"/>
                <a:gd name="T35" fmla="*/ 4 h 10"/>
                <a:gd name="T36" fmla="*/ 2 w 4"/>
                <a:gd name="T37" fmla="*/ 4 h 10"/>
                <a:gd name="T38" fmla="*/ 2 w 4"/>
                <a:gd name="T39" fmla="*/ 4 h 10"/>
                <a:gd name="T40" fmla="*/ 2 w 4"/>
                <a:gd name="T41" fmla="*/ 4 h 10"/>
                <a:gd name="T42" fmla="*/ 2 w 4"/>
                <a:gd name="T43" fmla="*/ 3 h 10"/>
                <a:gd name="T44" fmla="*/ 2 w 4"/>
                <a:gd name="T45" fmla="*/ 6 h 10"/>
                <a:gd name="T46" fmla="*/ 2 w 4"/>
                <a:gd name="T47" fmla="*/ 6 h 10"/>
                <a:gd name="T48" fmla="*/ 2 w 4"/>
                <a:gd name="T49" fmla="*/ 5 h 10"/>
                <a:gd name="T50" fmla="*/ 2 w 4"/>
                <a:gd name="T51" fmla="*/ 6 h 10"/>
                <a:gd name="T52" fmla="*/ 2 w 4"/>
                <a:gd name="T53" fmla="*/ 6 h 10"/>
                <a:gd name="T54" fmla="*/ 2 w 4"/>
                <a:gd name="T55" fmla="*/ 6 h 10"/>
                <a:gd name="T56" fmla="*/ 2 w 4"/>
                <a:gd name="T57" fmla="*/ 6 h 10"/>
                <a:gd name="T58" fmla="*/ 2 w 4"/>
                <a:gd name="T59" fmla="*/ 6 h 10"/>
                <a:gd name="T60" fmla="*/ 3 w 4"/>
                <a:gd name="T61" fmla="*/ 7 h 10"/>
                <a:gd name="T62" fmla="*/ 3 w 4"/>
                <a:gd name="T63" fmla="*/ 7 h 10"/>
                <a:gd name="T64" fmla="*/ 3 w 4"/>
                <a:gd name="T65" fmla="*/ 7 h 10"/>
                <a:gd name="T66" fmla="*/ 3 w 4"/>
                <a:gd name="T67" fmla="*/ 7 h 10"/>
                <a:gd name="T68" fmla="*/ 3 w 4"/>
                <a:gd name="T69" fmla="*/ 6 h 10"/>
                <a:gd name="T70" fmla="*/ 3 w 4"/>
                <a:gd name="T71" fmla="*/ 6 h 10"/>
                <a:gd name="T72" fmla="*/ 3 w 4"/>
                <a:gd name="T73" fmla="*/ 7 h 10"/>
                <a:gd name="T74" fmla="*/ 3 w 4"/>
                <a:gd name="T75" fmla="*/ 7 h 10"/>
                <a:gd name="T76" fmla="*/ 3 w 4"/>
                <a:gd name="T77" fmla="*/ 8 h 10"/>
                <a:gd name="T78" fmla="*/ 3 w 4"/>
                <a:gd name="T79" fmla="*/ 8 h 10"/>
                <a:gd name="T80" fmla="*/ 4 w 4"/>
                <a:gd name="T81" fmla="*/ 8 h 10"/>
                <a:gd name="T82" fmla="*/ 4 w 4"/>
                <a:gd name="T83" fmla="*/ 8 h 10"/>
                <a:gd name="T84" fmla="*/ 4 w 4"/>
                <a:gd name="T85" fmla="*/ 8 h 10"/>
                <a:gd name="T86" fmla="*/ 4 w 4"/>
                <a:gd name="T87" fmla="*/ 8 h 10"/>
                <a:gd name="T88" fmla="*/ 4 w 4"/>
                <a:gd name="T89" fmla="*/ 8 h 10"/>
                <a:gd name="T90" fmla="*/ 4 w 4"/>
                <a:gd name="T91" fmla="*/ 9 h 10"/>
                <a:gd name="T92" fmla="*/ 4 w 4"/>
                <a:gd name="T93" fmla="*/ 9 h 10"/>
                <a:gd name="T94" fmla="*/ 4 w 4"/>
                <a:gd name="T95" fmla="*/ 9 h 10"/>
                <a:gd name="T96" fmla="*/ 4 w 4"/>
                <a:gd name="T9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23" name="Freeform 2997"/>
            <p:cNvSpPr>
              <a:spLocks/>
            </p:cNvSpPr>
            <p:nvPr/>
          </p:nvSpPr>
          <p:spPr bwMode="auto">
            <a:xfrm>
              <a:off x="4980805" y="5128765"/>
              <a:ext cx="5553" cy="18521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2 h 11"/>
                <a:gd name="T6" fmla="*/ 0 w 4"/>
                <a:gd name="T7" fmla="*/ 2 h 11"/>
                <a:gd name="T8" fmla="*/ 1 w 4"/>
                <a:gd name="T9" fmla="*/ 3 h 11"/>
                <a:gd name="T10" fmla="*/ 1 w 4"/>
                <a:gd name="T11" fmla="*/ 3 h 11"/>
                <a:gd name="T12" fmla="*/ 1 w 4"/>
                <a:gd name="T13" fmla="*/ 3 h 11"/>
                <a:gd name="T14" fmla="*/ 1 w 4"/>
                <a:gd name="T15" fmla="*/ 3 h 11"/>
                <a:gd name="T16" fmla="*/ 1 w 4"/>
                <a:gd name="T17" fmla="*/ 4 h 11"/>
                <a:gd name="T18" fmla="*/ 1 w 4"/>
                <a:gd name="T19" fmla="*/ 3 h 11"/>
                <a:gd name="T20" fmla="*/ 1 w 4"/>
                <a:gd name="T21" fmla="*/ 3 h 11"/>
                <a:gd name="T22" fmla="*/ 1 w 4"/>
                <a:gd name="T23" fmla="*/ 4 h 11"/>
                <a:gd name="T24" fmla="*/ 1 w 4"/>
                <a:gd name="T25" fmla="*/ 4 h 11"/>
                <a:gd name="T26" fmla="*/ 1 w 4"/>
                <a:gd name="T27" fmla="*/ 5 h 11"/>
                <a:gd name="T28" fmla="*/ 1 w 4"/>
                <a:gd name="T29" fmla="*/ 5 h 11"/>
                <a:gd name="T30" fmla="*/ 2 w 4"/>
                <a:gd name="T31" fmla="*/ 5 h 11"/>
                <a:gd name="T32" fmla="*/ 2 w 4"/>
                <a:gd name="T33" fmla="*/ 5 h 11"/>
                <a:gd name="T34" fmla="*/ 2 w 4"/>
                <a:gd name="T35" fmla="*/ 5 h 11"/>
                <a:gd name="T36" fmla="*/ 2 w 4"/>
                <a:gd name="T37" fmla="*/ 6 h 11"/>
                <a:gd name="T38" fmla="*/ 2 w 4"/>
                <a:gd name="T39" fmla="*/ 6 h 11"/>
                <a:gd name="T40" fmla="*/ 2 w 4"/>
                <a:gd name="T41" fmla="*/ 6 h 11"/>
                <a:gd name="T42" fmla="*/ 2 w 4"/>
                <a:gd name="T43" fmla="*/ 6 h 11"/>
                <a:gd name="T44" fmla="*/ 2 w 4"/>
                <a:gd name="T45" fmla="*/ 6 h 11"/>
                <a:gd name="T46" fmla="*/ 2 w 4"/>
                <a:gd name="T47" fmla="*/ 6 h 11"/>
                <a:gd name="T48" fmla="*/ 2 w 4"/>
                <a:gd name="T49" fmla="*/ 6 h 11"/>
                <a:gd name="T50" fmla="*/ 3 w 4"/>
                <a:gd name="T51" fmla="*/ 6 h 11"/>
                <a:gd name="T52" fmla="*/ 3 w 4"/>
                <a:gd name="T53" fmla="*/ 6 h 11"/>
                <a:gd name="T54" fmla="*/ 3 w 4"/>
                <a:gd name="T55" fmla="*/ 6 h 11"/>
                <a:gd name="T56" fmla="*/ 3 w 4"/>
                <a:gd name="T57" fmla="*/ 6 h 11"/>
                <a:gd name="T58" fmla="*/ 3 w 4"/>
                <a:gd name="T59" fmla="*/ 6 h 11"/>
                <a:gd name="T60" fmla="*/ 3 w 4"/>
                <a:gd name="T61" fmla="*/ 7 h 11"/>
                <a:gd name="T62" fmla="*/ 3 w 4"/>
                <a:gd name="T63" fmla="*/ 7 h 11"/>
                <a:gd name="T64" fmla="*/ 3 w 4"/>
                <a:gd name="T65" fmla="*/ 8 h 11"/>
                <a:gd name="T66" fmla="*/ 3 w 4"/>
                <a:gd name="T67" fmla="*/ 7 h 11"/>
                <a:gd name="T68" fmla="*/ 3 w 4"/>
                <a:gd name="T69" fmla="*/ 7 h 11"/>
                <a:gd name="T70" fmla="*/ 3 w 4"/>
                <a:gd name="T71" fmla="*/ 8 h 11"/>
                <a:gd name="T72" fmla="*/ 3 w 4"/>
                <a:gd name="T73" fmla="*/ 8 h 11"/>
                <a:gd name="T74" fmla="*/ 4 w 4"/>
                <a:gd name="T75" fmla="*/ 8 h 11"/>
                <a:gd name="T76" fmla="*/ 4 w 4"/>
                <a:gd name="T77" fmla="*/ 8 h 11"/>
                <a:gd name="T78" fmla="*/ 4 w 4"/>
                <a:gd name="T79" fmla="*/ 9 h 11"/>
                <a:gd name="T80" fmla="*/ 4 w 4"/>
                <a:gd name="T81" fmla="*/ 9 h 11"/>
                <a:gd name="T82" fmla="*/ 4 w 4"/>
                <a:gd name="T83" fmla="*/ 10 h 11"/>
                <a:gd name="T84" fmla="*/ 4 w 4"/>
                <a:gd name="T85" fmla="*/ 10 h 11"/>
                <a:gd name="T86" fmla="*/ 4 w 4"/>
                <a:gd name="T87" fmla="*/ 9 h 11"/>
                <a:gd name="T88" fmla="*/ 4 w 4"/>
                <a:gd name="T89" fmla="*/ 10 h 11"/>
                <a:gd name="T90" fmla="*/ 4 w 4"/>
                <a:gd name="T91" fmla="*/ 10 h 11"/>
                <a:gd name="T92" fmla="*/ 4 w 4"/>
                <a:gd name="T93" fmla="*/ 10 h 11"/>
                <a:gd name="T94" fmla="*/ 4 w 4"/>
                <a:gd name="T95" fmla="*/ 10 h 11"/>
                <a:gd name="T96" fmla="*/ 4 w 4"/>
                <a:gd name="T9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24" name="Freeform 2998"/>
            <p:cNvSpPr>
              <a:spLocks/>
            </p:cNvSpPr>
            <p:nvPr/>
          </p:nvSpPr>
          <p:spPr bwMode="auto">
            <a:xfrm>
              <a:off x="4986358" y="5147286"/>
              <a:ext cx="9257" cy="10289"/>
            </a:xfrm>
            <a:custGeom>
              <a:avLst/>
              <a:gdLst>
                <a:gd name="T0" fmla="*/ 1 w 5"/>
                <a:gd name="T1" fmla="*/ 0 h 7"/>
                <a:gd name="T2" fmla="*/ 1 w 5"/>
                <a:gd name="T3" fmla="*/ 0 h 7"/>
                <a:gd name="T4" fmla="*/ 1 w 5"/>
                <a:gd name="T5" fmla="*/ 0 h 7"/>
                <a:gd name="T6" fmla="*/ 1 w 5"/>
                <a:gd name="T7" fmla="*/ 0 h 7"/>
                <a:gd name="T8" fmla="*/ 1 w 5"/>
                <a:gd name="T9" fmla="*/ 0 h 7"/>
                <a:gd name="T10" fmla="*/ 1 w 5"/>
                <a:gd name="T11" fmla="*/ 0 h 7"/>
                <a:gd name="T12" fmla="*/ 1 w 5"/>
                <a:gd name="T13" fmla="*/ 2 h 7"/>
                <a:gd name="T14" fmla="*/ 1 w 5"/>
                <a:gd name="T15" fmla="*/ 1 h 7"/>
                <a:gd name="T16" fmla="*/ 1 w 5"/>
                <a:gd name="T17" fmla="*/ 2 h 7"/>
                <a:gd name="T18" fmla="*/ 1 w 5"/>
                <a:gd name="T19" fmla="*/ 1 h 7"/>
                <a:gd name="T20" fmla="*/ 1 w 5"/>
                <a:gd name="T21" fmla="*/ 1 h 7"/>
                <a:gd name="T22" fmla="*/ 2 w 5"/>
                <a:gd name="T23" fmla="*/ 2 h 7"/>
                <a:gd name="T24" fmla="*/ 2 w 5"/>
                <a:gd name="T25" fmla="*/ 2 h 7"/>
                <a:gd name="T26" fmla="*/ 2 w 5"/>
                <a:gd name="T27" fmla="*/ 2 h 7"/>
                <a:gd name="T28" fmla="*/ 2 w 5"/>
                <a:gd name="T29" fmla="*/ 2 h 7"/>
                <a:gd name="T30" fmla="*/ 2 w 5"/>
                <a:gd name="T31" fmla="*/ 2 h 7"/>
                <a:gd name="T32" fmla="*/ 2 w 5"/>
                <a:gd name="T33" fmla="*/ 1 h 7"/>
                <a:gd name="T34" fmla="*/ 2 w 5"/>
                <a:gd name="T35" fmla="*/ 2 h 7"/>
                <a:gd name="T36" fmla="*/ 2 w 5"/>
                <a:gd name="T37" fmla="*/ 2 h 7"/>
                <a:gd name="T38" fmla="*/ 2 w 5"/>
                <a:gd name="T39" fmla="*/ 3 h 7"/>
                <a:gd name="T40" fmla="*/ 2 w 5"/>
                <a:gd name="T41" fmla="*/ 3 h 7"/>
                <a:gd name="T42" fmla="*/ 2 w 5"/>
                <a:gd name="T43" fmla="*/ 2 h 7"/>
                <a:gd name="T44" fmla="*/ 3 w 5"/>
                <a:gd name="T45" fmla="*/ 3 h 7"/>
                <a:gd name="T46" fmla="*/ 3 w 5"/>
                <a:gd name="T47" fmla="*/ 3 h 7"/>
                <a:gd name="T48" fmla="*/ 3 w 5"/>
                <a:gd name="T49" fmla="*/ 2 h 7"/>
                <a:gd name="T50" fmla="*/ 3 w 5"/>
                <a:gd name="T51" fmla="*/ 3 h 7"/>
                <a:gd name="T52" fmla="*/ 3 w 5"/>
                <a:gd name="T53" fmla="*/ 3 h 7"/>
                <a:gd name="T54" fmla="*/ 3 w 5"/>
                <a:gd name="T55" fmla="*/ 4 h 7"/>
                <a:gd name="T56" fmla="*/ 3 w 5"/>
                <a:gd name="T57" fmla="*/ 4 h 7"/>
                <a:gd name="T58" fmla="*/ 3 w 5"/>
                <a:gd name="T59" fmla="*/ 5 h 7"/>
                <a:gd name="T60" fmla="*/ 3 w 5"/>
                <a:gd name="T61" fmla="*/ 4 h 7"/>
                <a:gd name="T62" fmla="*/ 3 w 5"/>
                <a:gd name="T63" fmla="*/ 4 h 7"/>
                <a:gd name="T64" fmla="*/ 3 w 5"/>
                <a:gd name="T65" fmla="*/ 5 h 7"/>
                <a:gd name="T66" fmla="*/ 3 w 5"/>
                <a:gd name="T67" fmla="*/ 4 h 7"/>
                <a:gd name="T68" fmla="*/ 4 w 5"/>
                <a:gd name="T69" fmla="*/ 5 h 7"/>
                <a:gd name="T70" fmla="*/ 4 w 5"/>
                <a:gd name="T71" fmla="*/ 5 h 7"/>
                <a:gd name="T72" fmla="*/ 4 w 5"/>
                <a:gd name="T73" fmla="*/ 6 h 7"/>
                <a:gd name="T74" fmla="*/ 4 w 5"/>
                <a:gd name="T75" fmla="*/ 6 h 7"/>
                <a:gd name="T76" fmla="*/ 4 w 5"/>
                <a:gd name="T77" fmla="*/ 5 h 7"/>
                <a:gd name="T78" fmla="*/ 4 w 5"/>
                <a:gd name="T79" fmla="*/ 4 h 7"/>
                <a:gd name="T80" fmla="*/ 4 w 5"/>
                <a:gd name="T81" fmla="*/ 5 h 7"/>
                <a:gd name="T82" fmla="*/ 4 w 5"/>
                <a:gd name="T83" fmla="*/ 5 h 7"/>
                <a:gd name="T84" fmla="*/ 4 w 5"/>
                <a:gd name="T85" fmla="*/ 6 h 7"/>
                <a:gd name="T86" fmla="*/ 4 w 5"/>
                <a:gd name="T87" fmla="*/ 6 h 7"/>
                <a:gd name="T88" fmla="*/ 5 w 5"/>
                <a:gd name="T89" fmla="*/ 5 h 7"/>
                <a:gd name="T90" fmla="*/ 5 w 5"/>
                <a:gd name="T91" fmla="*/ 6 h 7"/>
                <a:gd name="T92" fmla="*/ 5 w 5"/>
                <a:gd name="T93" fmla="*/ 6 h 7"/>
                <a:gd name="T94" fmla="*/ 5 w 5"/>
                <a:gd name="T95" fmla="*/ 7 h 7"/>
                <a:gd name="T96" fmla="*/ 5 w 5"/>
                <a:gd name="T9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25" name="Freeform 2999"/>
            <p:cNvSpPr>
              <a:spLocks/>
            </p:cNvSpPr>
            <p:nvPr/>
          </p:nvSpPr>
          <p:spPr bwMode="auto">
            <a:xfrm>
              <a:off x="4995615" y="5155517"/>
              <a:ext cx="5553" cy="12347"/>
            </a:xfrm>
            <a:custGeom>
              <a:avLst/>
              <a:gdLst>
                <a:gd name="T0" fmla="*/ 0 w 4"/>
                <a:gd name="T1" fmla="*/ 1 h 7"/>
                <a:gd name="T2" fmla="*/ 0 w 4"/>
                <a:gd name="T3" fmla="*/ 0 h 7"/>
                <a:gd name="T4" fmla="*/ 0 w 4"/>
                <a:gd name="T5" fmla="*/ 0 h 7"/>
                <a:gd name="T6" fmla="*/ 0 w 4"/>
                <a:gd name="T7" fmla="*/ 1 h 7"/>
                <a:gd name="T8" fmla="*/ 0 w 4"/>
                <a:gd name="T9" fmla="*/ 1 h 7"/>
                <a:gd name="T10" fmla="*/ 0 w 4"/>
                <a:gd name="T11" fmla="*/ 1 h 7"/>
                <a:gd name="T12" fmla="*/ 1 w 4"/>
                <a:gd name="T13" fmla="*/ 2 h 7"/>
                <a:gd name="T14" fmla="*/ 1 w 4"/>
                <a:gd name="T15" fmla="*/ 1 h 7"/>
                <a:gd name="T16" fmla="*/ 1 w 4"/>
                <a:gd name="T17" fmla="*/ 1 h 7"/>
                <a:gd name="T18" fmla="*/ 1 w 4"/>
                <a:gd name="T19" fmla="*/ 1 h 7"/>
                <a:gd name="T20" fmla="*/ 1 w 4"/>
                <a:gd name="T21" fmla="*/ 2 h 7"/>
                <a:gd name="T22" fmla="*/ 1 w 4"/>
                <a:gd name="T23" fmla="*/ 1 h 7"/>
                <a:gd name="T24" fmla="*/ 1 w 4"/>
                <a:gd name="T25" fmla="*/ 1 h 7"/>
                <a:gd name="T26" fmla="*/ 1 w 4"/>
                <a:gd name="T27" fmla="*/ 1 h 7"/>
                <a:gd name="T28" fmla="*/ 1 w 4"/>
                <a:gd name="T29" fmla="*/ 2 h 7"/>
                <a:gd name="T30" fmla="*/ 1 w 4"/>
                <a:gd name="T31" fmla="*/ 2 h 7"/>
                <a:gd name="T32" fmla="*/ 2 w 4"/>
                <a:gd name="T33" fmla="*/ 2 h 7"/>
                <a:gd name="T34" fmla="*/ 2 w 4"/>
                <a:gd name="T35" fmla="*/ 2 h 7"/>
                <a:gd name="T36" fmla="*/ 2 w 4"/>
                <a:gd name="T37" fmla="*/ 2 h 7"/>
                <a:gd name="T38" fmla="*/ 2 w 4"/>
                <a:gd name="T39" fmla="*/ 2 h 7"/>
                <a:gd name="T40" fmla="*/ 2 w 4"/>
                <a:gd name="T41" fmla="*/ 2 h 7"/>
                <a:gd name="T42" fmla="*/ 2 w 4"/>
                <a:gd name="T43" fmla="*/ 3 h 7"/>
                <a:gd name="T44" fmla="*/ 2 w 4"/>
                <a:gd name="T45" fmla="*/ 3 h 7"/>
                <a:gd name="T46" fmla="*/ 2 w 4"/>
                <a:gd name="T47" fmla="*/ 4 h 7"/>
                <a:gd name="T48" fmla="*/ 2 w 4"/>
                <a:gd name="T49" fmla="*/ 4 h 7"/>
                <a:gd name="T50" fmla="*/ 2 w 4"/>
                <a:gd name="T51" fmla="*/ 3 h 7"/>
                <a:gd name="T52" fmla="*/ 3 w 4"/>
                <a:gd name="T53" fmla="*/ 2 h 7"/>
                <a:gd name="T54" fmla="*/ 3 w 4"/>
                <a:gd name="T55" fmla="*/ 2 h 7"/>
                <a:gd name="T56" fmla="*/ 3 w 4"/>
                <a:gd name="T57" fmla="*/ 3 h 7"/>
                <a:gd name="T58" fmla="*/ 3 w 4"/>
                <a:gd name="T59" fmla="*/ 3 h 7"/>
                <a:gd name="T60" fmla="*/ 3 w 4"/>
                <a:gd name="T61" fmla="*/ 3 h 7"/>
                <a:gd name="T62" fmla="*/ 3 w 4"/>
                <a:gd name="T63" fmla="*/ 3 h 7"/>
                <a:gd name="T64" fmla="*/ 3 w 4"/>
                <a:gd name="T65" fmla="*/ 4 h 7"/>
                <a:gd name="T66" fmla="*/ 3 w 4"/>
                <a:gd name="T67" fmla="*/ 4 h 7"/>
                <a:gd name="T68" fmla="*/ 3 w 4"/>
                <a:gd name="T69" fmla="*/ 4 h 7"/>
                <a:gd name="T70" fmla="*/ 3 w 4"/>
                <a:gd name="T71" fmla="*/ 4 h 7"/>
                <a:gd name="T72" fmla="*/ 3 w 4"/>
                <a:gd name="T73" fmla="*/ 5 h 7"/>
                <a:gd name="T74" fmla="*/ 3 w 4"/>
                <a:gd name="T75" fmla="*/ 5 h 7"/>
                <a:gd name="T76" fmla="*/ 3 w 4"/>
                <a:gd name="T77" fmla="*/ 5 h 7"/>
                <a:gd name="T78" fmla="*/ 3 w 4"/>
                <a:gd name="T79" fmla="*/ 5 h 7"/>
                <a:gd name="T80" fmla="*/ 4 w 4"/>
                <a:gd name="T81" fmla="*/ 5 h 7"/>
                <a:gd name="T82" fmla="*/ 4 w 4"/>
                <a:gd name="T83" fmla="*/ 5 h 7"/>
                <a:gd name="T84" fmla="*/ 4 w 4"/>
                <a:gd name="T85" fmla="*/ 5 h 7"/>
                <a:gd name="T86" fmla="*/ 4 w 4"/>
                <a:gd name="T87" fmla="*/ 7 h 7"/>
                <a:gd name="T88" fmla="*/ 4 w 4"/>
                <a:gd name="T89" fmla="*/ 7 h 7"/>
                <a:gd name="T90" fmla="*/ 4 w 4"/>
                <a:gd name="T91" fmla="*/ 4 h 7"/>
                <a:gd name="T92" fmla="*/ 4 w 4"/>
                <a:gd name="T93" fmla="*/ 5 h 7"/>
                <a:gd name="T94" fmla="*/ 4 w 4"/>
                <a:gd name="T9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26" name="Freeform 3000"/>
            <p:cNvSpPr>
              <a:spLocks/>
            </p:cNvSpPr>
            <p:nvPr/>
          </p:nvSpPr>
          <p:spPr bwMode="auto">
            <a:xfrm>
              <a:off x="5001168" y="5163748"/>
              <a:ext cx="7405" cy="8231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1 w 5"/>
                <a:gd name="T5" fmla="*/ 1 h 5"/>
                <a:gd name="T6" fmla="*/ 1 w 5"/>
                <a:gd name="T7" fmla="*/ 1 h 5"/>
                <a:gd name="T8" fmla="*/ 1 w 5"/>
                <a:gd name="T9" fmla="*/ 2 h 5"/>
                <a:gd name="T10" fmla="*/ 1 w 5"/>
                <a:gd name="T11" fmla="*/ 2 h 5"/>
                <a:gd name="T12" fmla="*/ 1 w 5"/>
                <a:gd name="T13" fmla="*/ 0 h 5"/>
                <a:gd name="T14" fmla="*/ 1 w 5"/>
                <a:gd name="T15" fmla="*/ 1 h 5"/>
                <a:gd name="T16" fmla="*/ 1 w 5"/>
                <a:gd name="T17" fmla="*/ 1 h 5"/>
                <a:gd name="T18" fmla="*/ 1 w 5"/>
                <a:gd name="T19" fmla="*/ 1 h 5"/>
                <a:gd name="T20" fmla="*/ 1 w 5"/>
                <a:gd name="T21" fmla="*/ 2 h 5"/>
                <a:gd name="T22" fmla="*/ 1 w 5"/>
                <a:gd name="T23" fmla="*/ 1 h 5"/>
                <a:gd name="T24" fmla="*/ 1 w 5"/>
                <a:gd name="T25" fmla="*/ 0 h 5"/>
                <a:gd name="T26" fmla="*/ 2 w 5"/>
                <a:gd name="T27" fmla="*/ 1 h 5"/>
                <a:gd name="T28" fmla="*/ 2 w 5"/>
                <a:gd name="T29" fmla="*/ 1 h 5"/>
                <a:gd name="T30" fmla="*/ 2 w 5"/>
                <a:gd name="T31" fmla="*/ 2 h 5"/>
                <a:gd name="T32" fmla="*/ 2 w 5"/>
                <a:gd name="T33" fmla="*/ 2 h 5"/>
                <a:gd name="T34" fmla="*/ 2 w 5"/>
                <a:gd name="T35" fmla="*/ 2 h 5"/>
                <a:gd name="T36" fmla="*/ 2 w 5"/>
                <a:gd name="T37" fmla="*/ 1 h 5"/>
                <a:gd name="T38" fmla="*/ 2 w 5"/>
                <a:gd name="T39" fmla="*/ 1 h 5"/>
                <a:gd name="T40" fmla="*/ 2 w 5"/>
                <a:gd name="T41" fmla="*/ 2 h 5"/>
                <a:gd name="T42" fmla="*/ 2 w 5"/>
                <a:gd name="T43" fmla="*/ 2 h 5"/>
                <a:gd name="T44" fmla="*/ 2 w 5"/>
                <a:gd name="T45" fmla="*/ 3 h 5"/>
                <a:gd name="T46" fmla="*/ 2 w 5"/>
                <a:gd name="T47" fmla="*/ 3 h 5"/>
                <a:gd name="T48" fmla="*/ 2 w 5"/>
                <a:gd name="T49" fmla="*/ 2 h 5"/>
                <a:gd name="T50" fmla="*/ 3 w 5"/>
                <a:gd name="T51" fmla="*/ 3 h 5"/>
                <a:gd name="T52" fmla="*/ 3 w 5"/>
                <a:gd name="T53" fmla="*/ 3 h 5"/>
                <a:gd name="T54" fmla="*/ 3 w 5"/>
                <a:gd name="T55" fmla="*/ 2 h 5"/>
                <a:gd name="T56" fmla="*/ 3 w 5"/>
                <a:gd name="T57" fmla="*/ 3 h 5"/>
                <a:gd name="T58" fmla="*/ 3 w 5"/>
                <a:gd name="T59" fmla="*/ 3 h 5"/>
                <a:gd name="T60" fmla="*/ 3 w 5"/>
                <a:gd name="T61" fmla="*/ 4 h 5"/>
                <a:gd name="T62" fmla="*/ 3 w 5"/>
                <a:gd name="T63" fmla="*/ 4 h 5"/>
                <a:gd name="T64" fmla="*/ 3 w 5"/>
                <a:gd name="T65" fmla="*/ 4 h 5"/>
                <a:gd name="T66" fmla="*/ 3 w 5"/>
                <a:gd name="T67" fmla="*/ 4 h 5"/>
                <a:gd name="T68" fmla="*/ 3 w 5"/>
                <a:gd name="T69" fmla="*/ 4 h 5"/>
                <a:gd name="T70" fmla="*/ 4 w 5"/>
                <a:gd name="T71" fmla="*/ 4 h 5"/>
                <a:gd name="T72" fmla="*/ 4 w 5"/>
                <a:gd name="T73" fmla="*/ 4 h 5"/>
                <a:gd name="T74" fmla="*/ 4 w 5"/>
                <a:gd name="T75" fmla="*/ 4 h 5"/>
                <a:gd name="T76" fmla="*/ 4 w 5"/>
                <a:gd name="T77" fmla="*/ 4 h 5"/>
                <a:gd name="T78" fmla="*/ 4 w 5"/>
                <a:gd name="T79" fmla="*/ 4 h 5"/>
                <a:gd name="T80" fmla="*/ 4 w 5"/>
                <a:gd name="T81" fmla="*/ 4 h 5"/>
                <a:gd name="T82" fmla="*/ 4 w 5"/>
                <a:gd name="T83" fmla="*/ 4 h 5"/>
                <a:gd name="T84" fmla="*/ 4 w 5"/>
                <a:gd name="T85" fmla="*/ 4 h 5"/>
                <a:gd name="T86" fmla="*/ 4 w 5"/>
                <a:gd name="T87" fmla="*/ 4 h 5"/>
                <a:gd name="T88" fmla="*/ 4 w 5"/>
                <a:gd name="T89" fmla="*/ 4 h 5"/>
                <a:gd name="T90" fmla="*/ 4 w 5"/>
                <a:gd name="T91" fmla="*/ 4 h 5"/>
                <a:gd name="T92" fmla="*/ 4 w 5"/>
                <a:gd name="T93" fmla="*/ 5 h 5"/>
                <a:gd name="T94" fmla="*/ 5 w 5"/>
                <a:gd name="T95" fmla="*/ 5 h 5"/>
                <a:gd name="T96" fmla="*/ 5 w 5"/>
                <a:gd name="T9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27" name="Freeform 3001"/>
            <p:cNvSpPr>
              <a:spLocks/>
            </p:cNvSpPr>
            <p:nvPr/>
          </p:nvSpPr>
          <p:spPr bwMode="auto">
            <a:xfrm>
              <a:off x="5008573" y="5171980"/>
              <a:ext cx="7405" cy="12347"/>
            </a:xfrm>
            <a:custGeom>
              <a:avLst/>
              <a:gdLst>
                <a:gd name="T0" fmla="*/ 0 w 4"/>
                <a:gd name="T1" fmla="*/ 0 h 7"/>
                <a:gd name="T2" fmla="*/ 0 w 4"/>
                <a:gd name="T3" fmla="*/ 0 h 7"/>
                <a:gd name="T4" fmla="*/ 0 w 4"/>
                <a:gd name="T5" fmla="*/ 1 h 7"/>
                <a:gd name="T6" fmla="*/ 0 w 4"/>
                <a:gd name="T7" fmla="*/ 1 h 7"/>
                <a:gd name="T8" fmla="*/ 0 w 4"/>
                <a:gd name="T9" fmla="*/ 1 h 7"/>
                <a:gd name="T10" fmla="*/ 0 w 4"/>
                <a:gd name="T11" fmla="*/ 1 h 7"/>
                <a:gd name="T12" fmla="*/ 0 w 4"/>
                <a:gd name="T13" fmla="*/ 2 h 7"/>
                <a:gd name="T14" fmla="*/ 0 w 4"/>
                <a:gd name="T15" fmla="*/ 2 h 7"/>
                <a:gd name="T16" fmla="*/ 0 w 4"/>
                <a:gd name="T17" fmla="*/ 1 h 7"/>
                <a:gd name="T18" fmla="*/ 0 w 4"/>
                <a:gd name="T19" fmla="*/ 1 h 7"/>
                <a:gd name="T20" fmla="*/ 0 w 4"/>
                <a:gd name="T21" fmla="*/ 1 h 7"/>
                <a:gd name="T22" fmla="*/ 1 w 4"/>
                <a:gd name="T23" fmla="*/ 1 h 7"/>
                <a:gd name="T24" fmla="*/ 1 w 4"/>
                <a:gd name="T25" fmla="*/ 2 h 7"/>
                <a:gd name="T26" fmla="*/ 1 w 4"/>
                <a:gd name="T27" fmla="*/ 2 h 7"/>
                <a:gd name="T28" fmla="*/ 1 w 4"/>
                <a:gd name="T29" fmla="*/ 2 h 7"/>
                <a:gd name="T30" fmla="*/ 1 w 4"/>
                <a:gd name="T31" fmla="*/ 2 h 7"/>
                <a:gd name="T32" fmla="*/ 1 w 4"/>
                <a:gd name="T33" fmla="*/ 2 h 7"/>
                <a:gd name="T34" fmla="*/ 1 w 4"/>
                <a:gd name="T35" fmla="*/ 2 h 7"/>
                <a:gd name="T36" fmla="*/ 1 w 4"/>
                <a:gd name="T37" fmla="*/ 4 h 7"/>
                <a:gd name="T38" fmla="*/ 1 w 4"/>
                <a:gd name="T39" fmla="*/ 4 h 7"/>
                <a:gd name="T40" fmla="*/ 1 w 4"/>
                <a:gd name="T41" fmla="*/ 3 h 7"/>
                <a:gd name="T42" fmla="*/ 2 w 4"/>
                <a:gd name="T43" fmla="*/ 3 h 7"/>
                <a:gd name="T44" fmla="*/ 2 w 4"/>
                <a:gd name="T45" fmla="*/ 4 h 7"/>
                <a:gd name="T46" fmla="*/ 2 w 4"/>
                <a:gd name="T47" fmla="*/ 4 h 7"/>
                <a:gd name="T48" fmla="*/ 2 w 4"/>
                <a:gd name="T49" fmla="*/ 4 h 7"/>
                <a:gd name="T50" fmla="*/ 2 w 4"/>
                <a:gd name="T51" fmla="*/ 4 h 7"/>
                <a:gd name="T52" fmla="*/ 2 w 4"/>
                <a:gd name="T53" fmla="*/ 5 h 7"/>
                <a:gd name="T54" fmla="*/ 2 w 4"/>
                <a:gd name="T55" fmla="*/ 5 h 7"/>
                <a:gd name="T56" fmla="*/ 2 w 4"/>
                <a:gd name="T57" fmla="*/ 4 h 7"/>
                <a:gd name="T58" fmla="*/ 2 w 4"/>
                <a:gd name="T59" fmla="*/ 6 h 7"/>
                <a:gd name="T60" fmla="*/ 2 w 4"/>
                <a:gd name="T61" fmla="*/ 5 h 7"/>
                <a:gd name="T62" fmla="*/ 2 w 4"/>
                <a:gd name="T63" fmla="*/ 4 h 7"/>
                <a:gd name="T64" fmla="*/ 3 w 4"/>
                <a:gd name="T65" fmla="*/ 5 h 7"/>
                <a:gd name="T66" fmla="*/ 3 w 4"/>
                <a:gd name="T67" fmla="*/ 5 h 7"/>
                <a:gd name="T68" fmla="*/ 3 w 4"/>
                <a:gd name="T69" fmla="*/ 6 h 7"/>
                <a:gd name="T70" fmla="*/ 3 w 4"/>
                <a:gd name="T71" fmla="*/ 6 h 7"/>
                <a:gd name="T72" fmla="*/ 3 w 4"/>
                <a:gd name="T73" fmla="*/ 7 h 7"/>
                <a:gd name="T74" fmla="*/ 3 w 4"/>
                <a:gd name="T75" fmla="*/ 7 h 7"/>
                <a:gd name="T76" fmla="*/ 3 w 4"/>
                <a:gd name="T77" fmla="*/ 5 h 7"/>
                <a:gd name="T78" fmla="*/ 3 w 4"/>
                <a:gd name="T79" fmla="*/ 6 h 7"/>
                <a:gd name="T80" fmla="*/ 3 w 4"/>
                <a:gd name="T81" fmla="*/ 6 h 7"/>
                <a:gd name="T82" fmla="*/ 3 w 4"/>
                <a:gd name="T83" fmla="*/ 7 h 7"/>
                <a:gd name="T84" fmla="*/ 3 w 4"/>
                <a:gd name="T85" fmla="*/ 7 h 7"/>
                <a:gd name="T86" fmla="*/ 4 w 4"/>
                <a:gd name="T87" fmla="*/ 6 h 7"/>
                <a:gd name="T88" fmla="*/ 4 w 4"/>
                <a:gd name="T89" fmla="*/ 6 h 7"/>
                <a:gd name="T90" fmla="*/ 4 w 4"/>
                <a:gd name="T91" fmla="*/ 6 h 7"/>
                <a:gd name="T92" fmla="*/ 4 w 4"/>
                <a:gd name="T93" fmla="*/ 6 h 7"/>
                <a:gd name="T94" fmla="*/ 4 w 4"/>
                <a:gd name="T9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28" name="Freeform 3002"/>
            <p:cNvSpPr>
              <a:spLocks/>
            </p:cNvSpPr>
            <p:nvPr/>
          </p:nvSpPr>
          <p:spPr bwMode="auto">
            <a:xfrm>
              <a:off x="5015978" y="5182268"/>
              <a:ext cx="5554" cy="8231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1 h 6"/>
                <a:gd name="T4" fmla="*/ 0 w 4"/>
                <a:gd name="T5" fmla="*/ 1 h 6"/>
                <a:gd name="T6" fmla="*/ 0 w 4"/>
                <a:gd name="T7" fmla="*/ 1 h 6"/>
                <a:gd name="T8" fmla="*/ 0 w 4"/>
                <a:gd name="T9" fmla="*/ 1 h 6"/>
                <a:gd name="T10" fmla="*/ 1 w 4"/>
                <a:gd name="T11" fmla="*/ 1 h 6"/>
                <a:gd name="T12" fmla="*/ 1 w 4"/>
                <a:gd name="T13" fmla="*/ 1 h 6"/>
                <a:gd name="T14" fmla="*/ 1 w 4"/>
                <a:gd name="T15" fmla="*/ 2 h 6"/>
                <a:gd name="T16" fmla="*/ 1 w 4"/>
                <a:gd name="T17" fmla="*/ 2 h 6"/>
                <a:gd name="T18" fmla="*/ 1 w 4"/>
                <a:gd name="T19" fmla="*/ 1 h 6"/>
                <a:gd name="T20" fmla="*/ 1 w 4"/>
                <a:gd name="T21" fmla="*/ 1 h 6"/>
                <a:gd name="T22" fmla="*/ 1 w 4"/>
                <a:gd name="T23" fmla="*/ 1 h 6"/>
                <a:gd name="T24" fmla="*/ 1 w 4"/>
                <a:gd name="T25" fmla="*/ 3 h 6"/>
                <a:gd name="T26" fmla="*/ 1 w 4"/>
                <a:gd name="T27" fmla="*/ 3 h 6"/>
                <a:gd name="T28" fmla="*/ 1 w 4"/>
                <a:gd name="T29" fmla="*/ 2 h 6"/>
                <a:gd name="T30" fmla="*/ 1 w 4"/>
                <a:gd name="T31" fmla="*/ 2 h 6"/>
                <a:gd name="T32" fmla="*/ 1 w 4"/>
                <a:gd name="T33" fmla="*/ 2 h 6"/>
                <a:gd name="T34" fmla="*/ 2 w 4"/>
                <a:gd name="T35" fmla="*/ 3 h 6"/>
                <a:gd name="T36" fmla="*/ 2 w 4"/>
                <a:gd name="T37" fmla="*/ 2 h 6"/>
                <a:gd name="T38" fmla="*/ 2 w 4"/>
                <a:gd name="T39" fmla="*/ 2 h 6"/>
                <a:gd name="T40" fmla="*/ 2 w 4"/>
                <a:gd name="T41" fmla="*/ 2 h 6"/>
                <a:gd name="T42" fmla="*/ 2 w 4"/>
                <a:gd name="T43" fmla="*/ 2 h 6"/>
                <a:gd name="T44" fmla="*/ 2 w 4"/>
                <a:gd name="T45" fmla="*/ 2 h 6"/>
                <a:gd name="T46" fmla="*/ 2 w 4"/>
                <a:gd name="T47" fmla="*/ 2 h 6"/>
                <a:gd name="T48" fmla="*/ 2 w 4"/>
                <a:gd name="T49" fmla="*/ 4 h 6"/>
                <a:gd name="T50" fmla="*/ 2 w 4"/>
                <a:gd name="T51" fmla="*/ 4 h 6"/>
                <a:gd name="T52" fmla="*/ 2 w 4"/>
                <a:gd name="T53" fmla="*/ 4 h 6"/>
                <a:gd name="T54" fmla="*/ 2 w 4"/>
                <a:gd name="T55" fmla="*/ 4 h 6"/>
                <a:gd name="T56" fmla="*/ 2 w 4"/>
                <a:gd name="T57" fmla="*/ 4 h 6"/>
                <a:gd name="T58" fmla="*/ 3 w 4"/>
                <a:gd name="T59" fmla="*/ 4 h 6"/>
                <a:gd name="T60" fmla="*/ 3 w 4"/>
                <a:gd name="T61" fmla="*/ 4 h 6"/>
                <a:gd name="T62" fmla="*/ 3 w 4"/>
                <a:gd name="T63" fmla="*/ 5 h 6"/>
                <a:gd name="T64" fmla="*/ 3 w 4"/>
                <a:gd name="T65" fmla="*/ 5 h 6"/>
                <a:gd name="T66" fmla="*/ 3 w 4"/>
                <a:gd name="T67" fmla="*/ 5 h 6"/>
                <a:gd name="T68" fmla="*/ 3 w 4"/>
                <a:gd name="T69" fmla="*/ 4 h 6"/>
                <a:gd name="T70" fmla="*/ 3 w 4"/>
                <a:gd name="T71" fmla="*/ 4 h 6"/>
                <a:gd name="T72" fmla="*/ 3 w 4"/>
                <a:gd name="T73" fmla="*/ 5 h 6"/>
                <a:gd name="T74" fmla="*/ 3 w 4"/>
                <a:gd name="T75" fmla="*/ 4 h 6"/>
                <a:gd name="T76" fmla="*/ 3 w 4"/>
                <a:gd name="T77" fmla="*/ 4 h 6"/>
                <a:gd name="T78" fmla="*/ 4 w 4"/>
                <a:gd name="T79" fmla="*/ 6 h 6"/>
                <a:gd name="T80" fmla="*/ 4 w 4"/>
                <a:gd name="T81" fmla="*/ 6 h 6"/>
                <a:gd name="T82" fmla="*/ 4 w 4"/>
                <a:gd name="T83" fmla="*/ 6 h 6"/>
                <a:gd name="T84" fmla="*/ 4 w 4"/>
                <a:gd name="T85" fmla="*/ 6 h 6"/>
                <a:gd name="T86" fmla="*/ 4 w 4"/>
                <a:gd name="T87" fmla="*/ 6 h 6"/>
                <a:gd name="T88" fmla="*/ 4 w 4"/>
                <a:gd name="T89" fmla="*/ 6 h 6"/>
                <a:gd name="T90" fmla="*/ 4 w 4"/>
                <a:gd name="T91" fmla="*/ 5 h 6"/>
                <a:gd name="T92" fmla="*/ 4 w 4"/>
                <a:gd name="T93" fmla="*/ 6 h 6"/>
                <a:gd name="T94" fmla="*/ 4 w 4"/>
                <a:gd name="T9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29" name="Freeform 3003"/>
            <p:cNvSpPr>
              <a:spLocks/>
            </p:cNvSpPr>
            <p:nvPr/>
          </p:nvSpPr>
          <p:spPr bwMode="auto">
            <a:xfrm>
              <a:off x="5021533" y="5190500"/>
              <a:ext cx="7405" cy="12347"/>
            </a:xfrm>
            <a:custGeom>
              <a:avLst/>
              <a:gdLst>
                <a:gd name="T0" fmla="*/ 0 w 4"/>
                <a:gd name="T1" fmla="*/ 0 h 7"/>
                <a:gd name="T2" fmla="*/ 0 w 4"/>
                <a:gd name="T3" fmla="*/ 0 h 7"/>
                <a:gd name="T4" fmla="*/ 0 w 4"/>
                <a:gd name="T5" fmla="*/ 0 h 7"/>
                <a:gd name="T6" fmla="*/ 0 w 4"/>
                <a:gd name="T7" fmla="*/ 0 h 7"/>
                <a:gd name="T8" fmla="*/ 1 w 4"/>
                <a:gd name="T9" fmla="*/ 0 h 7"/>
                <a:gd name="T10" fmla="*/ 1 w 4"/>
                <a:gd name="T11" fmla="*/ 0 h 7"/>
                <a:gd name="T12" fmla="*/ 1 w 4"/>
                <a:gd name="T13" fmla="*/ 0 h 7"/>
                <a:gd name="T14" fmla="*/ 1 w 4"/>
                <a:gd name="T15" fmla="*/ 1 h 7"/>
                <a:gd name="T16" fmla="*/ 1 w 4"/>
                <a:gd name="T17" fmla="*/ 1 h 7"/>
                <a:gd name="T18" fmla="*/ 1 w 4"/>
                <a:gd name="T19" fmla="*/ 2 h 7"/>
                <a:gd name="T20" fmla="*/ 1 w 4"/>
                <a:gd name="T21" fmla="*/ 2 h 7"/>
                <a:gd name="T22" fmla="*/ 1 w 4"/>
                <a:gd name="T23" fmla="*/ 2 h 7"/>
                <a:gd name="T24" fmla="*/ 1 w 4"/>
                <a:gd name="T25" fmla="*/ 2 h 7"/>
                <a:gd name="T26" fmla="*/ 1 w 4"/>
                <a:gd name="T27" fmla="*/ 2 h 7"/>
                <a:gd name="T28" fmla="*/ 1 w 4"/>
                <a:gd name="T29" fmla="*/ 2 h 7"/>
                <a:gd name="T30" fmla="*/ 1 w 4"/>
                <a:gd name="T31" fmla="*/ 1 h 7"/>
                <a:gd name="T32" fmla="*/ 2 w 4"/>
                <a:gd name="T33" fmla="*/ 2 h 7"/>
                <a:gd name="T34" fmla="*/ 2 w 4"/>
                <a:gd name="T35" fmla="*/ 2 h 7"/>
                <a:gd name="T36" fmla="*/ 2 w 4"/>
                <a:gd name="T37" fmla="*/ 2 h 7"/>
                <a:gd name="T38" fmla="*/ 2 w 4"/>
                <a:gd name="T39" fmla="*/ 2 h 7"/>
                <a:gd name="T40" fmla="*/ 2 w 4"/>
                <a:gd name="T41" fmla="*/ 2 h 7"/>
                <a:gd name="T42" fmla="*/ 2 w 4"/>
                <a:gd name="T43" fmla="*/ 3 h 7"/>
                <a:gd name="T44" fmla="*/ 2 w 4"/>
                <a:gd name="T45" fmla="*/ 2 h 7"/>
                <a:gd name="T46" fmla="*/ 2 w 4"/>
                <a:gd name="T47" fmla="*/ 2 h 7"/>
                <a:gd name="T48" fmla="*/ 2 w 4"/>
                <a:gd name="T49" fmla="*/ 3 h 7"/>
                <a:gd name="T50" fmla="*/ 2 w 4"/>
                <a:gd name="T51" fmla="*/ 3 h 7"/>
                <a:gd name="T52" fmla="*/ 3 w 4"/>
                <a:gd name="T53" fmla="*/ 3 h 7"/>
                <a:gd name="T54" fmla="*/ 3 w 4"/>
                <a:gd name="T55" fmla="*/ 3 h 7"/>
                <a:gd name="T56" fmla="*/ 3 w 4"/>
                <a:gd name="T57" fmla="*/ 4 h 7"/>
                <a:gd name="T58" fmla="*/ 3 w 4"/>
                <a:gd name="T59" fmla="*/ 4 h 7"/>
                <a:gd name="T60" fmla="*/ 3 w 4"/>
                <a:gd name="T61" fmla="*/ 4 h 7"/>
                <a:gd name="T62" fmla="*/ 3 w 4"/>
                <a:gd name="T63" fmla="*/ 3 h 7"/>
                <a:gd name="T64" fmla="*/ 3 w 4"/>
                <a:gd name="T65" fmla="*/ 3 h 7"/>
                <a:gd name="T66" fmla="*/ 3 w 4"/>
                <a:gd name="T67" fmla="*/ 3 h 7"/>
                <a:gd name="T68" fmla="*/ 3 w 4"/>
                <a:gd name="T69" fmla="*/ 3 h 7"/>
                <a:gd name="T70" fmla="*/ 3 w 4"/>
                <a:gd name="T71" fmla="*/ 5 h 7"/>
                <a:gd name="T72" fmla="*/ 3 w 4"/>
                <a:gd name="T73" fmla="*/ 5 h 7"/>
                <a:gd name="T74" fmla="*/ 4 w 4"/>
                <a:gd name="T75" fmla="*/ 4 h 7"/>
                <a:gd name="T76" fmla="*/ 4 w 4"/>
                <a:gd name="T77" fmla="*/ 4 h 7"/>
                <a:gd name="T78" fmla="*/ 4 w 4"/>
                <a:gd name="T79" fmla="*/ 5 h 7"/>
                <a:gd name="T80" fmla="*/ 4 w 4"/>
                <a:gd name="T81" fmla="*/ 5 h 7"/>
                <a:gd name="T82" fmla="*/ 4 w 4"/>
                <a:gd name="T83" fmla="*/ 6 h 7"/>
                <a:gd name="T84" fmla="*/ 4 w 4"/>
                <a:gd name="T85" fmla="*/ 5 h 7"/>
                <a:gd name="T86" fmla="*/ 4 w 4"/>
                <a:gd name="T87" fmla="*/ 5 h 7"/>
                <a:gd name="T88" fmla="*/ 4 w 4"/>
                <a:gd name="T89" fmla="*/ 6 h 7"/>
                <a:gd name="T90" fmla="*/ 4 w 4"/>
                <a:gd name="T91" fmla="*/ 6 h 7"/>
                <a:gd name="T92" fmla="*/ 4 w 4"/>
                <a:gd name="T93" fmla="*/ 7 h 7"/>
                <a:gd name="T94" fmla="*/ 4 w 4"/>
                <a:gd name="T9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30" name="Freeform 3004"/>
            <p:cNvSpPr>
              <a:spLocks/>
            </p:cNvSpPr>
            <p:nvPr/>
          </p:nvSpPr>
          <p:spPr bwMode="auto">
            <a:xfrm>
              <a:off x="5028938" y="5198731"/>
              <a:ext cx="7405" cy="8231"/>
            </a:xfrm>
            <a:custGeom>
              <a:avLst/>
              <a:gdLst>
                <a:gd name="T0" fmla="*/ 1 w 5"/>
                <a:gd name="T1" fmla="*/ 2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1 w 5"/>
                <a:gd name="T11" fmla="*/ 1 h 5"/>
                <a:gd name="T12" fmla="*/ 1 w 5"/>
                <a:gd name="T13" fmla="*/ 1 h 5"/>
                <a:gd name="T14" fmla="*/ 1 w 5"/>
                <a:gd name="T15" fmla="*/ 1 h 5"/>
                <a:gd name="T16" fmla="*/ 1 w 5"/>
                <a:gd name="T17" fmla="*/ 1 h 5"/>
                <a:gd name="T18" fmla="*/ 2 w 5"/>
                <a:gd name="T19" fmla="*/ 2 h 5"/>
                <a:gd name="T20" fmla="*/ 2 w 5"/>
                <a:gd name="T21" fmla="*/ 1 h 5"/>
                <a:gd name="T22" fmla="*/ 2 w 5"/>
                <a:gd name="T23" fmla="*/ 1 h 5"/>
                <a:gd name="T24" fmla="*/ 2 w 5"/>
                <a:gd name="T25" fmla="*/ 1 h 5"/>
                <a:gd name="T26" fmla="*/ 2 w 5"/>
                <a:gd name="T27" fmla="*/ 1 h 5"/>
                <a:gd name="T28" fmla="*/ 2 w 5"/>
                <a:gd name="T29" fmla="*/ 1 h 5"/>
                <a:gd name="T30" fmla="*/ 2 w 5"/>
                <a:gd name="T31" fmla="*/ 2 h 5"/>
                <a:gd name="T32" fmla="*/ 2 w 5"/>
                <a:gd name="T33" fmla="*/ 2 h 5"/>
                <a:gd name="T34" fmla="*/ 2 w 5"/>
                <a:gd name="T35" fmla="*/ 2 h 5"/>
                <a:gd name="T36" fmla="*/ 2 w 5"/>
                <a:gd name="T37" fmla="*/ 2 h 5"/>
                <a:gd name="T38" fmla="*/ 2 w 5"/>
                <a:gd name="T39" fmla="*/ 1 h 5"/>
                <a:gd name="T40" fmla="*/ 3 w 5"/>
                <a:gd name="T41" fmla="*/ 2 h 5"/>
                <a:gd name="T42" fmla="*/ 3 w 5"/>
                <a:gd name="T43" fmla="*/ 2 h 5"/>
                <a:gd name="T44" fmla="*/ 3 w 5"/>
                <a:gd name="T45" fmla="*/ 2 h 5"/>
                <a:gd name="T46" fmla="*/ 3 w 5"/>
                <a:gd name="T47" fmla="*/ 2 h 5"/>
                <a:gd name="T48" fmla="*/ 3 w 5"/>
                <a:gd name="T49" fmla="*/ 3 h 5"/>
                <a:gd name="T50" fmla="*/ 3 w 5"/>
                <a:gd name="T51" fmla="*/ 3 h 5"/>
                <a:gd name="T52" fmla="*/ 3 w 5"/>
                <a:gd name="T53" fmla="*/ 3 h 5"/>
                <a:gd name="T54" fmla="*/ 3 w 5"/>
                <a:gd name="T55" fmla="*/ 3 h 5"/>
                <a:gd name="T56" fmla="*/ 3 w 5"/>
                <a:gd name="T57" fmla="*/ 3 h 5"/>
                <a:gd name="T58" fmla="*/ 3 w 5"/>
                <a:gd name="T59" fmla="*/ 3 h 5"/>
                <a:gd name="T60" fmla="*/ 3 w 5"/>
                <a:gd name="T61" fmla="*/ 3 h 5"/>
                <a:gd name="T62" fmla="*/ 4 w 5"/>
                <a:gd name="T63" fmla="*/ 3 h 5"/>
                <a:gd name="T64" fmla="*/ 4 w 5"/>
                <a:gd name="T65" fmla="*/ 3 h 5"/>
                <a:gd name="T66" fmla="*/ 4 w 5"/>
                <a:gd name="T67" fmla="*/ 3 h 5"/>
                <a:gd name="T68" fmla="*/ 4 w 5"/>
                <a:gd name="T69" fmla="*/ 3 h 5"/>
                <a:gd name="T70" fmla="*/ 4 w 5"/>
                <a:gd name="T71" fmla="*/ 4 h 5"/>
                <a:gd name="T72" fmla="*/ 4 w 5"/>
                <a:gd name="T73" fmla="*/ 4 h 5"/>
                <a:gd name="T74" fmla="*/ 4 w 5"/>
                <a:gd name="T75" fmla="*/ 4 h 5"/>
                <a:gd name="T76" fmla="*/ 4 w 5"/>
                <a:gd name="T77" fmla="*/ 4 h 5"/>
                <a:gd name="T78" fmla="*/ 4 w 5"/>
                <a:gd name="T79" fmla="*/ 5 h 5"/>
                <a:gd name="T80" fmla="*/ 4 w 5"/>
                <a:gd name="T81" fmla="*/ 4 h 5"/>
                <a:gd name="T82" fmla="*/ 5 w 5"/>
                <a:gd name="T83" fmla="*/ 4 h 5"/>
                <a:gd name="T84" fmla="*/ 5 w 5"/>
                <a:gd name="T85" fmla="*/ 4 h 5"/>
                <a:gd name="T86" fmla="*/ 5 w 5"/>
                <a:gd name="T87" fmla="*/ 4 h 5"/>
                <a:gd name="T88" fmla="*/ 5 w 5"/>
                <a:gd name="T89" fmla="*/ 4 h 5"/>
                <a:gd name="T90" fmla="*/ 5 w 5"/>
                <a:gd name="T91" fmla="*/ 4 h 5"/>
                <a:gd name="T92" fmla="*/ 5 w 5"/>
                <a:gd name="T93" fmla="*/ 5 h 5"/>
                <a:gd name="T94" fmla="*/ 5 w 5"/>
                <a:gd name="T9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31" name="Freeform 3005"/>
            <p:cNvSpPr>
              <a:spLocks/>
            </p:cNvSpPr>
            <p:nvPr/>
          </p:nvSpPr>
          <p:spPr bwMode="auto">
            <a:xfrm>
              <a:off x="5036343" y="5204905"/>
              <a:ext cx="5553" cy="8231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0 w 4"/>
                <a:gd name="T5" fmla="*/ 1 h 5"/>
                <a:gd name="T6" fmla="*/ 0 w 4"/>
                <a:gd name="T7" fmla="*/ 0 h 5"/>
                <a:gd name="T8" fmla="*/ 0 w 4"/>
                <a:gd name="T9" fmla="*/ 2 h 5"/>
                <a:gd name="T10" fmla="*/ 1 w 4"/>
                <a:gd name="T11" fmla="*/ 1 h 5"/>
                <a:gd name="T12" fmla="*/ 1 w 4"/>
                <a:gd name="T13" fmla="*/ 1 h 5"/>
                <a:gd name="T14" fmla="*/ 1 w 4"/>
                <a:gd name="T15" fmla="*/ 1 h 5"/>
                <a:gd name="T16" fmla="*/ 1 w 4"/>
                <a:gd name="T17" fmla="*/ 1 h 5"/>
                <a:gd name="T18" fmla="*/ 1 w 4"/>
                <a:gd name="T19" fmla="*/ 2 h 5"/>
                <a:gd name="T20" fmla="*/ 1 w 4"/>
                <a:gd name="T21" fmla="*/ 2 h 5"/>
                <a:gd name="T22" fmla="*/ 1 w 4"/>
                <a:gd name="T23" fmla="*/ 2 h 5"/>
                <a:gd name="T24" fmla="*/ 1 w 4"/>
                <a:gd name="T25" fmla="*/ 1 h 5"/>
                <a:gd name="T26" fmla="*/ 1 w 4"/>
                <a:gd name="T27" fmla="*/ 1 h 5"/>
                <a:gd name="T28" fmla="*/ 1 w 4"/>
                <a:gd name="T29" fmla="*/ 2 h 5"/>
                <a:gd name="T30" fmla="*/ 2 w 4"/>
                <a:gd name="T31" fmla="*/ 1 h 5"/>
                <a:gd name="T32" fmla="*/ 2 w 4"/>
                <a:gd name="T33" fmla="*/ 1 h 5"/>
                <a:gd name="T34" fmla="*/ 2 w 4"/>
                <a:gd name="T35" fmla="*/ 2 h 5"/>
                <a:gd name="T36" fmla="*/ 2 w 4"/>
                <a:gd name="T37" fmla="*/ 2 h 5"/>
                <a:gd name="T38" fmla="*/ 2 w 4"/>
                <a:gd name="T39" fmla="*/ 3 h 5"/>
                <a:gd name="T40" fmla="*/ 2 w 4"/>
                <a:gd name="T41" fmla="*/ 3 h 5"/>
                <a:gd name="T42" fmla="*/ 2 w 4"/>
                <a:gd name="T43" fmla="*/ 3 h 5"/>
                <a:gd name="T44" fmla="*/ 2 w 4"/>
                <a:gd name="T45" fmla="*/ 2 h 5"/>
                <a:gd name="T46" fmla="*/ 2 w 4"/>
                <a:gd name="T47" fmla="*/ 2 h 5"/>
                <a:gd name="T48" fmla="*/ 2 w 4"/>
                <a:gd name="T49" fmla="*/ 3 h 5"/>
                <a:gd name="T50" fmla="*/ 2 w 4"/>
                <a:gd name="T51" fmla="*/ 2 h 5"/>
                <a:gd name="T52" fmla="*/ 2 w 4"/>
                <a:gd name="T53" fmla="*/ 4 h 5"/>
                <a:gd name="T54" fmla="*/ 2 w 4"/>
                <a:gd name="T55" fmla="*/ 4 h 5"/>
                <a:gd name="T56" fmla="*/ 3 w 4"/>
                <a:gd name="T57" fmla="*/ 3 h 5"/>
                <a:gd name="T58" fmla="*/ 3 w 4"/>
                <a:gd name="T59" fmla="*/ 3 h 5"/>
                <a:gd name="T60" fmla="*/ 3 w 4"/>
                <a:gd name="T61" fmla="*/ 3 h 5"/>
                <a:gd name="T62" fmla="*/ 3 w 4"/>
                <a:gd name="T63" fmla="*/ 3 h 5"/>
                <a:gd name="T64" fmla="*/ 3 w 4"/>
                <a:gd name="T65" fmla="*/ 3 h 5"/>
                <a:gd name="T66" fmla="*/ 3 w 4"/>
                <a:gd name="T67" fmla="*/ 4 h 5"/>
                <a:gd name="T68" fmla="*/ 3 w 4"/>
                <a:gd name="T69" fmla="*/ 4 h 5"/>
                <a:gd name="T70" fmla="*/ 3 w 4"/>
                <a:gd name="T71" fmla="*/ 3 h 5"/>
                <a:gd name="T72" fmla="*/ 3 w 4"/>
                <a:gd name="T73" fmla="*/ 4 h 5"/>
                <a:gd name="T74" fmla="*/ 3 w 4"/>
                <a:gd name="T75" fmla="*/ 4 h 5"/>
                <a:gd name="T76" fmla="*/ 3 w 4"/>
                <a:gd name="T77" fmla="*/ 3 h 5"/>
                <a:gd name="T78" fmla="*/ 4 w 4"/>
                <a:gd name="T79" fmla="*/ 4 h 5"/>
                <a:gd name="T80" fmla="*/ 4 w 4"/>
                <a:gd name="T81" fmla="*/ 4 h 5"/>
                <a:gd name="T82" fmla="*/ 4 w 4"/>
                <a:gd name="T83" fmla="*/ 4 h 5"/>
                <a:gd name="T84" fmla="*/ 4 w 4"/>
                <a:gd name="T85" fmla="*/ 4 h 5"/>
                <a:gd name="T86" fmla="*/ 4 w 4"/>
                <a:gd name="T87" fmla="*/ 5 h 5"/>
                <a:gd name="T88" fmla="*/ 4 w 4"/>
                <a:gd name="T89" fmla="*/ 5 h 5"/>
                <a:gd name="T90" fmla="*/ 4 w 4"/>
                <a:gd name="T91" fmla="*/ 5 h 5"/>
                <a:gd name="T92" fmla="*/ 4 w 4"/>
                <a:gd name="T93" fmla="*/ 5 h 5"/>
                <a:gd name="T94" fmla="*/ 4 w 4"/>
                <a:gd name="T9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32" name="Freeform 3006"/>
            <p:cNvSpPr>
              <a:spLocks/>
            </p:cNvSpPr>
            <p:nvPr/>
          </p:nvSpPr>
          <p:spPr bwMode="auto">
            <a:xfrm>
              <a:off x="5041896" y="5211078"/>
              <a:ext cx="9257" cy="14405"/>
            </a:xfrm>
            <a:custGeom>
              <a:avLst/>
              <a:gdLst>
                <a:gd name="T0" fmla="*/ 0 w 5"/>
                <a:gd name="T1" fmla="*/ 1 h 8"/>
                <a:gd name="T2" fmla="*/ 0 w 5"/>
                <a:gd name="T3" fmla="*/ 1 h 8"/>
                <a:gd name="T4" fmla="*/ 1 w 5"/>
                <a:gd name="T5" fmla="*/ 1 h 8"/>
                <a:gd name="T6" fmla="*/ 1 w 5"/>
                <a:gd name="T7" fmla="*/ 1 h 8"/>
                <a:gd name="T8" fmla="*/ 1 w 5"/>
                <a:gd name="T9" fmla="*/ 2 h 8"/>
                <a:gd name="T10" fmla="*/ 1 w 5"/>
                <a:gd name="T11" fmla="*/ 1 h 8"/>
                <a:gd name="T12" fmla="*/ 1 w 5"/>
                <a:gd name="T13" fmla="*/ 0 h 8"/>
                <a:gd name="T14" fmla="*/ 1 w 5"/>
                <a:gd name="T15" fmla="*/ 1 h 8"/>
                <a:gd name="T16" fmla="*/ 1 w 5"/>
                <a:gd name="T17" fmla="*/ 1 h 8"/>
                <a:gd name="T18" fmla="*/ 1 w 5"/>
                <a:gd name="T19" fmla="*/ 2 h 8"/>
                <a:gd name="T20" fmla="*/ 1 w 5"/>
                <a:gd name="T21" fmla="*/ 2 h 8"/>
                <a:gd name="T22" fmla="*/ 1 w 5"/>
                <a:gd name="T23" fmla="*/ 3 h 8"/>
                <a:gd name="T24" fmla="*/ 1 w 5"/>
                <a:gd name="T25" fmla="*/ 3 h 8"/>
                <a:gd name="T26" fmla="*/ 1 w 5"/>
                <a:gd name="T27" fmla="*/ 3 h 8"/>
                <a:gd name="T28" fmla="*/ 2 w 5"/>
                <a:gd name="T29" fmla="*/ 3 h 8"/>
                <a:gd name="T30" fmla="*/ 2 w 5"/>
                <a:gd name="T31" fmla="*/ 3 h 8"/>
                <a:gd name="T32" fmla="*/ 2 w 5"/>
                <a:gd name="T33" fmla="*/ 3 h 8"/>
                <a:gd name="T34" fmla="*/ 2 w 5"/>
                <a:gd name="T35" fmla="*/ 3 h 8"/>
                <a:gd name="T36" fmla="*/ 2 w 5"/>
                <a:gd name="T37" fmla="*/ 4 h 8"/>
                <a:gd name="T38" fmla="*/ 2 w 5"/>
                <a:gd name="T39" fmla="*/ 4 h 8"/>
                <a:gd name="T40" fmla="*/ 2 w 5"/>
                <a:gd name="T41" fmla="*/ 4 h 8"/>
                <a:gd name="T42" fmla="*/ 2 w 5"/>
                <a:gd name="T43" fmla="*/ 4 h 8"/>
                <a:gd name="T44" fmla="*/ 2 w 5"/>
                <a:gd name="T45" fmla="*/ 4 h 8"/>
                <a:gd name="T46" fmla="*/ 2 w 5"/>
                <a:gd name="T47" fmla="*/ 4 h 8"/>
                <a:gd name="T48" fmla="*/ 2 w 5"/>
                <a:gd name="T49" fmla="*/ 4 h 8"/>
                <a:gd name="T50" fmla="*/ 3 w 5"/>
                <a:gd name="T51" fmla="*/ 6 h 8"/>
                <a:gd name="T52" fmla="*/ 3 w 5"/>
                <a:gd name="T53" fmla="*/ 6 h 8"/>
                <a:gd name="T54" fmla="*/ 3 w 5"/>
                <a:gd name="T55" fmla="*/ 6 h 8"/>
                <a:gd name="T56" fmla="*/ 3 w 5"/>
                <a:gd name="T57" fmla="*/ 6 h 8"/>
                <a:gd name="T58" fmla="*/ 3 w 5"/>
                <a:gd name="T59" fmla="*/ 6 h 8"/>
                <a:gd name="T60" fmla="*/ 3 w 5"/>
                <a:gd name="T61" fmla="*/ 5 h 8"/>
                <a:gd name="T62" fmla="*/ 3 w 5"/>
                <a:gd name="T63" fmla="*/ 4 h 8"/>
                <a:gd name="T64" fmla="*/ 3 w 5"/>
                <a:gd name="T65" fmla="*/ 5 h 8"/>
                <a:gd name="T66" fmla="*/ 3 w 5"/>
                <a:gd name="T67" fmla="*/ 5 h 8"/>
                <a:gd name="T68" fmla="*/ 4 w 5"/>
                <a:gd name="T69" fmla="*/ 6 h 8"/>
                <a:gd name="T70" fmla="*/ 4 w 5"/>
                <a:gd name="T71" fmla="*/ 6 h 8"/>
                <a:gd name="T72" fmla="*/ 4 w 5"/>
                <a:gd name="T73" fmla="*/ 5 h 8"/>
                <a:gd name="T74" fmla="*/ 4 w 5"/>
                <a:gd name="T75" fmla="*/ 5 h 8"/>
                <a:gd name="T76" fmla="*/ 4 w 5"/>
                <a:gd name="T77" fmla="*/ 6 h 8"/>
                <a:gd name="T78" fmla="*/ 4 w 5"/>
                <a:gd name="T79" fmla="*/ 7 h 8"/>
                <a:gd name="T80" fmla="*/ 4 w 5"/>
                <a:gd name="T81" fmla="*/ 7 h 8"/>
                <a:gd name="T82" fmla="*/ 4 w 5"/>
                <a:gd name="T83" fmla="*/ 6 h 8"/>
                <a:gd name="T84" fmla="*/ 4 w 5"/>
                <a:gd name="T85" fmla="*/ 7 h 8"/>
                <a:gd name="T86" fmla="*/ 5 w 5"/>
                <a:gd name="T87" fmla="*/ 7 h 8"/>
                <a:gd name="T88" fmla="*/ 5 w 5"/>
                <a:gd name="T89" fmla="*/ 7 h 8"/>
                <a:gd name="T90" fmla="*/ 5 w 5"/>
                <a:gd name="T91" fmla="*/ 8 h 8"/>
                <a:gd name="T92" fmla="*/ 5 w 5"/>
                <a:gd name="T93" fmla="*/ 7 h 8"/>
                <a:gd name="T94" fmla="*/ 5 w 5"/>
                <a:gd name="T9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8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33" name="Freeform 3007"/>
            <p:cNvSpPr>
              <a:spLocks/>
            </p:cNvSpPr>
            <p:nvPr/>
          </p:nvSpPr>
          <p:spPr bwMode="auto">
            <a:xfrm>
              <a:off x="5051153" y="5223425"/>
              <a:ext cx="7405" cy="10290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0 h 7"/>
                <a:gd name="T4" fmla="*/ 0 w 5"/>
                <a:gd name="T5" fmla="*/ 1 h 7"/>
                <a:gd name="T6" fmla="*/ 0 w 5"/>
                <a:gd name="T7" fmla="*/ 2 h 7"/>
                <a:gd name="T8" fmla="*/ 0 w 5"/>
                <a:gd name="T9" fmla="*/ 2 h 7"/>
                <a:gd name="T10" fmla="*/ 0 w 5"/>
                <a:gd name="T11" fmla="*/ 1 h 7"/>
                <a:gd name="T12" fmla="*/ 1 w 5"/>
                <a:gd name="T13" fmla="*/ 1 h 7"/>
                <a:gd name="T14" fmla="*/ 1 w 5"/>
                <a:gd name="T15" fmla="*/ 2 h 7"/>
                <a:gd name="T16" fmla="*/ 1 w 5"/>
                <a:gd name="T17" fmla="*/ 2 h 7"/>
                <a:gd name="T18" fmla="*/ 1 w 5"/>
                <a:gd name="T19" fmla="*/ 1 h 7"/>
                <a:gd name="T20" fmla="*/ 1 w 5"/>
                <a:gd name="T21" fmla="*/ 2 h 7"/>
                <a:gd name="T22" fmla="*/ 1 w 5"/>
                <a:gd name="T23" fmla="*/ 2 h 7"/>
                <a:gd name="T24" fmla="*/ 1 w 5"/>
                <a:gd name="T25" fmla="*/ 3 h 7"/>
                <a:gd name="T26" fmla="*/ 1 w 5"/>
                <a:gd name="T27" fmla="*/ 2 h 7"/>
                <a:gd name="T28" fmla="*/ 1 w 5"/>
                <a:gd name="T29" fmla="*/ 2 h 7"/>
                <a:gd name="T30" fmla="*/ 2 w 5"/>
                <a:gd name="T31" fmla="*/ 3 h 7"/>
                <a:gd name="T32" fmla="*/ 2 w 5"/>
                <a:gd name="T33" fmla="*/ 3 h 7"/>
                <a:gd name="T34" fmla="*/ 2 w 5"/>
                <a:gd name="T35" fmla="*/ 3 h 7"/>
                <a:gd name="T36" fmla="*/ 2 w 5"/>
                <a:gd name="T37" fmla="*/ 3 h 7"/>
                <a:gd name="T38" fmla="*/ 2 w 5"/>
                <a:gd name="T39" fmla="*/ 4 h 7"/>
                <a:gd name="T40" fmla="*/ 2 w 5"/>
                <a:gd name="T41" fmla="*/ 4 h 7"/>
                <a:gd name="T42" fmla="*/ 2 w 5"/>
                <a:gd name="T43" fmla="*/ 4 h 7"/>
                <a:gd name="T44" fmla="*/ 2 w 5"/>
                <a:gd name="T45" fmla="*/ 4 h 7"/>
                <a:gd name="T46" fmla="*/ 2 w 5"/>
                <a:gd name="T47" fmla="*/ 3 h 7"/>
                <a:gd name="T48" fmla="*/ 2 w 5"/>
                <a:gd name="T49" fmla="*/ 3 h 7"/>
                <a:gd name="T50" fmla="*/ 2 w 5"/>
                <a:gd name="T51" fmla="*/ 5 h 7"/>
                <a:gd name="T52" fmla="*/ 2 w 5"/>
                <a:gd name="T53" fmla="*/ 5 h 7"/>
                <a:gd name="T54" fmla="*/ 3 w 5"/>
                <a:gd name="T55" fmla="*/ 5 h 7"/>
                <a:gd name="T56" fmla="*/ 3 w 5"/>
                <a:gd name="T57" fmla="*/ 4 h 7"/>
                <a:gd name="T58" fmla="*/ 3 w 5"/>
                <a:gd name="T59" fmla="*/ 4 h 7"/>
                <a:gd name="T60" fmla="*/ 3 w 5"/>
                <a:gd name="T61" fmla="*/ 4 h 7"/>
                <a:gd name="T62" fmla="*/ 3 w 5"/>
                <a:gd name="T63" fmla="*/ 6 h 7"/>
                <a:gd name="T64" fmla="*/ 3 w 5"/>
                <a:gd name="T65" fmla="*/ 6 h 7"/>
                <a:gd name="T66" fmla="*/ 3 w 5"/>
                <a:gd name="T67" fmla="*/ 6 h 7"/>
                <a:gd name="T68" fmla="*/ 3 w 5"/>
                <a:gd name="T69" fmla="*/ 6 h 7"/>
                <a:gd name="T70" fmla="*/ 3 w 5"/>
                <a:gd name="T71" fmla="*/ 5 h 7"/>
                <a:gd name="T72" fmla="*/ 4 w 5"/>
                <a:gd name="T73" fmla="*/ 5 h 7"/>
                <a:gd name="T74" fmla="*/ 4 w 5"/>
                <a:gd name="T75" fmla="*/ 5 h 7"/>
                <a:gd name="T76" fmla="*/ 4 w 5"/>
                <a:gd name="T77" fmla="*/ 6 h 7"/>
                <a:gd name="T78" fmla="*/ 4 w 5"/>
                <a:gd name="T79" fmla="*/ 6 h 7"/>
                <a:gd name="T80" fmla="*/ 4 w 5"/>
                <a:gd name="T81" fmla="*/ 6 h 7"/>
                <a:gd name="T82" fmla="*/ 4 w 5"/>
                <a:gd name="T83" fmla="*/ 6 h 7"/>
                <a:gd name="T84" fmla="*/ 4 w 5"/>
                <a:gd name="T85" fmla="*/ 6 h 7"/>
                <a:gd name="T86" fmla="*/ 4 w 5"/>
                <a:gd name="T87" fmla="*/ 6 h 7"/>
                <a:gd name="T88" fmla="*/ 4 w 5"/>
                <a:gd name="T89" fmla="*/ 6 h 7"/>
                <a:gd name="T90" fmla="*/ 4 w 5"/>
                <a:gd name="T91" fmla="*/ 7 h 7"/>
                <a:gd name="T92" fmla="*/ 5 w 5"/>
                <a:gd name="T93" fmla="*/ 6 h 7"/>
                <a:gd name="T94" fmla="*/ 5 w 5"/>
                <a:gd name="T9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34" name="Freeform 3008"/>
            <p:cNvSpPr>
              <a:spLocks/>
            </p:cNvSpPr>
            <p:nvPr/>
          </p:nvSpPr>
          <p:spPr bwMode="auto">
            <a:xfrm>
              <a:off x="5058558" y="5233715"/>
              <a:ext cx="5553" cy="4116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1 h 3"/>
                <a:gd name="T4" fmla="*/ 0 w 4"/>
                <a:gd name="T5" fmla="*/ 1 h 3"/>
                <a:gd name="T6" fmla="*/ 0 w 4"/>
                <a:gd name="T7" fmla="*/ 0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0 h 3"/>
                <a:gd name="T16" fmla="*/ 0 w 4"/>
                <a:gd name="T17" fmla="*/ 0 h 3"/>
                <a:gd name="T18" fmla="*/ 0 w 4"/>
                <a:gd name="T19" fmla="*/ 1 h 3"/>
                <a:gd name="T20" fmla="*/ 0 w 4"/>
                <a:gd name="T21" fmla="*/ 1 h 3"/>
                <a:gd name="T22" fmla="*/ 1 w 4"/>
                <a:gd name="T23" fmla="*/ 1 h 3"/>
                <a:gd name="T24" fmla="*/ 1 w 4"/>
                <a:gd name="T25" fmla="*/ 1 h 3"/>
                <a:gd name="T26" fmla="*/ 1 w 4"/>
                <a:gd name="T27" fmla="*/ 1 h 3"/>
                <a:gd name="T28" fmla="*/ 1 w 4"/>
                <a:gd name="T29" fmla="*/ 1 h 3"/>
                <a:gd name="T30" fmla="*/ 1 w 4"/>
                <a:gd name="T31" fmla="*/ 1 h 3"/>
                <a:gd name="T32" fmla="*/ 1 w 4"/>
                <a:gd name="T33" fmla="*/ 0 h 3"/>
                <a:gd name="T34" fmla="*/ 1 w 4"/>
                <a:gd name="T35" fmla="*/ 1 h 3"/>
                <a:gd name="T36" fmla="*/ 1 w 4"/>
                <a:gd name="T37" fmla="*/ 1 h 3"/>
                <a:gd name="T38" fmla="*/ 1 w 4"/>
                <a:gd name="T39" fmla="*/ 2 h 3"/>
                <a:gd name="T40" fmla="*/ 1 w 4"/>
                <a:gd name="T41" fmla="*/ 2 h 3"/>
                <a:gd name="T42" fmla="*/ 1 w 4"/>
                <a:gd name="T43" fmla="*/ 3 h 3"/>
                <a:gd name="T44" fmla="*/ 1 w 4"/>
                <a:gd name="T45" fmla="*/ 3 h 3"/>
                <a:gd name="T46" fmla="*/ 2 w 4"/>
                <a:gd name="T47" fmla="*/ 2 h 3"/>
                <a:gd name="T48" fmla="*/ 2 w 4"/>
                <a:gd name="T49" fmla="*/ 2 h 3"/>
                <a:gd name="T50" fmla="*/ 2 w 4"/>
                <a:gd name="T51" fmla="*/ 2 h 3"/>
                <a:gd name="T52" fmla="*/ 2 w 4"/>
                <a:gd name="T53" fmla="*/ 2 h 3"/>
                <a:gd name="T54" fmla="*/ 2 w 4"/>
                <a:gd name="T55" fmla="*/ 2 h 3"/>
                <a:gd name="T56" fmla="*/ 2 w 4"/>
                <a:gd name="T57" fmla="*/ 2 h 3"/>
                <a:gd name="T58" fmla="*/ 2 w 4"/>
                <a:gd name="T59" fmla="*/ 3 h 3"/>
                <a:gd name="T60" fmla="*/ 2 w 4"/>
                <a:gd name="T61" fmla="*/ 2 h 3"/>
                <a:gd name="T62" fmla="*/ 2 w 4"/>
                <a:gd name="T63" fmla="*/ 2 h 3"/>
                <a:gd name="T64" fmla="*/ 3 w 4"/>
                <a:gd name="T65" fmla="*/ 2 h 3"/>
                <a:gd name="T66" fmla="*/ 3 w 4"/>
                <a:gd name="T67" fmla="*/ 2 h 3"/>
                <a:gd name="T68" fmla="*/ 3 w 4"/>
                <a:gd name="T69" fmla="*/ 2 h 3"/>
                <a:gd name="T70" fmla="*/ 3 w 4"/>
                <a:gd name="T71" fmla="*/ 2 h 3"/>
                <a:gd name="T72" fmla="*/ 3 w 4"/>
                <a:gd name="T73" fmla="*/ 2 h 3"/>
                <a:gd name="T74" fmla="*/ 3 w 4"/>
                <a:gd name="T75" fmla="*/ 3 h 3"/>
                <a:gd name="T76" fmla="*/ 3 w 4"/>
                <a:gd name="T77" fmla="*/ 2 h 3"/>
                <a:gd name="T78" fmla="*/ 3 w 4"/>
                <a:gd name="T79" fmla="*/ 2 h 3"/>
                <a:gd name="T80" fmla="*/ 3 w 4"/>
                <a:gd name="T81" fmla="*/ 2 h 3"/>
                <a:gd name="T82" fmla="*/ 3 w 4"/>
                <a:gd name="T83" fmla="*/ 2 h 3"/>
                <a:gd name="T84" fmla="*/ 3 w 4"/>
                <a:gd name="T85" fmla="*/ 3 h 3"/>
                <a:gd name="T86" fmla="*/ 3 w 4"/>
                <a:gd name="T87" fmla="*/ 3 h 3"/>
                <a:gd name="T88" fmla="*/ 4 w 4"/>
                <a:gd name="T89" fmla="*/ 3 h 3"/>
                <a:gd name="T90" fmla="*/ 4 w 4"/>
                <a:gd name="T91" fmla="*/ 2 h 3"/>
                <a:gd name="T92" fmla="*/ 4 w 4"/>
                <a:gd name="T93" fmla="*/ 2 h 3"/>
                <a:gd name="T94" fmla="*/ 4 w 4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35" name="Freeform 3009"/>
            <p:cNvSpPr>
              <a:spLocks/>
            </p:cNvSpPr>
            <p:nvPr/>
          </p:nvSpPr>
          <p:spPr bwMode="auto">
            <a:xfrm>
              <a:off x="5064112" y="5233715"/>
              <a:ext cx="9257" cy="6173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3 h 4"/>
                <a:gd name="T4" fmla="*/ 0 w 5"/>
                <a:gd name="T5" fmla="*/ 3 h 4"/>
                <a:gd name="T6" fmla="*/ 0 w 5"/>
                <a:gd name="T7" fmla="*/ 4 h 4"/>
                <a:gd name="T8" fmla="*/ 0 w 5"/>
                <a:gd name="T9" fmla="*/ 4 h 4"/>
                <a:gd name="T10" fmla="*/ 1 w 5"/>
                <a:gd name="T11" fmla="*/ 3 h 4"/>
                <a:gd name="T12" fmla="*/ 1 w 5"/>
                <a:gd name="T13" fmla="*/ 2 h 4"/>
                <a:gd name="T14" fmla="*/ 1 w 5"/>
                <a:gd name="T15" fmla="*/ 2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1 w 5"/>
                <a:gd name="T23" fmla="*/ 2 h 4"/>
                <a:gd name="T24" fmla="*/ 1 w 5"/>
                <a:gd name="T25" fmla="*/ 3 h 4"/>
                <a:gd name="T26" fmla="*/ 1 w 5"/>
                <a:gd name="T27" fmla="*/ 3 h 4"/>
                <a:gd name="T28" fmla="*/ 1 w 5"/>
                <a:gd name="T29" fmla="*/ 2 h 4"/>
                <a:gd name="T30" fmla="*/ 2 w 5"/>
                <a:gd name="T31" fmla="*/ 2 h 4"/>
                <a:gd name="T32" fmla="*/ 2 w 5"/>
                <a:gd name="T33" fmla="*/ 2 h 4"/>
                <a:gd name="T34" fmla="*/ 2 w 5"/>
                <a:gd name="T35" fmla="*/ 2 h 4"/>
                <a:gd name="T36" fmla="*/ 2 w 5"/>
                <a:gd name="T37" fmla="*/ 3 h 4"/>
                <a:gd name="T38" fmla="*/ 2 w 5"/>
                <a:gd name="T39" fmla="*/ 2 h 4"/>
                <a:gd name="T40" fmla="*/ 2 w 5"/>
                <a:gd name="T41" fmla="*/ 2 h 4"/>
                <a:gd name="T42" fmla="*/ 2 w 5"/>
                <a:gd name="T43" fmla="*/ 3 h 4"/>
                <a:gd name="T44" fmla="*/ 2 w 5"/>
                <a:gd name="T45" fmla="*/ 3 h 4"/>
                <a:gd name="T46" fmla="*/ 2 w 5"/>
                <a:gd name="T47" fmla="*/ 3 h 4"/>
                <a:gd name="T48" fmla="*/ 2 w 5"/>
                <a:gd name="T49" fmla="*/ 2 h 4"/>
                <a:gd name="T50" fmla="*/ 2 w 5"/>
                <a:gd name="T51" fmla="*/ 1 h 4"/>
                <a:gd name="T52" fmla="*/ 3 w 5"/>
                <a:gd name="T53" fmla="*/ 2 h 4"/>
                <a:gd name="T54" fmla="*/ 3 w 5"/>
                <a:gd name="T55" fmla="*/ 2 h 4"/>
                <a:gd name="T56" fmla="*/ 3 w 5"/>
                <a:gd name="T57" fmla="*/ 1 h 4"/>
                <a:gd name="T58" fmla="*/ 3 w 5"/>
                <a:gd name="T59" fmla="*/ 2 h 4"/>
                <a:gd name="T60" fmla="*/ 3 w 5"/>
                <a:gd name="T61" fmla="*/ 2 h 4"/>
                <a:gd name="T62" fmla="*/ 3 w 5"/>
                <a:gd name="T63" fmla="*/ 1 h 4"/>
                <a:gd name="T64" fmla="*/ 3 w 5"/>
                <a:gd name="T65" fmla="*/ 2 h 4"/>
                <a:gd name="T66" fmla="*/ 3 w 5"/>
                <a:gd name="T67" fmla="*/ 2 h 4"/>
                <a:gd name="T68" fmla="*/ 3 w 5"/>
                <a:gd name="T69" fmla="*/ 2 h 4"/>
                <a:gd name="T70" fmla="*/ 3 w 5"/>
                <a:gd name="T71" fmla="*/ 2 h 4"/>
                <a:gd name="T72" fmla="*/ 4 w 5"/>
                <a:gd name="T73" fmla="*/ 2 h 4"/>
                <a:gd name="T74" fmla="*/ 4 w 5"/>
                <a:gd name="T75" fmla="*/ 0 h 4"/>
                <a:gd name="T76" fmla="*/ 4 w 5"/>
                <a:gd name="T77" fmla="*/ 2 h 4"/>
                <a:gd name="T78" fmla="*/ 4 w 5"/>
                <a:gd name="T79" fmla="*/ 2 h 4"/>
                <a:gd name="T80" fmla="*/ 4 w 5"/>
                <a:gd name="T81" fmla="*/ 3 h 4"/>
                <a:gd name="T82" fmla="*/ 4 w 5"/>
                <a:gd name="T83" fmla="*/ 2 h 4"/>
                <a:gd name="T84" fmla="*/ 4 w 5"/>
                <a:gd name="T85" fmla="*/ 2 h 4"/>
                <a:gd name="T86" fmla="*/ 4 w 5"/>
                <a:gd name="T87" fmla="*/ 2 h 4"/>
                <a:gd name="T88" fmla="*/ 4 w 5"/>
                <a:gd name="T89" fmla="*/ 0 h 4"/>
                <a:gd name="T90" fmla="*/ 4 w 5"/>
                <a:gd name="T91" fmla="*/ 0 h 4"/>
                <a:gd name="T92" fmla="*/ 5 w 5"/>
                <a:gd name="T93" fmla="*/ 1 h 4"/>
                <a:gd name="T94" fmla="*/ 5 w 5"/>
                <a:gd name="T9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36" name="Freeform 3010"/>
            <p:cNvSpPr>
              <a:spLocks/>
            </p:cNvSpPr>
            <p:nvPr/>
          </p:nvSpPr>
          <p:spPr bwMode="auto">
            <a:xfrm>
              <a:off x="5073369" y="5233715"/>
              <a:ext cx="5553" cy="10289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1 h 6"/>
                <a:gd name="T4" fmla="*/ 0 w 4"/>
                <a:gd name="T5" fmla="*/ 1 h 6"/>
                <a:gd name="T6" fmla="*/ 0 w 4"/>
                <a:gd name="T7" fmla="*/ 0 h 6"/>
                <a:gd name="T8" fmla="*/ 0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1 h 6"/>
                <a:gd name="T16" fmla="*/ 0 w 4"/>
                <a:gd name="T17" fmla="*/ 0 h 6"/>
                <a:gd name="T18" fmla="*/ 0 w 4"/>
                <a:gd name="T19" fmla="*/ 1 h 6"/>
                <a:gd name="T20" fmla="*/ 0 w 4"/>
                <a:gd name="T21" fmla="*/ 1 h 6"/>
                <a:gd name="T22" fmla="*/ 1 w 4"/>
                <a:gd name="T23" fmla="*/ 0 h 6"/>
                <a:gd name="T24" fmla="*/ 1 w 4"/>
                <a:gd name="T25" fmla="*/ 1 h 6"/>
                <a:gd name="T26" fmla="*/ 1 w 4"/>
                <a:gd name="T27" fmla="*/ 0 h 6"/>
                <a:gd name="T28" fmla="*/ 1 w 4"/>
                <a:gd name="T29" fmla="*/ 1 h 6"/>
                <a:gd name="T30" fmla="*/ 1 w 4"/>
                <a:gd name="T31" fmla="*/ 1 h 6"/>
                <a:gd name="T32" fmla="*/ 1 w 4"/>
                <a:gd name="T33" fmla="*/ 1 h 6"/>
                <a:gd name="T34" fmla="*/ 1 w 4"/>
                <a:gd name="T35" fmla="*/ 1 h 6"/>
                <a:gd name="T36" fmla="*/ 1 w 4"/>
                <a:gd name="T37" fmla="*/ 1 h 6"/>
                <a:gd name="T38" fmla="*/ 1 w 4"/>
                <a:gd name="T39" fmla="*/ 1 h 6"/>
                <a:gd name="T40" fmla="*/ 1 w 4"/>
                <a:gd name="T41" fmla="*/ 1 h 6"/>
                <a:gd name="T42" fmla="*/ 2 w 4"/>
                <a:gd name="T43" fmla="*/ 1 h 6"/>
                <a:gd name="T44" fmla="*/ 2 w 4"/>
                <a:gd name="T45" fmla="*/ 1 h 6"/>
                <a:gd name="T46" fmla="*/ 2 w 4"/>
                <a:gd name="T47" fmla="*/ 1 h 6"/>
                <a:gd name="T48" fmla="*/ 2 w 4"/>
                <a:gd name="T49" fmla="*/ 1 h 6"/>
                <a:gd name="T50" fmla="*/ 2 w 4"/>
                <a:gd name="T51" fmla="*/ 0 h 6"/>
                <a:gd name="T52" fmla="*/ 2 w 4"/>
                <a:gd name="T53" fmla="*/ 0 h 6"/>
                <a:gd name="T54" fmla="*/ 2 w 4"/>
                <a:gd name="T55" fmla="*/ 1 h 6"/>
                <a:gd name="T56" fmla="*/ 2 w 4"/>
                <a:gd name="T57" fmla="*/ 1 h 6"/>
                <a:gd name="T58" fmla="*/ 2 w 4"/>
                <a:gd name="T59" fmla="*/ 1 h 6"/>
                <a:gd name="T60" fmla="*/ 2 w 4"/>
                <a:gd name="T61" fmla="*/ 3 h 6"/>
                <a:gd name="T62" fmla="*/ 2 w 4"/>
                <a:gd name="T63" fmla="*/ 3 h 6"/>
                <a:gd name="T64" fmla="*/ 3 w 4"/>
                <a:gd name="T65" fmla="*/ 2 h 6"/>
                <a:gd name="T66" fmla="*/ 3 w 4"/>
                <a:gd name="T67" fmla="*/ 3 h 6"/>
                <a:gd name="T68" fmla="*/ 3 w 4"/>
                <a:gd name="T69" fmla="*/ 2 h 6"/>
                <a:gd name="T70" fmla="*/ 3 w 4"/>
                <a:gd name="T71" fmla="*/ 2 h 6"/>
                <a:gd name="T72" fmla="*/ 3 w 4"/>
                <a:gd name="T73" fmla="*/ 3 h 6"/>
                <a:gd name="T74" fmla="*/ 3 w 4"/>
                <a:gd name="T75" fmla="*/ 3 h 6"/>
                <a:gd name="T76" fmla="*/ 3 w 4"/>
                <a:gd name="T77" fmla="*/ 3 h 6"/>
                <a:gd name="T78" fmla="*/ 3 w 4"/>
                <a:gd name="T79" fmla="*/ 2 h 6"/>
                <a:gd name="T80" fmla="*/ 3 w 4"/>
                <a:gd name="T81" fmla="*/ 2 h 6"/>
                <a:gd name="T82" fmla="*/ 4 w 4"/>
                <a:gd name="T83" fmla="*/ 3 h 6"/>
                <a:gd name="T84" fmla="*/ 4 w 4"/>
                <a:gd name="T85" fmla="*/ 3 h 6"/>
                <a:gd name="T86" fmla="*/ 4 w 4"/>
                <a:gd name="T87" fmla="*/ 4 h 6"/>
                <a:gd name="T88" fmla="*/ 4 w 4"/>
                <a:gd name="T89" fmla="*/ 4 h 6"/>
                <a:gd name="T90" fmla="*/ 4 w 4"/>
                <a:gd name="T91" fmla="*/ 5 h 6"/>
                <a:gd name="T92" fmla="*/ 4 w 4"/>
                <a:gd name="T93" fmla="*/ 5 h 6"/>
                <a:gd name="T94" fmla="*/ 4 w 4"/>
                <a:gd name="T9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37" name="Freeform 3011"/>
            <p:cNvSpPr>
              <a:spLocks/>
            </p:cNvSpPr>
            <p:nvPr/>
          </p:nvSpPr>
          <p:spPr bwMode="auto">
            <a:xfrm>
              <a:off x="5078922" y="5241946"/>
              <a:ext cx="7405" cy="14404"/>
            </a:xfrm>
            <a:custGeom>
              <a:avLst/>
              <a:gdLst>
                <a:gd name="T0" fmla="*/ 0 w 4"/>
                <a:gd name="T1" fmla="*/ 1 h 9"/>
                <a:gd name="T2" fmla="*/ 0 w 4"/>
                <a:gd name="T3" fmla="*/ 1 h 9"/>
                <a:gd name="T4" fmla="*/ 0 w 4"/>
                <a:gd name="T5" fmla="*/ 1 h 9"/>
                <a:gd name="T6" fmla="*/ 0 w 4"/>
                <a:gd name="T7" fmla="*/ 1 h 9"/>
                <a:gd name="T8" fmla="*/ 1 w 4"/>
                <a:gd name="T9" fmla="*/ 1 h 9"/>
                <a:gd name="T10" fmla="*/ 1 w 4"/>
                <a:gd name="T11" fmla="*/ 0 h 9"/>
                <a:gd name="T12" fmla="*/ 1 w 4"/>
                <a:gd name="T13" fmla="*/ 0 h 9"/>
                <a:gd name="T14" fmla="*/ 1 w 4"/>
                <a:gd name="T15" fmla="*/ 2 h 9"/>
                <a:gd name="T16" fmla="*/ 1 w 4"/>
                <a:gd name="T17" fmla="*/ 2 h 9"/>
                <a:gd name="T18" fmla="*/ 1 w 4"/>
                <a:gd name="T19" fmla="*/ 2 h 9"/>
                <a:gd name="T20" fmla="*/ 1 w 4"/>
                <a:gd name="T21" fmla="*/ 2 h 9"/>
                <a:gd name="T22" fmla="*/ 1 w 4"/>
                <a:gd name="T23" fmla="*/ 2 h 9"/>
                <a:gd name="T24" fmla="*/ 1 w 4"/>
                <a:gd name="T25" fmla="*/ 3 h 9"/>
                <a:gd name="T26" fmla="*/ 1 w 4"/>
                <a:gd name="T27" fmla="*/ 3 h 9"/>
                <a:gd name="T28" fmla="*/ 1 w 4"/>
                <a:gd name="T29" fmla="*/ 3 h 9"/>
                <a:gd name="T30" fmla="*/ 1 w 4"/>
                <a:gd name="T31" fmla="*/ 3 h 9"/>
                <a:gd name="T32" fmla="*/ 2 w 4"/>
                <a:gd name="T33" fmla="*/ 4 h 9"/>
                <a:gd name="T34" fmla="*/ 2 w 4"/>
                <a:gd name="T35" fmla="*/ 4 h 9"/>
                <a:gd name="T36" fmla="*/ 2 w 4"/>
                <a:gd name="T37" fmla="*/ 4 h 9"/>
                <a:gd name="T38" fmla="*/ 2 w 4"/>
                <a:gd name="T39" fmla="*/ 3 h 9"/>
                <a:gd name="T40" fmla="*/ 2 w 4"/>
                <a:gd name="T41" fmla="*/ 3 h 9"/>
                <a:gd name="T42" fmla="*/ 2 w 4"/>
                <a:gd name="T43" fmla="*/ 3 h 9"/>
                <a:gd name="T44" fmla="*/ 2 w 4"/>
                <a:gd name="T45" fmla="*/ 3 h 9"/>
                <a:gd name="T46" fmla="*/ 2 w 4"/>
                <a:gd name="T47" fmla="*/ 3 h 9"/>
                <a:gd name="T48" fmla="*/ 2 w 4"/>
                <a:gd name="T49" fmla="*/ 3 h 9"/>
                <a:gd name="T50" fmla="*/ 2 w 4"/>
                <a:gd name="T51" fmla="*/ 3 h 9"/>
                <a:gd name="T52" fmla="*/ 3 w 4"/>
                <a:gd name="T53" fmla="*/ 4 h 9"/>
                <a:gd name="T54" fmla="*/ 3 w 4"/>
                <a:gd name="T55" fmla="*/ 4 h 9"/>
                <a:gd name="T56" fmla="*/ 3 w 4"/>
                <a:gd name="T57" fmla="*/ 5 h 9"/>
                <a:gd name="T58" fmla="*/ 3 w 4"/>
                <a:gd name="T59" fmla="*/ 5 h 9"/>
                <a:gd name="T60" fmla="*/ 3 w 4"/>
                <a:gd name="T61" fmla="*/ 6 h 9"/>
                <a:gd name="T62" fmla="*/ 3 w 4"/>
                <a:gd name="T63" fmla="*/ 6 h 9"/>
                <a:gd name="T64" fmla="*/ 3 w 4"/>
                <a:gd name="T65" fmla="*/ 6 h 9"/>
                <a:gd name="T66" fmla="*/ 3 w 4"/>
                <a:gd name="T67" fmla="*/ 6 h 9"/>
                <a:gd name="T68" fmla="*/ 3 w 4"/>
                <a:gd name="T69" fmla="*/ 6 h 9"/>
                <a:gd name="T70" fmla="*/ 3 w 4"/>
                <a:gd name="T71" fmla="*/ 6 h 9"/>
                <a:gd name="T72" fmla="*/ 3 w 4"/>
                <a:gd name="T73" fmla="*/ 6 h 9"/>
                <a:gd name="T74" fmla="*/ 4 w 4"/>
                <a:gd name="T75" fmla="*/ 7 h 9"/>
                <a:gd name="T76" fmla="*/ 4 w 4"/>
                <a:gd name="T77" fmla="*/ 7 h 9"/>
                <a:gd name="T78" fmla="*/ 4 w 4"/>
                <a:gd name="T79" fmla="*/ 6 h 9"/>
                <a:gd name="T80" fmla="*/ 4 w 4"/>
                <a:gd name="T81" fmla="*/ 7 h 9"/>
                <a:gd name="T82" fmla="*/ 4 w 4"/>
                <a:gd name="T83" fmla="*/ 7 h 9"/>
                <a:gd name="T84" fmla="*/ 4 w 4"/>
                <a:gd name="T85" fmla="*/ 7 h 9"/>
                <a:gd name="T86" fmla="*/ 4 w 4"/>
                <a:gd name="T87" fmla="*/ 7 h 9"/>
                <a:gd name="T88" fmla="*/ 4 w 4"/>
                <a:gd name="T89" fmla="*/ 8 h 9"/>
                <a:gd name="T90" fmla="*/ 4 w 4"/>
                <a:gd name="T91" fmla="*/ 8 h 9"/>
                <a:gd name="T92" fmla="*/ 4 w 4"/>
                <a:gd name="T93" fmla="*/ 9 h 9"/>
                <a:gd name="T94" fmla="*/ 4 w 4"/>
                <a:gd name="T9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9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9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38" name="Freeform 3012"/>
            <p:cNvSpPr>
              <a:spLocks/>
            </p:cNvSpPr>
            <p:nvPr/>
          </p:nvSpPr>
          <p:spPr bwMode="auto">
            <a:xfrm>
              <a:off x="5086327" y="5254293"/>
              <a:ext cx="7405" cy="10289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1 w 5"/>
                <a:gd name="T5" fmla="*/ 1 h 6"/>
                <a:gd name="T6" fmla="*/ 1 w 5"/>
                <a:gd name="T7" fmla="*/ 1 h 6"/>
                <a:gd name="T8" fmla="*/ 1 w 5"/>
                <a:gd name="T9" fmla="*/ 0 h 6"/>
                <a:gd name="T10" fmla="*/ 1 w 5"/>
                <a:gd name="T11" fmla="*/ 1 h 6"/>
                <a:gd name="T12" fmla="*/ 1 w 5"/>
                <a:gd name="T13" fmla="*/ 1 h 6"/>
                <a:gd name="T14" fmla="*/ 1 w 5"/>
                <a:gd name="T15" fmla="*/ 1 h 6"/>
                <a:gd name="T16" fmla="*/ 1 w 5"/>
                <a:gd name="T17" fmla="*/ 1 h 6"/>
                <a:gd name="T18" fmla="*/ 1 w 5"/>
                <a:gd name="T19" fmla="*/ 0 h 6"/>
                <a:gd name="T20" fmla="*/ 1 w 5"/>
                <a:gd name="T21" fmla="*/ 1 h 6"/>
                <a:gd name="T22" fmla="*/ 1 w 5"/>
                <a:gd name="T23" fmla="*/ 1 h 6"/>
                <a:gd name="T24" fmla="*/ 1 w 5"/>
                <a:gd name="T25" fmla="*/ 1 h 6"/>
                <a:gd name="T26" fmla="*/ 2 w 5"/>
                <a:gd name="T27" fmla="*/ 1 h 6"/>
                <a:gd name="T28" fmla="*/ 2 w 5"/>
                <a:gd name="T29" fmla="*/ 1 h 6"/>
                <a:gd name="T30" fmla="*/ 2 w 5"/>
                <a:gd name="T31" fmla="*/ 2 h 6"/>
                <a:gd name="T32" fmla="*/ 2 w 5"/>
                <a:gd name="T33" fmla="*/ 2 h 6"/>
                <a:gd name="T34" fmla="*/ 2 w 5"/>
                <a:gd name="T35" fmla="*/ 2 h 6"/>
                <a:gd name="T36" fmla="*/ 2 w 5"/>
                <a:gd name="T37" fmla="*/ 2 h 6"/>
                <a:gd name="T38" fmla="*/ 2 w 5"/>
                <a:gd name="T39" fmla="*/ 2 h 6"/>
                <a:gd name="T40" fmla="*/ 2 w 5"/>
                <a:gd name="T41" fmla="*/ 3 h 6"/>
                <a:gd name="T42" fmla="*/ 2 w 5"/>
                <a:gd name="T43" fmla="*/ 3 h 6"/>
                <a:gd name="T44" fmla="*/ 2 w 5"/>
                <a:gd name="T45" fmla="*/ 3 h 6"/>
                <a:gd name="T46" fmla="*/ 3 w 5"/>
                <a:gd name="T47" fmla="*/ 3 h 6"/>
                <a:gd name="T48" fmla="*/ 3 w 5"/>
                <a:gd name="T49" fmla="*/ 3 h 6"/>
                <a:gd name="T50" fmla="*/ 3 w 5"/>
                <a:gd name="T51" fmla="*/ 3 h 6"/>
                <a:gd name="T52" fmla="*/ 3 w 5"/>
                <a:gd name="T53" fmla="*/ 3 h 6"/>
                <a:gd name="T54" fmla="*/ 3 w 5"/>
                <a:gd name="T55" fmla="*/ 3 h 6"/>
                <a:gd name="T56" fmla="*/ 3 w 5"/>
                <a:gd name="T57" fmla="*/ 3 h 6"/>
                <a:gd name="T58" fmla="*/ 3 w 5"/>
                <a:gd name="T59" fmla="*/ 4 h 6"/>
                <a:gd name="T60" fmla="*/ 3 w 5"/>
                <a:gd name="T61" fmla="*/ 4 h 6"/>
                <a:gd name="T62" fmla="*/ 3 w 5"/>
                <a:gd name="T63" fmla="*/ 4 h 6"/>
                <a:gd name="T64" fmla="*/ 3 w 5"/>
                <a:gd name="T65" fmla="*/ 4 h 6"/>
                <a:gd name="T66" fmla="*/ 3 w 5"/>
                <a:gd name="T67" fmla="*/ 4 h 6"/>
                <a:gd name="T68" fmla="*/ 4 w 5"/>
                <a:gd name="T69" fmla="*/ 4 h 6"/>
                <a:gd name="T70" fmla="*/ 4 w 5"/>
                <a:gd name="T71" fmla="*/ 4 h 6"/>
                <a:gd name="T72" fmla="*/ 4 w 5"/>
                <a:gd name="T73" fmla="*/ 4 h 6"/>
                <a:gd name="T74" fmla="*/ 4 w 5"/>
                <a:gd name="T75" fmla="*/ 4 h 6"/>
                <a:gd name="T76" fmla="*/ 4 w 5"/>
                <a:gd name="T77" fmla="*/ 5 h 6"/>
                <a:gd name="T78" fmla="*/ 4 w 5"/>
                <a:gd name="T79" fmla="*/ 4 h 6"/>
                <a:gd name="T80" fmla="*/ 4 w 5"/>
                <a:gd name="T81" fmla="*/ 4 h 6"/>
                <a:gd name="T82" fmla="*/ 4 w 5"/>
                <a:gd name="T83" fmla="*/ 5 h 6"/>
                <a:gd name="T84" fmla="*/ 4 w 5"/>
                <a:gd name="T85" fmla="*/ 5 h 6"/>
                <a:gd name="T86" fmla="*/ 4 w 5"/>
                <a:gd name="T87" fmla="*/ 4 h 6"/>
                <a:gd name="T88" fmla="*/ 4 w 5"/>
                <a:gd name="T89" fmla="*/ 5 h 6"/>
                <a:gd name="T90" fmla="*/ 4 w 5"/>
                <a:gd name="T91" fmla="*/ 5 h 6"/>
                <a:gd name="T92" fmla="*/ 5 w 5"/>
                <a:gd name="T93" fmla="*/ 6 h 6"/>
                <a:gd name="T94" fmla="*/ 5 w 5"/>
                <a:gd name="T9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39" name="Freeform 3013"/>
            <p:cNvSpPr>
              <a:spLocks/>
            </p:cNvSpPr>
            <p:nvPr/>
          </p:nvSpPr>
          <p:spPr bwMode="auto">
            <a:xfrm>
              <a:off x="5093732" y="5262524"/>
              <a:ext cx="5554" cy="8231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1 h 5"/>
                <a:gd name="T4" fmla="*/ 0 w 4"/>
                <a:gd name="T5" fmla="*/ 2 h 5"/>
                <a:gd name="T6" fmla="*/ 0 w 4"/>
                <a:gd name="T7" fmla="*/ 2 h 5"/>
                <a:gd name="T8" fmla="*/ 0 w 4"/>
                <a:gd name="T9" fmla="*/ 0 h 5"/>
                <a:gd name="T10" fmla="*/ 0 w 4"/>
                <a:gd name="T11" fmla="*/ 1 h 5"/>
                <a:gd name="T12" fmla="*/ 0 w 4"/>
                <a:gd name="T13" fmla="*/ 1 h 5"/>
                <a:gd name="T14" fmla="*/ 0 w 4"/>
                <a:gd name="T15" fmla="*/ 0 h 5"/>
                <a:gd name="T16" fmla="*/ 1 w 4"/>
                <a:gd name="T17" fmla="*/ 1 h 5"/>
                <a:gd name="T18" fmla="*/ 1 w 4"/>
                <a:gd name="T19" fmla="*/ 1 h 5"/>
                <a:gd name="T20" fmla="*/ 1 w 4"/>
                <a:gd name="T21" fmla="*/ 2 h 5"/>
                <a:gd name="T22" fmla="*/ 1 w 4"/>
                <a:gd name="T23" fmla="*/ 2 h 5"/>
                <a:gd name="T24" fmla="*/ 1 w 4"/>
                <a:gd name="T25" fmla="*/ 2 h 5"/>
                <a:gd name="T26" fmla="*/ 1 w 4"/>
                <a:gd name="T27" fmla="*/ 1 h 5"/>
                <a:gd name="T28" fmla="*/ 1 w 4"/>
                <a:gd name="T29" fmla="*/ 3 h 5"/>
                <a:gd name="T30" fmla="*/ 1 w 4"/>
                <a:gd name="T31" fmla="*/ 3 h 5"/>
                <a:gd name="T32" fmla="*/ 1 w 4"/>
                <a:gd name="T33" fmla="*/ 2 h 5"/>
                <a:gd name="T34" fmla="*/ 1 w 4"/>
                <a:gd name="T35" fmla="*/ 3 h 5"/>
                <a:gd name="T36" fmla="*/ 1 w 4"/>
                <a:gd name="T37" fmla="*/ 2 h 5"/>
                <a:gd name="T38" fmla="*/ 2 w 4"/>
                <a:gd name="T39" fmla="*/ 2 h 5"/>
                <a:gd name="T40" fmla="*/ 2 w 4"/>
                <a:gd name="T41" fmla="*/ 2 h 5"/>
                <a:gd name="T42" fmla="*/ 2 w 4"/>
                <a:gd name="T43" fmla="*/ 2 h 5"/>
                <a:gd name="T44" fmla="*/ 2 w 4"/>
                <a:gd name="T45" fmla="*/ 2 h 5"/>
                <a:gd name="T46" fmla="*/ 2 w 4"/>
                <a:gd name="T47" fmla="*/ 2 h 5"/>
                <a:gd name="T48" fmla="*/ 2 w 4"/>
                <a:gd name="T49" fmla="*/ 2 h 5"/>
                <a:gd name="T50" fmla="*/ 2 w 4"/>
                <a:gd name="T51" fmla="*/ 2 h 5"/>
                <a:gd name="T52" fmla="*/ 2 w 4"/>
                <a:gd name="T53" fmla="*/ 2 h 5"/>
                <a:gd name="T54" fmla="*/ 2 w 4"/>
                <a:gd name="T55" fmla="*/ 2 h 5"/>
                <a:gd name="T56" fmla="*/ 2 w 4"/>
                <a:gd name="T57" fmla="*/ 2 h 5"/>
                <a:gd name="T58" fmla="*/ 3 w 4"/>
                <a:gd name="T59" fmla="*/ 2 h 5"/>
                <a:gd name="T60" fmla="*/ 3 w 4"/>
                <a:gd name="T61" fmla="*/ 2 h 5"/>
                <a:gd name="T62" fmla="*/ 3 w 4"/>
                <a:gd name="T63" fmla="*/ 3 h 5"/>
                <a:gd name="T64" fmla="*/ 3 w 4"/>
                <a:gd name="T65" fmla="*/ 2 h 5"/>
                <a:gd name="T66" fmla="*/ 3 w 4"/>
                <a:gd name="T67" fmla="*/ 2 h 5"/>
                <a:gd name="T68" fmla="*/ 3 w 4"/>
                <a:gd name="T69" fmla="*/ 2 h 5"/>
                <a:gd name="T70" fmla="*/ 3 w 4"/>
                <a:gd name="T71" fmla="*/ 2 h 5"/>
                <a:gd name="T72" fmla="*/ 3 w 4"/>
                <a:gd name="T73" fmla="*/ 2 h 5"/>
                <a:gd name="T74" fmla="*/ 3 w 4"/>
                <a:gd name="T75" fmla="*/ 4 h 5"/>
                <a:gd name="T76" fmla="*/ 3 w 4"/>
                <a:gd name="T77" fmla="*/ 4 h 5"/>
                <a:gd name="T78" fmla="*/ 4 w 4"/>
                <a:gd name="T79" fmla="*/ 3 h 5"/>
                <a:gd name="T80" fmla="*/ 4 w 4"/>
                <a:gd name="T81" fmla="*/ 3 h 5"/>
                <a:gd name="T82" fmla="*/ 4 w 4"/>
                <a:gd name="T83" fmla="*/ 3 h 5"/>
                <a:gd name="T84" fmla="*/ 4 w 4"/>
                <a:gd name="T85" fmla="*/ 4 h 5"/>
                <a:gd name="T86" fmla="*/ 4 w 4"/>
                <a:gd name="T87" fmla="*/ 3 h 5"/>
                <a:gd name="T88" fmla="*/ 4 w 4"/>
                <a:gd name="T89" fmla="*/ 3 h 5"/>
                <a:gd name="T90" fmla="*/ 4 w 4"/>
                <a:gd name="T91" fmla="*/ 4 h 5"/>
                <a:gd name="T92" fmla="*/ 4 w 4"/>
                <a:gd name="T93" fmla="*/ 3 h 5"/>
                <a:gd name="T94" fmla="*/ 4 w 4"/>
                <a:gd name="T95" fmla="*/ 3 h 5"/>
                <a:gd name="T96" fmla="*/ 4 w 4"/>
                <a:gd name="T9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40" name="Freeform 3014"/>
            <p:cNvSpPr>
              <a:spLocks/>
            </p:cNvSpPr>
            <p:nvPr/>
          </p:nvSpPr>
          <p:spPr bwMode="auto">
            <a:xfrm>
              <a:off x="5099286" y="5266640"/>
              <a:ext cx="9256" cy="8231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1 h 4"/>
                <a:gd name="T4" fmla="*/ 1 w 5"/>
                <a:gd name="T5" fmla="*/ 1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3 h 4"/>
                <a:gd name="T12" fmla="*/ 1 w 5"/>
                <a:gd name="T13" fmla="*/ 1 h 4"/>
                <a:gd name="T14" fmla="*/ 1 w 5"/>
                <a:gd name="T15" fmla="*/ 0 h 4"/>
                <a:gd name="T16" fmla="*/ 1 w 5"/>
                <a:gd name="T17" fmla="*/ 0 h 4"/>
                <a:gd name="T18" fmla="*/ 2 w 5"/>
                <a:gd name="T19" fmla="*/ 1 h 4"/>
                <a:gd name="T20" fmla="*/ 2 w 5"/>
                <a:gd name="T21" fmla="*/ 1 h 4"/>
                <a:gd name="T22" fmla="*/ 2 w 5"/>
                <a:gd name="T23" fmla="*/ 1 h 4"/>
                <a:gd name="T24" fmla="*/ 2 w 5"/>
                <a:gd name="T25" fmla="*/ 1 h 4"/>
                <a:gd name="T26" fmla="*/ 2 w 5"/>
                <a:gd name="T27" fmla="*/ 1 h 4"/>
                <a:gd name="T28" fmla="*/ 2 w 5"/>
                <a:gd name="T29" fmla="*/ 1 h 4"/>
                <a:gd name="T30" fmla="*/ 2 w 5"/>
                <a:gd name="T31" fmla="*/ 0 h 4"/>
                <a:gd name="T32" fmla="*/ 2 w 5"/>
                <a:gd name="T33" fmla="*/ 1 h 4"/>
                <a:gd name="T34" fmla="*/ 2 w 5"/>
                <a:gd name="T35" fmla="*/ 1 h 4"/>
                <a:gd name="T36" fmla="*/ 2 w 5"/>
                <a:gd name="T37" fmla="*/ 1 h 4"/>
                <a:gd name="T38" fmla="*/ 2 w 5"/>
                <a:gd name="T39" fmla="*/ 1 h 4"/>
                <a:gd name="T40" fmla="*/ 2 w 5"/>
                <a:gd name="T41" fmla="*/ 1 h 4"/>
                <a:gd name="T42" fmla="*/ 3 w 5"/>
                <a:gd name="T43" fmla="*/ 2 h 4"/>
                <a:gd name="T44" fmla="*/ 3 w 5"/>
                <a:gd name="T45" fmla="*/ 2 h 4"/>
                <a:gd name="T46" fmla="*/ 3 w 5"/>
                <a:gd name="T47" fmla="*/ 2 h 4"/>
                <a:gd name="T48" fmla="*/ 3 w 5"/>
                <a:gd name="T49" fmla="*/ 2 h 4"/>
                <a:gd name="T50" fmla="*/ 3 w 5"/>
                <a:gd name="T51" fmla="*/ 2 h 4"/>
                <a:gd name="T52" fmla="*/ 3 w 5"/>
                <a:gd name="T53" fmla="*/ 1 h 4"/>
                <a:gd name="T54" fmla="*/ 3 w 5"/>
                <a:gd name="T55" fmla="*/ 1 h 4"/>
                <a:gd name="T56" fmla="*/ 3 w 5"/>
                <a:gd name="T57" fmla="*/ 1 h 4"/>
                <a:gd name="T58" fmla="*/ 3 w 5"/>
                <a:gd name="T59" fmla="*/ 2 h 4"/>
                <a:gd name="T60" fmla="*/ 3 w 5"/>
                <a:gd name="T61" fmla="*/ 2 h 4"/>
                <a:gd name="T62" fmla="*/ 3 w 5"/>
                <a:gd name="T63" fmla="*/ 3 h 4"/>
                <a:gd name="T64" fmla="*/ 3 w 5"/>
                <a:gd name="T65" fmla="*/ 3 h 4"/>
                <a:gd name="T66" fmla="*/ 4 w 5"/>
                <a:gd name="T67" fmla="*/ 2 h 4"/>
                <a:gd name="T68" fmla="*/ 4 w 5"/>
                <a:gd name="T69" fmla="*/ 3 h 4"/>
                <a:gd name="T70" fmla="*/ 4 w 5"/>
                <a:gd name="T71" fmla="*/ 3 h 4"/>
                <a:gd name="T72" fmla="*/ 4 w 5"/>
                <a:gd name="T73" fmla="*/ 3 h 4"/>
                <a:gd name="T74" fmla="*/ 4 w 5"/>
                <a:gd name="T75" fmla="*/ 3 h 4"/>
                <a:gd name="T76" fmla="*/ 4 w 5"/>
                <a:gd name="T77" fmla="*/ 3 h 4"/>
                <a:gd name="T78" fmla="*/ 4 w 5"/>
                <a:gd name="T79" fmla="*/ 3 h 4"/>
                <a:gd name="T80" fmla="*/ 4 w 5"/>
                <a:gd name="T81" fmla="*/ 3 h 4"/>
                <a:gd name="T82" fmla="*/ 4 w 5"/>
                <a:gd name="T83" fmla="*/ 4 h 4"/>
                <a:gd name="T84" fmla="*/ 5 w 5"/>
                <a:gd name="T85" fmla="*/ 3 h 4"/>
                <a:gd name="T86" fmla="*/ 5 w 5"/>
                <a:gd name="T87" fmla="*/ 2 h 4"/>
                <a:gd name="T88" fmla="*/ 5 w 5"/>
                <a:gd name="T89" fmla="*/ 3 h 4"/>
                <a:gd name="T90" fmla="*/ 5 w 5"/>
                <a:gd name="T91" fmla="*/ 2 h 4"/>
                <a:gd name="T92" fmla="*/ 5 w 5"/>
                <a:gd name="T93" fmla="*/ 2 h 4"/>
                <a:gd name="T94" fmla="*/ 5 w 5"/>
                <a:gd name="T95" fmla="*/ 3 h 4"/>
                <a:gd name="T96" fmla="*/ 5 w 5"/>
                <a:gd name="T9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41" name="Freeform 3015"/>
            <p:cNvSpPr>
              <a:spLocks/>
            </p:cNvSpPr>
            <p:nvPr/>
          </p:nvSpPr>
          <p:spPr bwMode="auto">
            <a:xfrm>
              <a:off x="5108542" y="5272813"/>
              <a:ext cx="5554" cy="4116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0 w 4"/>
                <a:gd name="T5" fmla="*/ 2 h 3"/>
                <a:gd name="T6" fmla="*/ 0 w 4"/>
                <a:gd name="T7" fmla="*/ 1 h 3"/>
                <a:gd name="T8" fmla="*/ 0 w 4"/>
                <a:gd name="T9" fmla="*/ 0 h 3"/>
                <a:gd name="T10" fmla="*/ 1 w 4"/>
                <a:gd name="T11" fmla="*/ 1 h 3"/>
                <a:gd name="T12" fmla="*/ 1 w 4"/>
                <a:gd name="T13" fmla="*/ 1 h 3"/>
                <a:gd name="T14" fmla="*/ 1 w 4"/>
                <a:gd name="T15" fmla="*/ 1 h 3"/>
                <a:gd name="T16" fmla="*/ 1 w 4"/>
                <a:gd name="T17" fmla="*/ 1 h 3"/>
                <a:gd name="T18" fmla="*/ 1 w 4"/>
                <a:gd name="T19" fmla="*/ 1 h 3"/>
                <a:gd name="T20" fmla="*/ 1 w 4"/>
                <a:gd name="T21" fmla="*/ 1 h 3"/>
                <a:gd name="T22" fmla="*/ 1 w 4"/>
                <a:gd name="T23" fmla="*/ 1 h 3"/>
                <a:gd name="T24" fmla="*/ 1 w 4"/>
                <a:gd name="T25" fmla="*/ 0 h 3"/>
                <a:gd name="T26" fmla="*/ 1 w 4"/>
                <a:gd name="T27" fmla="*/ 1 h 3"/>
                <a:gd name="T28" fmla="*/ 1 w 4"/>
                <a:gd name="T29" fmla="*/ 1 h 3"/>
                <a:gd name="T30" fmla="*/ 1 w 4"/>
                <a:gd name="T31" fmla="*/ 2 h 3"/>
                <a:gd name="T32" fmla="*/ 2 w 4"/>
                <a:gd name="T33" fmla="*/ 1 h 3"/>
                <a:gd name="T34" fmla="*/ 2 w 4"/>
                <a:gd name="T35" fmla="*/ 1 h 3"/>
                <a:gd name="T36" fmla="*/ 2 w 4"/>
                <a:gd name="T37" fmla="*/ 1 h 3"/>
                <a:gd name="T38" fmla="*/ 2 w 4"/>
                <a:gd name="T39" fmla="*/ 1 h 3"/>
                <a:gd name="T40" fmla="*/ 2 w 4"/>
                <a:gd name="T41" fmla="*/ 1 h 3"/>
                <a:gd name="T42" fmla="*/ 2 w 4"/>
                <a:gd name="T43" fmla="*/ 1 h 3"/>
                <a:gd name="T44" fmla="*/ 2 w 4"/>
                <a:gd name="T45" fmla="*/ 2 h 3"/>
                <a:gd name="T46" fmla="*/ 2 w 4"/>
                <a:gd name="T47" fmla="*/ 1 h 3"/>
                <a:gd name="T48" fmla="*/ 2 w 4"/>
                <a:gd name="T49" fmla="*/ 1 h 3"/>
                <a:gd name="T50" fmla="*/ 2 w 4"/>
                <a:gd name="T51" fmla="*/ 1 h 3"/>
                <a:gd name="T52" fmla="*/ 3 w 4"/>
                <a:gd name="T53" fmla="*/ 1 h 3"/>
                <a:gd name="T54" fmla="*/ 3 w 4"/>
                <a:gd name="T55" fmla="*/ 1 h 3"/>
                <a:gd name="T56" fmla="*/ 3 w 4"/>
                <a:gd name="T57" fmla="*/ 0 h 3"/>
                <a:gd name="T58" fmla="*/ 3 w 4"/>
                <a:gd name="T59" fmla="*/ 1 h 3"/>
                <a:gd name="T60" fmla="*/ 3 w 4"/>
                <a:gd name="T61" fmla="*/ 1 h 3"/>
                <a:gd name="T62" fmla="*/ 3 w 4"/>
                <a:gd name="T63" fmla="*/ 1 h 3"/>
                <a:gd name="T64" fmla="*/ 3 w 4"/>
                <a:gd name="T65" fmla="*/ 2 h 3"/>
                <a:gd name="T66" fmla="*/ 3 w 4"/>
                <a:gd name="T67" fmla="*/ 2 h 3"/>
                <a:gd name="T68" fmla="*/ 3 w 4"/>
                <a:gd name="T69" fmla="*/ 2 h 3"/>
                <a:gd name="T70" fmla="*/ 3 w 4"/>
                <a:gd name="T71" fmla="*/ 2 h 3"/>
                <a:gd name="T72" fmla="*/ 3 w 4"/>
                <a:gd name="T73" fmla="*/ 2 h 3"/>
                <a:gd name="T74" fmla="*/ 4 w 4"/>
                <a:gd name="T75" fmla="*/ 2 h 3"/>
                <a:gd name="T76" fmla="*/ 4 w 4"/>
                <a:gd name="T77" fmla="*/ 2 h 3"/>
                <a:gd name="T78" fmla="*/ 4 w 4"/>
                <a:gd name="T79" fmla="*/ 2 h 3"/>
                <a:gd name="T80" fmla="*/ 4 w 4"/>
                <a:gd name="T81" fmla="*/ 2 h 3"/>
                <a:gd name="T82" fmla="*/ 4 w 4"/>
                <a:gd name="T83" fmla="*/ 3 h 3"/>
                <a:gd name="T84" fmla="*/ 4 w 4"/>
                <a:gd name="T85" fmla="*/ 3 h 3"/>
                <a:gd name="T86" fmla="*/ 4 w 4"/>
                <a:gd name="T87" fmla="*/ 2 h 3"/>
                <a:gd name="T88" fmla="*/ 4 w 4"/>
                <a:gd name="T89" fmla="*/ 3 h 3"/>
                <a:gd name="T90" fmla="*/ 4 w 4"/>
                <a:gd name="T91" fmla="*/ 3 h 3"/>
                <a:gd name="T92" fmla="*/ 4 w 4"/>
                <a:gd name="T93" fmla="*/ 3 h 3"/>
                <a:gd name="T94" fmla="*/ 4 w 4"/>
                <a:gd name="T95" fmla="*/ 3 h 3"/>
                <a:gd name="T96" fmla="*/ 4 w 4"/>
                <a:gd name="T9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42" name="Freeform 3016"/>
            <p:cNvSpPr>
              <a:spLocks/>
            </p:cNvSpPr>
            <p:nvPr/>
          </p:nvSpPr>
          <p:spPr bwMode="auto">
            <a:xfrm>
              <a:off x="5114097" y="5274871"/>
              <a:ext cx="7405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0 h 2"/>
                <a:gd name="T18" fmla="*/ 1 w 5"/>
                <a:gd name="T19" fmla="*/ 0 h 2"/>
                <a:gd name="T20" fmla="*/ 2 w 5"/>
                <a:gd name="T21" fmla="*/ 0 h 2"/>
                <a:gd name="T22" fmla="*/ 2 w 5"/>
                <a:gd name="T23" fmla="*/ 0 h 2"/>
                <a:gd name="T24" fmla="*/ 2 w 5"/>
                <a:gd name="T25" fmla="*/ 0 h 2"/>
                <a:gd name="T26" fmla="*/ 2 w 5"/>
                <a:gd name="T27" fmla="*/ 0 h 2"/>
                <a:gd name="T28" fmla="*/ 2 w 5"/>
                <a:gd name="T29" fmla="*/ 0 h 2"/>
                <a:gd name="T30" fmla="*/ 2 w 5"/>
                <a:gd name="T31" fmla="*/ 0 h 2"/>
                <a:gd name="T32" fmla="*/ 2 w 5"/>
                <a:gd name="T33" fmla="*/ 0 h 2"/>
                <a:gd name="T34" fmla="*/ 2 w 5"/>
                <a:gd name="T35" fmla="*/ 1 h 2"/>
                <a:gd name="T36" fmla="*/ 2 w 5"/>
                <a:gd name="T37" fmla="*/ 0 h 2"/>
                <a:gd name="T38" fmla="*/ 2 w 5"/>
                <a:gd name="T39" fmla="*/ 1 h 2"/>
                <a:gd name="T40" fmla="*/ 2 w 5"/>
                <a:gd name="T41" fmla="*/ 1 h 2"/>
                <a:gd name="T42" fmla="*/ 3 w 5"/>
                <a:gd name="T43" fmla="*/ 1 h 2"/>
                <a:gd name="T44" fmla="*/ 3 w 5"/>
                <a:gd name="T45" fmla="*/ 0 h 2"/>
                <a:gd name="T46" fmla="*/ 3 w 5"/>
                <a:gd name="T47" fmla="*/ 0 h 2"/>
                <a:gd name="T48" fmla="*/ 3 w 5"/>
                <a:gd name="T49" fmla="*/ 0 h 2"/>
                <a:gd name="T50" fmla="*/ 3 w 5"/>
                <a:gd name="T51" fmla="*/ 0 h 2"/>
                <a:gd name="T52" fmla="*/ 3 w 5"/>
                <a:gd name="T53" fmla="*/ 0 h 2"/>
                <a:gd name="T54" fmla="*/ 3 w 5"/>
                <a:gd name="T55" fmla="*/ 0 h 2"/>
                <a:gd name="T56" fmla="*/ 3 w 5"/>
                <a:gd name="T57" fmla="*/ 0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0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0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43" name="Freeform 3017"/>
            <p:cNvSpPr>
              <a:spLocks/>
            </p:cNvSpPr>
            <p:nvPr/>
          </p:nvSpPr>
          <p:spPr bwMode="auto">
            <a:xfrm>
              <a:off x="5121502" y="5274871"/>
              <a:ext cx="9256" cy="6173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0 w 5"/>
                <a:gd name="T5" fmla="*/ 0 h 3"/>
                <a:gd name="T6" fmla="*/ 1 w 5"/>
                <a:gd name="T7" fmla="*/ 1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1 h 3"/>
                <a:gd name="T22" fmla="*/ 1 w 5"/>
                <a:gd name="T23" fmla="*/ 1 h 3"/>
                <a:gd name="T24" fmla="*/ 1 w 5"/>
                <a:gd name="T25" fmla="*/ 1 h 3"/>
                <a:gd name="T26" fmla="*/ 2 w 5"/>
                <a:gd name="T27" fmla="*/ 1 h 3"/>
                <a:gd name="T28" fmla="*/ 2 w 5"/>
                <a:gd name="T29" fmla="*/ 0 h 3"/>
                <a:gd name="T30" fmla="*/ 2 w 5"/>
                <a:gd name="T31" fmla="*/ 0 h 3"/>
                <a:gd name="T32" fmla="*/ 2 w 5"/>
                <a:gd name="T33" fmla="*/ 0 h 3"/>
                <a:gd name="T34" fmla="*/ 2 w 5"/>
                <a:gd name="T35" fmla="*/ 0 h 3"/>
                <a:gd name="T36" fmla="*/ 2 w 5"/>
                <a:gd name="T37" fmla="*/ 1 h 3"/>
                <a:gd name="T38" fmla="*/ 2 w 5"/>
                <a:gd name="T39" fmla="*/ 1 h 3"/>
                <a:gd name="T40" fmla="*/ 2 w 5"/>
                <a:gd name="T41" fmla="*/ 2 h 3"/>
                <a:gd name="T42" fmla="*/ 2 w 5"/>
                <a:gd name="T43" fmla="*/ 2 h 3"/>
                <a:gd name="T44" fmla="*/ 2 w 5"/>
                <a:gd name="T45" fmla="*/ 2 h 3"/>
                <a:gd name="T46" fmla="*/ 2 w 5"/>
                <a:gd name="T47" fmla="*/ 2 h 3"/>
                <a:gd name="T48" fmla="*/ 3 w 5"/>
                <a:gd name="T49" fmla="*/ 3 h 3"/>
                <a:gd name="T50" fmla="*/ 3 w 5"/>
                <a:gd name="T51" fmla="*/ 2 h 3"/>
                <a:gd name="T52" fmla="*/ 3 w 5"/>
                <a:gd name="T53" fmla="*/ 2 h 3"/>
                <a:gd name="T54" fmla="*/ 3 w 5"/>
                <a:gd name="T55" fmla="*/ 2 h 3"/>
                <a:gd name="T56" fmla="*/ 3 w 5"/>
                <a:gd name="T57" fmla="*/ 2 h 3"/>
                <a:gd name="T58" fmla="*/ 3 w 5"/>
                <a:gd name="T59" fmla="*/ 2 h 3"/>
                <a:gd name="T60" fmla="*/ 3 w 5"/>
                <a:gd name="T61" fmla="*/ 2 h 3"/>
                <a:gd name="T62" fmla="*/ 3 w 5"/>
                <a:gd name="T63" fmla="*/ 2 h 3"/>
                <a:gd name="T64" fmla="*/ 3 w 5"/>
                <a:gd name="T65" fmla="*/ 1 h 3"/>
                <a:gd name="T66" fmla="*/ 3 w 5"/>
                <a:gd name="T67" fmla="*/ 1 h 3"/>
                <a:gd name="T68" fmla="*/ 4 w 5"/>
                <a:gd name="T69" fmla="*/ 2 h 3"/>
                <a:gd name="T70" fmla="*/ 4 w 5"/>
                <a:gd name="T71" fmla="*/ 1 h 3"/>
                <a:gd name="T72" fmla="*/ 4 w 5"/>
                <a:gd name="T73" fmla="*/ 2 h 3"/>
                <a:gd name="T74" fmla="*/ 4 w 5"/>
                <a:gd name="T75" fmla="*/ 2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2 h 3"/>
                <a:gd name="T82" fmla="*/ 4 w 5"/>
                <a:gd name="T83" fmla="*/ 2 h 3"/>
                <a:gd name="T84" fmla="*/ 4 w 5"/>
                <a:gd name="T85" fmla="*/ 2 h 3"/>
                <a:gd name="T86" fmla="*/ 4 w 5"/>
                <a:gd name="T87" fmla="*/ 2 h 3"/>
                <a:gd name="T88" fmla="*/ 4 w 5"/>
                <a:gd name="T89" fmla="*/ 2 h 3"/>
                <a:gd name="T90" fmla="*/ 5 w 5"/>
                <a:gd name="T91" fmla="*/ 1 h 3"/>
                <a:gd name="T92" fmla="*/ 5 w 5"/>
                <a:gd name="T93" fmla="*/ 1 h 3"/>
                <a:gd name="T94" fmla="*/ 5 w 5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44" name="Freeform 3018"/>
            <p:cNvSpPr>
              <a:spLocks/>
            </p:cNvSpPr>
            <p:nvPr/>
          </p:nvSpPr>
          <p:spPr bwMode="auto">
            <a:xfrm>
              <a:off x="5130757" y="5276929"/>
              <a:ext cx="5554" cy="6174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1 h 4"/>
                <a:gd name="T4" fmla="*/ 0 w 4"/>
                <a:gd name="T5" fmla="*/ 2 h 4"/>
                <a:gd name="T6" fmla="*/ 0 w 4"/>
                <a:gd name="T7" fmla="*/ 1 h 4"/>
                <a:gd name="T8" fmla="*/ 0 w 4"/>
                <a:gd name="T9" fmla="*/ 0 h 4"/>
                <a:gd name="T10" fmla="*/ 1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1 w 4"/>
                <a:gd name="T23" fmla="*/ 2 h 4"/>
                <a:gd name="T24" fmla="*/ 1 w 4"/>
                <a:gd name="T25" fmla="*/ 1 h 4"/>
                <a:gd name="T26" fmla="*/ 1 w 4"/>
                <a:gd name="T27" fmla="*/ 1 h 4"/>
                <a:gd name="T28" fmla="*/ 1 w 4"/>
                <a:gd name="T29" fmla="*/ 2 h 4"/>
                <a:gd name="T30" fmla="*/ 1 w 4"/>
                <a:gd name="T31" fmla="*/ 2 h 4"/>
                <a:gd name="T32" fmla="*/ 1 w 4"/>
                <a:gd name="T33" fmla="*/ 2 h 4"/>
                <a:gd name="T34" fmla="*/ 1 w 4"/>
                <a:gd name="T35" fmla="*/ 2 h 4"/>
                <a:gd name="T36" fmla="*/ 2 w 4"/>
                <a:gd name="T37" fmla="*/ 1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2 h 4"/>
                <a:gd name="T44" fmla="*/ 2 w 4"/>
                <a:gd name="T45" fmla="*/ 2 h 4"/>
                <a:gd name="T46" fmla="*/ 2 w 4"/>
                <a:gd name="T47" fmla="*/ 2 h 4"/>
                <a:gd name="T48" fmla="*/ 2 w 4"/>
                <a:gd name="T49" fmla="*/ 3 h 4"/>
                <a:gd name="T50" fmla="*/ 2 w 4"/>
                <a:gd name="T51" fmla="*/ 3 h 4"/>
                <a:gd name="T52" fmla="*/ 2 w 4"/>
                <a:gd name="T53" fmla="*/ 3 h 4"/>
                <a:gd name="T54" fmla="*/ 3 w 4"/>
                <a:gd name="T55" fmla="*/ 3 h 4"/>
                <a:gd name="T56" fmla="*/ 3 w 4"/>
                <a:gd name="T57" fmla="*/ 2 h 4"/>
                <a:gd name="T58" fmla="*/ 3 w 4"/>
                <a:gd name="T59" fmla="*/ 3 h 4"/>
                <a:gd name="T60" fmla="*/ 3 w 4"/>
                <a:gd name="T61" fmla="*/ 3 h 4"/>
                <a:gd name="T62" fmla="*/ 3 w 4"/>
                <a:gd name="T63" fmla="*/ 4 h 4"/>
                <a:gd name="T64" fmla="*/ 3 w 4"/>
                <a:gd name="T65" fmla="*/ 4 h 4"/>
                <a:gd name="T66" fmla="*/ 3 w 4"/>
                <a:gd name="T67" fmla="*/ 3 h 4"/>
                <a:gd name="T68" fmla="*/ 3 w 4"/>
                <a:gd name="T69" fmla="*/ 3 h 4"/>
                <a:gd name="T70" fmla="*/ 3 w 4"/>
                <a:gd name="T71" fmla="*/ 3 h 4"/>
                <a:gd name="T72" fmla="*/ 3 w 4"/>
                <a:gd name="T73" fmla="*/ 3 h 4"/>
                <a:gd name="T74" fmla="*/ 3 w 4"/>
                <a:gd name="T75" fmla="*/ 3 h 4"/>
                <a:gd name="T76" fmla="*/ 3 w 4"/>
                <a:gd name="T77" fmla="*/ 3 h 4"/>
                <a:gd name="T78" fmla="*/ 4 w 4"/>
                <a:gd name="T79" fmla="*/ 4 h 4"/>
                <a:gd name="T80" fmla="*/ 4 w 4"/>
                <a:gd name="T81" fmla="*/ 2 h 4"/>
                <a:gd name="T82" fmla="*/ 4 w 4"/>
                <a:gd name="T83" fmla="*/ 2 h 4"/>
                <a:gd name="T84" fmla="*/ 4 w 4"/>
                <a:gd name="T85" fmla="*/ 3 h 4"/>
                <a:gd name="T86" fmla="*/ 4 w 4"/>
                <a:gd name="T87" fmla="*/ 3 h 4"/>
                <a:gd name="T88" fmla="*/ 4 w 4"/>
                <a:gd name="T89" fmla="*/ 4 h 4"/>
                <a:gd name="T90" fmla="*/ 4 w 4"/>
                <a:gd name="T91" fmla="*/ 3 h 4"/>
                <a:gd name="T92" fmla="*/ 4 w 4"/>
                <a:gd name="T93" fmla="*/ 3 h 4"/>
                <a:gd name="T94" fmla="*/ 4 w 4"/>
                <a:gd name="T9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45" name="Freeform 3019"/>
            <p:cNvSpPr>
              <a:spLocks/>
            </p:cNvSpPr>
            <p:nvPr/>
          </p:nvSpPr>
          <p:spPr bwMode="auto">
            <a:xfrm>
              <a:off x="5136312" y="5281044"/>
              <a:ext cx="7405" cy="6174"/>
            </a:xfrm>
            <a:custGeom>
              <a:avLst/>
              <a:gdLst>
                <a:gd name="T0" fmla="*/ 0 w 5"/>
                <a:gd name="T1" fmla="*/ 0 h 4"/>
                <a:gd name="T2" fmla="*/ 1 w 5"/>
                <a:gd name="T3" fmla="*/ 0 h 4"/>
                <a:gd name="T4" fmla="*/ 1 w 5"/>
                <a:gd name="T5" fmla="*/ 0 h 4"/>
                <a:gd name="T6" fmla="*/ 1 w 5"/>
                <a:gd name="T7" fmla="*/ 1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2 h 4"/>
                <a:gd name="T16" fmla="*/ 1 w 5"/>
                <a:gd name="T17" fmla="*/ 2 h 4"/>
                <a:gd name="T18" fmla="*/ 1 w 5"/>
                <a:gd name="T19" fmla="*/ 2 h 4"/>
                <a:gd name="T20" fmla="*/ 1 w 5"/>
                <a:gd name="T21" fmla="*/ 2 h 4"/>
                <a:gd name="T22" fmla="*/ 1 w 5"/>
                <a:gd name="T23" fmla="*/ 1 h 4"/>
                <a:gd name="T24" fmla="*/ 2 w 5"/>
                <a:gd name="T25" fmla="*/ 2 h 4"/>
                <a:gd name="T26" fmla="*/ 2 w 5"/>
                <a:gd name="T27" fmla="*/ 2 h 4"/>
                <a:gd name="T28" fmla="*/ 2 w 5"/>
                <a:gd name="T29" fmla="*/ 3 h 4"/>
                <a:gd name="T30" fmla="*/ 2 w 5"/>
                <a:gd name="T31" fmla="*/ 2 h 4"/>
                <a:gd name="T32" fmla="*/ 2 w 5"/>
                <a:gd name="T33" fmla="*/ 2 h 4"/>
                <a:gd name="T34" fmla="*/ 2 w 5"/>
                <a:gd name="T35" fmla="*/ 2 h 4"/>
                <a:gd name="T36" fmla="*/ 2 w 5"/>
                <a:gd name="T37" fmla="*/ 2 h 4"/>
                <a:gd name="T38" fmla="*/ 2 w 5"/>
                <a:gd name="T39" fmla="*/ 2 h 4"/>
                <a:gd name="T40" fmla="*/ 2 w 5"/>
                <a:gd name="T41" fmla="*/ 2 h 4"/>
                <a:gd name="T42" fmla="*/ 2 w 5"/>
                <a:gd name="T43" fmla="*/ 2 h 4"/>
                <a:gd name="T44" fmla="*/ 3 w 5"/>
                <a:gd name="T45" fmla="*/ 3 h 4"/>
                <a:gd name="T46" fmla="*/ 3 w 5"/>
                <a:gd name="T47" fmla="*/ 2 h 4"/>
                <a:gd name="T48" fmla="*/ 3 w 5"/>
                <a:gd name="T49" fmla="*/ 2 h 4"/>
                <a:gd name="T50" fmla="*/ 3 w 5"/>
                <a:gd name="T51" fmla="*/ 3 h 4"/>
                <a:gd name="T52" fmla="*/ 3 w 5"/>
                <a:gd name="T53" fmla="*/ 3 h 4"/>
                <a:gd name="T54" fmla="*/ 3 w 5"/>
                <a:gd name="T55" fmla="*/ 2 h 4"/>
                <a:gd name="T56" fmla="*/ 3 w 5"/>
                <a:gd name="T57" fmla="*/ 3 h 4"/>
                <a:gd name="T58" fmla="*/ 3 w 5"/>
                <a:gd name="T59" fmla="*/ 3 h 4"/>
                <a:gd name="T60" fmla="*/ 3 w 5"/>
                <a:gd name="T61" fmla="*/ 3 h 4"/>
                <a:gd name="T62" fmla="*/ 3 w 5"/>
                <a:gd name="T63" fmla="*/ 3 h 4"/>
                <a:gd name="T64" fmla="*/ 3 w 5"/>
                <a:gd name="T65" fmla="*/ 3 h 4"/>
                <a:gd name="T66" fmla="*/ 4 w 5"/>
                <a:gd name="T67" fmla="*/ 3 h 4"/>
                <a:gd name="T68" fmla="*/ 4 w 5"/>
                <a:gd name="T69" fmla="*/ 3 h 4"/>
                <a:gd name="T70" fmla="*/ 4 w 5"/>
                <a:gd name="T71" fmla="*/ 2 h 4"/>
                <a:gd name="T72" fmla="*/ 4 w 5"/>
                <a:gd name="T73" fmla="*/ 2 h 4"/>
                <a:gd name="T74" fmla="*/ 4 w 5"/>
                <a:gd name="T75" fmla="*/ 2 h 4"/>
                <a:gd name="T76" fmla="*/ 4 w 5"/>
                <a:gd name="T77" fmla="*/ 4 h 4"/>
                <a:gd name="T78" fmla="*/ 4 w 5"/>
                <a:gd name="T79" fmla="*/ 4 h 4"/>
                <a:gd name="T80" fmla="*/ 4 w 5"/>
                <a:gd name="T81" fmla="*/ 3 h 4"/>
                <a:gd name="T82" fmla="*/ 4 w 5"/>
                <a:gd name="T83" fmla="*/ 2 h 4"/>
                <a:gd name="T84" fmla="*/ 5 w 5"/>
                <a:gd name="T85" fmla="*/ 3 h 4"/>
                <a:gd name="T86" fmla="*/ 5 w 5"/>
                <a:gd name="T87" fmla="*/ 3 h 4"/>
                <a:gd name="T88" fmla="*/ 5 w 5"/>
                <a:gd name="T89" fmla="*/ 3 h 4"/>
                <a:gd name="T90" fmla="*/ 5 w 5"/>
                <a:gd name="T91" fmla="*/ 2 h 4"/>
                <a:gd name="T92" fmla="*/ 5 w 5"/>
                <a:gd name="T93" fmla="*/ 3 h 4"/>
                <a:gd name="T94" fmla="*/ 5 w 5"/>
                <a:gd name="T9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46" name="Freeform 3020"/>
            <p:cNvSpPr>
              <a:spLocks/>
            </p:cNvSpPr>
            <p:nvPr/>
          </p:nvSpPr>
          <p:spPr bwMode="auto">
            <a:xfrm>
              <a:off x="5143717" y="5281044"/>
              <a:ext cx="9256" cy="6174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2 h 4"/>
                <a:gd name="T4" fmla="*/ 0 w 5"/>
                <a:gd name="T5" fmla="*/ 2 h 4"/>
                <a:gd name="T6" fmla="*/ 0 w 5"/>
                <a:gd name="T7" fmla="*/ 4 h 4"/>
                <a:gd name="T8" fmla="*/ 0 w 5"/>
                <a:gd name="T9" fmla="*/ 4 h 4"/>
                <a:gd name="T10" fmla="*/ 1 w 5"/>
                <a:gd name="T11" fmla="*/ 3 h 4"/>
                <a:gd name="T12" fmla="*/ 1 w 5"/>
                <a:gd name="T13" fmla="*/ 3 h 4"/>
                <a:gd name="T14" fmla="*/ 1 w 5"/>
                <a:gd name="T15" fmla="*/ 3 h 4"/>
                <a:gd name="T16" fmla="*/ 1 w 5"/>
                <a:gd name="T17" fmla="*/ 3 h 4"/>
                <a:gd name="T18" fmla="*/ 1 w 5"/>
                <a:gd name="T19" fmla="*/ 4 h 4"/>
                <a:gd name="T20" fmla="*/ 1 w 5"/>
                <a:gd name="T21" fmla="*/ 3 h 4"/>
                <a:gd name="T22" fmla="*/ 1 w 5"/>
                <a:gd name="T23" fmla="*/ 3 h 4"/>
                <a:gd name="T24" fmla="*/ 1 w 5"/>
                <a:gd name="T25" fmla="*/ 3 h 4"/>
                <a:gd name="T26" fmla="*/ 1 w 5"/>
                <a:gd name="T27" fmla="*/ 3 h 4"/>
                <a:gd name="T28" fmla="*/ 1 w 5"/>
                <a:gd name="T29" fmla="*/ 4 h 4"/>
                <a:gd name="T30" fmla="*/ 2 w 5"/>
                <a:gd name="T31" fmla="*/ 3 h 4"/>
                <a:gd name="T32" fmla="*/ 2 w 5"/>
                <a:gd name="T33" fmla="*/ 3 h 4"/>
                <a:gd name="T34" fmla="*/ 2 w 5"/>
                <a:gd name="T35" fmla="*/ 4 h 4"/>
                <a:gd name="T36" fmla="*/ 2 w 5"/>
                <a:gd name="T37" fmla="*/ 4 h 4"/>
                <a:gd name="T38" fmla="*/ 2 w 5"/>
                <a:gd name="T39" fmla="*/ 2 h 4"/>
                <a:gd name="T40" fmla="*/ 2 w 5"/>
                <a:gd name="T41" fmla="*/ 2 h 4"/>
                <a:gd name="T42" fmla="*/ 2 w 5"/>
                <a:gd name="T43" fmla="*/ 2 h 4"/>
                <a:gd name="T44" fmla="*/ 2 w 5"/>
                <a:gd name="T45" fmla="*/ 2 h 4"/>
                <a:gd name="T46" fmla="*/ 3 w 5"/>
                <a:gd name="T47" fmla="*/ 2 h 4"/>
                <a:gd name="T48" fmla="*/ 3 w 5"/>
                <a:gd name="T49" fmla="*/ 2 h 4"/>
                <a:gd name="T50" fmla="*/ 3 w 5"/>
                <a:gd name="T51" fmla="*/ 2 h 4"/>
                <a:gd name="T52" fmla="*/ 3 w 5"/>
                <a:gd name="T53" fmla="*/ 2 h 4"/>
                <a:gd name="T54" fmla="*/ 3 w 5"/>
                <a:gd name="T55" fmla="*/ 3 h 4"/>
                <a:gd name="T56" fmla="*/ 3 w 5"/>
                <a:gd name="T57" fmla="*/ 3 h 4"/>
                <a:gd name="T58" fmla="*/ 3 w 5"/>
                <a:gd name="T59" fmla="*/ 2 h 4"/>
                <a:gd name="T60" fmla="*/ 3 w 5"/>
                <a:gd name="T61" fmla="*/ 3 h 4"/>
                <a:gd name="T62" fmla="*/ 3 w 5"/>
                <a:gd name="T63" fmla="*/ 3 h 4"/>
                <a:gd name="T64" fmla="*/ 3 w 5"/>
                <a:gd name="T65" fmla="*/ 2 h 4"/>
                <a:gd name="T66" fmla="*/ 3 w 5"/>
                <a:gd name="T67" fmla="*/ 2 h 4"/>
                <a:gd name="T68" fmla="*/ 3 w 5"/>
                <a:gd name="T69" fmla="*/ 2 h 4"/>
                <a:gd name="T70" fmla="*/ 4 w 5"/>
                <a:gd name="T71" fmla="*/ 3 h 4"/>
                <a:gd name="T72" fmla="*/ 4 w 5"/>
                <a:gd name="T73" fmla="*/ 2 h 4"/>
                <a:gd name="T74" fmla="*/ 4 w 5"/>
                <a:gd name="T75" fmla="*/ 2 h 4"/>
                <a:gd name="T76" fmla="*/ 4 w 5"/>
                <a:gd name="T77" fmla="*/ 2 h 4"/>
                <a:gd name="T78" fmla="*/ 4 w 5"/>
                <a:gd name="T79" fmla="*/ 2 h 4"/>
                <a:gd name="T80" fmla="*/ 4 w 5"/>
                <a:gd name="T81" fmla="*/ 2 h 4"/>
                <a:gd name="T82" fmla="*/ 4 w 5"/>
                <a:gd name="T83" fmla="*/ 2 h 4"/>
                <a:gd name="T84" fmla="*/ 4 w 5"/>
                <a:gd name="T85" fmla="*/ 2 h 4"/>
                <a:gd name="T86" fmla="*/ 4 w 5"/>
                <a:gd name="T87" fmla="*/ 2 h 4"/>
                <a:gd name="T88" fmla="*/ 5 w 5"/>
                <a:gd name="T89" fmla="*/ 1 h 4"/>
                <a:gd name="T90" fmla="*/ 5 w 5"/>
                <a:gd name="T91" fmla="*/ 2 h 4"/>
                <a:gd name="T92" fmla="*/ 5 w 5"/>
                <a:gd name="T93" fmla="*/ 1 h 4"/>
                <a:gd name="T94" fmla="*/ 5 w 5"/>
                <a:gd name="T95" fmla="*/ 0 h 4"/>
                <a:gd name="T96" fmla="*/ 5 w 5"/>
                <a:gd name="T9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47" name="Freeform 3021"/>
            <p:cNvSpPr>
              <a:spLocks/>
            </p:cNvSpPr>
            <p:nvPr/>
          </p:nvSpPr>
          <p:spPr bwMode="auto">
            <a:xfrm>
              <a:off x="5152973" y="5276929"/>
              <a:ext cx="7405" cy="6174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3 h 4"/>
                <a:gd name="T4" fmla="*/ 0 w 5"/>
                <a:gd name="T5" fmla="*/ 4 h 4"/>
                <a:gd name="T6" fmla="*/ 1 w 5"/>
                <a:gd name="T7" fmla="*/ 3 h 4"/>
                <a:gd name="T8" fmla="*/ 1 w 5"/>
                <a:gd name="T9" fmla="*/ 3 h 4"/>
                <a:gd name="T10" fmla="*/ 1 w 5"/>
                <a:gd name="T11" fmla="*/ 4 h 4"/>
                <a:gd name="T12" fmla="*/ 1 w 5"/>
                <a:gd name="T13" fmla="*/ 4 h 4"/>
                <a:gd name="T14" fmla="*/ 1 w 5"/>
                <a:gd name="T15" fmla="*/ 4 h 4"/>
                <a:gd name="T16" fmla="*/ 1 w 5"/>
                <a:gd name="T17" fmla="*/ 4 h 4"/>
                <a:gd name="T18" fmla="*/ 1 w 5"/>
                <a:gd name="T19" fmla="*/ 3 h 4"/>
                <a:gd name="T20" fmla="*/ 1 w 5"/>
                <a:gd name="T21" fmla="*/ 3 h 4"/>
                <a:gd name="T22" fmla="*/ 1 w 5"/>
                <a:gd name="T23" fmla="*/ 4 h 4"/>
                <a:gd name="T24" fmla="*/ 1 w 5"/>
                <a:gd name="T25" fmla="*/ 3 h 4"/>
                <a:gd name="T26" fmla="*/ 1 w 5"/>
                <a:gd name="T27" fmla="*/ 3 h 4"/>
                <a:gd name="T28" fmla="*/ 2 w 5"/>
                <a:gd name="T29" fmla="*/ 4 h 4"/>
                <a:gd name="T30" fmla="*/ 2 w 5"/>
                <a:gd name="T31" fmla="*/ 3 h 4"/>
                <a:gd name="T32" fmla="*/ 2 w 5"/>
                <a:gd name="T33" fmla="*/ 3 h 4"/>
                <a:gd name="T34" fmla="*/ 2 w 5"/>
                <a:gd name="T35" fmla="*/ 3 h 4"/>
                <a:gd name="T36" fmla="*/ 2 w 5"/>
                <a:gd name="T37" fmla="*/ 3 h 4"/>
                <a:gd name="T38" fmla="*/ 2 w 5"/>
                <a:gd name="T39" fmla="*/ 3 h 4"/>
                <a:gd name="T40" fmla="*/ 2 w 5"/>
                <a:gd name="T41" fmla="*/ 3 h 4"/>
                <a:gd name="T42" fmla="*/ 2 w 5"/>
                <a:gd name="T43" fmla="*/ 2 h 4"/>
                <a:gd name="T44" fmla="*/ 2 w 5"/>
                <a:gd name="T45" fmla="*/ 2 h 4"/>
                <a:gd name="T46" fmla="*/ 2 w 5"/>
                <a:gd name="T47" fmla="*/ 3 h 4"/>
                <a:gd name="T48" fmla="*/ 3 w 5"/>
                <a:gd name="T49" fmla="*/ 2 h 4"/>
                <a:gd name="T50" fmla="*/ 3 w 5"/>
                <a:gd name="T51" fmla="*/ 2 h 4"/>
                <a:gd name="T52" fmla="*/ 3 w 5"/>
                <a:gd name="T53" fmla="*/ 2 h 4"/>
                <a:gd name="T54" fmla="*/ 3 w 5"/>
                <a:gd name="T55" fmla="*/ 2 h 4"/>
                <a:gd name="T56" fmla="*/ 3 w 5"/>
                <a:gd name="T57" fmla="*/ 2 h 4"/>
                <a:gd name="T58" fmla="*/ 3 w 5"/>
                <a:gd name="T59" fmla="*/ 2 h 4"/>
                <a:gd name="T60" fmla="*/ 3 w 5"/>
                <a:gd name="T61" fmla="*/ 2 h 4"/>
                <a:gd name="T62" fmla="*/ 3 w 5"/>
                <a:gd name="T63" fmla="*/ 0 h 4"/>
                <a:gd name="T64" fmla="*/ 3 w 5"/>
                <a:gd name="T65" fmla="*/ 1 h 4"/>
                <a:gd name="T66" fmla="*/ 3 w 5"/>
                <a:gd name="T67" fmla="*/ 1 h 4"/>
                <a:gd name="T68" fmla="*/ 4 w 5"/>
                <a:gd name="T69" fmla="*/ 2 h 4"/>
                <a:gd name="T70" fmla="*/ 4 w 5"/>
                <a:gd name="T71" fmla="*/ 2 h 4"/>
                <a:gd name="T72" fmla="*/ 4 w 5"/>
                <a:gd name="T73" fmla="*/ 2 h 4"/>
                <a:gd name="T74" fmla="*/ 4 w 5"/>
                <a:gd name="T75" fmla="*/ 2 h 4"/>
                <a:gd name="T76" fmla="*/ 4 w 5"/>
                <a:gd name="T77" fmla="*/ 1 h 4"/>
                <a:gd name="T78" fmla="*/ 4 w 5"/>
                <a:gd name="T79" fmla="*/ 1 h 4"/>
                <a:gd name="T80" fmla="*/ 4 w 5"/>
                <a:gd name="T81" fmla="*/ 1 h 4"/>
                <a:gd name="T82" fmla="*/ 4 w 5"/>
                <a:gd name="T83" fmla="*/ 2 h 4"/>
                <a:gd name="T84" fmla="*/ 4 w 5"/>
                <a:gd name="T85" fmla="*/ 2 h 4"/>
                <a:gd name="T86" fmla="*/ 4 w 5"/>
                <a:gd name="T87" fmla="*/ 2 h 4"/>
                <a:gd name="T88" fmla="*/ 4 w 5"/>
                <a:gd name="T89" fmla="*/ 2 h 4"/>
                <a:gd name="T90" fmla="*/ 5 w 5"/>
                <a:gd name="T91" fmla="*/ 1 h 4"/>
                <a:gd name="T92" fmla="*/ 5 w 5"/>
                <a:gd name="T93" fmla="*/ 0 h 4"/>
                <a:gd name="T94" fmla="*/ 5 w 5"/>
                <a:gd name="T95" fmla="*/ 0 h 4"/>
                <a:gd name="T96" fmla="*/ 5 w 5"/>
                <a:gd name="T9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48" name="Freeform 3022"/>
            <p:cNvSpPr>
              <a:spLocks/>
            </p:cNvSpPr>
            <p:nvPr/>
          </p:nvSpPr>
          <p:spPr bwMode="auto">
            <a:xfrm>
              <a:off x="5160378" y="5268697"/>
              <a:ext cx="7405" cy="10290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  <a:gd name="T4" fmla="*/ 0 w 5"/>
                <a:gd name="T5" fmla="*/ 6 h 6"/>
                <a:gd name="T6" fmla="*/ 0 w 5"/>
                <a:gd name="T7" fmla="*/ 5 h 6"/>
                <a:gd name="T8" fmla="*/ 0 w 5"/>
                <a:gd name="T9" fmla="*/ 5 h 6"/>
                <a:gd name="T10" fmla="*/ 1 w 5"/>
                <a:gd name="T11" fmla="*/ 4 h 6"/>
                <a:gd name="T12" fmla="*/ 1 w 5"/>
                <a:gd name="T13" fmla="*/ 4 h 6"/>
                <a:gd name="T14" fmla="*/ 1 w 5"/>
                <a:gd name="T15" fmla="*/ 4 h 6"/>
                <a:gd name="T16" fmla="*/ 1 w 5"/>
                <a:gd name="T17" fmla="*/ 4 h 6"/>
                <a:gd name="T18" fmla="*/ 1 w 5"/>
                <a:gd name="T19" fmla="*/ 5 h 6"/>
                <a:gd name="T20" fmla="*/ 1 w 5"/>
                <a:gd name="T21" fmla="*/ 3 h 6"/>
                <a:gd name="T22" fmla="*/ 1 w 5"/>
                <a:gd name="T23" fmla="*/ 3 h 6"/>
                <a:gd name="T24" fmla="*/ 1 w 5"/>
                <a:gd name="T25" fmla="*/ 4 h 6"/>
                <a:gd name="T26" fmla="*/ 1 w 5"/>
                <a:gd name="T27" fmla="*/ 4 h 6"/>
                <a:gd name="T28" fmla="*/ 2 w 5"/>
                <a:gd name="T29" fmla="*/ 3 h 6"/>
                <a:gd name="T30" fmla="*/ 2 w 5"/>
                <a:gd name="T31" fmla="*/ 4 h 6"/>
                <a:gd name="T32" fmla="*/ 2 w 5"/>
                <a:gd name="T33" fmla="*/ 4 h 6"/>
                <a:gd name="T34" fmla="*/ 2 w 5"/>
                <a:gd name="T35" fmla="*/ 3 h 6"/>
                <a:gd name="T36" fmla="*/ 2 w 5"/>
                <a:gd name="T37" fmla="*/ 2 h 6"/>
                <a:gd name="T38" fmla="*/ 2 w 5"/>
                <a:gd name="T39" fmla="*/ 3 h 6"/>
                <a:gd name="T40" fmla="*/ 2 w 5"/>
                <a:gd name="T41" fmla="*/ 3 h 6"/>
                <a:gd name="T42" fmla="*/ 2 w 5"/>
                <a:gd name="T43" fmla="*/ 2 h 6"/>
                <a:gd name="T44" fmla="*/ 2 w 5"/>
                <a:gd name="T45" fmla="*/ 3 h 6"/>
                <a:gd name="T46" fmla="*/ 2 w 5"/>
                <a:gd name="T47" fmla="*/ 3 h 6"/>
                <a:gd name="T48" fmla="*/ 3 w 5"/>
                <a:gd name="T49" fmla="*/ 2 h 6"/>
                <a:gd name="T50" fmla="*/ 3 w 5"/>
                <a:gd name="T51" fmla="*/ 3 h 6"/>
                <a:gd name="T52" fmla="*/ 3 w 5"/>
                <a:gd name="T53" fmla="*/ 2 h 6"/>
                <a:gd name="T54" fmla="*/ 3 w 5"/>
                <a:gd name="T55" fmla="*/ 2 h 6"/>
                <a:gd name="T56" fmla="*/ 3 w 5"/>
                <a:gd name="T57" fmla="*/ 2 h 6"/>
                <a:gd name="T58" fmla="*/ 3 w 5"/>
                <a:gd name="T59" fmla="*/ 3 h 6"/>
                <a:gd name="T60" fmla="*/ 3 w 5"/>
                <a:gd name="T61" fmla="*/ 2 h 6"/>
                <a:gd name="T62" fmla="*/ 3 w 5"/>
                <a:gd name="T63" fmla="*/ 1 h 6"/>
                <a:gd name="T64" fmla="*/ 4 w 5"/>
                <a:gd name="T65" fmla="*/ 2 h 6"/>
                <a:gd name="T66" fmla="*/ 4 w 5"/>
                <a:gd name="T67" fmla="*/ 2 h 6"/>
                <a:gd name="T68" fmla="*/ 4 w 5"/>
                <a:gd name="T69" fmla="*/ 2 h 6"/>
                <a:gd name="T70" fmla="*/ 4 w 5"/>
                <a:gd name="T71" fmla="*/ 1 h 6"/>
                <a:gd name="T72" fmla="*/ 4 w 5"/>
                <a:gd name="T73" fmla="*/ 0 h 6"/>
                <a:gd name="T74" fmla="*/ 4 w 5"/>
                <a:gd name="T75" fmla="*/ 0 h 6"/>
                <a:gd name="T76" fmla="*/ 4 w 5"/>
                <a:gd name="T77" fmla="*/ 0 h 6"/>
                <a:gd name="T78" fmla="*/ 4 w 5"/>
                <a:gd name="T79" fmla="*/ 0 h 6"/>
                <a:gd name="T80" fmla="*/ 4 w 5"/>
                <a:gd name="T81" fmla="*/ 0 h 6"/>
                <a:gd name="T82" fmla="*/ 4 w 5"/>
                <a:gd name="T83" fmla="*/ 0 h 6"/>
                <a:gd name="T84" fmla="*/ 5 w 5"/>
                <a:gd name="T85" fmla="*/ 1 h 6"/>
                <a:gd name="T86" fmla="*/ 5 w 5"/>
                <a:gd name="T87" fmla="*/ 1 h 6"/>
                <a:gd name="T88" fmla="*/ 5 w 5"/>
                <a:gd name="T89" fmla="*/ 2 h 6"/>
                <a:gd name="T90" fmla="*/ 5 w 5"/>
                <a:gd name="T91" fmla="*/ 1 h 6"/>
                <a:gd name="T92" fmla="*/ 5 w 5"/>
                <a:gd name="T93" fmla="*/ 0 h 6"/>
                <a:gd name="T94" fmla="*/ 5 w 5"/>
                <a:gd name="T95" fmla="*/ 0 h 6"/>
                <a:gd name="T96" fmla="*/ 5 w 5"/>
                <a:gd name="T9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49" name="Freeform 3023"/>
            <p:cNvSpPr>
              <a:spLocks/>
            </p:cNvSpPr>
            <p:nvPr/>
          </p:nvSpPr>
          <p:spPr bwMode="auto">
            <a:xfrm>
              <a:off x="5167783" y="5260466"/>
              <a:ext cx="9257" cy="8231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  <a:gd name="T4" fmla="*/ 0 w 5"/>
                <a:gd name="T5" fmla="*/ 4 h 6"/>
                <a:gd name="T6" fmla="*/ 1 w 5"/>
                <a:gd name="T7" fmla="*/ 5 h 6"/>
                <a:gd name="T8" fmla="*/ 1 w 5"/>
                <a:gd name="T9" fmla="*/ 5 h 6"/>
                <a:gd name="T10" fmla="*/ 1 w 5"/>
                <a:gd name="T11" fmla="*/ 4 h 6"/>
                <a:gd name="T12" fmla="*/ 1 w 5"/>
                <a:gd name="T13" fmla="*/ 4 h 6"/>
                <a:gd name="T14" fmla="*/ 1 w 5"/>
                <a:gd name="T15" fmla="*/ 4 h 6"/>
                <a:gd name="T16" fmla="*/ 1 w 5"/>
                <a:gd name="T17" fmla="*/ 4 h 6"/>
                <a:gd name="T18" fmla="*/ 1 w 5"/>
                <a:gd name="T19" fmla="*/ 5 h 6"/>
                <a:gd name="T20" fmla="*/ 1 w 5"/>
                <a:gd name="T21" fmla="*/ 5 h 6"/>
                <a:gd name="T22" fmla="*/ 1 w 5"/>
                <a:gd name="T23" fmla="*/ 5 h 6"/>
                <a:gd name="T24" fmla="*/ 1 w 5"/>
                <a:gd name="T25" fmla="*/ 5 h 6"/>
                <a:gd name="T26" fmla="*/ 2 w 5"/>
                <a:gd name="T27" fmla="*/ 3 h 6"/>
                <a:gd name="T28" fmla="*/ 2 w 5"/>
                <a:gd name="T29" fmla="*/ 4 h 6"/>
                <a:gd name="T30" fmla="*/ 2 w 5"/>
                <a:gd name="T31" fmla="*/ 4 h 6"/>
                <a:gd name="T32" fmla="*/ 2 w 5"/>
                <a:gd name="T33" fmla="*/ 5 h 6"/>
                <a:gd name="T34" fmla="*/ 2 w 5"/>
                <a:gd name="T35" fmla="*/ 4 h 6"/>
                <a:gd name="T36" fmla="*/ 2 w 5"/>
                <a:gd name="T37" fmla="*/ 4 h 6"/>
                <a:gd name="T38" fmla="*/ 2 w 5"/>
                <a:gd name="T39" fmla="*/ 2 h 6"/>
                <a:gd name="T40" fmla="*/ 2 w 5"/>
                <a:gd name="T41" fmla="*/ 2 h 6"/>
                <a:gd name="T42" fmla="*/ 2 w 5"/>
                <a:gd name="T43" fmla="*/ 2 h 6"/>
                <a:gd name="T44" fmla="*/ 2 w 5"/>
                <a:gd name="T45" fmla="*/ 3 h 6"/>
                <a:gd name="T46" fmla="*/ 2 w 5"/>
                <a:gd name="T47" fmla="*/ 3 h 6"/>
                <a:gd name="T48" fmla="*/ 3 w 5"/>
                <a:gd name="T49" fmla="*/ 4 h 6"/>
                <a:gd name="T50" fmla="*/ 3 w 5"/>
                <a:gd name="T51" fmla="*/ 4 h 6"/>
                <a:gd name="T52" fmla="*/ 3 w 5"/>
                <a:gd name="T53" fmla="*/ 3 h 6"/>
                <a:gd name="T54" fmla="*/ 3 w 5"/>
                <a:gd name="T55" fmla="*/ 2 h 6"/>
                <a:gd name="T56" fmla="*/ 3 w 5"/>
                <a:gd name="T57" fmla="*/ 2 h 6"/>
                <a:gd name="T58" fmla="*/ 3 w 5"/>
                <a:gd name="T59" fmla="*/ 2 h 6"/>
                <a:gd name="T60" fmla="*/ 3 w 5"/>
                <a:gd name="T61" fmla="*/ 1 h 6"/>
                <a:gd name="T62" fmla="*/ 3 w 5"/>
                <a:gd name="T63" fmla="*/ 2 h 6"/>
                <a:gd name="T64" fmla="*/ 3 w 5"/>
                <a:gd name="T65" fmla="*/ 2 h 6"/>
                <a:gd name="T66" fmla="*/ 3 w 5"/>
                <a:gd name="T67" fmla="*/ 2 h 6"/>
                <a:gd name="T68" fmla="*/ 3 w 5"/>
                <a:gd name="T69" fmla="*/ 2 h 6"/>
                <a:gd name="T70" fmla="*/ 4 w 5"/>
                <a:gd name="T71" fmla="*/ 2 h 6"/>
                <a:gd name="T72" fmla="*/ 4 w 5"/>
                <a:gd name="T73" fmla="*/ 2 h 6"/>
                <a:gd name="T74" fmla="*/ 4 w 5"/>
                <a:gd name="T75" fmla="*/ 1 h 6"/>
                <a:gd name="T76" fmla="*/ 4 w 5"/>
                <a:gd name="T77" fmla="*/ 1 h 6"/>
                <a:gd name="T78" fmla="*/ 4 w 5"/>
                <a:gd name="T79" fmla="*/ 0 h 6"/>
                <a:gd name="T80" fmla="*/ 4 w 5"/>
                <a:gd name="T81" fmla="*/ 0 h 6"/>
                <a:gd name="T82" fmla="*/ 4 w 5"/>
                <a:gd name="T83" fmla="*/ 1 h 6"/>
                <a:gd name="T84" fmla="*/ 4 w 5"/>
                <a:gd name="T85" fmla="*/ 1 h 6"/>
                <a:gd name="T86" fmla="*/ 5 w 5"/>
                <a:gd name="T87" fmla="*/ 1 h 6"/>
                <a:gd name="T88" fmla="*/ 5 w 5"/>
                <a:gd name="T89" fmla="*/ 1 h 6"/>
                <a:gd name="T90" fmla="*/ 5 w 5"/>
                <a:gd name="T91" fmla="*/ 2 h 6"/>
                <a:gd name="T92" fmla="*/ 5 w 5"/>
                <a:gd name="T93" fmla="*/ 2 h 6"/>
                <a:gd name="T94" fmla="*/ 5 w 5"/>
                <a:gd name="T9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50" name="Freeform 3024"/>
            <p:cNvSpPr>
              <a:spLocks/>
            </p:cNvSpPr>
            <p:nvPr/>
          </p:nvSpPr>
          <p:spPr bwMode="auto">
            <a:xfrm>
              <a:off x="5177040" y="5256350"/>
              <a:ext cx="7405" cy="4116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0 w 5"/>
                <a:gd name="T5" fmla="*/ 3 h 3"/>
                <a:gd name="T6" fmla="*/ 0 w 5"/>
                <a:gd name="T7" fmla="*/ 3 h 3"/>
                <a:gd name="T8" fmla="*/ 1 w 5"/>
                <a:gd name="T9" fmla="*/ 2 h 3"/>
                <a:gd name="T10" fmla="*/ 1 w 5"/>
                <a:gd name="T11" fmla="*/ 2 h 3"/>
                <a:gd name="T12" fmla="*/ 1 w 5"/>
                <a:gd name="T13" fmla="*/ 3 h 3"/>
                <a:gd name="T14" fmla="*/ 1 w 5"/>
                <a:gd name="T15" fmla="*/ 3 h 3"/>
                <a:gd name="T16" fmla="*/ 1 w 5"/>
                <a:gd name="T17" fmla="*/ 2 h 3"/>
                <a:gd name="T18" fmla="*/ 1 w 5"/>
                <a:gd name="T19" fmla="*/ 2 h 3"/>
                <a:gd name="T20" fmla="*/ 1 w 5"/>
                <a:gd name="T21" fmla="*/ 2 h 3"/>
                <a:gd name="T22" fmla="*/ 1 w 5"/>
                <a:gd name="T23" fmla="*/ 2 h 3"/>
                <a:gd name="T24" fmla="*/ 1 w 5"/>
                <a:gd name="T25" fmla="*/ 2 h 3"/>
                <a:gd name="T26" fmla="*/ 1 w 5"/>
                <a:gd name="T27" fmla="*/ 2 h 3"/>
                <a:gd name="T28" fmla="*/ 2 w 5"/>
                <a:gd name="T29" fmla="*/ 2 h 3"/>
                <a:gd name="T30" fmla="*/ 2 w 5"/>
                <a:gd name="T31" fmla="*/ 1 h 3"/>
                <a:gd name="T32" fmla="*/ 2 w 5"/>
                <a:gd name="T33" fmla="*/ 0 h 3"/>
                <a:gd name="T34" fmla="*/ 2 w 5"/>
                <a:gd name="T35" fmla="*/ 0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2 w 5"/>
                <a:gd name="T43" fmla="*/ 0 h 3"/>
                <a:gd name="T44" fmla="*/ 2 w 5"/>
                <a:gd name="T45" fmla="*/ 1 h 3"/>
                <a:gd name="T46" fmla="*/ 2 w 5"/>
                <a:gd name="T47" fmla="*/ 1 h 3"/>
                <a:gd name="T48" fmla="*/ 3 w 5"/>
                <a:gd name="T49" fmla="*/ 1 h 3"/>
                <a:gd name="T50" fmla="*/ 3 w 5"/>
                <a:gd name="T51" fmla="*/ 0 h 3"/>
                <a:gd name="T52" fmla="*/ 3 w 5"/>
                <a:gd name="T53" fmla="*/ 1 h 3"/>
                <a:gd name="T54" fmla="*/ 3 w 5"/>
                <a:gd name="T55" fmla="*/ 1 h 3"/>
                <a:gd name="T56" fmla="*/ 3 w 5"/>
                <a:gd name="T57" fmla="*/ 1 h 3"/>
                <a:gd name="T58" fmla="*/ 3 w 5"/>
                <a:gd name="T59" fmla="*/ 1 h 3"/>
                <a:gd name="T60" fmla="*/ 3 w 5"/>
                <a:gd name="T61" fmla="*/ 1 h 3"/>
                <a:gd name="T62" fmla="*/ 3 w 5"/>
                <a:gd name="T63" fmla="*/ 1 h 3"/>
                <a:gd name="T64" fmla="*/ 3 w 5"/>
                <a:gd name="T65" fmla="*/ 1 h 3"/>
                <a:gd name="T66" fmla="*/ 3 w 5"/>
                <a:gd name="T67" fmla="*/ 1 h 3"/>
                <a:gd name="T68" fmla="*/ 4 w 5"/>
                <a:gd name="T69" fmla="*/ 1 h 3"/>
                <a:gd name="T70" fmla="*/ 4 w 5"/>
                <a:gd name="T71" fmla="*/ 1 h 3"/>
                <a:gd name="T72" fmla="*/ 4 w 5"/>
                <a:gd name="T73" fmla="*/ 1 h 3"/>
                <a:gd name="T74" fmla="*/ 4 w 5"/>
                <a:gd name="T75" fmla="*/ 1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1 h 3"/>
                <a:gd name="T82" fmla="*/ 4 w 5"/>
                <a:gd name="T83" fmla="*/ 0 h 3"/>
                <a:gd name="T84" fmla="*/ 4 w 5"/>
                <a:gd name="T85" fmla="*/ 1 h 3"/>
                <a:gd name="T86" fmla="*/ 4 w 5"/>
                <a:gd name="T87" fmla="*/ 1 h 3"/>
                <a:gd name="T88" fmla="*/ 4 w 5"/>
                <a:gd name="T89" fmla="*/ 1 h 3"/>
                <a:gd name="T90" fmla="*/ 4 w 5"/>
                <a:gd name="T91" fmla="*/ 1 h 3"/>
                <a:gd name="T92" fmla="*/ 5 w 5"/>
                <a:gd name="T93" fmla="*/ 0 h 3"/>
                <a:gd name="T94" fmla="*/ 5 w 5"/>
                <a:gd name="T95" fmla="*/ 1 h 3"/>
                <a:gd name="T96" fmla="*/ 5 w 5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51" name="Freeform 3025"/>
            <p:cNvSpPr>
              <a:spLocks/>
            </p:cNvSpPr>
            <p:nvPr/>
          </p:nvSpPr>
          <p:spPr bwMode="auto">
            <a:xfrm>
              <a:off x="5184445" y="5254293"/>
              <a:ext cx="5553" cy="6173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1 h 4"/>
                <a:gd name="T8" fmla="*/ 0 w 4"/>
                <a:gd name="T9" fmla="*/ 1 h 4"/>
                <a:gd name="T10" fmla="*/ 0 w 4"/>
                <a:gd name="T11" fmla="*/ 2 h 4"/>
                <a:gd name="T12" fmla="*/ 0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1 w 4"/>
                <a:gd name="T19" fmla="*/ 2 h 4"/>
                <a:gd name="T20" fmla="*/ 1 w 4"/>
                <a:gd name="T21" fmla="*/ 2 h 4"/>
                <a:gd name="T22" fmla="*/ 1 w 4"/>
                <a:gd name="T23" fmla="*/ 1 h 4"/>
                <a:gd name="T24" fmla="*/ 1 w 4"/>
                <a:gd name="T25" fmla="*/ 1 h 4"/>
                <a:gd name="T26" fmla="*/ 1 w 4"/>
                <a:gd name="T27" fmla="*/ 2 h 4"/>
                <a:gd name="T28" fmla="*/ 1 w 4"/>
                <a:gd name="T29" fmla="*/ 2 h 4"/>
                <a:gd name="T30" fmla="*/ 1 w 4"/>
                <a:gd name="T31" fmla="*/ 1 h 4"/>
                <a:gd name="T32" fmla="*/ 1 w 4"/>
                <a:gd name="T33" fmla="*/ 1 h 4"/>
                <a:gd name="T34" fmla="*/ 1 w 4"/>
                <a:gd name="T35" fmla="*/ 1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3 h 4"/>
                <a:gd name="T42" fmla="*/ 2 w 4"/>
                <a:gd name="T43" fmla="*/ 2 h 4"/>
                <a:gd name="T44" fmla="*/ 2 w 4"/>
                <a:gd name="T45" fmla="*/ 2 h 4"/>
                <a:gd name="T46" fmla="*/ 2 w 4"/>
                <a:gd name="T47" fmla="*/ 2 h 4"/>
                <a:gd name="T48" fmla="*/ 2 w 4"/>
                <a:gd name="T49" fmla="*/ 2 h 4"/>
                <a:gd name="T50" fmla="*/ 2 w 4"/>
                <a:gd name="T51" fmla="*/ 3 h 4"/>
                <a:gd name="T52" fmla="*/ 2 w 4"/>
                <a:gd name="T53" fmla="*/ 3 h 4"/>
                <a:gd name="T54" fmla="*/ 2 w 4"/>
                <a:gd name="T55" fmla="*/ 1 h 4"/>
                <a:gd name="T56" fmla="*/ 2 w 4"/>
                <a:gd name="T57" fmla="*/ 1 h 4"/>
                <a:gd name="T58" fmla="*/ 3 w 4"/>
                <a:gd name="T59" fmla="*/ 1 h 4"/>
                <a:gd name="T60" fmla="*/ 3 w 4"/>
                <a:gd name="T61" fmla="*/ 1 h 4"/>
                <a:gd name="T62" fmla="*/ 3 w 4"/>
                <a:gd name="T63" fmla="*/ 1 h 4"/>
                <a:gd name="T64" fmla="*/ 3 w 4"/>
                <a:gd name="T65" fmla="*/ 1 h 4"/>
                <a:gd name="T66" fmla="*/ 3 w 4"/>
                <a:gd name="T67" fmla="*/ 2 h 4"/>
                <a:gd name="T68" fmla="*/ 3 w 4"/>
                <a:gd name="T69" fmla="*/ 2 h 4"/>
                <a:gd name="T70" fmla="*/ 3 w 4"/>
                <a:gd name="T71" fmla="*/ 3 h 4"/>
                <a:gd name="T72" fmla="*/ 3 w 4"/>
                <a:gd name="T73" fmla="*/ 2 h 4"/>
                <a:gd name="T74" fmla="*/ 3 w 4"/>
                <a:gd name="T75" fmla="*/ 2 h 4"/>
                <a:gd name="T76" fmla="*/ 3 w 4"/>
                <a:gd name="T77" fmla="*/ 2 h 4"/>
                <a:gd name="T78" fmla="*/ 3 w 4"/>
                <a:gd name="T79" fmla="*/ 2 h 4"/>
                <a:gd name="T80" fmla="*/ 4 w 4"/>
                <a:gd name="T81" fmla="*/ 3 h 4"/>
                <a:gd name="T82" fmla="*/ 4 w 4"/>
                <a:gd name="T83" fmla="*/ 3 h 4"/>
                <a:gd name="T84" fmla="*/ 4 w 4"/>
                <a:gd name="T85" fmla="*/ 3 h 4"/>
                <a:gd name="T86" fmla="*/ 4 w 4"/>
                <a:gd name="T87" fmla="*/ 3 h 4"/>
                <a:gd name="T88" fmla="*/ 4 w 4"/>
                <a:gd name="T89" fmla="*/ 3 h 4"/>
                <a:gd name="T90" fmla="*/ 4 w 4"/>
                <a:gd name="T91" fmla="*/ 3 h 4"/>
                <a:gd name="T92" fmla="*/ 4 w 4"/>
                <a:gd name="T93" fmla="*/ 3 h 4"/>
                <a:gd name="T94" fmla="*/ 4 w 4"/>
                <a:gd name="T9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52" name="Freeform 3026"/>
            <p:cNvSpPr>
              <a:spLocks/>
            </p:cNvSpPr>
            <p:nvPr/>
          </p:nvSpPr>
          <p:spPr bwMode="auto">
            <a:xfrm>
              <a:off x="5189998" y="5258409"/>
              <a:ext cx="7405" cy="8231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1 h 6"/>
                <a:gd name="T4" fmla="*/ 0 w 4"/>
                <a:gd name="T5" fmla="*/ 2 h 6"/>
                <a:gd name="T6" fmla="*/ 1 w 4"/>
                <a:gd name="T7" fmla="*/ 0 h 6"/>
                <a:gd name="T8" fmla="*/ 1 w 4"/>
                <a:gd name="T9" fmla="*/ 0 h 6"/>
                <a:gd name="T10" fmla="*/ 1 w 4"/>
                <a:gd name="T11" fmla="*/ 0 h 6"/>
                <a:gd name="T12" fmla="*/ 1 w 4"/>
                <a:gd name="T13" fmla="*/ 1 h 6"/>
                <a:gd name="T14" fmla="*/ 1 w 4"/>
                <a:gd name="T15" fmla="*/ 1 h 6"/>
                <a:gd name="T16" fmla="*/ 1 w 4"/>
                <a:gd name="T17" fmla="*/ 1 h 6"/>
                <a:gd name="T18" fmla="*/ 1 w 4"/>
                <a:gd name="T19" fmla="*/ 1 h 6"/>
                <a:gd name="T20" fmla="*/ 1 w 4"/>
                <a:gd name="T21" fmla="*/ 1 h 6"/>
                <a:gd name="T22" fmla="*/ 1 w 4"/>
                <a:gd name="T23" fmla="*/ 1 h 6"/>
                <a:gd name="T24" fmla="*/ 1 w 4"/>
                <a:gd name="T25" fmla="*/ 1 h 6"/>
                <a:gd name="T26" fmla="*/ 1 w 4"/>
                <a:gd name="T27" fmla="*/ 2 h 6"/>
                <a:gd name="T28" fmla="*/ 1 w 4"/>
                <a:gd name="T29" fmla="*/ 2 h 6"/>
                <a:gd name="T30" fmla="*/ 2 w 4"/>
                <a:gd name="T31" fmla="*/ 2 h 6"/>
                <a:gd name="T32" fmla="*/ 2 w 4"/>
                <a:gd name="T33" fmla="*/ 2 h 6"/>
                <a:gd name="T34" fmla="*/ 2 w 4"/>
                <a:gd name="T35" fmla="*/ 2 h 6"/>
                <a:gd name="T36" fmla="*/ 2 w 4"/>
                <a:gd name="T37" fmla="*/ 2 h 6"/>
                <a:gd name="T38" fmla="*/ 2 w 4"/>
                <a:gd name="T39" fmla="*/ 2 h 6"/>
                <a:gd name="T40" fmla="*/ 2 w 4"/>
                <a:gd name="T41" fmla="*/ 2 h 6"/>
                <a:gd name="T42" fmla="*/ 2 w 4"/>
                <a:gd name="T43" fmla="*/ 2 h 6"/>
                <a:gd name="T44" fmla="*/ 2 w 4"/>
                <a:gd name="T45" fmla="*/ 3 h 6"/>
                <a:gd name="T46" fmla="*/ 2 w 4"/>
                <a:gd name="T47" fmla="*/ 3 h 6"/>
                <a:gd name="T48" fmla="*/ 2 w 4"/>
                <a:gd name="T49" fmla="*/ 3 h 6"/>
                <a:gd name="T50" fmla="*/ 3 w 4"/>
                <a:gd name="T51" fmla="*/ 3 h 6"/>
                <a:gd name="T52" fmla="*/ 3 w 4"/>
                <a:gd name="T53" fmla="*/ 2 h 6"/>
                <a:gd name="T54" fmla="*/ 3 w 4"/>
                <a:gd name="T55" fmla="*/ 2 h 6"/>
                <a:gd name="T56" fmla="*/ 3 w 4"/>
                <a:gd name="T57" fmla="*/ 2 h 6"/>
                <a:gd name="T58" fmla="*/ 3 w 4"/>
                <a:gd name="T59" fmla="*/ 2 h 6"/>
                <a:gd name="T60" fmla="*/ 3 w 4"/>
                <a:gd name="T61" fmla="*/ 2 h 6"/>
                <a:gd name="T62" fmla="*/ 3 w 4"/>
                <a:gd name="T63" fmla="*/ 3 h 6"/>
                <a:gd name="T64" fmla="*/ 3 w 4"/>
                <a:gd name="T65" fmla="*/ 3 h 6"/>
                <a:gd name="T66" fmla="*/ 3 w 4"/>
                <a:gd name="T67" fmla="*/ 3 h 6"/>
                <a:gd name="T68" fmla="*/ 3 w 4"/>
                <a:gd name="T69" fmla="*/ 3 h 6"/>
                <a:gd name="T70" fmla="*/ 3 w 4"/>
                <a:gd name="T71" fmla="*/ 3 h 6"/>
                <a:gd name="T72" fmla="*/ 4 w 4"/>
                <a:gd name="T73" fmla="*/ 3 h 6"/>
                <a:gd name="T74" fmla="*/ 4 w 4"/>
                <a:gd name="T75" fmla="*/ 3 h 6"/>
                <a:gd name="T76" fmla="*/ 4 w 4"/>
                <a:gd name="T77" fmla="*/ 4 h 6"/>
                <a:gd name="T78" fmla="*/ 4 w 4"/>
                <a:gd name="T79" fmla="*/ 4 h 6"/>
                <a:gd name="T80" fmla="*/ 4 w 4"/>
                <a:gd name="T81" fmla="*/ 4 h 6"/>
                <a:gd name="T82" fmla="*/ 4 w 4"/>
                <a:gd name="T83" fmla="*/ 4 h 6"/>
                <a:gd name="T84" fmla="*/ 4 w 4"/>
                <a:gd name="T85" fmla="*/ 4 h 6"/>
                <a:gd name="T86" fmla="*/ 4 w 4"/>
                <a:gd name="T87" fmla="*/ 5 h 6"/>
                <a:gd name="T88" fmla="*/ 4 w 4"/>
                <a:gd name="T89" fmla="*/ 5 h 6"/>
                <a:gd name="T90" fmla="*/ 4 w 4"/>
                <a:gd name="T91" fmla="*/ 6 h 6"/>
                <a:gd name="T92" fmla="*/ 4 w 4"/>
                <a:gd name="T93" fmla="*/ 5 h 6"/>
                <a:gd name="T94" fmla="*/ 4 w 4"/>
                <a:gd name="T9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53" name="Freeform 3027"/>
            <p:cNvSpPr>
              <a:spLocks/>
            </p:cNvSpPr>
            <p:nvPr/>
          </p:nvSpPr>
          <p:spPr bwMode="auto">
            <a:xfrm>
              <a:off x="5197403" y="5264582"/>
              <a:ext cx="7405" cy="8231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0 h 5"/>
                <a:gd name="T4" fmla="*/ 1 w 5"/>
                <a:gd name="T5" fmla="*/ 1 h 5"/>
                <a:gd name="T6" fmla="*/ 1 w 5"/>
                <a:gd name="T7" fmla="*/ 1 h 5"/>
                <a:gd name="T8" fmla="*/ 1 w 5"/>
                <a:gd name="T9" fmla="*/ 1 h 5"/>
                <a:gd name="T10" fmla="*/ 1 w 5"/>
                <a:gd name="T11" fmla="*/ 1 h 5"/>
                <a:gd name="T12" fmla="*/ 1 w 5"/>
                <a:gd name="T13" fmla="*/ 1 h 5"/>
                <a:gd name="T14" fmla="*/ 1 w 5"/>
                <a:gd name="T15" fmla="*/ 1 h 5"/>
                <a:gd name="T16" fmla="*/ 1 w 5"/>
                <a:gd name="T17" fmla="*/ 1 h 5"/>
                <a:gd name="T18" fmla="*/ 1 w 5"/>
                <a:gd name="T19" fmla="*/ 1 h 5"/>
                <a:gd name="T20" fmla="*/ 2 w 5"/>
                <a:gd name="T21" fmla="*/ 1 h 5"/>
                <a:gd name="T22" fmla="*/ 2 w 5"/>
                <a:gd name="T23" fmla="*/ 1 h 5"/>
                <a:gd name="T24" fmla="*/ 2 w 5"/>
                <a:gd name="T25" fmla="*/ 3 h 5"/>
                <a:gd name="T26" fmla="*/ 2 w 5"/>
                <a:gd name="T27" fmla="*/ 2 h 5"/>
                <a:gd name="T28" fmla="*/ 2 w 5"/>
                <a:gd name="T29" fmla="*/ 2 h 5"/>
                <a:gd name="T30" fmla="*/ 2 w 5"/>
                <a:gd name="T31" fmla="*/ 2 h 5"/>
                <a:gd name="T32" fmla="*/ 2 w 5"/>
                <a:gd name="T33" fmla="*/ 2 h 5"/>
                <a:gd name="T34" fmla="*/ 2 w 5"/>
                <a:gd name="T35" fmla="*/ 2 h 5"/>
                <a:gd name="T36" fmla="*/ 2 w 5"/>
                <a:gd name="T37" fmla="*/ 2 h 5"/>
                <a:gd name="T38" fmla="*/ 2 w 5"/>
                <a:gd name="T39" fmla="*/ 3 h 5"/>
                <a:gd name="T40" fmla="*/ 2 w 5"/>
                <a:gd name="T41" fmla="*/ 3 h 5"/>
                <a:gd name="T42" fmla="*/ 3 w 5"/>
                <a:gd name="T43" fmla="*/ 3 h 5"/>
                <a:gd name="T44" fmla="*/ 3 w 5"/>
                <a:gd name="T45" fmla="*/ 3 h 5"/>
                <a:gd name="T46" fmla="*/ 3 w 5"/>
                <a:gd name="T47" fmla="*/ 3 h 5"/>
                <a:gd name="T48" fmla="*/ 3 w 5"/>
                <a:gd name="T49" fmla="*/ 3 h 5"/>
                <a:gd name="T50" fmla="*/ 3 w 5"/>
                <a:gd name="T51" fmla="*/ 3 h 5"/>
                <a:gd name="T52" fmla="*/ 3 w 5"/>
                <a:gd name="T53" fmla="*/ 3 h 5"/>
                <a:gd name="T54" fmla="*/ 3 w 5"/>
                <a:gd name="T55" fmla="*/ 3 h 5"/>
                <a:gd name="T56" fmla="*/ 3 w 5"/>
                <a:gd name="T57" fmla="*/ 3 h 5"/>
                <a:gd name="T58" fmla="*/ 3 w 5"/>
                <a:gd name="T59" fmla="*/ 3 h 5"/>
                <a:gd name="T60" fmla="*/ 3 w 5"/>
                <a:gd name="T61" fmla="*/ 3 h 5"/>
                <a:gd name="T62" fmla="*/ 4 w 5"/>
                <a:gd name="T63" fmla="*/ 3 h 5"/>
                <a:gd name="T64" fmla="*/ 4 w 5"/>
                <a:gd name="T65" fmla="*/ 3 h 5"/>
                <a:gd name="T66" fmla="*/ 4 w 5"/>
                <a:gd name="T67" fmla="*/ 4 h 5"/>
                <a:gd name="T68" fmla="*/ 4 w 5"/>
                <a:gd name="T69" fmla="*/ 3 h 5"/>
                <a:gd name="T70" fmla="*/ 4 w 5"/>
                <a:gd name="T71" fmla="*/ 3 h 5"/>
                <a:gd name="T72" fmla="*/ 4 w 5"/>
                <a:gd name="T73" fmla="*/ 4 h 5"/>
                <a:gd name="T74" fmla="*/ 4 w 5"/>
                <a:gd name="T75" fmla="*/ 4 h 5"/>
                <a:gd name="T76" fmla="*/ 4 w 5"/>
                <a:gd name="T77" fmla="*/ 4 h 5"/>
                <a:gd name="T78" fmla="*/ 4 w 5"/>
                <a:gd name="T79" fmla="*/ 4 h 5"/>
                <a:gd name="T80" fmla="*/ 4 w 5"/>
                <a:gd name="T81" fmla="*/ 4 h 5"/>
                <a:gd name="T82" fmla="*/ 4 w 5"/>
                <a:gd name="T83" fmla="*/ 4 h 5"/>
                <a:gd name="T84" fmla="*/ 4 w 5"/>
                <a:gd name="T85" fmla="*/ 4 h 5"/>
                <a:gd name="T86" fmla="*/ 5 w 5"/>
                <a:gd name="T87" fmla="*/ 4 h 5"/>
                <a:gd name="T88" fmla="*/ 5 w 5"/>
                <a:gd name="T89" fmla="*/ 4 h 5"/>
                <a:gd name="T90" fmla="*/ 5 w 5"/>
                <a:gd name="T91" fmla="*/ 4 h 5"/>
                <a:gd name="T92" fmla="*/ 5 w 5"/>
                <a:gd name="T93" fmla="*/ 5 h 5"/>
                <a:gd name="T94" fmla="*/ 5 w 5"/>
                <a:gd name="T9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54" name="Freeform 3028"/>
            <p:cNvSpPr>
              <a:spLocks/>
            </p:cNvSpPr>
            <p:nvPr/>
          </p:nvSpPr>
          <p:spPr bwMode="auto">
            <a:xfrm>
              <a:off x="5204809" y="5272813"/>
              <a:ext cx="5554" cy="8231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0 w 4"/>
                <a:gd name="T5" fmla="*/ 0 h 6"/>
                <a:gd name="T6" fmla="*/ 0 w 4"/>
                <a:gd name="T7" fmla="*/ 1 h 6"/>
                <a:gd name="T8" fmla="*/ 0 w 4"/>
                <a:gd name="T9" fmla="*/ 0 h 6"/>
                <a:gd name="T10" fmla="*/ 0 w 4"/>
                <a:gd name="T11" fmla="*/ 0 h 6"/>
                <a:gd name="T12" fmla="*/ 1 w 4"/>
                <a:gd name="T13" fmla="*/ 1 h 6"/>
                <a:gd name="T14" fmla="*/ 1 w 4"/>
                <a:gd name="T15" fmla="*/ 1 h 6"/>
                <a:gd name="T16" fmla="*/ 1 w 4"/>
                <a:gd name="T17" fmla="*/ 0 h 6"/>
                <a:gd name="T18" fmla="*/ 1 w 4"/>
                <a:gd name="T19" fmla="*/ 0 h 6"/>
                <a:gd name="T20" fmla="*/ 1 w 4"/>
                <a:gd name="T21" fmla="*/ 0 h 6"/>
                <a:gd name="T22" fmla="*/ 1 w 4"/>
                <a:gd name="T23" fmla="*/ 1 h 6"/>
                <a:gd name="T24" fmla="*/ 1 w 4"/>
                <a:gd name="T25" fmla="*/ 1 h 6"/>
                <a:gd name="T26" fmla="*/ 1 w 4"/>
                <a:gd name="T27" fmla="*/ 1 h 6"/>
                <a:gd name="T28" fmla="*/ 1 w 4"/>
                <a:gd name="T29" fmla="*/ 1 h 6"/>
                <a:gd name="T30" fmla="*/ 1 w 4"/>
                <a:gd name="T31" fmla="*/ 1 h 6"/>
                <a:gd name="T32" fmla="*/ 2 w 4"/>
                <a:gd name="T33" fmla="*/ 2 h 6"/>
                <a:gd name="T34" fmla="*/ 2 w 4"/>
                <a:gd name="T35" fmla="*/ 2 h 6"/>
                <a:gd name="T36" fmla="*/ 2 w 4"/>
                <a:gd name="T37" fmla="*/ 2 h 6"/>
                <a:gd name="T38" fmla="*/ 2 w 4"/>
                <a:gd name="T39" fmla="*/ 2 h 6"/>
                <a:gd name="T40" fmla="*/ 2 w 4"/>
                <a:gd name="T41" fmla="*/ 3 h 6"/>
                <a:gd name="T42" fmla="*/ 2 w 4"/>
                <a:gd name="T43" fmla="*/ 3 h 6"/>
                <a:gd name="T44" fmla="*/ 2 w 4"/>
                <a:gd name="T45" fmla="*/ 3 h 6"/>
                <a:gd name="T46" fmla="*/ 2 w 4"/>
                <a:gd name="T47" fmla="*/ 2 h 6"/>
                <a:gd name="T48" fmla="*/ 2 w 4"/>
                <a:gd name="T49" fmla="*/ 2 h 6"/>
                <a:gd name="T50" fmla="*/ 2 w 4"/>
                <a:gd name="T51" fmla="*/ 2 h 6"/>
                <a:gd name="T52" fmla="*/ 2 w 4"/>
                <a:gd name="T53" fmla="*/ 3 h 6"/>
                <a:gd name="T54" fmla="*/ 3 w 4"/>
                <a:gd name="T55" fmla="*/ 2 h 6"/>
                <a:gd name="T56" fmla="*/ 3 w 4"/>
                <a:gd name="T57" fmla="*/ 2 h 6"/>
                <a:gd name="T58" fmla="*/ 3 w 4"/>
                <a:gd name="T59" fmla="*/ 3 h 6"/>
                <a:gd name="T60" fmla="*/ 3 w 4"/>
                <a:gd name="T61" fmla="*/ 3 h 6"/>
                <a:gd name="T62" fmla="*/ 3 w 4"/>
                <a:gd name="T63" fmla="*/ 4 h 6"/>
                <a:gd name="T64" fmla="*/ 3 w 4"/>
                <a:gd name="T65" fmla="*/ 4 h 6"/>
                <a:gd name="T66" fmla="*/ 3 w 4"/>
                <a:gd name="T67" fmla="*/ 4 h 6"/>
                <a:gd name="T68" fmla="*/ 3 w 4"/>
                <a:gd name="T69" fmla="*/ 4 h 6"/>
                <a:gd name="T70" fmla="*/ 3 w 4"/>
                <a:gd name="T71" fmla="*/ 4 h 6"/>
                <a:gd name="T72" fmla="*/ 3 w 4"/>
                <a:gd name="T73" fmla="*/ 5 h 6"/>
                <a:gd name="T74" fmla="*/ 3 w 4"/>
                <a:gd name="T75" fmla="*/ 5 h 6"/>
                <a:gd name="T76" fmla="*/ 3 w 4"/>
                <a:gd name="T77" fmla="*/ 5 h 6"/>
                <a:gd name="T78" fmla="*/ 4 w 4"/>
                <a:gd name="T79" fmla="*/ 5 h 6"/>
                <a:gd name="T80" fmla="*/ 4 w 4"/>
                <a:gd name="T81" fmla="*/ 5 h 6"/>
                <a:gd name="T82" fmla="*/ 4 w 4"/>
                <a:gd name="T83" fmla="*/ 4 h 6"/>
                <a:gd name="T84" fmla="*/ 4 w 4"/>
                <a:gd name="T85" fmla="*/ 5 h 6"/>
                <a:gd name="T86" fmla="*/ 4 w 4"/>
                <a:gd name="T87" fmla="*/ 5 h 6"/>
                <a:gd name="T88" fmla="*/ 4 w 4"/>
                <a:gd name="T89" fmla="*/ 6 h 6"/>
                <a:gd name="T90" fmla="*/ 4 w 4"/>
                <a:gd name="T91" fmla="*/ 6 h 6"/>
                <a:gd name="T92" fmla="*/ 4 w 4"/>
                <a:gd name="T93" fmla="*/ 6 h 6"/>
                <a:gd name="T94" fmla="*/ 4 w 4"/>
                <a:gd name="T9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55" name="Freeform 3029"/>
            <p:cNvSpPr>
              <a:spLocks/>
            </p:cNvSpPr>
            <p:nvPr/>
          </p:nvSpPr>
          <p:spPr bwMode="auto">
            <a:xfrm>
              <a:off x="5210363" y="5281044"/>
              <a:ext cx="9256" cy="10290"/>
            </a:xfrm>
            <a:custGeom>
              <a:avLst/>
              <a:gdLst>
                <a:gd name="T0" fmla="*/ 1 w 5"/>
                <a:gd name="T1" fmla="*/ 0 h 6"/>
                <a:gd name="T2" fmla="*/ 1 w 5"/>
                <a:gd name="T3" fmla="*/ 0 h 6"/>
                <a:gd name="T4" fmla="*/ 1 w 5"/>
                <a:gd name="T5" fmla="*/ 0 h 6"/>
                <a:gd name="T6" fmla="*/ 1 w 5"/>
                <a:gd name="T7" fmla="*/ 1 h 6"/>
                <a:gd name="T8" fmla="*/ 1 w 5"/>
                <a:gd name="T9" fmla="*/ 0 h 6"/>
                <a:gd name="T10" fmla="*/ 1 w 5"/>
                <a:gd name="T11" fmla="*/ 0 h 6"/>
                <a:gd name="T12" fmla="*/ 1 w 5"/>
                <a:gd name="T13" fmla="*/ 1 h 6"/>
                <a:gd name="T14" fmla="*/ 1 w 5"/>
                <a:gd name="T15" fmla="*/ 1 h 6"/>
                <a:gd name="T16" fmla="*/ 1 w 5"/>
                <a:gd name="T17" fmla="*/ 1 h 6"/>
                <a:gd name="T18" fmla="*/ 1 w 5"/>
                <a:gd name="T19" fmla="*/ 1 h 6"/>
                <a:gd name="T20" fmla="*/ 1 w 5"/>
                <a:gd name="T21" fmla="*/ 1 h 6"/>
                <a:gd name="T22" fmla="*/ 2 w 5"/>
                <a:gd name="T23" fmla="*/ 1 h 6"/>
                <a:gd name="T24" fmla="*/ 2 w 5"/>
                <a:gd name="T25" fmla="*/ 1 h 6"/>
                <a:gd name="T26" fmla="*/ 2 w 5"/>
                <a:gd name="T27" fmla="*/ 1 h 6"/>
                <a:gd name="T28" fmla="*/ 2 w 5"/>
                <a:gd name="T29" fmla="*/ 2 h 6"/>
                <a:gd name="T30" fmla="*/ 2 w 5"/>
                <a:gd name="T31" fmla="*/ 1 h 6"/>
                <a:gd name="T32" fmla="*/ 2 w 5"/>
                <a:gd name="T33" fmla="*/ 1 h 6"/>
                <a:gd name="T34" fmla="*/ 2 w 5"/>
                <a:gd name="T35" fmla="*/ 1 h 6"/>
                <a:gd name="T36" fmla="*/ 2 w 5"/>
                <a:gd name="T37" fmla="*/ 2 h 6"/>
                <a:gd name="T38" fmla="*/ 2 w 5"/>
                <a:gd name="T39" fmla="*/ 2 h 6"/>
                <a:gd name="T40" fmla="*/ 2 w 5"/>
                <a:gd name="T41" fmla="*/ 3 h 6"/>
                <a:gd name="T42" fmla="*/ 2 w 5"/>
                <a:gd name="T43" fmla="*/ 3 h 6"/>
                <a:gd name="T44" fmla="*/ 3 w 5"/>
                <a:gd name="T45" fmla="*/ 3 h 6"/>
                <a:gd name="T46" fmla="*/ 3 w 5"/>
                <a:gd name="T47" fmla="*/ 3 h 6"/>
                <a:gd name="T48" fmla="*/ 3 w 5"/>
                <a:gd name="T49" fmla="*/ 2 h 6"/>
                <a:gd name="T50" fmla="*/ 3 w 5"/>
                <a:gd name="T51" fmla="*/ 2 h 6"/>
                <a:gd name="T52" fmla="*/ 3 w 5"/>
                <a:gd name="T53" fmla="*/ 3 h 6"/>
                <a:gd name="T54" fmla="*/ 3 w 5"/>
                <a:gd name="T55" fmla="*/ 3 h 6"/>
                <a:gd name="T56" fmla="*/ 3 w 5"/>
                <a:gd name="T57" fmla="*/ 3 h 6"/>
                <a:gd name="T58" fmla="*/ 3 w 5"/>
                <a:gd name="T59" fmla="*/ 3 h 6"/>
                <a:gd name="T60" fmla="*/ 3 w 5"/>
                <a:gd name="T61" fmla="*/ 3 h 6"/>
                <a:gd name="T62" fmla="*/ 4 w 5"/>
                <a:gd name="T63" fmla="*/ 4 h 6"/>
                <a:gd name="T64" fmla="*/ 4 w 5"/>
                <a:gd name="T65" fmla="*/ 3 h 6"/>
                <a:gd name="T66" fmla="*/ 4 w 5"/>
                <a:gd name="T67" fmla="*/ 3 h 6"/>
                <a:gd name="T68" fmla="*/ 4 w 5"/>
                <a:gd name="T69" fmla="*/ 3 h 6"/>
                <a:gd name="T70" fmla="*/ 4 w 5"/>
                <a:gd name="T71" fmla="*/ 5 h 6"/>
                <a:gd name="T72" fmla="*/ 4 w 5"/>
                <a:gd name="T73" fmla="*/ 5 h 6"/>
                <a:gd name="T74" fmla="*/ 4 w 5"/>
                <a:gd name="T75" fmla="*/ 5 h 6"/>
                <a:gd name="T76" fmla="*/ 4 w 5"/>
                <a:gd name="T77" fmla="*/ 4 h 6"/>
                <a:gd name="T78" fmla="*/ 4 w 5"/>
                <a:gd name="T79" fmla="*/ 4 h 6"/>
                <a:gd name="T80" fmla="*/ 4 w 5"/>
                <a:gd name="T81" fmla="*/ 5 h 6"/>
                <a:gd name="T82" fmla="*/ 5 w 5"/>
                <a:gd name="T83" fmla="*/ 4 h 6"/>
                <a:gd name="T84" fmla="*/ 5 w 5"/>
                <a:gd name="T85" fmla="*/ 3 h 6"/>
                <a:gd name="T86" fmla="*/ 5 w 5"/>
                <a:gd name="T87" fmla="*/ 3 h 6"/>
                <a:gd name="T88" fmla="*/ 5 w 5"/>
                <a:gd name="T89" fmla="*/ 5 h 6"/>
                <a:gd name="T90" fmla="*/ 5 w 5"/>
                <a:gd name="T91" fmla="*/ 5 h 6"/>
                <a:gd name="T92" fmla="*/ 5 w 5"/>
                <a:gd name="T93" fmla="*/ 5 h 6"/>
                <a:gd name="T94" fmla="*/ 5 w 5"/>
                <a:gd name="T9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56" name="Freeform 3030"/>
            <p:cNvSpPr>
              <a:spLocks/>
            </p:cNvSpPr>
            <p:nvPr/>
          </p:nvSpPr>
          <p:spPr bwMode="auto">
            <a:xfrm>
              <a:off x="5219619" y="5289276"/>
              <a:ext cx="5554" cy="8231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0 w 4"/>
                <a:gd name="T5" fmla="*/ 0 h 5"/>
                <a:gd name="T6" fmla="*/ 0 w 4"/>
                <a:gd name="T7" fmla="*/ 0 h 5"/>
                <a:gd name="T8" fmla="*/ 1 w 4"/>
                <a:gd name="T9" fmla="*/ 1 h 5"/>
                <a:gd name="T10" fmla="*/ 1 w 4"/>
                <a:gd name="T11" fmla="*/ 1 h 5"/>
                <a:gd name="T12" fmla="*/ 1 w 4"/>
                <a:gd name="T13" fmla="*/ 1 h 5"/>
                <a:gd name="T14" fmla="*/ 1 w 4"/>
                <a:gd name="T15" fmla="*/ 1 h 5"/>
                <a:gd name="T16" fmla="*/ 1 w 4"/>
                <a:gd name="T17" fmla="*/ 2 h 5"/>
                <a:gd name="T18" fmla="*/ 1 w 4"/>
                <a:gd name="T19" fmla="*/ 2 h 5"/>
                <a:gd name="T20" fmla="*/ 1 w 4"/>
                <a:gd name="T21" fmla="*/ 2 h 5"/>
                <a:gd name="T22" fmla="*/ 1 w 4"/>
                <a:gd name="T23" fmla="*/ 1 h 5"/>
                <a:gd name="T24" fmla="*/ 1 w 4"/>
                <a:gd name="T25" fmla="*/ 1 h 5"/>
                <a:gd name="T26" fmla="*/ 1 w 4"/>
                <a:gd name="T27" fmla="*/ 1 h 5"/>
                <a:gd name="T28" fmla="*/ 2 w 4"/>
                <a:gd name="T29" fmla="*/ 2 h 5"/>
                <a:gd name="T30" fmla="*/ 2 w 4"/>
                <a:gd name="T31" fmla="*/ 2 h 5"/>
                <a:gd name="T32" fmla="*/ 2 w 4"/>
                <a:gd name="T33" fmla="*/ 1 h 5"/>
                <a:gd name="T34" fmla="*/ 2 w 4"/>
                <a:gd name="T35" fmla="*/ 2 h 5"/>
                <a:gd name="T36" fmla="*/ 2 w 4"/>
                <a:gd name="T37" fmla="*/ 2 h 5"/>
                <a:gd name="T38" fmla="*/ 2 w 4"/>
                <a:gd name="T39" fmla="*/ 2 h 5"/>
                <a:gd name="T40" fmla="*/ 2 w 4"/>
                <a:gd name="T41" fmla="*/ 2 h 5"/>
                <a:gd name="T42" fmla="*/ 2 w 4"/>
                <a:gd name="T43" fmla="*/ 2 h 5"/>
                <a:gd name="T44" fmla="*/ 2 w 4"/>
                <a:gd name="T45" fmla="*/ 3 h 5"/>
                <a:gd name="T46" fmla="*/ 2 w 4"/>
                <a:gd name="T47" fmla="*/ 3 h 5"/>
                <a:gd name="T48" fmla="*/ 2 w 4"/>
                <a:gd name="T49" fmla="*/ 3 h 5"/>
                <a:gd name="T50" fmla="*/ 2 w 4"/>
                <a:gd name="T51" fmla="*/ 3 h 5"/>
                <a:gd name="T52" fmla="*/ 3 w 4"/>
                <a:gd name="T53" fmla="*/ 3 h 5"/>
                <a:gd name="T54" fmla="*/ 3 w 4"/>
                <a:gd name="T55" fmla="*/ 2 h 5"/>
                <a:gd name="T56" fmla="*/ 3 w 4"/>
                <a:gd name="T57" fmla="*/ 2 h 5"/>
                <a:gd name="T58" fmla="*/ 3 w 4"/>
                <a:gd name="T59" fmla="*/ 3 h 5"/>
                <a:gd name="T60" fmla="*/ 3 w 4"/>
                <a:gd name="T61" fmla="*/ 3 h 5"/>
                <a:gd name="T62" fmla="*/ 3 w 4"/>
                <a:gd name="T63" fmla="*/ 3 h 5"/>
                <a:gd name="T64" fmla="*/ 3 w 4"/>
                <a:gd name="T65" fmla="*/ 3 h 5"/>
                <a:gd name="T66" fmla="*/ 3 w 4"/>
                <a:gd name="T67" fmla="*/ 3 h 5"/>
                <a:gd name="T68" fmla="*/ 3 w 4"/>
                <a:gd name="T69" fmla="*/ 3 h 5"/>
                <a:gd name="T70" fmla="*/ 3 w 4"/>
                <a:gd name="T71" fmla="*/ 3 h 5"/>
                <a:gd name="T72" fmla="*/ 3 w 4"/>
                <a:gd name="T73" fmla="*/ 3 h 5"/>
                <a:gd name="T74" fmla="*/ 3 w 4"/>
                <a:gd name="T75" fmla="*/ 4 h 5"/>
                <a:gd name="T76" fmla="*/ 3 w 4"/>
                <a:gd name="T77" fmla="*/ 4 h 5"/>
                <a:gd name="T78" fmla="*/ 4 w 4"/>
                <a:gd name="T79" fmla="*/ 5 h 5"/>
                <a:gd name="T80" fmla="*/ 4 w 4"/>
                <a:gd name="T81" fmla="*/ 3 h 5"/>
                <a:gd name="T82" fmla="*/ 4 w 4"/>
                <a:gd name="T83" fmla="*/ 3 h 5"/>
                <a:gd name="T84" fmla="*/ 4 w 4"/>
                <a:gd name="T85" fmla="*/ 4 h 5"/>
                <a:gd name="T86" fmla="*/ 4 w 4"/>
                <a:gd name="T87" fmla="*/ 3 h 5"/>
                <a:gd name="T88" fmla="*/ 4 w 4"/>
                <a:gd name="T89" fmla="*/ 3 h 5"/>
                <a:gd name="T90" fmla="*/ 4 w 4"/>
                <a:gd name="T91" fmla="*/ 3 h 5"/>
                <a:gd name="T92" fmla="*/ 4 w 4"/>
                <a:gd name="T93" fmla="*/ 3 h 5"/>
                <a:gd name="T94" fmla="*/ 4 w 4"/>
                <a:gd name="T95" fmla="*/ 4 h 5"/>
                <a:gd name="T96" fmla="*/ 4 w 4"/>
                <a:gd name="T9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57" name="Freeform 3031"/>
            <p:cNvSpPr>
              <a:spLocks/>
            </p:cNvSpPr>
            <p:nvPr/>
          </p:nvSpPr>
          <p:spPr bwMode="auto">
            <a:xfrm>
              <a:off x="5225173" y="5293391"/>
              <a:ext cx="7405" cy="6174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1 h 4"/>
                <a:gd name="T4" fmla="*/ 1 w 5"/>
                <a:gd name="T5" fmla="*/ 0 h 4"/>
                <a:gd name="T6" fmla="*/ 1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1 h 4"/>
                <a:gd name="T18" fmla="*/ 1 w 5"/>
                <a:gd name="T19" fmla="*/ 1 h 4"/>
                <a:gd name="T20" fmla="*/ 1 w 5"/>
                <a:gd name="T21" fmla="*/ 1 h 4"/>
                <a:gd name="T22" fmla="*/ 2 w 5"/>
                <a:gd name="T23" fmla="*/ 2 h 4"/>
                <a:gd name="T24" fmla="*/ 2 w 5"/>
                <a:gd name="T25" fmla="*/ 1 h 4"/>
                <a:gd name="T26" fmla="*/ 2 w 5"/>
                <a:gd name="T27" fmla="*/ 1 h 4"/>
                <a:gd name="T28" fmla="*/ 2 w 5"/>
                <a:gd name="T29" fmla="*/ 2 h 4"/>
                <a:gd name="T30" fmla="*/ 2 w 5"/>
                <a:gd name="T31" fmla="*/ 2 h 4"/>
                <a:gd name="T32" fmla="*/ 2 w 5"/>
                <a:gd name="T33" fmla="*/ 2 h 4"/>
                <a:gd name="T34" fmla="*/ 2 w 5"/>
                <a:gd name="T35" fmla="*/ 2 h 4"/>
                <a:gd name="T36" fmla="*/ 2 w 5"/>
                <a:gd name="T37" fmla="*/ 2 h 4"/>
                <a:gd name="T38" fmla="*/ 2 w 5"/>
                <a:gd name="T39" fmla="*/ 2 h 4"/>
                <a:gd name="T40" fmla="*/ 2 w 5"/>
                <a:gd name="T41" fmla="*/ 3 h 4"/>
                <a:gd name="T42" fmla="*/ 2 w 5"/>
                <a:gd name="T43" fmla="*/ 3 h 4"/>
                <a:gd name="T44" fmla="*/ 3 w 5"/>
                <a:gd name="T45" fmla="*/ 3 h 4"/>
                <a:gd name="T46" fmla="*/ 3 w 5"/>
                <a:gd name="T47" fmla="*/ 3 h 4"/>
                <a:gd name="T48" fmla="*/ 3 w 5"/>
                <a:gd name="T49" fmla="*/ 3 h 4"/>
                <a:gd name="T50" fmla="*/ 3 w 5"/>
                <a:gd name="T51" fmla="*/ 2 h 4"/>
                <a:gd name="T52" fmla="*/ 3 w 5"/>
                <a:gd name="T53" fmla="*/ 1 h 4"/>
                <a:gd name="T54" fmla="*/ 3 w 5"/>
                <a:gd name="T55" fmla="*/ 3 h 4"/>
                <a:gd name="T56" fmla="*/ 3 w 5"/>
                <a:gd name="T57" fmla="*/ 3 h 4"/>
                <a:gd name="T58" fmla="*/ 3 w 5"/>
                <a:gd name="T59" fmla="*/ 3 h 4"/>
                <a:gd name="T60" fmla="*/ 4 w 5"/>
                <a:gd name="T61" fmla="*/ 3 h 4"/>
                <a:gd name="T62" fmla="*/ 4 w 5"/>
                <a:gd name="T63" fmla="*/ 3 h 4"/>
                <a:gd name="T64" fmla="*/ 4 w 5"/>
                <a:gd name="T65" fmla="*/ 2 h 4"/>
                <a:gd name="T66" fmla="*/ 4 w 5"/>
                <a:gd name="T67" fmla="*/ 2 h 4"/>
                <a:gd name="T68" fmla="*/ 4 w 5"/>
                <a:gd name="T69" fmla="*/ 2 h 4"/>
                <a:gd name="T70" fmla="*/ 4 w 5"/>
                <a:gd name="T71" fmla="*/ 4 h 4"/>
                <a:gd name="T72" fmla="*/ 4 w 5"/>
                <a:gd name="T73" fmla="*/ 4 h 4"/>
                <a:gd name="T74" fmla="*/ 4 w 5"/>
                <a:gd name="T75" fmla="*/ 3 h 4"/>
                <a:gd name="T76" fmla="*/ 4 w 5"/>
                <a:gd name="T77" fmla="*/ 2 h 4"/>
                <a:gd name="T78" fmla="*/ 4 w 5"/>
                <a:gd name="T79" fmla="*/ 2 h 4"/>
                <a:gd name="T80" fmla="*/ 5 w 5"/>
                <a:gd name="T81" fmla="*/ 2 h 4"/>
                <a:gd name="T82" fmla="*/ 5 w 5"/>
                <a:gd name="T83" fmla="*/ 2 h 4"/>
                <a:gd name="T84" fmla="*/ 5 w 5"/>
                <a:gd name="T85" fmla="*/ 3 h 4"/>
                <a:gd name="T86" fmla="*/ 5 w 5"/>
                <a:gd name="T87" fmla="*/ 3 h 4"/>
                <a:gd name="T88" fmla="*/ 5 w 5"/>
                <a:gd name="T89" fmla="*/ 3 h 4"/>
                <a:gd name="T90" fmla="*/ 5 w 5"/>
                <a:gd name="T91" fmla="*/ 3 h 4"/>
                <a:gd name="T92" fmla="*/ 5 w 5"/>
                <a:gd name="T93" fmla="*/ 3 h 4"/>
                <a:gd name="T94" fmla="*/ 5 w 5"/>
                <a:gd name="T9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58" name="Freeform 3032"/>
            <p:cNvSpPr>
              <a:spLocks/>
            </p:cNvSpPr>
            <p:nvPr/>
          </p:nvSpPr>
          <p:spPr bwMode="auto">
            <a:xfrm>
              <a:off x="5232578" y="5293391"/>
              <a:ext cx="9256" cy="4116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2 h 3"/>
                <a:gd name="T4" fmla="*/ 0 w 5"/>
                <a:gd name="T5" fmla="*/ 2 h 3"/>
                <a:gd name="T6" fmla="*/ 1 w 5"/>
                <a:gd name="T7" fmla="*/ 3 h 3"/>
                <a:gd name="T8" fmla="*/ 1 w 5"/>
                <a:gd name="T9" fmla="*/ 2 h 3"/>
                <a:gd name="T10" fmla="*/ 1 w 5"/>
                <a:gd name="T11" fmla="*/ 2 h 3"/>
                <a:gd name="T12" fmla="*/ 1 w 5"/>
                <a:gd name="T13" fmla="*/ 2 h 3"/>
                <a:gd name="T14" fmla="*/ 1 w 5"/>
                <a:gd name="T15" fmla="*/ 2 h 3"/>
                <a:gd name="T16" fmla="*/ 1 w 5"/>
                <a:gd name="T17" fmla="*/ 3 h 3"/>
                <a:gd name="T18" fmla="*/ 1 w 5"/>
                <a:gd name="T19" fmla="*/ 3 h 3"/>
                <a:gd name="T20" fmla="*/ 1 w 5"/>
                <a:gd name="T21" fmla="*/ 3 h 3"/>
                <a:gd name="T22" fmla="*/ 1 w 5"/>
                <a:gd name="T23" fmla="*/ 2 h 3"/>
                <a:gd name="T24" fmla="*/ 2 w 5"/>
                <a:gd name="T25" fmla="*/ 2 h 3"/>
                <a:gd name="T26" fmla="*/ 2 w 5"/>
                <a:gd name="T27" fmla="*/ 2 h 3"/>
                <a:gd name="T28" fmla="*/ 2 w 5"/>
                <a:gd name="T29" fmla="*/ 2 h 3"/>
                <a:gd name="T30" fmla="*/ 2 w 5"/>
                <a:gd name="T31" fmla="*/ 3 h 3"/>
                <a:gd name="T32" fmla="*/ 2 w 5"/>
                <a:gd name="T33" fmla="*/ 3 h 3"/>
                <a:gd name="T34" fmla="*/ 2 w 5"/>
                <a:gd name="T35" fmla="*/ 3 h 3"/>
                <a:gd name="T36" fmla="*/ 2 w 5"/>
                <a:gd name="T37" fmla="*/ 2 h 3"/>
                <a:gd name="T38" fmla="*/ 2 w 5"/>
                <a:gd name="T39" fmla="*/ 2 h 3"/>
                <a:gd name="T40" fmla="*/ 2 w 5"/>
                <a:gd name="T41" fmla="*/ 2 h 3"/>
                <a:gd name="T42" fmla="*/ 2 w 5"/>
                <a:gd name="T43" fmla="*/ 2 h 3"/>
                <a:gd name="T44" fmla="*/ 3 w 5"/>
                <a:gd name="T45" fmla="*/ 2 h 3"/>
                <a:gd name="T46" fmla="*/ 3 w 5"/>
                <a:gd name="T47" fmla="*/ 2 h 3"/>
                <a:gd name="T48" fmla="*/ 3 w 5"/>
                <a:gd name="T49" fmla="*/ 1 h 3"/>
                <a:gd name="T50" fmla="*/ 3 w 5"/>
                <a:gd name="T51" fmla="*/ 0 h 3"/>
                <a:gd name="T52" fmla="*/ 3 w 5"/>
                <a:gd name="T53" fmla="*/ 1 h 3"/>
                <a:gd name="T54" fmla="*/ 3 w 5"/>
                <a:gd name="T55" fmla="*/ 1 h 3"/>
                <a:gd name="T56" fmla="*/ 3 w 5"/>
                <a:gd name="T57" fmla="*/ 2 h 3"/>
                <a:gd name="T58" fmla="*/ 3 w 5"/>
                <a:gd name="T59" fmla="*/ 2 h 3"/>
                <a:gd name="T60" fmla="*/ 3 w 5"/>
                <a:gd name="T61" fmla="*/ 2 h 3"/>
                <a:gd name="T62" fmla="*/ 3 w 5"/>
                <a:gd name="T63" fmla="*/ 2 h 3"/>
                <a:gd name="T64" fmla="*/ 4 w 5"/>
                <a:gd name="T65" fmla="*/ 2 h 3"/>
                <a:gd name="T66" fmla="*/ 4 w 5"/>
                <a:gd name="T67" fmla="*/ 2 h 3"/>
                <a:gd name="T68" fmla="*/ 4 w 5"/>
                <a:gd name="T69" fmla="*/ 2 h 3"/>
                <a:gd name="T70" fmla="*/ 4 w 5"/>
                <a:gd name="T71" fmla="*/ 2 h 3"/>
                <a:gd name="T72" fmla="*/ 4 w 5"/>
                <a:gd name="T73" fmla="*/ 2 h 3"/>
                <a:gd name="T74" fmla="*/ 4 w 5"/>
                <a:gd name="T75" fmla="*/ 3 h 3"/>
                <a:gd name="T76" fmla="*/ 4 w 5"/>
                <a:gd name="T77" fmla="*/ 3 h 3"/>
                <a:gd name="T78" fmla="*/ 4 w 5"/>
                <a:gd name="T79" fmla="*/ 1 h 3"/>
                <a:gd name="T80" fmla="*/ 4 w 5"/>
                <a:gd name="T81" fmla="*/ 3 h 3"/>
                <a:gd name="T82" fmla="*/ 4 w 5"/>
                <a:gd name="T83" fmla="*/ 3 h 3"/>
                <a:gd name="T84" fmla="*/ 4 w 5"/>
                <a:gd name="T85" fmla="*/ 1 h 3"/>
                <a:gd name="T86" fmla="*/ 5 w 5"/>
                <a:gd name="T87" fmla="*/ 1 h 3"/>
                <a:gd name="T88" fmla="*/ 5 w 5"/>
                <a:gd name="T89" fmla="*/ 1 h 3"/>
                <a:gd name="T90" fmla="*/ 5 w 5"/>
                <a:gd name="T91" fmla="*/ 1 h 3"/>
                <a:gd name="T92" fmla="*/ 5 w 5"/>
                <a:gd name="T93" fmla="*/ 2 h 3"/>
                <a:gd name="T94" fmla="*/ 5 w 5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59" name="Freeform 3033"/>
            <p:cNvSpPr>
              <a:spLocks/>
            </p:cNvSpPr>
            <p:nvPr/>
          </p:nvSpPr>
          <p:spPr bwMode="auto">
            <a:xfrm>
              <a:off x="5241834" y="5291334"/>
              <a:ext cx="7405" cy="4116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0 w 5"/>
                <a:gd name="T5" fmla="*/ 2 h 3"/>
                <a:gd name="T6" fmla="*/ 0 w 5"/>
                <a:gd name="T7" fmla="*/ 2 h 3"/>
                <a:gd name="T8" fmla="*/ 0 w 5"/>
                <a:gd name="T9" fmla="*/ 3 h 3"/>
                <a:gd name="T10" fmla="*/ 1 w 5"/>
                <a:gd name="T11" fmla="*/ 2 h 3"/>
                <a:gd name="T12" fmla="*/ 1 w 5"/>
                <a:gd name="T13" fmla="*/ 2 h 3"/>
                <a:gd name="T14" fmla="*/ 1 w 5"/>
                <a:gd name="T15" fmla="*/ 1 h 3"/>
                <a:gd name="T16" fmla="*/ 1 w 5"/>
                <a:gd name="T17" fmla="*/ 2 h 3"/>
                <a:gd name="T18" fmla="*/ 1 w 5"/>
                <a:gd name="T19" fmla="*/ 2 h 3"/>
                <a:gd name="T20" fmla="*/ 1 w 5"/>
                <a:gd name="T21" fmla="*/ 1 h 3"/>
                <a:gd name="T22" fmla="*/ 1 w 5"/>
                <a:gd name="T23" fmla="*/ 1 h 3"/>
                <a:gd name="T24" fmla="*/ 1 w 5"/>
                <a:gd name="T25" fmla="*/ 1 h 3"/>
                <a:gd name="T26" fmla="*/ 1 w 5"/>
                <a:gd name="T27" fmla="*/ 1 h 3"/>
                <a:gd name="T28" fmla="*/ 1 w 5"/>
                <a:gd name="T29" fmla="*/ 1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2 h 3"/>
                <a:gd name="T36" fmla="*/ 2 w 5"/>
                <a:gd name="T37" fmla="*/ 1 h 3"/>
                <a:gd name="T38" fmla="*/ 2 w 5"/>
                <a:gd name="T39" fmla="*/ 1 h 3"/>
                <a:gd name="T40" fmla="*/ 2 w 5"/>
                <a:gd name="T41" fmla="*/ 1 h 3"/>
                <a:gd name="T42" fmla="*/ 2 w 5"/>
                <a:gd name="T43" fmla="*/ 1 h 3"/>
                <a:gd name="T44" fmla="*/ 2 w 5"/>
                <a:gd name="T45" fmla="*/ 0 h 3"/>
                <a:gd name="T46" fmla="*/ 2 w 5"/>
                <a:gd name="T47" fmla="*/ 1 h 3"/>
                <a:gd name="T48" fmla="*/ 2 w 5"/>
                <a:gd name="T49" fmla="*/ 1 h 3"/>
                <a:gd name="T50" fmla="*/ 2 w 5"/>
                <a:gd name="T51" fmla="*/ 2 h 3"/>
                <a:gd name="T52" fmla="*/ 3 w 5"/>
                <a:gd name="T53" fmla="*/ 1 h 3"/>
                <a:gd name="T54" fmla="*/ 3 w 5"/>
                <a:gd name="T55" fmla="*/ 1 h 3"/>
                <a:gd name="T56" fmla="*/ 3 w 5"/>
                <a:gd name="T57" fmla="*/ 2 h 3"/>
                <a:gd name="T58" fmla="*/ 3 w 5"/>
                <a:gd name="T59" fmla="*/ 1 h 3"/>
                <a:gd name="T60" fmla="*/ 3 w 5"/>
                <a:gd name="T61" fmla="*/ 1 h 3"/>
                <a:gd name="T62" fmla="*/ 3 w 5"/>
                <a:gd name="T63" fmla="*/ 1 h 3"/>
                <a:gd name="T64" fmla="*/ 3 w 5"/>
                <a:gd name="T65" fmla="*/ 1 h 3"/>
                <a:gd name="T66" fmla="*/ 3 w 5"/>
                <a:gd name="T67" fmla="*/ 1 h 3"/>
                <a:gd name="T68" fmla="*/ 3 w 5"/>
                <a:gd name="T69" fmla="*/ 1 h 3"/>
                <a:gd name="T70" fmla="*/ 3 w 5"/>
                <a:gd name="T71" fmla="*/ 0 h 3"/>
                <a:gd name="T72" fmla="*/ 4 w 5"/>
                <a:gd name="T73" fmla="*/ 1 h 3"/>
                <a:gd name="T74" fmla="*/ 4 w 5"/>
                <a:gd name="T75" fmla="*/ 1 h 3"/>
                <a:gd name="T76" fmla="*/ 4 w 5"/>
                <a:gd name="T77" fmla="*/ 2 h 3"/>
                <a:gd name="T78" fmla="*/ 4 w 5"/>
                <a:gd name="T79" fmla="*/ 1 h 3"/>
                <a:gd name="T80" fmla="*/ 4 w 5"/>
                <a:gd name="T81" fmla="*/ 1 h 3"/>
                <a:gd name="T82" fmla="*/ 4 w 5"/>
                <a:gd name="T83" fmla="*/ 1 h 3"/>
                <a:gd name="T84" fmla="*/ 4 w 5"/>
                <a:gd name="T85" fmla="*/ 1 h 3"/>
                <a:gd name="T86" fmla="*/ 4 w 5"/>
                <a:gd name="T87" fmla="*/ 0 h 3"/>
                <a:gd name="T88" fmla="*/ 5 w 5"/>
                <a:gd name="T89" fmla="*/ 1 h 3"/>
                <a:gd name="T90" fmla="*/ 5 w 5"/>
                <a:gd name="T91" fmla="*/ 1 h 3"/>
                <a:gd name="T92" fmla="*/ 5 w 5"/>
                <a:gd name="T93" fmla="*/ 1 h 3"/>
                <a:gd name="T94" fmla="*/ 5 w 5"/>
                <a:gd name="T9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60" name="Freeform 3034"/>
            <p:cNvSpPr>
              <a:spLocks/>
            </p:cNvSpPr>
            <p:nvPr/>
          </p:nvSpPr>
          <p:spPr bwMode="auto">
            <a:xfrm>
              <a:off x="5249239" y="5283103"/>
              <a:ext cx="7405" cy="8231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0 w 5"/>
                <a:gd name="T5" fmla="*/ 5 h 5"/>
                <a:gd name="T6" fmla="*/ 0 w 5"/>
                <a:gd name="T7" fmla="*/ 5 h 5"/>
                <a:gd name="T8" fmla="*/ 0 w 5"/>
                <a:gd name="T9" fmla="*/ 4 h 5"/>
                <a:gd name="T10" fmla="*/ 0 w 5"/>
                <a:gd name="T11" fmla="*/ 4 h 5"/>
                <a:gd name="T12" fmla="*/ 1 w 5"/>
                <a:gd name="T13" fmla="*/ 5 h 5"/>
                <a:gd name="T14" fmla="*/ 1 w 5"/>
                <a:gd name="T15" fmla="*/ 5 h 5"/>
                <a:gd name="T16" fmla="*/ 1 w 5"/>
                <a:gd name="T17" fmla="*/ 5 h 5"/>
                <a:gd name="T18" fmla="*/ 1 w 5"/>
                <a:gd name="T19" fmla="*/ 4 h 5"/>
                <a:gd name="T20" fmla="*/ 1 w 5"/>
                <a:gd name="T21" fmla="*/ 4 h 5"/>
                <a:gd name="T22" fmla="*/ 1 w 5"/>
                <a:gd name="T23" fmla="*/ 5 h 5"/>
                <a:gd name="T24" fmla="*/ 1 w 5"/>
                <a:gd name="T25" fmla="*/ 5 h 5"/>
                <a:gd name="T26" fmla="*/ 1 w 5"/>
                <a:gd name="T27" fmla="*/ 5 h 5"/>
                <a:gd name="T28" fmla="*/ 1 w 5"/>
                <a:gd name="T29" fmla="*/ 5 h 5"/>
                <a:gd name="T30" fmla="*/ 1 w 5"/>
                <a:gd name="T31" fmla="*/ 5 h 5"/>
                <a:gd name="T32" fmla="*/ 1 w 5"/>
                <a:gd name="T33" fmla="*/ 4 h 5"/>
                <a:gd name="T34" fmla="*/ 1 w 5"/>
                <a:gd name="T35" fmla="*/ 4 h 5"/>
                <a:gd name="T36" fmla="*/ 2 w 5"/>
                <a:gd name="T37" fmla="*/ 4 h 5"/>
                <a:gd name="T38" fmla="*/ 2 w 5"/>
                <a:gd name="T39" fmla="*/ 4 h 5"/>
                <a:gd name="T40" fmla="*/ 2 w 5"/>
                <a:gd name="T41" fmla="*/ 4 h 5"/>
                <a:gd name="T42" fmla="*/ 2 w 5"/>
                <a:gd name="T43" fmla="*/ 4 h 5"/>
                <a:gd name="T44" fmla="*/ 2 w 5"/>
                <a:gd name="T45" fmla="*/ 4 h 5"/>
                <a:gd name="T46" fmla="*/ 2 w 5"/>
                <a:gd name="T47" fmla="*/ 5 h 5"/>
                <a:gd name="T48" fmla="*/ 2 w 5"/>
                <a:gd name="T49" fmla="*/ 3 h 5"/>
                <a:gd name="T50" fmla="*/ 2 w 5"/>
                <a:gd name="T51" fmla="*/ 3 h 5"/>
                <a:gd name="T52" fmla="*/ 2 w 5"/>
                <a:gd name="T53" fmla="*/ 3 h 5"/>
                <a:gd name="T54" fmla="*/ 3 w 5"/>
                <a:gd name="T55" fmla="*/ 3 h 5"/>
                <a:gd name="T56" fmla="*/ 3 w 5"/>
                <a:gd name="T57" fmla="*/ 3 h 5"/>
                <a:gd name="T58" fmla="*/ 3 w 5"/>
                <a:gd name="T59" fmla="*/ 3 h 5"/>
                <a:gd name="T60" fmla="*/ 3 w 5"/>
                <a:gd name="T61" fmla="*/ 3 h 5"/>
                <a:gd name="T62" fmla="*/ 3 w 5"/>
                <a:gd name="T63" fmla="*/ 2 h 5"/>
                <a:gd name="T64" fmla="*/ 3 w 5"/>
                <a:gd name="T65" fmla="*/ 2 h 5"/>
                <a:gd name="T66" fmla="*/ 3 w 5"/>
                <a:gd name="T67" fmla="*/ 2 h 5"/>
                <a:gd name="T68" fmla="*/ 3 w 5"/>
                <a:gd name="T69" fmla="*/ 2 h 5"/>
                <a:gd name="T70" fmla="*/ 3 w 5"/>
                <a:gd name="T71" fmla="*/ 2 h 5"/>
                <a:gd name="T72" fmla="*/ 3 w 5"/>
                <a:gd name="T73" fmla="*/ 2 h 5"/>
                <a:gd name="T74" fmla="*/ 4 w 5"/>
                <a:gd name="T75" fmla="*/ 3 h 5"/>
                <a:gd name="T76" fmla="*/ 4 w 5"/>
                <a:gd name="T77" fmla="*/ 2 h 5"/>
                <a:gd name="T78" fmla="*/ 4 w 5"/>
                <a:gd name="T79" fmla="*/ 1 h 5"/>
                <a:gd name="T80" fmla="*/ 4 w 5"/>
                <a:gd name="T81" fmla="*/ 0 h 5"/>
                <a:gd name="T82" fmla="*/ 4 w 5"/>
                <a:gd name="T83" fmla="*/ 1 h 5"/>
                <a:gd name="T84" fmla="*/ 4 w 5"/>
                <a:gd name="T85" fmla="*/ 1 h 5"/>
                <a:gd name="T86" fmla="*/ 4 w 5"/>
                <a:gd name="T87" fmla="*/ 0 h 5"/>
                <a:gd name="T88" fmla="*/ 4 w 5"/>
                <a:gd name="T89" fmla="*/ 1 h 5"/>
                <a:gd name="T90" fmla="*/ 4 w 5"/>
                <a:gd name="T91" fmla="*/ 1 h 5"/>
                <a:gd name="T92" fmla="*/ 4 w 5"/>
                <a:gd name="T93" fmla="*/ 0 h 5"/>
                <a:gd name="T94" fmla="*/ 5 w 5"/>
                <a:gd name="T95" fmla="*/ 1 h 5"/>
                <a:gd name="T96" fmla="*/ 5 w 5"/>
                <a:gd name="T9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61" name="Freeform 3035"/>
            <p:cNvSpPr>
              <a:spLocks/>
            </p:cNvSpPr>
            <p:nvPr/>
          </p:nvSpPr>
          <p:spPr bwMode="auto">
            <a:xfrm>
              <a:off x="5256644" y="5268697"/>
              <a:ext cx="9257" cy="16463"/>
            </a:xfrm>
            <a:custGeom>
              <a:avLst/>
              <a:gdLst>
                <a:gd name="T0" fmla="*/ 0 w 5"/>
                <a:gd name="T1" fmla="*/ 10 h 10"/>
                <a:gd name="T2" fmla="*/ 0 w 5"/>
                <a:gd name="T3" fmla="*/ 10 h 10"/>
                <a:gd name="T4" fmla="*/ 0 w 5"/>
                <a:gd name="T5" fmla="*/ 10 h 10"/>
                <a:gd name="T6" fmla="*/ 0 w 5"/>
                <a:gd name="T7" fmla="*/ 9 h 10"/>
                <a:gd name="T8" fmla="*/ 0 w 5"/>
                <a:gd name="T9" fmla="*/ 9 h 10"/>
                <a:gd name="T10" fmla="*/ 0 w 5"/>
                <a:gd name="T11" fmla="*/ 9 h 10"/>
                <a:gd name="T12" fmla="*/ 0 w 5"/>
                <a:gd name="T13" fmla="*/ 9 h 10"/>
                <a:gd name="T14" fmla="*/ 1 w 5"/>
                <a:gd name="T15" fmla="*/ 10 h 10"/>
                <a:gd name="T16" fmla="*/ 1 w 5"/>
                <a:gd name="T17" fmla="*/ 10 h 10"/>
                <a:gd name="T18" fmla="*/ 1 w 5"/>
                <a:gd name="T19" fmla="*/ 8 h 10"/>
                <a:gd name="T20" fmla="*/ 1 w 5"/>
                <a:gd name="T21" fmla="*/ 9 h 10"/>
                <a:gd name="T22" fmla="*/ 1 w 5"/>
                <a:gd name="T23" fmla="*/ 7 h 10"/>
                <a:gd name="T24" fmla="*/ 1 w 5"/>
                <a:gd name="T25" fmla="*/ 7 h 10"/>
                <a:gd name="T26" fmla="*/ 1 w 5"/>
                <a:gd name="T27" fmla="*/ 6 h 10"/>
                <a:gd name="T28" fmla="*/ 1 w 5"/>
                <a:gd name="T29" fmla="*/ 6 h 10"/>
                <a:gd name="T30" fmla="*/ 1 w 5"/>
                <a:gd name="T31" fmla="*/ 7 h 10"/>
                <a:gd name="T32" fmla="*/ 2 w 5"/>
                <a:gd name="T33" fmla="*/ 6 h 10"/>
                <a:gd name="T34" fmla="*/ 2 w 5"/>
                <a:gd name="T35" fmla="*/ 6 h 10"/>
                <a:gd name="T36" fmla="*/ 2 w 5"/>
                <a:gd name="T37" fmla="*/ 7 h 10"/>
                <a:gd name="T38" fmla="*/ 2 w 5"/>
                <a:gd name="T39" fmla="*/ 6 h 10"/>
                <a:gd name="T40" fmla="*/ 2 w 5"/>
                <a:gd name="T41" fmla="*/ 6 h 10"/>
                <a:gd name="T42" fmla="*/ 2 w 5"/>
                <a:gd name="T43" fmla="*/ 5 h 10"/>
                <a:gd name="T44" fmla="*/ 2 w 5"/>
                <a:gd name="T45" fmla="*/ 5 h 10"/>
                <a:gd name="T46" fmla="*/ 2 w 5"/>
                <a:gd name="T47" fmla="*/ 5 h 10"/>
                <a:gd name="T48" fmla="*/ 2 w 5"/>
                <a:gd name="T49" fmla="*/ 5 h 10"/>
                <a:gd name="T50" fmla="*/ 2 w 5"/>
                <a:gd name="T51" fmla="*/ 5 h 10"/>
                <a:gd name="T52" fmla="*/ 3 w 5"/>
                <a:gd name="T53" fmla="*/ 3 h 10"/>
                <a:gd name="T54" fmla="*/ 3 w 5"/>
                <a:gd name="T55" fmla="*/ 4 h 10"/>
                <a:gd name="T56" fmla="*/ 3 w 5"/>
                <a:gd name="T57" fmla="*/ 4 h 10"/>
                <a:gd name="T58" fmla="*/ 3 w 5"/>
                <a:gd name="T59" fmla="*/ 4 h 10"/>
                <a:gd name="T60" fmla="*/ 3 w 5"/>
                <a:gd name="T61" fmla="*/ 4 h 10"/>
                <a:gd name="T62" fmla="*/ 3 w 5"/>
                <a:gd name="T63" fmla="*/ 3 h 10"/>
                <a:gd name="T64" fmla="*/ 3 w 5"/>
                <a:gd name="T65" fmla="*/ 3 h 10"/>
                <a:gd name="T66" fmla="*/ 3 w 5"/>
                <a:gd name="T67" fmla="*/ 3 h 10"/>
                <a:gd name="T68" fmla="*/ 3 w 5"/>
                <a:gd name="T69" fmla="*/ 4 h 10"/>
                <a:gd name="T70" fmla="*/ 4 w 5"/>
                <a:gd name="T71" fmla="*/ 3 h 10"/>
                <a:gd name="T72" fmla="*/ 4 w 5"/>
                <a:gd name="T73" fmla="*/ 3 h 10"/>
                <a:gd name="T74" fmla="*/ 4 w 5"/>
                <a:gd name="T75" fmla="*/ 4 h 10"/>
                <a:gd name="T76" fmla="*/ 4 w 5"/>
                <a:gd name="T77" fmla="*/ 4 h 10"/>
                <a:gd name="T78" fmla="*/ 4 w 5"/>
                <a:gd name="T79" fmla="*/ 2 h 10"/>
                <a:gd name="T80" fmla="*/ 4 w 5"/>
                <a:gd name="T81" fmla="*/ 3 h 10"/>
                <a:gd name="T82" fmla="*/ 4 w 5"/>
                <a:gd name="T83" fmla="*/ 3 h 10"/>
                <a:gd name="T84" fmla="*/ 4 w 5"/>
                <a:gd name="T85" fmla="*/ 2 h 10"/>
                <a:gd name="T86" fmla="*/ 4 w 5"/>
                <a:gd name="T87" fmla="*/ 2 h 10"/>
                <a:gd name="T88" fmla="*/ 4 w 5"/>
                <a:gd name="T89" fmla="*/ 1 h 10"/>
                <a:gd name="T90" fmla="*/ 4 w 5"/>
                <a:gd name="T91" fmla="*/ 1 h 10"/>
                <a:gd name="T92" fmla="*/ 5 w 5"/>
                <a:gd name="T93" fmla="*/ 2 h 10"/>
                <a:gd name="T94" fmla="*/ 5 w 5"/>
                <a:gd name="T95" fmla="*/ 0 h 10"/>
                <a:gd name="T96" fmla="*/ 5 w 5"/>
                <a:gd name="T9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62" name="Freeform 3036"/>
            <p:cNvSpPr>
              <a:spLocks/>
            </p:cNvSpPr>
            <p:nvPr/>
          </p:nvSpPr>
          <p:spPr bwMode="auto">
            <a:xfrm>
              <a:off x="5265901" y="5246062"/>
              <a:ext cx="7405" cy="24694"/>
            </a:xfrm>
            <a:custGeom>
              <a:avLst/>
              <a:gdLst>
                <a:gd name="T0" fmla="*/ 0 w 5"/>
                <a:gd name="T1" fmla="*/ 15 h 15"/>
                <a:gd name="T2" fmla="*/ 0 w 5"/>
                <a:gd name="T3" fmla="*/ 15 h 15"/>
                <a:gd name="T4" fmla="*/ 0 w 5"/>
                <a:gd name="T5" fmla="*/ 15 h 15"/>
                <a:gd name="T6" fmla="*/ 0 w 5"/>
                <a:gd name="T7" fmla="*/ 14 h 15"/>
                <a:gd name="T8" fmla="*/ 0 w 5"/>
                <a:gd name="T9" fmla="*/ 14 h 15"/>
                <a:gd name="T10" fmla="*/ 0 w 5"/>
                <a:gd name="T11" fmla="*/ 14 h 15"/>
                <a:gd name="T12" fmla="*/ 0 w 5"/>
                <a:gd name="T13" fmla="*/ 14 h 15"/>
                <a:gd name="T14" fmla="*/ 1 w 5"/>
                <a:gd name="T15" fmla="*/ 13 h 15"/>
                <a:gd name="T16" fmla="*/ 1 w 5"/>
                <a:gd name="T17" fmla="*/ 13 h 15"/>
                <a:gd name="T18" fmla="*/ 1 w 5"/>
                <a:gd name="T19" fmla="*/ 12 h 15"/>
                <a:gd name="T20" fmla="*/ 1 w 5"/>
                <a:gd name="T21" fmla="*/ 12 h 15"/>
                <a:gd name="T22" fmla="*/ 1 w 5"/>
                <a:gd name="T23" fmla="*/ 12 h 15"/>
                <a:gd name="T24" fmla="*/ 1 w 5"/>
                <a:gd name="T25" fmla="*/ 12 h 15"/>
                <a:gd name="T26" fmla="*/ 1 w 5"/>
                <a:gd name="T27" fmla="*/ 12 h 15"/>
                <a:gd name="T28" fmla="*/ 1 w 5"/>
                <a:gd name="T29" fmla="*/ 11 h 15"/>
                <a:gd name="T30" fmla="*/ 2 w 5"/>
                <a:gd name="T31" fmla="*/ 10 h 15"/>
                <a:gd name="T32" fmla="*/ 2 w 5"/>
                <a:gd name="T33" fmla="*/ 11 h 15"/>
                <a:gd name="T34" fmla="*/ 2 w 5"/>
                <a:gd name="T35" fmla="*/ 11 h 15"/>
                <a:gd name="T36" fmla="*/ 2 w 5"/>
                <a:gd name="T37" fmla="*/ 10 h 15"/>
                <a:gd name="T38" fmla="*/ 2 w 5"/>
                <a:gd name="T39" fmla="*/ 9 h 15"/>
                <a:gd name="T40" fmla="*/ 2 w 5"/>
                <a:gd name="T41" fmla="*/ 9 h 15"/>
                <a:gd name="T42" fmla="*/ 2 w 5"/>
                <a:gd name="T43" fmla="*/ 9 h 15"/>
                <a:gd name="T44" fmla="*/ 2 w 5"/>
                <a:gd name="T45" fmla="*/ 9 h 15"/>
                <a:gd name="T46" fmla="*/ 2 w 5"/>
                <a:gd name="T47" fmla="*/ 8 h 15"/>
                <a:gd name="T48" fmla="*/ 3 w 5"/>
                <a:gd name="T49" fmla="*/ 7 h 15"/>
                <a:gd name="T50" fmla="*/ 3 w 5"/>
                <a:gd name="T51" fmla="*/ 7 h 15"/>
                <a:gd name="T52" fmla="*/ 3 w 5"/>
                <a:gd name="T53" fmla="*/ 7 h 15"/>
                <a:gd name="T54" fmla="*/ 3 w 5"/>
                <a:gd name="T55" fmla="*/ 7 h 15"/>
                <a:gd name="T56" fmla="*/ 3 w 5"/>
                <a:gd name="T57" fmla="*/ 6 h 15"/>
                <a:gd name="T58" fmla="*/ 3 w 5"/>
                <a:gd name="T59" fmla="*/ 6 h 15"/>
                <a:gd name="T60" fmla="*/ 3 w 5"/>
                <a:gd name="T61" fmla="*/ 6 h 15"/>
                <a:gd name="T62" fmla="*/ 3 w 5"/>
                <a:gd name="T63" fmla="*/ 6 h 15"/>
                <a:gd name="T64" fmla="*/ 4 w 5"/>
                <a:gd name="T65" fmla="*/ 5 h 15"/>
                <a:gd name="T66" fmla="*/ 4 w 5"/>
                <a:gd name="T67" fmla="*/ 5 h 15"/>
                <a:gd name="T68" fmla="*/ 4 w 5"/>
                <a:gd name="T69" fmla="*/ 6 h 15"/>
                <a:gd name="T70" fmla="*/ 4 w 5"/>
                <a:gd name="T71" fmla="*/ 5 h 15"/>
                <a:gd name="T72" fmla="*/ 4 w 5"/>
                <a:gd name="T73" fmla="*/ 4 h 15"/>
                <a:gd name="T74" fmla="*/ 4 w 5"/>
                <a:gd name="T75" fmla="*/ 4 h 15"/>
                <a:gd name="T76" fmla="*/ 4 w 5"/>
                <a:gd name="T77" fmla="*/ 4 h 15"/>
                <a:gd name="T78" fmla="*/ 4 w 5"/>
                <a:gd name="T79" fmla="*/ 3 h 15"/>
                <a:gd name="T80" fmla="*/ 4 w 5"/>
                <a:gd name="T81" fmla="*/ 3 h 15"/>
                <a:gd name="T82" fmla="*/ 4 w 5"/>
                <a:gd name="T83" fmla="*/ 3 h 15"/>
                <a:gd name="T84" fmla="*/ 5 w 5"/>
                <a:gd name="T85" fmla="*/ 3 h 15"/>
                <a:gd name="T86" fmla="*/ 5 w 5"/>
                <a:gd name="T87" fmla="*/ 2 h 15"/>
                <a:gd name="T88" fmla="*/ 5 w 5"/>
                <a:gd name="T89" fmla="*/ 2 h 15"/>
                <a:gd name="T90" fmla="*/ 5 w 5"/>
                <a:gd name="T91" fmla="*/ 1 h 15"/>
                <a:gd name="T92" fmla="*/ 5 w 5"/>
                <a:gd name="T93" fmla="*/ 1 h 15"/>
                <a:gd name="T94" fmla="*/ 5 w 5"/>
                <a:gd name="T9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5">
                  <a:moveTo>
                    <a:pt x="0" y="15"/>
                  </a:move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63" name="Freeform 3037"/>
            <p:cNvSpPr>
              <a:spLocks/>
            </p:cNvSpPr>
            <p:nvPr/>
          </p:nvSpPr>
          <p:spPr bwMode="auto">
            <a:xfrm>
              <a:off x="5273306" y="5227541"/>
              <a:ext cx="7405" cy="20578"/>
            </a:xfrm>
            <a:custGeom>
              <a:avLst/>
              <a:gdLst>
                <a:gd name="T0" fmla="*/ 0 w 5"/>
                <a:gd name="T1" fmla="*/ 12 h 13"/>
                <a:gd name="T2" fmla="*/ 0 w 5"/>
                <a:gd name="T3" fmla="*/ 12 h 13"/>
                <a:gd name="T4" fmla="*/ 0 w 5"/>
                <a:gd name="T5" fmla="*/ 12 h 13"/>
                <a:gd name="T6" fmla="*/ 1 w 5"/>
                <a:gd name="T7" fmla="*/ 12 h 13"/>
                <a:gd name="T8" fmla="*/ 1 w 5"/>
                <a:gd name="T9" fmla="*/ 11 h 13"/>
                <a:gd name="T10" fmla="*/ 1 w 5"/>
                <a:gd name="T11" fmla="*/ 12 h 13"/>
                <a:gd name="T12" fmla="*/ 1 w 5"/>
                <a:gd name="T13" fmla="*/ 12 h 13"/>
                <a:gd name="T14" fmla="*/ 1 w 5"/>
                <a:gd name="T15" fmla="*/ 11 h 13"/>
                <a:gd name="T16" fmla="*/ 1 w 5"/>
                <a:gd name="T17" fmla="*/ 11 h 13"/>
                <a:gd name="T18" fmla="*/ 1 w 5"/>
                <a:gd name="T19" fmla="*/ 11 h 13"/>
                <a:gd name="T20" fmla="*/ 1 w 5"/>
                <a:gd name="T21" fmla="*/ 12 h 13"/>
                <a:gd name="T22" fmla="*/ 1 w 5"/>
                <a:gd name="T23" fmla="*/ 11 h 13"/>
                <a:gd name="T24" fmla="*/ 2 w 5"/>
                <a:gd name="T25" fmla="*/ 10 h 13"/>
                <a:gd name="T26" fmla="*/ 2 w 5"/>
                <a:gd name="T27" fmla="*/ 10 h 13"/>
                <a:gd name="T28" fmla="*/ 2 w 5"/>
                <a:gd name="T29" fmla="*/ 10 h 13"/>
                <a:gd name="T30" fmla="*/ 2 w 5"/>
                <a:gd name="T31" fmla="*/ 9 h 13"/>
                <a:gd name="T32" fmla="*/ 2 w 5"/>
                <a:gd name="T33" fmla="*/ 9 h 13"/>
                <a:gd name="T34" fmla="*/ 2 w 5"/>
                <a:gd name="T35" fmla="*/ 8 h 13"/>
                <a:gd name="T36" fmla="*/ 2 w 5"/>
                <a:gd name="T37" fmla="*/ 8 h 13"/>
                <a:gd name="T38" fmla="*/ 2 w 5"/>
                <a:gd name="T39" fmla="*/ 8 h 13"/>
                <a:gd name="T40" fmla="*/ 2 w 5"/>
                <a:gd name="T41" fmla="*/ 8 h 13"/>
                <a:gd name="T42" fmla="*/ 3 w 5"/>
                <a:gd name="T43" fmla="*/ 7 h 13"/>
                <a:gd name="T44" fmla="*/ 3 w 5"/>
                <a:gd name="T45" fmla="*/ 6 h 13"/>
                <a:gd name="T46" fmla="*/ 3 w 5"/>
                <a:gd name="T47" fmla="*/ 6 h 13"/>
                <a:gd name="T48" fmla="*/ 3 w 5"/>
                <a:gd name="T49" fmla="*/ 6 h 13"/>
                <a:gd name="T50" fmla="*/ 3 w 5"/>
                <a:gd name="T51" fmla="*/ 6 h 13"/>
                <a:gd name="T52" fmla="*/ 3 w 5"/>
                <a:gd name="T53" fmla="*/ 7 h 13"/>
                <a:gd name="T54" fmla="*/ 3 w 5"/>
                <a:gd name="T55" fmla="*/ 6 h 13"/>
                <a:gd name="T56" fmla="*/ 3 w 5"/>
                <a:gd name="T57" fmla="*/ 5 h 13"/>
                <a:gd name="T58" fmla="*/ 3 w 5"/>
                <a:gd name="T59" fmla="*/ 5 h 13"/>
                <a:gd name="T60" fmla="*/ 3 w 5"/>
                <a:gd name="T61" fmla="*/ 5 h 13"/>
                <a:gd name="T62" fmla="*/ 4 w 5"/>
                <a:gd name="T63" fmla="*/ 5 h 13"/>
                <a:gd name="T64" fmla="*/ 4 w 5"/>
                <a:gd name="T65" fmla="*/ 5 h 13"/>
                <a:gd name="T66" fmla="*/ 4 w 5"/>
                <a:gd name="T67" fmla="*/ 4 h 13"/>
                <a:gd name="T68" fmla="*/ 4 w 5"/>
                <a:gd name="T69" fmla="*/ 5 h 13"/>
                <a:gd name="T70" fmla="*/ 4 w 5"/>
                <a:gd name="T71" fmla="*/ 4 h 13"/>
                <a:gd name="T72" fmla="*/ 4 w 5"/>
                <a:gd name="T73" fmla="*/ 4 h 13"/>
                <a:gd name="T74" fmla="*/ 4 w 5"/>
                <a:gd name="T75" fmla="*/ 2 h 13"/>
                <a:gd name="T76" fmla="*/ 4 w 5"/>
                <a:gd name="T77" fmla="*/ 2 h 13"/>
                <a:gd name="T78" fmla="*/ 5 w 5"/>
                <a:gd name="T79" fmla="*/ 3 h 13"/>
                <a:gd name="T80" fmla="*/ 5 w 5"/>
                <a:gd name="T81" fmla="*/ 3 h 13"/>
                <a:gd name="T82" fmla="*/ 5 w 5"/>
                <a:gd name="T83" fmla="*/ 2 h 13"/>
                <a:gd name="T84" fmla="*/ 5 w 5"/>
                <a:gd name="T85" fmla="*/ 2 h 13"/>
                <a:gd name="T86" fmla="*/ 5 w 5"/>
                <a:gd name="T87" fmla="*/ 1 h 13"/>
                <a:gd name="T88" fmla="*/ 5 w 5"/>
                <a:gd name="T89" fmla="*/ 0 h 13"/>
                <a:gd name="T90" fmla="*/ 5 w 5"/>
                <a:gd name="T91" fmla="*/ 0 h 13"/>
                <a:gd name="T92" fmla="*/ 5 w 5"/>
                <a:gd name="T93" fmla="*/ 1 h 13"/>
                <a:gd name="T94" fmla="*/ 5 w 5"/>
                <a:gd name="T9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3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64" name="Freeform 3038"/>
            <p:cNvSpPr>
              <a:spLocks/>
            </p:cNvSpPr>
            <p:nvPr/>
          </p:nvSpPr>
          <p:spPr bwMode="auto">
            <a:xfrm>
              <a:off x="5280711" y="5209021"/>
              <a:ext cx="9256" cy="20578"/>
            </a:xfrm>
            <a:custGeom>
              <a:avLst/>
              <a:gdLst>
                <a:gd name="T0" fmla="*/ 0 w 6"/>
                <a:gd name="T1" fmla="*/ 13 h 13"/>
                <a:gd name="T2" fmla="*/ 1 w 6"/>
                <a:gd name="T3" fmla="*/ 12 h 13"/>
                <a:gd name="T4" fmla="*/ 1 w 6"/>
                <a:gd name="T5" fmla="*/ 12 h 13"/>
                <a:gd name="T6" fmla="*/ 1 w 6"/>
                <a:gd name="T7" fmla="*/ 10 h 13"/>
                <a:gd name="T8" fmla="*/ 1 w 6"/>
                <a:gd name="T9" fmla="*/ 10 h 13"/>
                <a:gd name="T10" fmla="*/ 1 w 6"/>
                <a:gd name="T11" fmla="*/ 10 h 13"/>
                <a:gd name="T12" fmla="*/ 1 w 6"/>
                <a:gd name="T13" fmla="*/ 10 h 13"/>
                <a:gd name="T14" fmla="*/ 1 w 6"/>
                <a:gd name="T15" fmla="*/ 10 h 13"/>
                <a:gd name="T16" fmla="*/ 1 w 6"/>
                <a:gd name="T17" fmla="*/ 10 h 13"/>
                <a:gd name="T18" fmla="*/ 1 w 6"/>
                <a:gd name="T19" fmla="*/ 10 h 13"/>
                <a:gd name="T20" fmla="*/ 2 w 6"/>
                <a:gd name="T21" fmla="*/ 9 h 13"/>
                <a:gd name="T22" fmla="*/ 2 w 6"/>
                <a:gd name="T23" fmla="*/ 9 h 13"/>
                <a:gd name="T24" fmla="*/ 2 w 6"/>
                <a:gd name="T25" fmla="*/ 9 h 13"/>
                <a:gd name="T26" fmla="*/ 2 w 6"/>
                <a:gd name="T27" fmla="*/ 9 h 13"/>
                <a:gd name="T28" fmla="*/ 2 w 6"/>
                <a:gd name="T29" fmla="*/ 7 h 13"/>
                <a:gd name="T30" fmla="*/ 2 w 6"/>
                <a:gd name="T31" fmla="*/ 7 h 13"/>
                <a:gd name="T32" fmla="*/ 2 w 6"/>
                <a:gd name="T33" fmla="*/ 7 h 13"/>
                <a:gd name="T34" fmla="*/ 2 w 6"/>
                <a:gd name="T35" fmla="*/ 7 h 13"/>
                <a:gd name="T36" fmla="*/ 3 w 6"/>
                <a:gd name="T37" fmla="*/ 7 h 13"/>
                <a:gd name="T38" fmla="*/ 3 w 6"/>
                <a:gd name="T39" fmla="*/ 6 h 13"/>
                <a:gd name="T40" fmla="*/ 3 w 6"/>
                <a:gd name="T41" fmla="*/ 6 h 13"/>
                <a:gd name="T42" fmla="*/ 3 w 6"/>
                <a:gd name="T43" fmla="*/ 7 h 13"/>
                <a:gd name="T44" fmla="*/ 3 w 6"/>
                <a:gd name="T45" fmla="*/ 7 h 13"/>
                <a:gd name="T46" fmla="*/ 3 w 6"/>
                <a:gd name="T47" fmla="*/ 6 h 13"/>
                <a:gd name="T48" fmla="*/ 3 w 6"/>
                <a:gd name="T49" fmla="*/ 5 h 13"/>
                <a:gd name="T50" fmla="*/ 3 w 6"/>
                <a:gd name="T51" fmla="*/ 5 h 13"/>
                <a:gd name="T52" fmla="*/ 3 w 6"/>
                <a:gd name="T53" fmla="*/ 5 h 13"/>
                <a:gd name="T54" fmla="*/ 3 w 6"/>
                <a:gd name="T55" fmla="*/ 5 h 13"/>
                <a:gd name="T56" fmla="*/ 4 w 6"/>
                <a:gd name="T57" fmla="*/ 5 h 13"/>
                <a:gd name="T58" fmla="*/ 4 w 6"/>
                <a:gd name="T59" fmla="*/ 4 h 13"/>
                <a:gd name="T60" fmla="*/ 4 w 6"/>
                <a:gd name="T61" fmla="*/ 4 h 13"/>
                <a:gd name="T62" fmla="*/ 4 w 6"/>
                <a:gd name="T63" fmla="*/ 5 h 13"/>
                <a:gd name="T64" fmla="*/ 4 w 6"/>
                <a:gd name="T65" fmla="*/ 5 h 13"/>
                <a:gd name="T66" fmla="*/ 4 w 6"/>
                <a:gd name="T67" fmla="*/ 4 h 13"/>
                <a:gd name="T68" fmla="*/ 4 w 6"/>
                <a:gd name="T69" fmla="*/ 4 h 13"/>
                <a:gd name="T70" fmla="*/ 4 w 6"/>
                <a:gd name="T71" fmla="*/ 3 h 13"/>
                <a:gd name="T72" fmla="*/ 4 w 6"/>
                <a:gd name="T73" fmla="*/ 3 h 13"/>
                <a:gd name="T74" fmla="*/ 4 w 6"/>
                <a:gd name="T75" fmla="*/ 3 h 13"/>
                <a:gd name="T76" fmla="*/ 5 w 6"/>
                <a:gd name="T77" fmla="*/ 3 h 13"/>
                <a:gd name="T78" fmla="*/ 5 w 6"/>
                <a:gd name="T79" fmla="*/ 3 h 13"/>
                <a:gd name="T80" fmla="*/ 5 w 6"/>
                <a:gd name="T81" fmla="*/ 2 h 13"/>
                <a:gd name="T82" fmla="*/ 5 w 6"/>
                <a:gd name="T83" fmla="*/ 2 h 13"/>
                <a:gd name="T84" fmla="*/ 5 w 6"/>
                <a:gd name="T85" fmla="*/ 2 h 13"/>
                <a:gd name="T86" fmla="*/ 5 w 6"/>
                <a:gd name="T87" fmla="*/ 1 h 13"/>
                <a:gd name="T88" fmla="*/ 6 w 6"/>
                <a:gd name="T89" fmla="*/ 1 h 13"/>
                <a:gd name="T90" fmla="*/ 6 w 6"/>
                <a:gd name="T91" fmla="*/ 1 h 13"/>
                <a:gd name="T92" fmla="*/ 6 w 6"/>
                <a:gd name="T93" fmla="*/ 1 h 13"/>
                <a:gd name="T94" fmla="*/ 6 w 6"/>
                <a:gd name="T95" fmla="*/ 0 h 13"/>
                <a:gd name="T96" fmla="*/ 6 w 6"/>
                <a:gd name="T9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65" name="Freeform 3039"/>
            <p:cNvSpPr>
              <a:spLocks/>
            </p:cNvSpPr>
            <p:nvPr/>
          </p:nvSpPr>
          <p:spPr bwMode="auto">
            <a:xfrm>
              <a:off x="5289967" y="5204905"/>
              <a:ext cx="9257" cy="6173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0 w 5"/>
                <a:gd name="T5" fmla="*/ 3 h 3"/>
                <a:gd name="T6" fmla="*/ 0 w 5"/>
                <a:gd name="T7" fmla="*/ 3 h 3"/>
                <a:gd name="T8" fmla="*/ 0 w 5"/>
                <a:gd name="T9" fmla="*/ 1 h 3"/>
                <a:gd name="T10" fmla="*/ 0 w 5"/>
                <a:gd name="T11" fmla="*/ 3 h 3"/>
                <a:gd name="T12" fmla="*/ 0 w 5"/>
                <a:gd name="T13" fmla="*/ 3 h 3"/>
                <a:gd name="T14" fmla="*/ 1 w 5"/>
                <a:gd name="T15" fmla="*/ 3 h 3"/>
                <a:gd name="T16" fmla="*/ 1 w 5"/>
                <a:gd name="T17" fmla="*/ 3 h 3"/>
                <a:gd name="T18" fmla="*/ 1 w 5"/>
                <a:gd name="T19" fmla="*/ 2 h 3"/>
                <a:gd name="T20" fmla="*/ 1 w 5"/>
                <a:gd name="T21" fmla="*/ 1 h 3"/>
                <a:gd name="T22" fmla="*/ 1 w 5"/>
                <a:gd name="T23" fmla="*/ 1 h 3"/>
                <a:gd name="T24" fmla="*/ 1 w 5"/>
                <a:gd name="T25" fmla="*/ 1 h 3"/>
                <a:gd name="T26" fmla="*/ 1 w 5"/>
                <a:gd name="T27" fmla="*/ 2 h 3"/>
                <a:gd name="T28" fmla="*/ 1 w 5"/>
                <a:gd name="T29" fmla="*/ 2 h 3"/>
                <a:gd name="T30" fmla="*/ 1 w 5"/>
                <a:gd name="T31" fmla="*/ 1 h 3"/>
                <a:gd name="T32" fmla="*/ 1 w 5"/>
                <a:gd name="T33" fmla="*/ 1 h 3"/>
                <a:gd name="T34" fmla="*/ 1 w 5"/>
                <a:gd name="T35" fmla="*/ 1 h 3"/>
                <a:gd name="T36" fmla="*/ 2 w 5"/>
                <a:gd name="T37" fmla="*/ 2 h 3"/>
                <a:gd name="T38" fmla="*/ 2 w 5"/>
                <a:gd name="T39" fmla="*/ 2 h 3"/>
                <a:gd name="T40" fmla="*/ 2 w 5"/>
                <a:gd name="T41" fmla="*/ 1 h 3"/>
                <a:gd name="T42" fmla="*/ 2 w 5"/>
                <a:gd name="T43" fmla="*/ 1 h 3"/>
                <a:gd name="T44" fmla="*/ 2 w 5"/>
                <a:gd name="T45" fmla="*/ 1 h 3"/>
                <a:gd name="T46" fmla="*/ 2 w 5"/>
                <a:gd name="T47" fmla="*/ 1 h 3"/>
                <a:gd name="T48" fmla="*/ 2 w 5"/>
                <a:gd name="T49" fmla="*/ 1 h 3"/>
                <a:gd name="T50" fmla="*/ 2 w 5"/>
                <a:gd name="T51" fmla="*/ 1 h 3"/>
                <a:gd name="T52" fmla="*/ 3 w 5"/>
                <a:gd name="T53" fmla="*/ 2 h 3"/>
                <a:gd name="T54" fmla="*/ 3 w 5"/>
                <a:gd name="T55" fmla="*/ 1 h 3"/>
                <a:gd name="T56" fmla="*/ 3 w 5"/>
                <a:gd name="T57" fmla="*/ 1 h 3"/>
                <a:gd name="T58" fmla="*/ 3 w 5"/>
                <a:gd name="T59" fmla="*/ 1 h 3"/>
                <a:gd name="T60" fmla="*/ 3 w 5"/>
                <a:gd name="T61" fmla="*/ 0 h 3"/>
                <a:gd name="T62" fmla="*/ 3 w 5"/>
                <a:gd name="T63" fmla="*/ 1 h 3"/>
                <a:gd name="T64" fmla="*/ 3 w 5"/>
                <a:gd name="T65" fmla="*/ 1 h 3"/>
                <a:gd name="T66" fmla="*/ 3 w 5"/>
                <a:gd name="T67" fmla="*/ 0 h 3"/>
                <a:gd name="T68" fmla="*/ 3 w 5"/>
                <a:gd name="T69" fmla="*/ 0 h 3"/>
                <a:gd name="T70" fmla="*/ 4 w 5"/>
                <a:gd name="T71" fmla="*/ 0 h 3"/>
                <a:gd name="T72" fmla="*/ 4 w 5"/>
                <a:gd name="T73" fmla="*/ 0 h 3"/>
                <a:gd name="T74" fmla="*/ 4 w 5"/>
                <a:gd name="T75" fmla="*/ 0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1 h 3"/>
                <a:gd name="T82" fmla="*/ 4 w 5"/>
                <a:gd name="T83" fmla="*/ 1 h 3"/>
                <a:gd name="T84" fmla="*/ 4 w 5"/>
                <a:gd name="T85" fmla="*/ 2 h 3"/>
                <a:gd name="T86" fmla="*/ 4 w 5"/>
                <a:gd name="T87" fmla="*/ 1 h 3"/>
                <a:gd name="T88" fmla="*/ 4 w 5"/>
                <a:gd name="T89" fmla="*/ 0 h 3"/>
                <a:gd name="T90" fmla="*/ 4 w 5"/>
                <a:gd name="T91" fmla="*/ 0 h 3"/>
                <a:gd name="T92" fmla="*/ 5 w 5"/>
                <a:gd name="T93" fmla="*/ 0 h 3"/>
                <a:gd name="T94" fmla="*/ 5 w 5"/>
                <a:gd name="T95" fmla="*/ 0 h 3"/>
                <a:gd name="T96" fmla="*/ 5 w 5"/>
                <a:gd name="T9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66" name="Freeform 3040"/>
            <p:cNvSpPr>
              <a:spLocks/>
            </p:cNvSpPr>
            <p:nvPr/>
          </p:nvSpPr>
          <p:spPr bwMode="auto">
            <a:xfrm>
              <a:off x="5299224" y="5206962"/>
              <a:ext cx="5553" cy="12347"/>
            </a:xfrm>
            <a:custGeom>
              <a:avLst/>
              <a:gdLst>
                <a:gd name="T0" fmla="*/ 0 w 4"/>
                <a:gd name="T1" fmla="*/ 0 h 7"/>
                <a:gd name="T2" fmla="*/ 0 w 4"/>
                <a:gd name="T3" fmla="*/ 0 h 7"/>
                <a:gd name="T4" fmla="*/ 0 w 4"/>
                <a:gd name="T5" fmla="*/ 0 h 7"/>
                <a:gd name="T6" fmla="*/ 0 w 4"/>
                <a:gd name="T7" fmla="*/ 0 h 7"/>
                <a:gd name="T8" fmla="*/ 0 w 4"/>
                <a:gd name="T9" fmla="*/ 0 h 7"/>
                <a:gd name="T10" fmla="*/ 0 w 4"/>
                <a:gd name="T11" fmla="*/ 0 h 7"/>
                <a:gd name="T12" fmla="*/ 0 w 4"/>
                <a:gd name="T13" fmla="*/ 1 h 7"/>
                <a:gd name="T14" fmla="*/ 1 w 4"/>
                <a:gd name="T15" fmla="*/ 0 h 7"/>
                <a:gd name="T16" fmla="*/ 1 w 4"/>
                <a:gd name="T17" fmla="*/ 0 h 7"/>
                <a:gd name="T18" fmla="*/ 1 w 4"/>
                <a:gd name="T19" fmla="*/ 0 h 7"/>
                <a:gd name="T20" fmla="*/ 1 w 4"/>
                <a:gd name="T21" fmla="*/ 0 h 7"/>
                <a:gd name="T22" fmla="*/ 1 w 4"/>
                <a:gd name="T23" fmla="*/ 1 h 7"/>
                <a:gd name="T24" fmla="*/ 1 w 4"/>
                <a:gd name="T25" fmla="*/ 0 h 7"/>
                <a:gd name="T26" fmla="*/ 1 w 4"/>
                <a:gd name="T27" fmla="*/ 0 h 7"/>
                <a:gd name="T28" fmla="*/ 1 w 4"/>
                <a:gd name="T29" fmla="*/ 1 h 7"/>
                <a:gd name="T30" fmla="*/ 1 w 4"/>
                <a:gd name="T31" fmla="*/ 1 h 7"/>
                <a:gd name="T32" fmla="*/ 1 w 4"/>
                <a:gd name="T33" fmla="*/ 2 h 7"/>
                <a:gd name="T34" fmla="*/ 1 w 4"/>
                <a:gd name="T35" fmla="*/ 1 h 7"/>
                <a:gd name="T36" fmla="*/ 1 w 4"/>
                <a:gd name="T37" fmla="*/ 1 h 7"/>
                <a:gd name="T38" fmla="*/ 2 w 4"/>
                <a:gd name="T39" fmla="*/ 1 h 7"/>
                <a:gd name="T40" fmla="*/ 2 w 4"/>
                <a:gd name="T41" fmla="*/ 1 h 7"/>
                <a:gd name="T42" fmla="*/ 2 w 4"/>
                <a:gd name="T43" fmla="*/ 0 h 7"/>
                <a:gd name="T44" fmla="*/ 2 w 4"/>
                <a:gd name="T45" fmla="*/ 1 h 7"/>
                <a:gd name="T46" fmla="*/ 2 w 4"/>
                <a:gd name="T47" fmla="*/ 1 h 7"/>
                <a:gd name="T48" fmla="*/ 2 w 4"/>
                <a:gd name="T49" fmla="*/ 2 h 7"/>
                <a:gd name="T50" fmla="*/ 2 w 4"/>
                <a:gd name="T51" fmla="*/ 1 h 7"/>
                <a:gd name="T52" fmla="*/ 2 w 4"/>
                <a:gd name="T53" fmla="*/ 1 h 7"/>
                <a:gd name="T54" fmla="*/ 2 w 4"/>
                <a:gd name="T55" fmla="*/ 2 h 7"/>
                <a:gd name="T56" fmla="*/ 3 w 4"/>
                <a:gd name="T57" fmla="*/ 2 h 7"/>
                <a:gd name="T58" fmla="*/ 3 w 4"/>
                <a:gd name="T59" fmla="*/ 2 h 7"/>
                <a:gd name="T60" fmla="*/ 3 w 4"/>
                <a:gd name="T61" fmla="*/ 3 h 7"/>
                <a:gd name="T62" fmla="*/ 3 w 4"/>
                <a:gd name="T63" fmla="*/ 3 h 7"/>
                <a:gd name="T64" fmla="*/ 3 w 4"/>
                <a:gd name="T65" fmla="*/ 2 h 7"/>
                <a:gd name="T66" fmla="*/ 3 w 4"/>
                <a:gd name="T67" fmla="*/ 1 h 7"/>
                <a:gd name="T68" fmla="*/ 3 w 4"/>
                <a:gd name="T69" fmla="*/ 3 h 7"/>
                <a:gd name="T70" fmla="*/ 3 w 4"/>
                <a:gd name="T71" fmla="*/ 3 h 7"/>
                <a:gd name="T72" fmla="*/ 3 w 4"/>
                <a:gd name="T73" fmla="*/ 4 h 7"/>
                <a:gd name="T74" fmla="*/ 3 w 4"/>
                <a:gd name="T75" fmla="*/ 4 h 7"/>
                <a:gd name="T76" fmla="*/ 3 w 4"/>
                <a:gd name="T77" fmla="*/ 5 h 7"/>
                <a:gd name="T78" fmla="*/ 3 w 4"/>
                <a:gd name="T79" fmla="*/ 5 h 7"/>
                <a:gd name="T80" fmla="*/ 4 w 4"/>
                <a:gd name="T81" fmla="*/ 6 h 7"/>
                <a:gd name="T82" fmla="*/ 4 w 4"/>
                <a:gd name="T83" fmla="*/ 5 h 7"/>
                <a:gd name="T84" fmla="*/ 4 w 4"/>
                <a:gd name="T85" fmla="*/ 4 h 7"/>
                <a:gd name="T86" fmla="*/ 4 w 4"/>
                <a:gd name="T87" fmla="*/ 5 h 7"/>
                <a:gd name="T88" fmla="*/ 4 w 4"/>
                <a:gd name="T89" fmla="*/ 5 h 7"/>
                <a:gd name="T90" fmla="*/ 4 w 4"/>
                <a:gd name="T91" fmla="*/ 5 h 7"/>
                <a:gd name="T92" fmla="*/ 4 w 4"/>
                <a:gd name="T93" fmla="*/ 5 h 7"/>
                <a:gd name="T94" fmla="*/ 4 w 4"/>
                <a:gd name="T95" fmla="*/ 6 h 7"/>
                <a:gd name="T96" fmla="*/ 4 w 4"/>
                <a:gd name="T9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67" name="Freeform 3041"/>
            <p:cNvSpPr>
              <a:spLocks/>
            </p:cNvSpPr>
            <p:nvPr/>
          </p:nvSpPr>
          <p:spPr bwMode="auto">
            <a:xfrm>
              <a:off x="5304777" y="5219309"/>
              <a:ext cx="5554" cy="14405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0 h 10"/>
                <a:gd name="T6" fmla="*/ 0 w 4"/>
                <a:gd name="T7" fmla="*/ 0 h 10"/>
                <a:gd name="T8" fmla="*/ 1 w 4"/>
                <a:gd name="T9" fmla="*/ 1 h 10"/>
                <a:gd name="T10" fmla="*/ 1 w 4"/>
                <a:gd name="T11" fmla="*/ 0 h 10"/>
                <a:gd name="T12" fmla="*/ 1 w 4"/>
                <a:gd name="T13" fmla="*/ 0 h 10"/>
                <a:gd name="T14" fmla="*/ 1 w 4"/>
                <a:gd name="T15" fmla="*/ 1 h 10"/>
                <a:gd name="T16" fmla="*/ 1 w 4"/>
                <a:gd name="T17" fmla="*/ 1 h 10"/>
                <a:gd name="T18" fmla="*/ 1 w 4"/>
                <a:gd name="T19" fmla="*/ 1 h 10"/>
                <a:gd name="T20" fmla="*/ 1 w 4"/>
                <a:gd name="T21" fmla="*/ 0 h 10"/>
                <a:gd name="T22" fmla="*/ 1 w 4"/>
                <a:gd name="T23" fmla="*/ 0 h 10"/>
                <a:gd name="T24" fmla="*/ 1 w 4"/>
                <a:gd name="T25" fmla="*/ 2 h 10"/>
                <a:gd name="T26" fmla="*/ 1 w 4"/>
                <a:gd name="T27" fmla="*/ 2 h 10"/>
                <a:gd name="T28" fmla="*/ 2 w 4"/>
                <a:gd name="T29" fmla="*/ 2 h 10"/>
                <a:gd name="T30" fmla="*/ 2 w 4"/>
                <a:gd name="T31" fmla="*/ 2 h 10"/>
                <a:gd name="T32" fmla="*/ 2 w 4"/>
                <a:gd name="T33" fmla="*/ 2 h 10"/>
                <a:gd name="T34" fmla="*/ 2 w 4"/>
                <a:gd name="T35" fmla="*/ 3 h 10"/>
                <a:gd name="T36" fmla="*/ 2 w 4"/>
                <a:gd name="T37" fmla="*/ 3 h 10"/>
                <a:gd name="T38" fmla="*/ 2 w 4"/>
                <a:gd name="T39" fmla="*/ 3 h 10"/>
                <a:gd name="T40" fmla="*/ 2 w 4"/>
                <a:gd name="T41" fmla="*/ 3 h 10"/>
                <a:gd name="T42" fmla="*/ 2 w 4"/>
                <a:gd name="T43" fmla="*/ 3 h 10"/>
                <a:gd name="T44" fmla="*/ 2 w 4"/>
                <a:gd name="T45" fmla="*/ 4 h 10"/>
                <a:gd name="T46" fmla="*/ 2 w 4"/>
                <a:gd name="T47" fmla="*/ 4 h 10"/>
                <a:gd name="T48" fmla="*/ 2 w 4"/>
                <a:gd name="T49" fmla="*/ 5 h 10"/>
                <a:gd name="T50" fmla="*/ 2 w 4"/>
                <a:gd name="T51" fmla="*/ 5 h 10"/>
                <a:gd name="T52" fmla="*/ 3 w 4"/>
                <a:gd name="T53" fmla="*/ 5 h 10"/>
                <a:gd name="T54" fmla="*/ 3 w 4"/>
                <a:gd name="T55" fmla="*/ 5 h 10"/>
                <a:gd name="T56" fmla="*/ 3 w 4"/>
                <a:gd name="T57" fmla="*/ 5 h 10"/>
                <a:gd name="T58" fmla="*/ 3 w 4"/>
                <a:gd name="T59" fmla="*/ 5 h 10"/>
                <a:gd name="T60" fmla="*/ 3 w 4"/>
                <a:gd name="T61" fmla="*/ 6 h 10"/>
                <a:gd name="T62" fmla="*/ 3 w 4"/>
                <a:gd name="T63" fmla="*/ 6 h 10"/>
                <a:gd name="T64" fmla="*/ 3 w 4"/>
                <a:gd name="T65" fmla="*/ 6 h 10"/>
                <a:gd name="T66" fmla="*/ 3 w 4"/>
                <a:gd name="T67" fmla="*/ 6 h 10"/>
                <a:gd name="T68" fmla="*/ 3 w 4"/>
                <a:gd name="T69" fmla="*/ 6 h 10"/>
                <a:gd name="T70" fmla="*/ 3 w 4"/>
                <a:gd name="T71" fmla="*/ 7 h 10"/>
                <a:gd name="T72" fmla="*/ 3 w 4"/>
                <a:gd name="T73" fmla="*/ 7 h 10"/>
                <a:gd name="T74" fmla="*/ 3 w 4"/>
                <a:gd name="T75" fmla="*/ 8 h 10"/>
                <a:gd name="T76" fmla="*/ 4 w 4"/>
                <a:gd name="T77" fmla="*/ 8 h 10"/>
                <a:gd name="T78" fmla="*/ 4 w 4"/>
                <a:gd name="T79" fmla="*/ 7 h 10"/>
                <a:gd name="T80" fmla="*/ 4 w 4"/>
                <a:gd name="T81" fmla="*/ 7 h 10"/>
                <a:gd name="T82" fmla="*/ 4 w 4"/>
                <a:gd name="T83" fmla="*/ 9 h 10"/>
                <a:gd name="T84" fmla="*/ 4 w 4"/>
                <a:gd name="T85" fmla="*/ 9 h 10"/>
                <a:gd name="T86" fmla="*/ 4 w 4"/>
                <a:gd name="T87" fmla="*/ 9 h 10"/>
                <a:gd name="T88" fmla="*/ 4 w 4"/>
                <a:gd name="T89" fmla="*/ 9 h 10"/>
                <a:gd name="T90" fmla="*/ 4 w 4"/>
                <a:gd name="T91" fmla="*/ 10 h 10"/>
                <a:gd name="T92" fmla="*/ 4 w 4"/>
                <a:gd name="T93" fmla="*/ 10 h 10"/>
                <a:gd name="T94" fmla="*/ 4 w 4"/>
                <a:gd name="T9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68" name="Freeform 3042"/>
            <p:cNvSpPr>
              <a:spLocks/>
            </p:cNvSpPr>
            <p:nvPr/>
          </p:nvSpPr>
          <p:spPr bwMode="auto">
            <a:xfrm>
              <a:off x="5310332" y="5219309"/>
              <a:ext cx="9256" cy="34984"/>
            </a:xfrm>
            <a:custGeom>
              <a:avLst/>
              <a:gdLst>
                <a:gd name="T0" fmla="*/ 1 w 5"/>
                <a:gd name="T1" fmla="*/ 9 h 21"/>
                <a:gd name="T2" fmla="*/ 1 w 5"/>
                <a:gd name="T3" fmla="*/ 9 h 21"/>
                <a:gd name="T4" fmla="*/ 1 w 5"/>
                <a:gd name="T5" fmla="*/ 10 h 21"/>
                <a:gd name="T6" fmla="*/ 1 w 5"/>
                <a:gd name="T7" fmla="*/ 10 h 21"/>
                <a:gd name="T8" fmla="*/ 1 w 5"/>
                <a:gd name="T9" fmla="*/ 10 h 21"/>
                <a:gd name="T10" fmla="*/ 1 w 5"/>
                <a:gd name="T11" fmla="*/ 10 h 21"/>
                <a:gd name="T12" fmla="*/ 1 w 5"/>
                <a:gd name="T13" fmla="*/ 10 h 21"/>
                <a:gd name="T14" fmla="*/ 1 w 5"/>
                <a:gd name="T15" fmla="*/ 11 h 21"/>
                <a:gd name="T16" fmla="*/ 1 w 5"/>
                <a:gd name="T17" fmla="*/ 11 h 21"/>
                <a:gd name="T18" fmla="*/ 1 w 5"/>
                <a:gd name="T19" fmla="*/ 12 h 21"/>
                <a:gd name="T20" fmla="*/ 1 w 5"/>
                <a:gd name="T21" fmla="*/ 12 h 21"/>
                <a:gd name="T22" fmla="*/ 1 w 5"/>
                <a:gd name="T23" fmla="*/ 13 h 21"/>
                <a:gd name="T24" fmla="*/ 1 w 5"/>
                <a:gd name="T25" fmla="*/ 13 h 21"/>
                <a:gd name="T26" fmla="*/ 2 w 5"/>
                <a:gd name="T27" fmla="*/ 12 h 21"/>
                <a:gd name="T28" fmla="*/ 2 w 5"/>
                <a:gd name="T29" fmla="*/ 12 h 21"/>
                <a:gd name="T30" fmla="*/ 2 w 5"/>
                <a:gd name="T31" fmla="*/ 12 h 21"/>
                <a:gd name="T32" fmla="*/ 2 w 5"/>
                <a:gd name="T33" fmla="*/ 13 h 21"/>
                <a:gd name="T34" fmla="*/ 2 w 5"/>
                <a:gd name="T35" fmla="*/ 13 h 21"/>
                <a:gd name="T36" fmla="*/ 2 w 5"/>
                <a:gd name="T37" fmla="*/ 16 h 21"/>
                <a:gd name="T38" fmla="*/ 2 w 5"/>
                <a:gd name="T39" fmla="*/ 15 h 21"/>
                <a:gd name="T40" fmla="*/ 2 w 5"/>
                <a:gd name="T41" fmla="*/ 14 h 21"/>
                <a:gd name="T42" fmla="*/ 2 w 5"/>
                <a:gd name="T43" fmla="*/ 16 h 21"/>
                <a:gd name="T44" fmla="*/ 2 w 5"/>
                <a:gd name="T45" fmla="*/ 16 h 21"/>
                <a:gd name="T46" fmla="*/ 3 w 5"/>
                <a:gd name="T47" fmla="*/ 14 h 21"/>
                <a:gd name="T48" fmla="*/ 3 w 5"/>
                <a:gd name="T49" fmla="*/ 5 h 21"/>
                <a:gd name="T50" fmla="*/ 3 w 5"/>
                <a:gd name="T51" fmla="*/ 0 h 21"/>
                <a:gd name="T52" fmla="*/ 3 w 5"/>
                <a:gd name="T53" fmla="*/ 3 h 21"/>
                <a:gd name="T54" fmla="*/ 3 w 5"/>
                <a:gd name="T55" fmla="*/ 3 h 21"/>
                <a:gd name="T56" fmla="*/ 3 w 5"/>
                <a:gd name="T57" fmla="*/ 15 h 21"/>
                <a:gd name="T58" fmla="*/ 3 w 5"/>
                <a:gd name="T59" fmla="*/ 15 h 21"/>
                <a:gd name="T60" fmla="*/ 3 w 5"/>
                <a:gd name="T61" fmla="*/ 17 h 21"/>
                <a:gd name="T62" fmla="*/ 4 w 5"/>
                <a:gd name="T63" fmla="*/ 17 h 21"/>
                <a:gd name="T64" fmla="*/ 4 w 5"/>
                <a:gd name="T65" fmla="*/ 17 h 21"/>
                <a:gd name="T66" fmla="*/ 4 w 5"/>
                <a:gd name="T67" fmla="*/ 18 h 21"/>
                <a:gd name="T68" fmla="*/ 4 w 5"/>
                <a:gd name="T69" fmla="*/ 18 h 21"/>
                <a:gd name="T70" fmla="*/ 4 w 5"/>
                <a:gd name="T71" fmla="*/ 18 h 21"/>
                <a:gd name="T72" fmla="*/ 4 w 5"/>
                <a:gd name="T73" fmla="*/ 18 h 21"/>
                <a:gd name="T74" fmla="*/ 4 w 5"/>
                <a:gd name="T75" fmla="*/ 19 h 21"/>
                <a:gd name="T76" fmla="*/ 4 w 5"/>
                <a:gd name="T77" fmla="*/ 19 h 21"/>
                <a:gd name="T78" fmla="*/ 4 w 5"/>
                <a:gd name="T79" fmla="*/ 18 h 21"/>
                <a:gd name="T80" fmla="*/ 4 w 5"/>
                <a:gd name="T81" fmla="*/ 18 h 21"/>
                <a:gd name="T82" fmla="*/ 4 w 5"/>
                <a:gd name="T83" fmla="*/ 19 h 21"/>
                <a:gd name="T84" fmla="*/ 5 w 5"/>
                <a:gd name="T85" fmla="*/ 18 h 21"/>
                <a:gd name="T86" fmla="*/ 5 w 5"/>
                <a:gd name="T87" fmla="*/ 18 h 21"/>
                <a:gd name="T88" fmla="*/ 5 w 5"/>
                <a:gd name="T89" fmla="*/ 19 h 21"/>
                <a:gd name="T90" fmla="*/ 5 w 5"/>
                <a:gd name="T91" fmla="*/ 19 h 21"/>
                <a:gd name="T92" fmla="*/ 5 w 5"/>
                <a:gd name="T93" fmla="*/ 20 h 21"/>
                <a:gd name="T94" fmla="*/ 5 w 5"/>
                <a:gd name="T9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1">
                  <a:moveTo>
                    <a:pt x="0" y="8"/>
                  </a:move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12"/>
                  </a:lnTo>
                  <a:lnTo>
                    <a:pt x="3" y="3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5" y="2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69" name="Freeform 3043"/>
            <p:cNvSpPr>
              <a:spLocks/>
            </p:cNvSpPr>
            <p:nvPr/>
          </p:nvSpPr>
          <p:spPr bwMode="auto">
            <a:xfrm>
              <a:off x="5319588" y="5254293"/>
              <a:ext cx="5554" cy="12347"/>
            </a:xfrm>
            <a:custGeom>
              <a:avLst/>
              <a:gdLst>
                <a:gd name="T0" fmla="*/ 0 w 4"/>
                <a:gd name="T1" fmla="*/ 0 h 8"/>
                <a:gd name="T2" fmla="*/ 0 w 4"/>
                <a:gd name="T3" fmla="*/ 0 h 8"/>
                <a:gd name="T4" fmla="*/ 0 w 4"/>
                <a:gd name="T5" fmla="*/ 0 h 8"/>
                <a:gd name="T6" fmla="*/ 0 w 4"/>
                <a:gd name="T7" fmla="*/ 0 h 8"/>
                <a:gd name="T8" fmla="*/ 0 w 4"/>
                <a:gd name="T9" fmla="*/ 0 h 8"/>
                <a:gd name="T10" fmla="*/ 0 w 4"/>
                <a:gd name="T11" fmla="*/ 0 h 8"/>
                <a:gd name="T12" fmla="*/ 0 w 4"/>
                <a:gd name="T13" fmla="*/ 1 h 8"/>
                <a:gd name="T14" fmla="*/ 0 w 4"/>
                <a:gd name="T15" fmla="*/ 1 h 8"/>
                <a:gd name="T16" fmla="*/ 1 w 4"/>
                <a:gd name="T17" fmla="*/ 1 h 8"/>
                <a:gd name="T18" fmla="*/ 1 w 4"/>
                <a:gd name="T19" fmla="*/ 1 h 8"/>
                <a:gd name="T20" fmla="*/ 1 w 4"/>
                <a:gd name="T21" fmla="*/ 2 h 8"/>
                <a:gd name="T22" fmla="*/ 1 w 4"/>
                <a:gd name="T23" fmla="*/ 2 h 8"/>
                <a:gd name="T24" fmla="*/ 1 w 4"/>
                <a:gd name="T25" fmla="*/ 2 h 8"/>
                <a:gd name="T26" fmla="*/ 1 w 4"/>
                <a:gd name="T27" fmla="*/ 2 h 8"/>
                <a:gd name="T28" fmla="*/ 1 w 4"/>
                <a:gd name="T29" fmla="*/ 2 h 8"/>
                <a:gd name="T30" fmla="*/ 1 w 4"/>
                <a:gd name="T31" fmla="*/ 2 h 8"/>
                <a:gd name="T32" fmla="*/ 1 w 4"/>
                <a:gd name="T33" fmla="*/ 3 h 8"/>
                <a:gd name="T34" fmla="*/ 1 w 4"/>
                <a:gd name="T35" fmla="*/ 3 h 8"/>
                <a:gd name="T36" fmla="*/ 2 w 4"/>
                <a:gd name="T37" fmla="*/ 2 h 8"/>
                <a:gd name="T38" fmla="*/ 2 w 4"/>
                <a:gd name="T39" fmla="*/ 3 h 8"/>
                <a:gd name="T40" fmla="*/ 2 w 4"/>
                <a:gd name="T41" fmla="*/ 3 h 8"/>
                <a:gd name="T42" fmla="*/ 2 w 4"/>
                <a:gd name="T43" fmla="*/ 4 h 8"/>
                <a:gd name="T44" fmla="*/ 2 w 4"/>
                <a:gd name="T45" fmla="*/ 4 h 8"/>
                <a:gd name="T46" fmla="*/ 2 w 4"/>
                <a:gd name="T47" fmla="*/ 3 h 8"/>
                <a:gd name="T48" fmla="*/ 2 w 4"/>
                <a:gd name="T49" fmla="*/ 4 h 8"/>
                <a:gd name="T50" fmla="*/ 2 w 4"/>
                <a:gd name="T51" fmla="*/ 3 h 8"/>
                <a:gd name="T52" fmla="*/ 2 w 4"/>
                <a:gd name="T53" fmla="*/ 3 h 8"/>
                <a:gd name="T54" fmla="*/ 2 w 4"/>
                <a:gd name="T55" fmla="*/ 4 h 8"/>
                <a:gd name="T56" fmla="*/ 2 w 4"/>
                <a:gd name="T57" fmla="*/ 4 h 8"/>
                <a:gd name="T58" fmla="*/ 3 w 4"/>
                <a:gd name="T59" fmla="*/ 5 h 8"/>
                <a:gd name="T60" fmla="*/ 3 w 4"/>
                <a:gd name="T61" fmla="*/ 5 h 8"/>
                <a:gd name="T62" fmla="*/ 3 w 4"/>
                <a:gd name="T63" fmla="*/ 7 h 8"/>
                <a:gd name="T64" fmla="*/ 3 w 4"/>
                <a:gd name="T65" fmla="*/ 6 h 8"/>
                <a:gd name="T66" fmla="*/ 3 w 4"/>
                <a:gd name="T67" fmla="*/ 6 h 8"/>
                <a:gd name="T68" fmla="*/ 3 w 4"/>
                <a:gd name="T69" fmla="*/ 6 h 8"/>
                <a:gd name="T70" fmla="*/ 3 w 4"/>
                <a:gd name="T71" fmla="*/ 6 h 8"/>
                <a:gd name="T72" fmla="*/ 3 w 4"/>
                <a:gd name="T73" fmla="*/ 6 h 8"/>
                <a:gd name="T74" fmla="*/ 3 w 4"/>
                <a:gd name="T75" fmla="*/ 7 h 8"/>
                <a:gd name="T76" fmla="*/ 3 w 4"/>
                <a:gd name="T77" fmla="*/ 7 h 8"/>
                <a:gd name="T78" fmla="*/ 3 w 4"/>
                <a:gd name="T79" fmla="*/ 6 h 8"/>
                <a:gd name="T80" fmla="*/ 4 w 4"/>
                <a:gd name="T81" fmla="*/ 6 h 8"/>
                <a:gd name="T82" fmla="*/ 4 w 4"/>
                <a:gd name="T83" fmla="*/ 6 h 8"/>
                <a:gd name="T84" fmla="*/ 4 w 4"/>
                <a:gd name="T85" fmla="*/ 5 h 8"/>
                <a:gd name="T86" fmla="*/ 4 w 4"/>
                <a:gd name="T87" fmla="*/ 5 h 8"/>
                <a:gd name="T88" fmla="*/ 4 w 4"/>
                <a:gd name="T89" fmla="*/ 7 h 8"/>
                <a:gd name="T90" fmla="*/ 4 w 4"/>
                <a:gd name="T91" fmla="*/ 7 h 8"/>
                <a:gd name="T92" fmla="*/ 4 w 4"/>
                <a:gd name="T93" fmla="*/ 7 h 8"/>
                <a:gd name="T94" fmla="*/ 4 w 4"/>
                <a:gd name="T9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8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70" name="Freeform 3044"/>
            <p:cNvSpPr>
              <a:spLocks/>
            </p:cNvSpPr>
            <p:nvPr/>
          </p:nvSpPr>
          <p:spPr bwMode="auto">
            <a:xfrm>
              <a:off x="5325142" y="5266640"/>
              <a:ext cx="7405" cy="8231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0 h 5"/>
                <a:gd name="T4" fmla="*/ 1 w 5"/>
                <a:gd name="T5" fmla="*/ 0 h 5"/>
                <a:gd name="T6" fmla="*/ 1 w 5"/>
                <a:gd name="T7" fmla="*/ 1 h 5"/>
                <a:gd name="T8" fmla="*/ 1 w 5"/>
                <a:gd name="T9" fmla="*/ 1 h 5"/>
                <a:gd name="T10" fmla="*/ 1 w 5"/>
                <a:gd name="T11" fmla="*/ 0 h 5"/>
                <a:gd name="T12" fmla="*/ 1 w 5"/>
                <a:gd name="T13" fmla="*/ 1 h 5"/>
                <a:gd name="T14" fmla="*/ 1 w 5"/>
                <a:gd name="T15" fmla="*/ 1 h 5"/>
                <a:gd name="T16" fmla="*/ 1 w 5"/>
                <a:gd name="T17" fmla="*/ 1 h 5"/>
                <a:gd name="T18" fmla="*/ 1 w 5"/>
                <a:gd name="T19" fmla="*/ 1 h 5"/>
                <a:gd name="T20" fmla="*/ 1 w 5"/>
                <a:gd name="T21" fmla="*/ 0 h 5"/>
                <a:gd name="T22" fmla="*/ 1 w 5"/>
                <a:gd name="T23" fmla="*/ 1 h 5"/>
                <a:gd name="T24" fmla="*/ 1 w 5"/>
                <a:gd name="T25" fmla="*/ 1 h 5"/>
                <a:gd name="T26" fmla="*/ 2 w 5"/>
                <a:gd name="T27" fmla="*/ 2 h 5"/>
                <a:gd name="T28" fmla="*/ 2 w 5"/>
                <a:gd name="T29" fmla="*/ 2 h 5"/>
                <a:gd name="T30" fmla="*/ 2 w 5"/>
                <a:gd name="T31" fmla="*/ 1 h 5"/>
                <a:gd name="T32" fmla="*/ 2 w 5"/>
                <a:gd name="T33" fmla="*/ 0 h 5"/>
                <a:gd name="T34" fmla="*/ 2 w 5"/>
                <a:gd name="T35" fmla="*/ 1 h 5"/>
                <a:gd name="T36" fmla="*/ 2 w 5"/>
                <a:gd name="T37" fmla="*/ 1 h 5"/>
                <a:gd name="T38" fmla="*/ 2 w 5"/>
                <a:gd name="T39" fmla="*/ 2 h 5"/>
                <a:gd name="T40" fmla="*/ 2 w 5"/>
                <a:gd name="T41" fmla="*/ 2 h 5"/>
                <a:gd name="T42" fmla="*/ 2 w 5"/>
                <a:gd name="T43" fmla="*/ 2 h 5"/>
                <a:gd name="T44" fmla="*/ 2 w 5"/>
                <a:gd name="T45" fmla="*/ 2 h 5"/>
                <a:gd name="T46" fmla="*/ 2 w 5"/>
                <a:gd name="T47" fmla="*/ 2 h 5"/>
                <a:gd name="T48" fmla="*/ 2 w 5"/>
                <a:gd name="T49" fmla="*/ 2 h 5"/>
                <a:gd name="T50" fmla="*/ 3 w 5"/>
                <a:gd name="T51" fmla="*/ 3 h 5"/>
                <a:gd name="T52" fmla="*/ 3 w 5"/>
                <a:gd name="T53" fmla="*/ 3 h 5"/>
                <a:gd name="T54" fmla="*/ 3 w 5"/>
                <a:gd name="T55" fmla="*/ 3 h 5"/>
                <a:gd name="T56" fmla="*/ 3 w 5"/>
                <a:gd name="T57" fmla="*/ 3 h 5"/>
                <a:gd name="T58" fmla="*/ 3 w 5"/>
                <a:gd name="T59" fmla="*/ 3 h 5"/>
                <a:gd name="T60" fmla="*/ 3 w 5"/>
                <a:gd name="T61" fmla="*/ 3 h 5"/>
                <a:gd name="T62" fmla="*/ 3 w 5"/>
                <a:gd name="T63" fmla="*/ 3 h 5"/>
                <a:gd name="T64" fmla="*/ 3 w 5"/>
                <a:gd name="T65" fmla="*/ 3 h 5"/>
                <a:gd name="T66" fmla="*/ 3 w 5"/>
                <a:gd name="T67" fmla="*/ 3 h 5"/>
                <a:gd name="T68" fmla="*/ 3 w 5"/>
                <a:gd name="T69" fmla="*/ 3 h 5"/>
                <a:gd name="T70" fmla="*/ 4 w 5"/>
                <a:gd name="T71" fmla="*/ 4 h 5"/>
                <a:gd name="T72" fmla="*/ 4 w 5"/>
                <a:gd name="T73" fmla="*/ 4 h 5"/>
                <a:gd name="T74" fmla="*/ 4 w 5"/>
                <a:gd name="T75" fmla="*/ 4 h 5"/>
                <a:gd name="T76" fmla="*/ 4 w 5"/>
                <a:gd name="T77" fmla="*/ 4 h 5"/>
                <a:gd name="T78" fmla="*/ 4 w 5"/>
                <a:gd name="T79" fmla="*/ 4 h 5"/>
                <a:gd name="T80" fmla="*/ 4 w 5"/>
                <a:gd name="T81" fmla="*/ 4 h 5"/>
                <a:gd name="T82" fmla="*/ 4 w 5"/>
                <a:gd name="T83" fmla="*/ 4 h 5"/>
                <a:gd name="T84" fmla="*/ 4 w 5"/>
                <a:gd name="T85" fmla="*/ 4 h 5"/>
                <a:gd name="T86" fmla="*/ 4 w 5"/>
                <a:gd name="T87" fmla="*/ 5 h 5"/>
                <a:gd name="T88" fmla="*/ 4 w 5"/>
                <a:gd name="T89" fmla="*/ 5 h 5"/>
                <a:gd name="T90" fmla="*/ 5 w 5"/>
                <a:gd name="T91" fmla="*/ 4 h 5"/>
                <a:gd name="T92" fmla="*/ 5 w 5"/>
                <a:gd name="T93" fmla="*/ 5 h 5"/>
                <a:gd name="T94" fmla="*/ 5 w 5"/>
                <a:gd name="T9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71" name="Freeform 3045"/>
            <p:cNvSpPr>
              <a:spLocks/>
            </p:cNvSpPr>
            <p:nvPr/>
          </p:nvSpPr>
          <p:spPr bwMode="auto">
            <a:xfrm>
              <a:off x="5332547" y="5272813"/>
              <a:ext cx="7405" cy="8231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1 h 5"/>
                <a:gd name="T4" fmla="*/ 0 w 4"/>
                <a:gd name="T5" fmla="*/ 2 h 5"/>
                <a:gd name="T6" fmla="*/ 0 w 4"/>
                <a:gd name="T7" fmla="*/ 1 h 5"/>
                <a:gd name="T8" fmla="*/ 0 w 4"/>
                <a:gd name="T9" fmla="*/ 0 h 5"/>
                <a:gd name="T10" fmla="*/ 0 w 4"/>
                <a:gd name="T11" fmla="*/ 0 h 5"/>
                <a:gd name="T12" fmla="*/ 1 w 4"/>
                <a:gd name="T13" fmla="*/ 2 h 5"/>
                <a:gd name="T14" fmla="*/ 1 w 4"/>
                <a:gd name="T15" fmla="*/ 2 h 5"/>
                <a:gd name="T16" fmla="*/ 1 w 4"/>
                <a:gd name="T17" fmla="*/ 2 h 5"/>
                <a:gd name="T18" fmla="*/ 1 w 4"/>
                <a:gd name="T19" fmla="*/ 2 h 5"/>
                <a:gd name="T20" fmla="*/ 1 w 4"/>
                <a:gd name="T21" fmla="*/ 1 h 5"/>
                <a:gd name="T22" fmla="*/ 1 w 4"/>
                <a:gd name="T23" fmla="*/ 1 h 5"/>
                <a:gd name="T24" fmla="*/ 1 w 4"/>
                <a:gd name="T25" fmla="*/ 3 h 5"/>
                <a:gd name="T26" fmla="*/ 1 w 4"/>
                <a:gd name="T27" fmla="*/ 2 h 5"/>
                <a:gd name="T28" fmla="*/ 1 w 4"/>
                <a:gd name="T29" fmla="*/ 2 h 5"/>
                <a:gd name="T30" fmla="*/ 1 w 4"/>
                <a:gd name="T31" fmla="*/ 3 h 5"/>
                <a:gd name="T32" fmla="*/ 1 w 4"/>
                <a:gd name="T33" fmla="*/ 3 h 5"/>
                <a:gd name="T34" fmla="*/ 2 w 4"/>
                <a:gd name="T35" fmla="*/ 4 h 5"/>
                <a:gd name="T36" fmla="*/ 2 w 4"/>
                <a:gd name="T37" fmla="*/ 2 h 5"/>
                <a:gd name="T38" fmla="*/ 2 w 4"/>
                <a:gd name="T39" fmla="*/ 2 h 5"/>
                <a:gd name="T40" fmla="*/ 2 w 4"/>
                <a:gd name="T41" fmla="*/ 3 h 5"/>
                <a:gd name="T42" fmla="*/ 2 w 4"/>
                <a:gd name="T43" fmla="*/ 2 h 5"/>
                <a:gd name="T44" fmla="*/ 2 w 4"/>
                <a:gd name="T45" fmla="*/ 2 h 5"/>
                <a:gd name="T46" fmla="*/ 2 w 4"/>
                <a:gd name="T47" fmla="*/ 3 h 5"/>
                <a:gd name="T48" fmla="*/ 2 w 4"/>
                <a:gd name="T49" fmla="*/ 3 h 5"/>
                <a:gd name="T50" fmla="*/ 2 w 4"/>
                <a:gd name="T51" fmla="*/ 3 h 5"/>
                <a:gd name="T52" fmla="*/ 2 w 4"/>
                <a:gd name="T53" fmla="*/ 3 h 5"/>
                <a:gd name="T54" fmla="*/ 2 w 4"/>
                <a:gd name="T55" fmla="*/ 3 h 5"/>
                <a:gd name="T56" fmla="*/ 3 w 4"/>
                <a:gd name="T57" fmla="*/ 3 h 5"/>
                <a:gd name="T58" fmla="*/ 3 w 4"/>
                <a:gd name="T59" fmla="*/ 3 h 5"/>
                <a:gd name="T60" fmla="*/ 3 w 4"/>
                <a:gd name="T61" fmla="*/ 3 h 5"/>
                <a:gd name="T62" fmla="*/ 3 w 4"/>
                <a:gd name="T63" fmla="*/ 3 h 5"/>
                <a:gd name="T64" fmla="*/ 3 w 4"/>
                <a:gd name="T65" fmla="*/ 3 h 5"/>
                <a:gd name="T66" fmla="*/ 3 w 4"/>
                <a:gd name="T67" fmla="*/ 4 h 5"/>
                <a:gd name="T68" fmla="*/ 3 w 4"/>
                <a:gd name="T69" fmla="*/ 3 h 5"/>
                <a:gd name="T70" fmla="*/ 3 w 4"/>
                <a:gd name="T71" fmla="*/ 2 h 5"/>
                <a:gd name="T72" fmla="*/ 3 w 4"/>
                <a:gd name="T73" fmla="*/ 2 h 5"/>
                <a:gd name="T74" fmla="*/ 4 w 4"/>
                <a:gd name="T75" fmla="*/ 4 h 5"/>
                <a:gd name="T76" fmla="*/ 4 w 4"/>
                <a:gd name="T77" fmla="*/ 4 h 5"/>
                <a:gd name="T78" fmla="*/ 4 w 4"/>
                <a:gd name="T79" fmla="*/ 5 h 5"/>
                <a:gd name="T80" fmla="*/ 4 w 4"/>
                <a:gd name="T81" fmla="*/ 4 h 5"/>
                <a:gd name="T82" fmla="*/ 4 w 4"/>
                <a:gd name="T83" fmla="*/ 4 h 5"/>
                <a:gd name="T84" fmla="*/ 4 w 4"/>
                <a:gd name="T85" fmla="*/ 4 h 5"/>
                <a:gd name="T86" fmla="*/ 4 w 4"/>
                <a:gd name="T87" fmla="*/ 4 h 5"/>
                <a:gd name="T88" fmla="*/ 4 w 4"/>
                <a:gd name="T89" fmla="*/ 4 h 5"/>
                <a:gd name="T90" fmla="*/ 4 w 4"/>
                <a:gd name="T91" fmla="*/ 5 h 5"/>
                <a:gd name="T92" fmla="*/ 4 w 4"/>
                <a:gd name="T93" fmla="*/ 5 h 5"/>
                <a:gd name="T94" fmla="*/ 4 w 4"/>
                <a:gd name="T95" fmla="*/ 4 h 5"/>
                <a:gd name="T96" fmla="*/ 4 w 4"/>
                <a:gd name="T9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72" name="Freeform 3046"/>
            <p:cNvSpPr>
              <a:spLocks/>
            </p:cNvSpPr>
            <p:nvPr/>
          </p:nvSpPr>
          <p:spPr bwMode="auto">
            <a:xfrm>
              <a:off x="5339952" y="5278987"/>
              <a:ext cx="7405" cy="8231"/>
            </a:xfrm>
            <a:custGeom>
              <a:avLst/>
              <a:gdLst>
                <a:gd name="T0" fmla="*/ 1 w 5"/>
                <a:gd name="T1" fmla="*/ 1 h 5"/>
                <a:gd name="T2" fmla="*/ 1 w 5"/>
                <a:gd name="T3" fmla="*/ 1 h 5"/>
                <a:gd name="T4" fmla="*/ 1 w 5"/>
                <a:gd name="T5" fmla="*/ 1 h 5"/>
                <a:gd name="T6" fmla="*/ 1 w 5"/>
                <a:gd name="T7" fmla="*/ 1 h 5"/>
                <a:gd name="T8" fmla="*/ 1 w 5"/>
                <a:gd name="T9" fmla="*/ 1 h 5"/>
                <a:gd name="T10" fmla="*/ 1 w 5"/>
                <a:gd name="T11" fmla="*/ 1 h 5"/>
                <a:gd name="T12" fmla="*/ 1 w 5"/>
                <a:gd name="T13" fmla="*/ 2 h 5"/>
                <a:gd name="T14" fmla="*/ 1 w 5"/>
                <a:gd name="T15" fmla="*/ 2 h 5"/>
                <a:gd name="T16" fmla="*/ 1 w 5"/>
                <a:gd name="T17" fmla="*/ 2 h 5"/>
                <a:gd name="T18" fmla="*/ 1 w 5"/>
                <a:gd name="T19" fmla="*/ 2 h 5"/>
                <a:gd name="T20" fmla="*/ 1 w 5"/>
                <a:gd name="T21" fmla="*/ 1 h 5"/>
                <a:gd name="T22" fmla="*/ 1 w 5"/>
                <a:gd name="T23" fmla="*/ 2 h 5"/>
                <a:gd name="T24" fmla="*/ 1 w 5"/>
                <a:gd name="T25" fmla="*/ 2 h 5"/>
                <a:gd name="T26" fmla="*/ 2 w 5"/>
                <a:gd name="T27" fmla="*/ 1 h 5"/>
                <a:gd name="T28" fmla="*/ 2 w 5"/>
                <a:gd name="T29" fmla="*/ 2 h 5"/>
                <a:gd name="T30" fmla="*/ 2 w 5"/>
                <a:gd name="T31" fmla="*/ 2 h 5"/>
                <a:gd name="T32" fmla="*/ 2 w 5"/>
                <a:gd name="T33" fmla="*/ 2 h 5"/>
                <a:gd name="T34" fmla="*/ 2 w 5"/>
                <a:gd name="T35" fmla="*/ 2 h 5"/>
                <a:gd name="T36" fmla="*/ 2 w 5"/>
                <a:gd name="T37" fmla="*/ 3 h 5"/>
                <a:gd name="T38" fmla="*/ 2 w 5"/>
                <a:gd name="T39" fmla="*/ 3 h 5"/>
                <a:gd name="T40" fmla="*/ 2 w 5"/>
                <a:gd name="T41" fmla="*/ 2 h 5"/>
                <a:gd name="T42" fmla="*/ 2 w 5"/>
                <a:gd name="T43" fmla="*/ 2 h 5"/>
                <a:gd name="T44" fmla="*/ 3 w 5"/>
                <a:gd name="T45" fmla="*/ 2 h 5"/>
                <a:gd name="T46" fmla="*/ 3 w 5"/>
                <a:gd name="T47" fmla="*/ 2 h 5"/>
                <a:gd name="T48" fmla="*/ 3 w 5"/>
                <a:gd name="T49" fmla="*/ 1 h 5"/>
                <a:gd name="T50" fmla="*/ 3 w 5"/>
                <a:gd name="T51" fmla="*/ 2 h 5"/>
                <a:gd name="T52" fmla="*/ 3 w 5"/>
                <a:gd name="T53" fmla="*/ 2 h 5"/>
                <a:gd name="T54" fmla="*/ 3 w 5"/>
                <a:gd name="T55" fmla="*/ 1 h 5"/>
                <a:gd name="T56" fmla="*/ 3 w 5"/>
                <a:gd name="T57" fmla="*/ 3 h 5"/>
                <a:gd name="T58" fmla="*/ 3 w 5"/>
                <a:gd name="T59" fmla="*/ 3 h 5"/>
                <a:gd name="T60" fmla="*/ 3 w 5"/>
                <a:gd name="T61" fmla="*/ 3 h 5"/>
                <a:gd name="T62" fmla="*/ 3 w 5"/>
                <a:gd name="T63" fmla="*/ 3 h 5"/>
                <a:gd name="T64" fmla="*/ 3 w 5"/>
                <a:gd name="T65" fmla="*/ 2 h 5"/>
                <a:gd name="T66" fmla="*/ 4 w 5"/>
                <a:gd name="T67" fmla="*/ 3 h 5"/>
                <a:gd name="T68" fmla="*/ 4 w 5"/>
                <a:gd name="T69" fmla="*/ 3 h 5"/>
                <a:gd name="T70" fmla="*/ 4 w 5"/>
                <a:gd name="T71" fmla="*/ 4 h 5"/>
                <a:gd name="T72" fmla="*/ 4 w 5"/>
                <a:gd name="T73" fmla="*/ 4 h 5"/>
                <a:gd name="T74" fmla="*/ 4 w 5"/>
                <a:gd name="T75" fmla="*/ 3 h 5"/>
                <a:gd name="T76" fmla="*/ 4 w 5"/>
                <a:gd name="T77" fmla="*/ 3 h 5"/>
                <a:gd name="T78" fmla="*/ 4 w 5"/>
                <a:gd name="T79" fmla="*/ 3 h 5"/>
                <a:gd name="T80" fmla="*/ 4 w 5"/>
                <a:gd name="T81" fmla="*/ 3 h 5"/>
                <a:gd name="T82" fmla="*/ 4 w 5"/>
                <a:gd name="T83" fmla="*/ 5 h 5"/>
                <a:gd name="T84" fmla="*/ 4 w 5"/>
                <a:gd name="T85" fmla="*/ 4 h 5"/>
                <a:gd name="T86" fmla="*/ 5 w 5"/>
                <a:gd name="T87" fmla="*/ 3 h 5"/>
                <a:gd name="T88" fmla="*/ 5 w 5"/>
                <a:gd name="T89" fmla="*/ 3 h 5"/>
                <a:gd name="T90" fmla="*/ 5 w 5"/>
                <a:gd name="T91" fmla="*/ 3 h 5"/>
                <a:gd name="T92" fmla="*/ 5 w 5"/>
                <a:gd name="T93" fmla="*/ 4 h 5"/>
                <a:gd name="T94" fmla="*/ 5 w 5"/>
                <a:gd name="T95" fmla="*/ 4 h 5"/>
                <a:gd name="T96" fmla="*/ 5 w 5"/>
                <a:gd name="T9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73" name="Freeform 3047"/>
            <p:cNvSpPr>
              <a:spLocks/>
            </p:cNvSpPr>
            <p:nvPr/>
          </p:nvSpPr>
          <p:spPr bwMode="auto">
            <a:xfrm>
              <a:off x="5347357" y="5285160"/>
              <a:ext cx="7405" cy="4116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1 h 3"/>
                <a:gd name="T6" fmla="*/ 0 w 5"/>
                <a:gd name="T7" fmla="*/ 1 h 3"/>
                <a:gd name="T8" fmla="*/ 1 w 5"/>
                <a:gd name="T9" fmla="*/ 1 h 3"/>
                <a:gd name="T10" fmla="*/ 1 w 5"/>
                <a:gd name="T11" fmla="*/ 0 h 3"/>
                <a:gd name="T12" fmla="*/ 1 w 5"/>
                <a:gd name="T13" fmla="*/ 1 h 3"/>
                <a:gd name="T14" fmla="*/ 1 w 5"/>
                <a:gd name="T15" fmla="*/ 1 h 3"/>
                <a:gd name="T16" fmla="*/ 1 w 5"/>
                <a:gd name="T17" fmla="*/ 0 h 3"/>
                <a:gd name="T18" fmla="*/ 1 w 5"/>
                <a:gd name="T19" fmla="*/ 1 h 3"/>
                <a:gd name="T20" fmla="*/ 1 w 5"/>
                <a:gd name="T21" fmla="*/ 1 h 3"/>
                <a:gd name="T22" fmla="*/ 1 w 5"/>
                <a:gd name="T23" fmla="*/ 0 h 3"/>
                <a:gd name="T24" fmla="*/ 1 w 5"/>
                <a:gd name="T25" fmla="*/ 1 h 3"/>
                <a:gd name="T26" fmla="*/ 1 w 5"/>
                <a:gd name="T27" fmla="*/ 1 h 3"/>
                <a:gd name="T28" fmla="*/ 2 w 5"/>
                <a:gd name="T29" fmla="*/ 1 h 3"/>
                <a:gd name="T30" fmla="*/ 2 w 5"/>
                <a:gd name="T31" fmla="*/ 1 h 3"/>
                <a:gd name="T32" fmla="*/ 2 w 5"/>
                <a:gd name="T33" fmla="*/ 0 h 3"/>
                <a:gd name="T34" fmla="*/ 2 w 5"/>
                <a:gd name="T35" fmla="*/ 0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1 h 3"/>
                <a:gd name="T42" fmla="*/ 2 w 5"/>
                <a:gd name="T43" fmla="*/ 0 h 3"/>
                <a:gd name="T44" fmla="*/ 2 w 5"/>
                <a:gd name="T45" fmla="*/ 0 h 3"/>
                <a:gd name="T46" fmla="*/ 3 w 5"/>
                <a:gd name="T47" fmla="*/ 1 h 3"/>
                <a:gd name="T48" fmla="*/ 3 w 5"/>
                <a:gd name="T49" fmla="*/ 1 h 3"/>
                <a:gd name="T50" fmla="*/ 3 w 5"/>
                <a:gd name="T51" fmla="*/ 0 h 3"/>
                <a:gd name="T52" fmla="*/ 3 w 5"/>
                <a:gd name="T53" fmla="*/ 0 h 3"/>
                <a:gd name="T54" fmla="*/ 3 w 5"/>
                <a:gd name="T55" fmla="*/ 1 h 3"/>
                <a:gd name="T56" fmla="*/ 3 w 5"/>
                <a:gd name="T57" fmla="*/ 0 h 3"/>
                <a:gd name="T58" fmla="*/ 3 w 5"/>
                <a:gd name="T59" fmla="*/ 0 h 3"/>
                <a:gd name="T60" fmla="*/ 3 w 5"/>
                <a:gd name="T61" fmla="*/ 1 h 3"/>
                <a:gd name="T62" fmla="*/ 3 w 5"/>
                <a:gd name="T63" fmla="*/ 1 h 3"/>
                <a:gd name="T64" fmla="*/ 3 w 5"/>
                <a:gd name="T65" fmla="*/ 1 h 3"/>
                <a:gd name="T66" fmla="*/ 4 w 5"/>
                <a:gd name="T67" fmla="*/ 1 h 3"/>
                <a:gd name="T68" fmla="*/ 4 w 5"/>
                <a:gd name="T69" fmla="*/ 1 h 3"/>
                <a:gd name="T70" fmla="*/ 4 w 5"/>
                <a:gd name="T71" fmla="*/ 1 h 3"/>
                <a:gd name="T72" fmla="*/ 4 w 5"/>
                <a:gd name="T73" fmla="*/ 1 h 3"/>
                <a:gd name="T74" fmla="*/ 4 w 5"/>
                <a:gd name="T75" fmla="*/ 2 h 3"/>
                <a:gd name="T76" fmla="*/ 4 w 5"/>
                <a:gd name="T77" fmla="*/ 2 h 3"/>
                <a:gd name="T78" fmla="*/ 4 w 5"/>
                <a:gd name="T79" fmla="*/ 3 h 3"/>
                <a:gd name="T80" fmla="*/ 4 w 5"/>
                <a:gd name="T81" fmla="*/ 3 h 3"/>
                <a:gd name="T82" fmla="*/ 4 w 5"/>
                <a:gd name="T83" fmla="*/ 2 h 3"/>
                <a:gd name="T84" fmla="*/ 4 w 5"/>
                <a:gd name="T85" fmla="*/ 2 h 3"/>
                <a:gd name="T86" fmla="*/ 4 w 5"/>
                <a:gd name="T87" fmla="*/ 2 h 3"/>
                <a:gd name="T88" fmla="*/ 4 w 5"/>
                <a:gd name="T89" fmla="*/ 2 h 3"/>
                <a:gd name="T90" fmla="*/ 5 w 5"/>
                <a:gd name="T91" fmla="*/ 2 h 3"/>
                <a:gd name="T92" fmla="*/ 5 w 5"/>
                <a:gd name="T93" fmla="*/ 2 h 3"/>
                <a:gd name="T94" fmla="*/ 5 w 5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74" name="Freeform 3048"/>
            <p:cNvSpPr>
              <a:spLocks/>
            </p:cNvSpPr>
            <p:nvPr/>
          </p:nvSpPr>
          <p:spPr bwMode="auto">
            <a:xfrm>
              <a:off x="5354762" y="5289276"/>
              <a:ext cx="7405" cy="4116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0 w 4"/>
                <a:gd name="T5" fmla="*/ 0 h 3"/>
                <a:gd name="T6" fmla="*/ 0 w 4"/>
                <a:gd name="T7" fmla="*/ 1 h 3"/>
                <a:gd name="T8" fmla="*/ 0 w 4"/>
                <a:gd name="T9" fmla="*/ 1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1 h 3"/>
                <a:gd name="T16" fmla="*/ 1 w 4"/>
                <a:gd name="T17" fmla="*/ 1 h 3"/>
                <a:gd name="T18" fmla="*/ 1 w 4"/>
                <a:gd name="T19" fmla="*/ 1 h 3"/>
                <a:gd name="T20" fmla="*/ 1 w 4"/>
                <a:gd name="T21" fmla="*/ 1 h 3"/>
                <a:gd name="T22" fmla="*/ 1 w 4"/>
                <a:gd name="T23" fmla="*/ 1 h 3"/>
                <a:gd name="T24" fmla="*/ 1 w 4"/>
                <a:gd name="T25" fmla="*/ 1 h 3"/>
                <a:gd name="T26" fmla="*/ 1 w 4"/>
                <a:gd name="T27" fmla="*/ 1 h 3"/>
                <a:gd name="T28" fmla="*/ 1 w 4"/>
                <a:gd name="T29" fmla="*/ 1 h 3"/>
                <a:gd name="T30" fmla="*/ 1 w 4"/>
                <a:gd name="T31" fmla="*/ 2 h 3"/>
                <a:gd name="T32" fmla="*/ 1 w 4"/>
                <a:gd name="T33" fmla="*/ 2 h 3"/>
                <a:gd name="T34" fmla="*/ 1 w 4"/>
                <a:gd name="T35" fmla="*/ 2 h 3"/>
                <a:gd name="T36" fmla="*/ 2 w 4"/>
                <a:gd name="T37" fmla="*/ 2 h 3"/>
                <a:gd name="T38" fmla="*/ 2 w 4"/>
                <a:gd name="T39" fmla="*/ 1 h 3"/>
                <a:gd name="T40" fmla="*/ 2 w 4"/>
                <a:gd name="T41" fmla="*/ 1 h 3"/>
                <a:gd name="T42" fmla="*/ 2 w 4"/>
                <a:gd name="T43" fmla="*/ 2 h 3"/>
                <a:gd name="T44" fmla="*/ 2 w 4"/>
                <a:gd name="T45" fmla="*/ 2 h 3"/>
                <a:gd name="T46" fmla="*/ 2 w 4"/>
                <a:gd name="T47" fmla="*/ 2 h 3"/>
                <a:gd name="T48" fmla="*/ 2 w 4"/>
                <a:gd name="T49" fmla="*/ 2 h 3"/>
                <a:gd name="T50" fmla="*/ 2 w 4"/>
                <a:gd name="T51" fmla="*/ 2 h 3"/>
                <a:gd name="T52" fmla="*/ 2 w 4"/>
                <a:gd name="T53" fmla="*/ 2 h 3"/>
                <a:gd name="T54" fmla="*/ 2 w 4"/>
                <a:gd name="T55" fmla="*/ 2 h 3"/>
                <a:gd name="T56" fmla="*/ 2 w 4"/>
                <a:gd name="T57" fmla="*/ 2 h 3"/>
                <a:gd name="T58" fmla="*/ 3 w 4"/>
                <a:gd name="T59" fmla="*/ 2 h 3"/>
                <a:gd name="T60" fmla="*/ 3 w 4"/>
                <a:gd name="T61" fmla="*/ 2 h 3"/>
                <a:gd name="T62" fmla="*/ 3 w 4"/>
                <a:gd name="T63" fmla="*/ 2 h 3"/>
                <a:gd name="T64" fmla="*/ 3 w 4"/>
                <a:gd name="T65" fmla="*/ 3 h 3"/>
                <a:gd name="T66" fmla="*/ 3 w 4"/>
                <a:gd name="T67" fmla="*/ 2 h 3"/>
                <a:gd name="T68" fmla="*/ 3 w 4"/>
                <a:gd name="T69" fmla="*/ 2 h 3"/>
                <a:gd name="T70" fmla="*/ 3 w 4"/>
                <a:gd name="T71" fmla="*/ 2 h 3"/>
                <a:gd name="T72" fmla="*/ 3 w 4"/>
                <a:gd name="T73" fmla="*/ 2 h 3"/>
                <a:gd name="T74" fmla="*/ 3 w 4"/>
                <a:gd name="T75" fmla="*/ 2 h 3"/>
                <a:gd name="T76" fmla="*/ 3 w 4"/>
                <a:gd name="T77" fmla="*/ 3 h 3"/>
                <a:gd name="T78" fmla="*/ 3 w 4"/>
                <a:gd name="T79" fmla="*/ 3 h 3"/>
                <a:gd name="T80" fmla="*/ 4 w 4"/>
                <a:gd name="T81" fmla="*/ 3 h 3"/>
                <a:gd name="T82" fmla="*/ 4 w 4"/>
                <a:gd name="T83" fmla="*/ 3 h 3"/>
                <a:gd name="T84" fmla="*/ 4 w 4"/>
                <a:gd name="T85" fmla="*/ 3 h 3"/>
                <a:gd name="T86" fmla="*/ 4 w 4"/>
                <a:gd name="T87" fmla="*/ 3 h 3"/>
                <a:gd name="T88" fmla="*/ 4 w 4"/>
                <a:gd name="T89" fmla="*/ 3 h 3"/>
                <a:gd name="T90" fmla="*/ 4 w 4"/>
                <a:gd name="T91" fmla="*/ 2 h 3"/>
                <a:gd name="T92" fmla="*/ 4 w 4"/>
                <a:gd name="T93" fmla="*/ 3 h 3"/>
                <a:gd name="T94" fmla="*/ 4 w 4"/>
                <a:gd name="T9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75" name="Freeform 3049"/>
            <p:cNvSpPr>
              <a:spLocks/>
            </p:cNvSpPr>
            <p:nvPr/>
          </p:nvSpPr>
          <p:spPr bwMode="auto">
            <a:xfrm>
              <a:off x="5362168" y="5293391"/>
              <a:ext cx="7405" cy="6174"/>
            </a:xfrm>
            <a:custGeom>
              <a:avLst/>
              <a:gdLst>
                <a:gd name="T0" fmla="*/ 0 w 5"/>
                <a:gd name="T1" fmla="*/ 1 h 4"/>
                <a:gd name="T2" fmla="*/ 0 w 5"/>
                <a:gd name="T3" fmla="*/ 1 h 4"/>
                <a:gd name="T4" fmla="*/ 1 w 5"/>
                <a:gd name="T5" fmla="*/ 1 h 4"/>
                <a:gd name="T6" fmla="*/ 1 w 5"/>
                <a:gd name="T7" fmla="*/ 1 h 4"/>
                <a:gd name="T8" fmla="*/ 1 w 5"/>
                <a:gd name="T9" fmla="*/ 0 h 4"/>
                <a:gd name="T10" fmla="*/ 1 w 5"/>
                <a:gd name="T11" fmla="*/ 0 h 4"/>
                <a:gd name="T12" fmla="*/ 1 w 5"/>
                <a:gd name="T13" fmla="*/ 0 h 4"/>
                <a:gd name="T14" fmla="*/ 1 w 5"/>
                <a:gd name="T15" fmla="*/ 0 h 4"/>
                <a:gd name="T16" fmla="*/ 1 w 5"/>
                <a:gd name="T17" fmla="*/ 0 h 4"/>
                <a:gd name="T18" fmla="*/ 1 w 5"/>
                <a:gd name="T19" fmla="*/ 1 h 4"/>
                <a:gd name="T20" fmla="*/ 1 w 5"/>
                <a:gd name="T21" fmla="*/ 1 h 4"/>
                <a:gd name="T22" fmla="*/ 1 w 5"/>
                <a:gd name="T23" fmla="*/ 1 h 4"/>
                <a:gd name="T24" fmla="*/ 1 w 5"/>
                <a:gd name="T25" fmla="*/ 1 h 4"/>
                <a:gd name="T26" fmla="*/ 1 w 5"/>
                <a:gd name="T27" fmla="*/ 1 h 4"/>
                <a:gd name="T28" fmla="*/ 2 w 5"/>
                <a:gd name="T29" fmla="*/ 2 h 4"/>
                <a:gd name="T30" fmla="*/ 2 w 5"/>
                <a:gd name="T31" fmla="*/ 2 h 4"/>
                <a:gd name="T32" fmla="*/ 2 w 5"/>
                <a:gd name="T33" fmla="*/ 2 h 4"/>
                <a:gd name="T34" fmla="*/ 2 w 5"/>
                <a:gd name="T35" fmla="*/ 1 h 4"/>
                <a:gd name="T36" fmla="*/ 2 w 5"/>
                <a:gd name="T37" fmla="*/ 1 h 4"/>
                <a:gd name="T38" fmla="*/ 2 w 5"/>
                <a:gd name="T39" fmla="*/ 1 h 4"/>
                <a:gd name="T40" fmla="*/ 2 w 5"/>
                <a:gd name="T41" fmla="*/ 1 h 4"/>
                <a:gd name="T42" fmla="*/ 2 w 5"/>
                <a:gd name="T43" fmla="*/ 1 h 4"/>
                <a:gd name="T44" fmla="*/ 2 w 5"/>
                <a:gd name="T45" fmla="*/ 1 h 4"/>
                <a:gd name="T46" fmla="*/ 2 w 5"/>
                <a:gd name="T47" fmla="*/ 2 h 4"/>
                <a:gd name="T48" fmla="*/ 3 w 5"/>
                <a:gd name="T49" fmla="*/ 2 h 4"/>
                <a:gd name="T50" fmla="*/ 3 w 5"/>
                <a:gd name="T51" fmla="*/ 2 h 4"/>
                <a:gd name="T52" fmla="*/ 3 w 5"/>
                <a:gd name="T53" fmla="*/ 3 h 4"/>
                <a:gd name="T54" fmla="*/ 3 w 5"/>
                <a:gd name="T55" fmla="*/ 3 h 4"/>
                <a:gd name="T56" fmla="*/ 3 w 5"/>
                <a:gd name="T57" fmla="*/ 3 h 4"/>
                <a:gd name="T58" fmla="*/ 3 w 5"/>
                <a:gd name="T59" fmla="*/ 3 h 4"/>
                <a:gd name="T60" fmla="*/ 3 w 5"/>
                <a:gd name="T61" fmla="*/ 3 h 4"/>
                <a:gd name="T62" fmla="*/ 3 w 5"/>
                <a:gd name="T63" fmla="*/ 3 h 4"/>
                <a:gd name="T64" fmla="*/ 3 w 5"/>
                <a:gd name="T65" fmla="*/ 3 h 4"/>
                <a:gd name="T66" fmla="*/ 4 w 5"/>
                <a:gd name="T67" fmla="*/ 2 h 4"/>
                <a:gd name="T68" fmla="*/ 4 w 5"/>
                <a:gd name="T69" fmla="*/ 2 h 4"/>
                <a:gd name="T70" fmla="*/ 4 w 5"/>
                <a:gd name="T71" fmla="*/ 3 h 4"/>
                <a:gd name="T72" fmla="*/ 4 w 5"/>
                <a:gd name="T73" fmla="*/ 3 h 4"/>
                <a:gd name="T74" fmla="*/ 4 w 5"/>
                <a:gd name="T75" fmla="*/ 2 h 4"/>
                <a:gd name="T76" fmla="*/ 4 w 5"/>
                <a:gd name="T77" fmla="*/ 3 h 4"/>
                <a:gd name="T78" fmla="*/ 4 w 5"/>
                <a:gd name="T79" fmla="*/ 3 h 4"/>
                <a:gd name="T80" fmla="*/ 4 w 5"/>
                <a:gd name="T81" fmla="*/ 4 h 4"/>
                <a:gd name="T82" fmla="*/ 4 w 5"/>
                <a:gd name="T83" fmla="*/ 4 h 4"/>
                <a:gd name="T84" fmla="*/ 4 w 5"/>
                <a:gd name="T85" fmla="*/ 4 h 4"/>
                <a:gd name="T86" fmla="*/ 4 w 5"/>
                <a:gd name="T87" fmla="*/ 2 h 4"/>
                <a:gd name="T88" fmla="*/ 4 w 5"/>
                <a:gd name="T89" fmla="*/ 2 h 4"/>
                <a:gd name="T90" fmla="*/ 5 w 5"/>
                <a:gd name="T91" fmla="*/ 3 h 4"/>
                <a:gd name="T92" fmla="*/ 5 w 5"/>
                <a:gd name="T93" fmla="*/ 3 h 4"/>
                <a:gd name="T94" fmla="*/ 5 w 5"/>
                <a:gd name="T95" fmla="*/ 4 h 4"/>
                <a:gd name="T96" fmla="*/ 5 w 5"/>
                <a:gd name="T9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76" name="Freeform 3050"/>
            <p:cNvSpPr>
              <a:spLocks/>
            </p:cNvSpPr>
            <p:nvPr/>
          </p:nvSpPr>
          <p:spPr bwMode="auto">
            <a:xfrm>
              <a:off x="5369573" y="5297507"/>
              <a:ext cx="7405" cy="8231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0 w 4"/>
                <a:gd name="T5" fmla="*/ 1 h 5"/>
                <a:gd name="T6" fmla="*/ 0 w 4"/>
                <a:gd name="T7" fmla="*/ 1 h 5"/>
                <a:gd name="T8" fmla="*/ 0 w 4"/>
                <a:gd name="T9" fmla="*/ 1 h 5"/>
                <a:gd name="T10" fmla="*/ 0 w 4"/>
                <a:gd name="T11" fmla="*/ 1 h 5"/>
                <a:gd name="T12" fmla="*/ 1 w 4"/>
                <a:gd name="T13" fmla="*/ 0 h 5"/>
                <a:gd name="T14" fmla="*/ 1 w 4"/>
                <a:gd name="T15" fmla="*/ 0 h 5"/>
                <a:gd name="T16" fmla="*/ 1 w 4"/>
                <a:gd name="T17" fmla="*/ 0 h 5"/>
                <a:gd name="T18" fmla="*/ 1 w 4"/>
                <a:gd name="T19" fmla="*/ 0 h 5"/>
                <a:gd name="T20" fmla="*/ 1 w 4"/>
                <a:gd name="T21" fmla="*/ 2 h 5"/>
                <a:gd name="T22" fmla="*/ 1 w 4"/>
                <a:gd name="T23" fmla="*/ 2 h 5"/>
                <a:gd name="T24" fmla="*/ 1 w 4"/>
                <a:gd name="T25" fmla="*/ 2 h 5"/>
                <a:gd name="T26" fmla="*/ 1 w 4"/>
                <a:gd name="T27" fmla="*/ 2 h 5"/>
                <a:gd name="T28" fmla="*/ 1 w 4"/>
                <a:gd name="T29" fmla="*/ 1 h 5"/>
                <a:gd name="T30" fmla="*/ 1 w 4"/>
                <a:gd name="T31" fmla="*/ 2 h 5"/>
                <a:gd name="T32" fmla="*/ 1 w 4"/>
                <a:gd name="T33" fmla="*/ 2 h 5"/>
                <a:gd name="T34" fmla="*/ 1 w 4"/>
                <a:gd name="T35" fmla="*/ 2 h 5"/>
                <a:gd name="T36" fmla="*/ 2 w 4"/>
                <a:gd name="T37" fmla="*/ 3 h 5"/>
                <a:gd name="T38" fmla="*/ 2 w 4"/>
                <a:gd name="T39" fmla="*/ 2 h 5"/>
                <a:gd name="T40" fmla="*/ 2 w 4"/>
                <a:gd name="T41" fmla="*/ 2 h 5"/>
                <a:gd name="T42" fmla="*/ 2 w 4"/>
                <a:gd name="T43" fmla="*/ 3 h 5"/>
                <a:gd name="T44" fmla="*/ 2 w 4"/>
                <a:gd name="T45" fmla="*/ 2 h 5"/>
                <a:gd name="T46" fmla="*/ 2 w 4"/>
                <a:gd name="T47" fmla="*/ 2 h 5"/>
                <a:gd name="T48" fmla="*/ 2 w 4"/>
                <a:gd name="T49" fmla="*/ 2 h 5"/>
                <a:gd name="T50" fmla="*/ 2 w 4"/>
                <a:gd name="T51" fmla="*/ 2 h 5"/>
                <a:gd name="T52" fmla="*/ 2 w 4"/>
                <a:gd name="T53" fmla="*/ 2 h 5"/>
                <a:gd name="T54" fmla="*/ 2 w 4"/>
                <a:gd name="T55" fmla="*/ 3 h 5"/>
                <a:gd name="T56" fmla="*/ 3 w 4"/>
                <a:gd name="T57" fmla="*/ 2 h 5"/>
                <a:gd name="T58" fmla="*/ 3 w 4"/>
                <a:gd name="T59" fmla="*/ 2 h 5"/>
                <a:gd name="T60" fmla="*/ 3 w 4"/>
                <a:gd name="T61" fmla="*/ 3 h 5"/>
                <a:gd name="T62" fmla="*/ 3 w 4"/>
                <a:gd name="T63" fmla="*/ 3 h 5"/>
                <a:gd name="T64" fmla="*/ 3 w 4"/>
                <a:gd name="T65" fmla="*/ 4 h 5"/>
                <a:gd name="T66" fmla="*/ 3 w 4"/>
                <a:gd name="T67" fmla="*/ 3 h 5"/>
                <a:gd name="T68" fmla="*/ 3 w 4"/>
                <a:gd name="T69" fmla="*/ 3 h 5"/>
                <a:gd name="T70" fmla="*/ 3 w 4"/>
                <a:gd name="T71" fmla="*/ 3 h 5"/>
                <a:gd name="T72" fmla="*/ 3 w 4"/>
                <a:gd name="T73" fmla="*/ 3 h 5"/>
                <a:gd name="T74" fmla="*/ 3 w 4"/>
                <a:gd name="T75" fmla="*/ 3 h 5"/>
                <a:gd name="T76" fmla="*/ 4 w 4"/>
                <a:gd name="T77" fmla="*/ 4 h 5"/>
                <a:gd name="T78" fmla="*/ 4 w 4"/>
                <a:gd name="T79" fmla="*/ 4 h 5"/>
                <a:gd name="T80" fmla="*/ 4 w 4"/>
                <a:gd name="T81" fmla="*/ 3 h 5"/>
                <a:gd name="T82" fmla="*/ 4 w 4"/>
                <a:gd name="T83" fmla="*/ 4 h 5"/>
                <a:gd name="T84" fmla="*/ 4 w 4"/>
                <a:gd name="T85" fmla="*/ 4 h 5"/>
                <a:gd name="T86" fmla="*/ 4 w 4"/>
                <a:gd name="T87" fmla="*/ 4 h 5"/>
                <a:gd name="T88" fmla="*/ 4 w 4"/>
                <a:gd name="T89" fmla="*/ 4 h 5"/>
                <a:gd name="T90" fmla="*/ 4 w 4"/>
                <a:gd name="T91" fmla="*/ 4 h 5"/>
                <a:gd name="T92" fmla="*/ 4 w 4"/>
                <a:gd name="T93" fmla="*/ 4 h 5"/>
                <a:gd name="T94" fmla="*/ 4 w 4"/>
                <a:gd name="T95" fmla="*/ 4 h 5"/>
                <a:gd name="T96" fmla="*/ 4 w 4"/>
                <a:gd name="T9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77" name="Freeform 3051"/>
            <p:cNvSpPr>
              <a:spLocks/>
            </p:cNvSpPr>
            <p:nvPr/>
          </p:nvSpPr>
          <p:spPr bwMode="auto">
            <a:xfrm>
              <a:off x="5376978" y="5303681"/>
              <a:ext cx="7405" cy="6173"/>
            </a:xfrm>
            <a:custGeom>
              <a:avLst/>
              <a:gdLst>
                <a:gd name="T0" fmla="*/ 0 w 5"/>
                <a:gd name="T1" fmla="*/ 1 h 4"/>
                <a:gd name="T2" fmla="*/ 1 w 5"/>
                <a:gd name="T3" fmla="*/ 1 h 4"/>
                <a:gd name="T4" fmla="*/ 1 w 5"/>
                <a:gd name="T5" fmla="*/ 1 h 4"/>
                <a:gd name="T6" fmla="*/ 1 w 5"/>
                <a:gd name="T7" fmla="*/ 1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0 h 4"/>
                <a:gd name="T16" fmla="*/ 1 w 5"/>
                <a:gd name="T17" fmla="*/ 1 h 4"/>
                <a:gd name="T18" fmla="*/ 1 w 5"/>
                <a:gd name="T19" fmla="*/ 1 h 4"/>
                <a:gd name="T20" fmla="*/ 1 w 5"/>
                <a:gd name="T21" fmla="*/ 1 h 4"/>
                <a:gd name="T22" fmla="*/ 1 w 5"/>
                <a:gd name="T23" fmla="*/ 2 h 4"/>
                <a:gd name="T24" fmla="*/ 1 w 5"/>
                <a:gd name="T25" fmla="*/ 2 h 4"/>
                <a:gd name="T26" fmla="*/ 2 w 5"/>
                <a:gd name="T27" fmla="*/ 3 h 4"/>
                <a:gd name="T28" fmla="*/ 2 w 5"/>
                <a:gd name="T29" fmla="*/ 3 h 4"/>
                <a:gd name="T30" fmla="*/ 2 w 5"/>
                <a:gd name="T31" fmla="*/ 2 h 4"/>
                <a:gd name="T32" fmla="*/ 2 w 5"/>
                <a:gd name="T33" fmla="*/ 1 h 4"/>
                <a:gd name="T34" fmla="*/ 2 w 5"/>
                <a:gd name="T35" fmla="*/ 1 h 4"/>
                <a:gd name="T36" fmla="*/ 2 w 5"/>
                <a:gd name="T37" fmla="*/ 1 h 4"/>
                <a:gd name="T38" fmla="*/ 2 w 5"/>
                <a:gd name="T39" fmla="*/ 2 h 4"/>
                <a:gd name="T40" fmla="*/ 2 w 5"/>
                <a:gd name="T41" fmla="*/ 2 h 4"/>
                <a:gd name="T42" fmla="*/ 2 w 5"/>
                <a:gd name="T43" fmla="*/ 3 h 4"/>
                <a:gd name="T44" fmla="*/ 3 w 5"/>
                <a:gd name="T45" fmla="*/ 2 h 4"/>
                <a:gd name="T46" fmla="*/ 3 w 5"/>
                <a:gd name="T47" fmla="*/ 2 h 4"/>
                <a:gd name="T48" fmla="*/ 3 w 5"/>
                <a:gd name="T49" fmla="*/ 3 h 4"/>
                <a:gd name="T50" fmla="*/ 3 w 5"/>
                <a:gd name="T51" fmla="*/ 2 h 4"/>
                <a:gd name="T52" fmla="*/ 3 w 5"/>
                <a:gd name="T53" fmla="*/ 2 h 4"/>
                <a:gd name="T54" fmla="*/ 3 w 5"/>
                <a:gd name="T55" fmla="*/ 3 h 4"/>
                <a:gd name="T56" fmla="*/ 3 w 5"/>
                <a:gd name="T57" fmla="*/ 3 h 4"/>
                <a:gd name="T58" fmla="*/ 3 w 5"/>
                <a:gd name="T59" fmla="*/ 4 h 4"/>
                <a:gd name="T60" fmla="*/ 3 w 5"/>
                <a:gd name="T61" fmla="*/ 3 h 4"/>
                <a:gd name="T62" fmla="*/ 3 w 5"/>
                <a:gd name="T63" fmla="*/ 4 h 4"/>
                <a:gd name="T64" fmla="*/ 3 w 5"/>
                <a:gd name="T65" fmla="*/ 4 h 4"/>
                <a:gd name="T66" fmla="*/ 3 w 5"/>
                <a:gd name="T67" fmla="*/ 3 h 4"/>
                <a:gd name="T68" fmla="*/ 4 w 5"/>
                <a:gd name="T69" fmla="*/ 4 h 4"/>
                <a:gd name="T70" fmla="*/ 4 w 5"/>
                <a:gd name="T71" fmla="*/ 4 h 4"/>
                <a:gd name="T72" fmla="*/ 4 w 5"/>
                <a:gd name="T73" fmla="*/ 4 h 4"/>
                <a:gd name="T74" fmla="*/ 4 w 5"/>
                <a:gd name="T75" fmla="*/ 3 h 4"/>
                <a:gd name="T76" fmla="*/ 4 w 5"/>
                <a:gd name="T77" fmla="*/ 4 h 4"/>
                <a:gd name="T78" fmla="*/ 4 w 5"/>
                <a:gd name="T79" fmla="*/ 4 h 4"/>
                <a:gd name="T80" fmla="*/ 4 w 5"/>
                <a:gd name="T81" fmla="*/ 4 h 4"/>
                <a:gd name="T82" fmla="*/ 4 w 5"/>
                <a:gd name="T83" fmla="*/ 4 h 4"/>
                <a:gd name="T84" fmla="*/ 4 w 5"/>
                <a:gd name="T85" fmla="*/ 3 h 4"/>
                <a:gd name="T86" fmla="*/ 4 w 5"/>
                <a:gd name="T87" fmla="*/ 3 h 4"/>
                <a:gd name="T88" fmla="*/ 5 w 5"/>
                <a:gd name="T89" fmla="*/ 3 h 4"/>
                <a:gd name="T90" fmla="*/ 5 w 5"/>
                <a:gd name="T91" fmla="*/ 3 h 4"/>
                <a:gd name="T92" fmla="*/ 5 w 5"/>
                <a:gd name="T93" fmla="*/ 3 h 4"/>
                <a:gd name="T94" fmla="*/ 5 w 5"/>
                <a:gd name="T95" fmla="*/ 3 h 4"/>
                <a:gd name="T96" fmla="*/ 5 w 5"/>
                <a:gd name="T9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78" name="Freeform 3052"/>
            <p:cNvSpPr>
              <a:spLocks/>
            </p:cNvSpPr>
            <p:nvPr/>
          </p:nvSpPr>
          <p:spPr bwMode="auto">
            <a:xfrm>
              <a:off x="5384383" y="5309854"/>
              <a:ext cx="5553" cy="6174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1 h 4"/>
                <a:gd name="T4" fmla="*/ 0 w 4"/>
                <a:gd name="T5" fmla="*/ 2 h 4"/>
                <a:gd name="T6" fmla="*/ 0 w 4"/>
                <a:gd name="T7" fmla="*/ 1 h 4"/>
                <a:gd name="T8" fmla="*/ 1 w 4"/>
                <a:gd name="T9" fmla="*/ 1 h 4"/>
                <a:gd name="T10" fmla="*/ 1 w 4"/>
                <a:gd name="T11" fmla="*/ 1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1 w 4"/>
                <a:gd name="T23" fmla="*/ 2 h 4"/>
                <a:gd name="T24" fmla="*/ 1 w 4"/>
                <a:gd name="T25" fmla="*/ 2 h 4"/>
                <a:gd name="T26" fmla="*/ 1 w 4"/>
                <a:gd name="T27" fmla="*/ 1 h 4"/>
                <a:gd name="T28" fmla="*/ 1 w 4"/>
                <a:gd name="T29" fmla="*/ 3 h 4"/>
                <a:gd name="T30" fmla="*/ 1 w 4"/>
                <a:gd name="T31" fmla="*/ 3 h 4"/>
                <a:gd name="T32" fmla="*/ 2 w 4"/>
                <a:gd name="T33" fmla="*/ 2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2 h 4"/>
                <a:gd name="T44" fmla="*/ 2 w 4"/>
                <a:gd name="T45" fmla="*/ 2 h 4"/>
                <a:gd name="T46" fmla="*/ 2 w 4"/>
                <a:gd name="T47" fmla="*/ 3 h 4"/>
                <a:gd name="T48" fmla="*/ 2 w 4"/>
                <a:gd name="T49" fmla="*/ 3 h 4"/>
                <a:gd name="T50" fmla="*/ 2 w 4"/>
                <a:gd name="T51" fmla="*/ 3 h 4"/>
                <a:gd name="T52" fmla="*/ 2 w 4"/>
                <a:gd name="T53" fmla="*/ 2 h 4"/>
                <a:gd name="T54" fmla="*/ 2 w 4"/>
                <a:gd name="T55" fmla="*/ 2 h 4"/>
                <a:gd name="T56" fmla="*/ 3 w 4"/>
                <a:gd name="T57" fmla="*/ 3 h 4"/>
                <a:gd name="T58" fmla="*/ 3 w 4"/>
                <a:gd name="T59" fmla="*/ 3 h 4"/>
                <a:gd name="T60" fmla="*/ 3 w 4"/>
                <a:gd name="T61" fmla="*/ 4 h 4"/>
                <a:gd name="T62" fmla="*/ 3 w 4"/>
                <a:gd name="T63" fmla="*/ 4 h 4"/>
                <a:gd name="T64" fmla="*/ 3 w 4"/>
                <a:gd name="T65" fmla="*/ 4 h 4"/>
                <a:gd name="T66" fmla="*/ 3 w 4"/>
                <a:gd name="T67" fmla="*/ 4 h 4"/>
                <a:gd name="T68" fmla="*/ 3 w 4"/>
                <a:gd name="T69" fmla="*/ 2 h 4"/>
                <a:gd name="T70" fmla="*/ 3 w 4"/>
                <a:gd name="T71" fmla="*/ 3 h 4"/>
                <a:gd name="T72" fmla="*/ 3 w 4"/>
                <a:gd name="T73" fmla="*/ 3 h 4"/>
                <a:gd name="T74" fmla="*/ 3 w 4"/>
                <a:gd name="T75" fmla="*/ 2 h 4"/>
                <a:gd name="T76" fmla="*/ 4 w 4"/>
                <a:gd name="T77" fmla="*/ 3 h 4"/>
                <a:gd name="T78" fmla="*/ 4 w 4"/>
                <a:gd name="T79" fmla="*/ 3 h 4"/>
                <a:gd name="T80" fmla="*/ 4 w 4"/>
                <a:gd name="T81" fmla="*/ 3 h 4"/>
                <a:gd name="T82" fmla="*/ 4 w 4"/>
                <a:gd name="T83" fmla="*/ 3 h 4"/>
                <a:gd name="T84" fmla="*/ 4 w 4"/>
                <a:gd name="T85" fmla="*/ 3 h 4"/>
                <a:gd name="T86" fmla="*/ 4 w 4"/>
                <a:gd name="T87" fmla="*/ 3 h 4"/>
                <a:gd name="T88" fmla="*/ 4 w 4"/>
                <a:gd name="T89" fmla="*/ 3 h 4"/>
                <a:gd name="T90" fmla="*/ 4 w 4"/>
                <a:gd name="T91" fmla="*/ 4 h 4"/>
                <a:gd name="T92" fmla="*/ 4 w 4"/>
                <a:gd name="T93" fmla="*/ 4 h 4"/>
                <a:gd name="T94" fmla="*/ 4 w 4"/>
                <a:gd name="T9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79" name="Freeform 3053"/>
            <p:cNvSpPr>
              <a:spLocks/>
            </p:cNvSpPr>
            <p:nvPr/>
          </p:nvSpPr>
          <p:spPr bwMode="auto">
            <a:xfrm>
              <a:off x="5389936" y="5313970"/>
              <a:ext cx="9257" cy="6174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1 w 5"/>
                <a:gd name="T5" fmla="*/ 1 h 4"/>
                <a:gd name="T6" fmla="*/ 1 w 5"/>
                <a:gd name="T7" fmla="*/ 1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2 h 4"/>
                <a:gd name="T14" fmla="*/ 1 w 5"/>
                <a:gd name="T15" fmla="*/ 2 h 4"/>
                <a:gd name="T16" fmla="*/ 1 w 5"/>
                <a:gd name="T17" fmla="*/ 2 h 4"/>
                <a:gd name="T18" fmla="*/ 1 w 5"/>
                <a:gd name="T19" fmla="*/ 2 h 4"/>
                <a:gd name="T20" fmla="*/ 1 w 5"/>
                <a:gd name="T21" fmla="*/ 1 h 4"/>
                <a:gd name="T22" fmla="*/ 1 w 5"/>
                <a:gd name="T23" fmla="*/ 2 h 4"/>
                <a:gd name="T24" fmla="*/ 1 w 5"/>
                <a:gd name="T25" fmla="*/ 2 h 4"/>
                <a:gd name="T26" fmla="*/ 2 w 5"/>
                <a:gd name="T27" fmla="*/ 2 h 4"/>
                <a:gd name="T28" fmla="*/ 2 w 5"/>
                <a:gd name="T29" fmla="*/ 2 h 4"/>
                <a:gd name="T30" fmla="*/ 2 w 5"/>
                <a:gd name="T31" fmla="*/ 2 h 4"/>
                <a:gd name="T32" fmla="*/ 2 w 5"/>
                <a:gd name="T33" fmla="*/ 2 h 4"/>
                <a:gd name="T34" fmla="*/ 2 w 5"/>
                <a:gd name="T35" fmla="*/ 2 h 4"/>
                <a:gd name="T36" fmla="*/ 2 w 5"/>
                <a:gd name="T37" fmla="*/ 3 h 4"/>
                <a:gd name="T38" fmla="*/ 2 w 5"/>
                <a:gd name="T39" fmla="*/ 3 h 4"/>
                <a:gd name="T40" fmla="*/ 2 w 5"/>
                <a:gd name="T41" fmla="*/ 2 h 4"/>
                <a:gd name="T42" fmla="*/ 2 w 5"/>
                <a:gd name="T43" fmla="*/ 2 h 4"/>
                <a:gd name="T44" fmla="*/ 3 w 5"/>
                <a:gd name="T45" fmla="*/ 2 h 4"/>
                <a:gd name="T46" fmla="*/ 3 w 5"/>
                <a:gd name="T47" fmla="*/ 2 h 4"/>
                <a:gd name="T48" fmla="*/ 3 w 5"/>
                <a:gd name="T49" fmla="*/ 3 h 4"/>
                <a:gd name="T50" fmla="*/ 3 w 5"/>
                <a:gd name="T51" fmla="*/ 2 h 4"/>
                <a:gd name="T52" fmla="*/ 3 w 5"/>
                <a:gd name="T53" fmla="*/ 2 h 4"/>
                <a:gd name="T54" fmla="*/ 3 w 5"/>
                <a:gd name="T55" fmla="*/ 2 h 4"/>
                <a:gd name="T56" fmla="*/ 3 w 5"/>
                <a:gd name="T57" fmla="*/ 2 h 4"/>
                <a:gd name="T58" fmla="*/ 3 w 5"/>
                <a:gd name="T59" fmla="*/ 2 h 4"/>
                <a:gd name="T60" fmla="*/ 3 w 5"/>
                <a:gd name="T61" fmla="*/ 3 h 4"/>
                <a:gd name="T62" fmla="*/ 3 w 5"/>
                <a:gd name="T63" fmla="*/ 2 h 4"/>
                <a:gd name="T64" fmla="*/ 3 w 5"/>
                <a:gd name="T65" fmla="*/ 2 h 4"/>
                <a:gd name="T66" fmla="*/ 4 w 5"/>
                <a:gd name="T67" fmla="*/ 2 h 4"/>
                <a:gd name="T68" fmla="*/ 4 w 5"/>
                <a:gd name="T69" fmla="*/ 2 h 4"/>
                <a:gd name="T70" fmla="*/ 4 w 5"/>
                <a:gd name="T71" fmla="*/ 2 h 4"/>
                <a:gd name="T72" fmla="*/ 4 w 5"/>
                <a:gd name="T73" fmla="*/ 2 h 4"/>
                <a:gd name="T74" fmla="*/ 4 w 5"/>
                <a:gd name="T75" fmla="*/ 3 h 4"/>
                <a:gd name="T76" fmla="*/ 4 w 5"/>
                <a:gd name="T77" fmla="*/ 3 h 4"/>
                <a:gd name="T78" fmla="*/ 4 w 5"/>
                <a:gd name="T79" fmla="*/ 4 h 4"/>
                <a:gd name="T80" fmla="*/ 4 w 5"/>
                <a:gd name="T81" fmla="*/ 4 h 4"/>
                <a:gd name="T82" fmla="*/ 4 w 5"/>
                <a:gd name="T83" fmla="*/ 2 h 4"/>
                <a:gd name="T84" fmla="*/ 4 w 5"/>
                <a:gd name="T85" fmla="*/ 3 h 4"/>
                <a:gd name="T86" fmla="*/ 4 w 5"/>
                <a:gd name="T87" fmla="*/ 3 h 4"/>
                <a:gd name="T88" fmla="*/ 5 w 5"/>
                <a:gd name="T89" fmla="*/ 4 h 4"/>
                <a:gd name="T90" fmla="*/ 5 w 5"/>
                <a:gd name="T91" fmla="*/ 4 h 4"/>
                <a:gd name="T92" fmla="*/ 5 w 5"/>
                <a:gd name="T93" fmla="*/ 4 h 4"/>
                <a:gd name="T94" fmla="*/ 5 w 5"/>
                <a:gd name="T9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80" name="Freeform 3054"/>
            <p:cNvSpPr>
              <a:spLocks/>
            </p:cNvSpPr>
            <p:nvPr/>
          </p:nvSpPr>
          <p:spPr bwMode="auto">
            <a:xfrm>
              <a:off x="5399193" y="5316028"/>
              <a:ext cx="5553" cy="8231"/>
            </a:xfrm>
            <a:custGeom>
              <a:avLst/>
              <a:gdLst>
                <a:gd name="T0" fmla="*/ 0 w 4"/>
                <a:gd name="T1" fmla="*/ 2 h 5"/>
                <a:gd name="T2" fmla="*/ 0 w 4"/>
                <a:gd name="T3" fmla="*/ 1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1 h 5"/>
                <a:gd name="T12" fmla="*/ 1 w 4"/>
                <a:gd name="T13" fmla="*/ 1 h 5"/>
                <a:gd name="T14" fmla="*/ 1 w 4"/>
                <a:gd name="T15" fmla="*/ 1 h 5"/>
                <a:gd name="T16" fmla="*/ 1 w 4"/>
                <a:gd name="T17" fmla="*/ 2 h 5"/>
                <a:gd name="T18" fmla="*/ 1 w 4"/>
                <a:gd name="T19" fmla="*/ 2 h 5"/>
                <a:gd name="T20" fmla="*/ 1 w 4"/>
                <a:gd name="T21" fmla="*/ 1 h 5"/>
                <a:gd name="T22" fmla="*/ 1 w 4"/>
                <a:gd name="T23" fmla="*/ 2 h 5"/>
                <a:gd name="T24" fmla="*/ 1 w 4"/>
                <a:gd name="T25" fmla="*/ 2 h 5"/>
                <a:gd name="T26" fmla="*/ 1 w 4"/>
                <a:gd name="T27" fmla="*/ 1 h 5"/>
                <a:gd name="T28" fmla="*/ 1 w 4"/>
                <a:gd name="T29" fmla="*/ 2 h 5"/>
                <a:gd name="T30" fmla="*/ 1 w 4"/>
                <a:gd name="T31" fmla="*/ 2 h 5"/>
                <a:gd name="T32" fmla="*/ 1 w 4"/>
                <a:gd name="T33" fmla="*/ 2 h 5"/>
                <a:gd name="T34" fmla="*/ 2 w 4"/>
                <a:gd name="T35" fmla="*/ 1 h 5"/>
                <a:gd name="T36" fmla="*/ 2 w 4"/>
                <a:gd name="T37" fmla="*/ 1 h 5"/>
                <a:gd name="T38" fmla="*/ 2 w 4"/>
                <a:gd name="T39" fmla="*/ 2 h 5"/>
                <a:gd name="T40" fmla="*/ 2 w 4"/>
                <a:gd name="T41" fmla="*/ 2 h 5"/>
                <a:gd name="T42" fmla="*/ 2 w 4"/>
                <a:gd name="T43" fmla="*/ 1 h 5"/>
                <a:gd name="T44" fmla="*/ 2 w 4"/>
                <a:gd name="T45" fmla="*/ 3 h 5"/>
                <a:gd name="T46" fmla="*/ 2 w 4"/>
                <a:gd name="T47" fmla="*/ 3 h 5"/>
                <a:gd name="T48" fmla="*/ 2 w 4"/>
                <a:gd name="T49" fmla="*/ 2 h 5"/>
                <a:gd name="T50" fmla="*/ 2 w 4"/>
                <a:gd name="T51" fmla="*/ 1 h 5"/>
                <a:gd name="T52" fmla="*/ 3 w 4"/>
                <a:gd name="T53" fmla="*/ 2 h 5"/>
                <a:gd name="T54" fmla="*/ 3 w 4"/>
                <a:gd name="T55" fmla="*/ 2 h 5"/>
                <a:gd name="T56" fmla="*/ 3 w 4"/>
                <a:gd name="T57" fmla="*/ 2 h 5"/>
                <a:gd name="T58" fmla="*/ 3 w 4"/>
                <a:gd name="T59" fmla="*/ 2 h 5"/>
                <a:gd name="T60" fmla="*/ 3 w 4"/>
                <a:gd name="T61" fmla="*/ 2 h 5"/>
                <a:gd name="T62" fmla="*/ 3 w 4"/>
                <a:gd name="T63" fmla="*/ 3 h 5"/>
                <a:gd name="T64" fmla="*/ 3 w 4"/>
                <a:gd name="T65" fmla="*/ 3 h 5"/>
                <a:gd name="T66" fmla="*/ 3 w 4"/>
                <a:gd name="T67" fmla="*/ 3 h 5"/>
                <a:gd name="T68" fmla="*/ 3 w 4"/>
                <a:gd name="T69" fmla="*/ 3 h 5"/>
                <a:gd name="T70" fmla="*/ 3 w 4"/>
                <a:gd name="T71" fmla="*/ 3 h 5"/>
                <a:gd name="T72" fmla="*/ 3 w 4"/>
                <a:gd name="T73" fmla="*/ 3 h 5"/>
                <a:gd name="T74" fmla="*/ 3 w 4"/>
                <a:gd name="T75" fmla="*/ 3 h 5"/>
                <a:gd name="T76" fmla="*/ 3 w 4"/>
                <a:gd name="T77" fmla="*/ 3 h 5"/>
                <a:gd name="T78" fmla="*/ 4 w 4"/>
                <a:gd name="T79" fmla="*/ 4 h 5"/>
                <a:gd name="T80" fmla="*/ 4 w 4"/>
                <a:gd name="T81" fmla="*/ 4 h 5"/>
                <a:gd name="T82" fmla="*/ 4 w 4"/>
                <a:gd name="T83" fmla="*/ 3 h 5"/>
                <a:gd name="T84" fmla="*/ 4 w 4"/>
                <a:gd name="T85" fmla="*/ 4 h 5"/>
                <a:gd name="T86" fmla="*/ 4 w 4"/>
                <a:gd name="T87" fmla="*/ 4 h 5"/>
                <a:gd name="T88" fmla="*/ 4 w 4"/>
                <a:gd name="T89" fmla="*/ 4 h 5"/>
                <a:gd name="T90" fmla="*/ 4 w 4"/>
                <a:gd name="T91" fmla="*/ 4 h 5"/>
                <a:gd name="T92" fmla="*/ 4 w 4"/>
                <a:gd name="T93" fmla="*/ 4 h 5"/>
                <a:gd name="T94" fmla="*/ 4 w 4"/>
                <a:gd name="T9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81" name="Freeform 3055"/>
            <p:cNvSpPr>
              <a:spLocks/>
            </p:cNvSpPr>
            <p:nvPr/>
          </p:nvSpPr>
          <p:spPr bwMode="auto">
            <a:xfrm>
              <a:off x="5404746" y="5322201"/>
              <a:ext cx="7405" cy="4116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1 w 5"/>
                <a:gd name="T5" fmla="*/ 1 h 3"/>
                <a:gd name="T6" fmla="*/ 1 w 5"/>
                <a:gd name="T7" fmla="*/ 1 h 3"/>
                <a:gd name="T8" fmla="*/ 1 w 5"/>
                <a:gd name="T9" fmla="*/ 2 h 3"/>
                <a:gd name="T10" fmla="*/ 1 w 5"/>
                <a:gd name="T11" fmla="*/ 1 h 3"/>
                <a:gd name="T12" fmla="*/ 1 w 5"/>
                <a:gd name="T13" fmla="*/ 1 h 3"/>
                <a:gd name="T14" fmla="*/ 1 w 5"/>
                <a:gd name="T15" fmla="*/ 0 h 3"/>
                <a:gd name="T16" fmla="*/ 1 w 5"/>
                <a:gd name="T17" fmla="*/ 1 h 3"/>
                <a:gd name="T18" fmla="*/ 1 w 5"/>
                <a:gd name="T19" fmla="*/ 0 h 3"/>
                <a:gd name="T20" fmla="*/ 1 w 5"/>
                <a:gd name="T21" fmla="*/ 0 h 3"/>
                <a:gd name="T22" fmla="*/ 2 w 5"/>
                <a:gd name="T23" fmla="*/ 2 h 3"/>
                <a:gd name="T24" fmla="*/ 2 w 5"/>
                <a:gd name="T25" fmla="*/ 1 h 3"/>
                <a:gd name="T26" fmla="*/ 2 w 5"/>
                <a:gd name="T27" fmla="*/ 0 h 3"/>
                <a:gd name="T28" fmla="*/ 2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2 h 3"/>
                <a:gd name="T36" fmla="*/ 2 w 5"/>
                <a:gd name="T37" fmla="*/ 2 h 3"/>
                <a:gd name="T38" fmla="*/ 2 w 5"/>
                <a:gd name="T39" fmla="*/ 1 h 3"/>
                <a:gd name="T40" fmla="*/ 2 w 5"/>
                <a:gd name="T41" fmla="*/ 1 h 3"/>
                <a:gd name="T42" fmla="*/ 3 w 5"/>
                <a:gd name="T43" fmla="*/ 1 h 3"/>
                <a:gd name="T44" fmla="*/ 3 w 5"/>
                <a:gd name="T45" fmla="*/ 1 h 3"/>
                <a:gd name="T46" fmla="*/ 3 w 5"/>
                <a:gd name="T47" fmla="*/ 1 h 3"/>
                <a:gd name="T48" fmla="*/ 3 w 5"/>
                <a:gd name="T49" fmla="*/ 1 h 3"/>
                <a:gd name="T50" fmla="*/ 3 w 5"/>
                <a:gd name="T51" fmla="*/ 1 h 3"/>
                <a:gd name="T52" fmla="*/ 3 w 5"/>
                <a:gd name="T53" fmla="*/ 1 h 3"/>
                <a:gd name="T54" fmla="*/ 3 w 5"/>
                <a:gd name="T55" fmla="*/ 1 h 3"/>
                <a:gd name="T56" fmla="*/ 3 w 5"/>
                <a:gd name="T57" fmla="*/ 1 h 3"/>
                <a:gd name="T58" fmla="*/ 3 w 5"/>
                <a:gd name="T59" fmla="*/ 1 h 3"/>
                <a:gd name="T60" fmla="*/ 3 w 5"/>
                <a:gd name="T61" fmla="*/ 1 h 3"/>
                <a:gd name="T62" fmla="*/ 3 w 5"/>
                <a:gd name="T63" fmla="*/ 2 h 3"/>
                <a:gd name="T64" fmla="*/ 3 w 5"/>
                <a:gd name="T65" fmla="*/ 2 h 3"/>
                <a:gd name="T66" fmla="*/ 4 w 5"/>
                <a:gd name="T67" fmla="*/ 2 h 3"/>
                <a:gd name="T68" fmla="*/ 4 w 5"/>
                <a:gd name="T69" fmla="*/ 1 h 3"/>
                <a:gd name="T70" fmla="*/ 4 w 5"/>
                <a:gd name="T71" fmla="*/ 2 h 3"/>
                <a:gd name="T72" fmla="*/ 4 w 5"/>
                <a:gd name="T73" fmla="*/ 2 h 3"/>
                <a:gd name="T74" fmla="*/ 4 w 5"/>
                <a:gd name="T75" fmla="*/ 3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2 h 3"/>
                <a:gd name="T82" fmla="*/ 4 w 5"/>
                <a:gd name="T83" fmla="*/ 2 h 3"/>
                <a:gd name="T84" fmla="*/ 5 w 5"/>
                <a:gd name="T85" fmla="*/ 3 h 3"/>
                <a:gd name="T86" fmla="*/ 5 w 5"/>
                <a:gd name="T87" fmla="*/ 3 h 3"/>
                <a:gd name="T88" fmla="*/ 5 w 5"/>
                <a:gd name="T89" fmla="*/ 3 h 3"/>
                <a:gd name="T90" fmla="*/ 5 w 5"/>
                <a:gd name="T91" fmla="*/ 2 h 3"/>
                <a:gd name="T92" fmla="*/ 5 w 5"/>
                <a:gd name="T93" fmla="*/ 3 h 3"/>
                <a:gd name="T94" fmla="*/ 5 w 5"/>
                <a:gd name="T95" fmla="*/ 3 h 3"/>
                <a:gd name="T96" fmla="*/ 5 w 5"/>
                <a:gd name="T9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82" name="Freeform 3056"/>
            <p:cNvSpPr>
              <a:spLocks/>
            </p:cNvSpPr>
            <p:nvPr/>
          </p:nvSpPr>
          <p:spPr bwMode="auto">
            <a:xfrm>
              <a:off x="5412151" y="5324259"/>
              <a:ext cx="7405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1 w 4"/>
                <a:gd name="T7" fmla="*/ 1 h 2"/>
                <a:gd name="T8" fmla="*/ 1 w 4"/>
                <a:gd name="T9" fmla="*/ 0 h 2"/>
                <a:gd name="T10" fmla="*/ 1 w 4"/>
                <a:gd name="T11" fmla="*/ 0 h 2"/>
                <a:gd name="T12" fmla="*/ 1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2 h 2"/>
                <a:gd name="T22" fmla="*/ 1 w 4"/>
                <a:gd name="T23" fmla="*/ 2 h 2"/>
                <a:gd name="T24" fmla="*/ 1 w 4"/>
                <a:gd name="T25" fmla="*/ 2 h 2"/>
                <a:gd name="T26" fmla="*/ 1 w 4"/>
                <a:gd name="T27" fmla="*/ 2 h 2"/>
                <a:gd name="T28" fmla="*/ 1 w 4"/>
                <a:gd name="T29" fmla="*/ 2 h 2"/>
                <a:gd name="T30" fmla="*/ 1 w 4"/>
                <a:gd name="T31" fmla="*/ 2 h 2"/>
                <a:gd name="T32" fmla="*/ 2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2 h 2"/>
                <a:gd name="T46" fmla="*/ 2 w 4"/>
                <a:gd name="T47" fmla="*/ 2 h 2"/>
                <a:gd name="T48" fmla="*/ 3 w 4"/>
                <a:gd name="T49" fmla="*/ 1 h 2"/>
                <a:gd name="T50" fmla="*/ 3 w 4"/>
                <a:gd name="T51" fmla="*/ 1 h 2"/>
                <a:gd name="T52" fmla="*/ 3 w 4"/>
                <a:gd name="T53" fmla="*/ 1 h 2"/>
                <a:gd name="T54" fmla="*/ 3 w 4"/>
                <a:gd name="T55" fmla="*/ 1 h 2"/>
                <a:gd name="T56" fmla="*/ 3 w 4"/>
                <a:gd name="T57" fmla="*/ 2 h 2"/>
                <a:gd name="T58" fmla="*/ 3 w 4"/>
                <a:gd name="T59" fmla="*/ 2 h 2"/>
                <a:gd name="T60" fmla="*/ 3 w 4"/>
                <a:gd name="T61" fmla="*/ 2 h 2"/>
                <a:gd name="T62" fmla="*/ 3 w 4"/>
                <a:gd name="T63" fmla="*/ 2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2 h 2"/>
                <a:gd name="T72" fmla="*/ 4 w 4"/>
                <a:gd name="T73" fmla="*/ 1 h 2"/>
                <a:gd name="T74" fmla="*/ 4 w 4"/>
                <a:gd name="T75" fmla="*/ 1 h 2"/>
                <a:gd name="T76" fmla="*/ 4 w 4"/>
                <a:gd name="T77" fmla="*/ 2 h 2"/>
                <a:gd name="T78" fmla="*/ 4 w 4"/>
                <a:gd name="T79" fmla="*/ 2 h 2"/>
                <a:gd name="T80" fmla="*/ 4 w 4"/>
                <a:gd name="T81" fmla="*/ 2 h 2"/>
                <a:gd name="T82" fmla="*/ 4 w 4"/>
                <a:gd name="T83" fmla="*/ 2 h 2"/>
                <a:gd name="T84" fmla="*/ 4 w 4"/>
                <a:gd name="T85" fmla="*/ 2 h 2"/>
                <a:gd name="T86" fmla="*/ 4 w 4"/>
                <a:gd name="T87" fmla="*/ 2 h 2"/>
                <a:gd name="T88" fmla="*/ 4 w 4"/>
                <a:gd name="T89" fmla="*/ 2 h 2"/>
                <a:gd name="T90" fmla="*/ 4 w 4"/>
                <a:gd name="T91" fmla="*/ 2 h 2"/>
                <a:gd name="T92" fmla="*/ 4 w 4"/>
                <a:gd name="T93" fmla="*/ 2 h 2"/>
                <a:gd name="T94" fmla="*/ 4 w 4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83" name="Freeform 3057"/>
            <p:cNvSpPr>
              <a:spLocks/>
            </p:cNvSpPr>
            <p:nvPr/>
          </p:nvSpPr>
          <p:spPr bwMode="auto">
            <a:xfrm>
              <a:off x="5419557" y="5328375"/>
              <a:ext cx="7405" cy="2057"/>
            </a:xfrm>
            <a:custGeom>
              <a:avLst/>
              <a:gdLst>
                <a:gd name="T0" fmla="*/ 1 w 5"/>
                <a:gd name="T1" fmla="*/ 0 h 2"/>
                <a:gd name="T2" fmla="*/ 1 w 5"/>
                <a:gd name="T3" fmla="*/ 0 h 2"/>
                <a:gd name="T4" fmla="*/ 1 w 5"/>
                <a:gd name="T5" fmla="*/ 0 h 2"/>
                <a:gd name="T6" fmla="*/ 1 w 5"/>
                <a:gd name="T7" fmla="*/ 0 h 2"/>
                <a:gd name="T8" fmla="*/ 1 w 5"/>
                <a:gd name="T9" fmla="*/ 1 h 2"/>
                <a:gd name="T10" fmla="*/ 1 w 5"/>
                <a:gd name="T11" fmla="*/ 0 h 2"/>
                <a:gd name="T12" fmla="*/ 1 w 5"/>
                <a:gd name="T13" fmla="*/ 0 h 2"/>
                <a:gd name="T14" fmla="*/ 1 w 5"/>
                <a:gd name="T15" fmla="*/ 1 h 2"/>
                <a:gd name="T16" fmla="*/ 1 w 5"/>
                <a:gd name="T17" fmla="*/ 0 h 2"/>
                <a:gd name="T18" fmla="*/ 1 w 5"/>
                <a:gd name="T19" fmla="*/ 0 h 2"/>
                <a:gd name="T20" fmla="*/ 2 w 5"/>
                <a:gd name="T21" fmla="*/ 1 h 2"/>
                <a:gd name="T22" fmla="*/ 2 w 5"/>
                <a:gd name="T23" fmla="*/ 0 h 2"/>
                <a:gd name="T24" fmla="*/ 2 w 5"/>
                <a:gd name="T25" fmla="*/ 0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0 h 2"/>
                <a:gd name="T34" fmla="*/ 2 w 5"/>
                <a:gd name="T35" fmla="*/ 0 h 2"/>
                <a:gd name="T36" fmla="*/ 2 w 5"/>
                <a:gd name="T37" fmla="*/ 1 h 2"/>
                <a:gd name="T38" fmla="*/ 2 w 5"/>
                <a:gd name="T39" fmla="*/ 1 h 2"/>
                <a:gd name="T40" fmla="*/ 3 w 5"/>
                <a:gd name="T41" fmla="*/ 1 h 2"/>
                <a:gd name="T42" fmla="*/ 3 w 5"/>
                <a:gd name="T43" fmla="*/ 0 h 2"/>
                <a:gd name="T44" fmla="*/ 3 w 5"/>
                <a:gd name="T45" fmla="*/ 0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2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0 h 2"/>
                <a:gd name="T76" fmla="*/ 5 w 5"/>
                <a:gd name="T77" fmla="*/ 0 h 2"/>
                <a:gd name="T78" fmla="*/ 5 w 5"/>
                <a:gd name="T79" fmla="*/ 0 h 2"/>
                <a:gd name="T80" fmla="*/ 5 w 5"/>
                <a:gd name="T81" fmla="*/ 0 h 2"/>
                <a:gd name="T82" fmla="*/ 5 w 5"/>
                <a:gd name="T83" fmla="*/ 1 h 2"/>
                <a:gd name="T84" fmla="*/ 5 w 5"/>
                <a:gd name="T85" fmla="*/ 0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84" name="Freeform 3058"/>
            <p:cNvSpPr>
              <a:spLocks/>
            </p:cNvSpPr>
            <p:nvPr/>
          </p:nvSpPr>
          <p:spPr bwMode="auto">
            <a:xfrm>
              <a:off x="5426962" y="5328375"/>
              <a:ext cx="7405" cy="4116"/>
            </a:xfrm>
            <a:custGeom>
              <a:avLst/>
              <a:gdLst>
                <a:gd name="T0" fmla="*/ 1 w 5"/>
                <a:gd name="T1" fmla="*/ 0 h 3"/>
                <a:gd name="T2" fmla="*/ 1 w 5"/>
                <a:gd name="T3" fmla="*/ 0 h 3"/>
                <a:gd name="T4" fmla="*/ 1 w 5"/>
                <a:gd name="T5" fmla="*/ 2 h 3"/>
                <a:gd name="T6" fmla="*/ 1 w 5"/>
                <a:gd name="T7" fmla="*/ 1 h 3"/>
                <a:gd name="T8" fmla="*/ 1 w 5"/>
                <a:gd name="T9" fmla="*/ 1 h 3"/>
                <a:gd name="T10" fmla="*/ 1 w 5"/>
                <a:gd name="T11" fmla="*/ 0 h 3"/>
                <a:gd name="T12" fmla="*/ 1 w 5"/>
                <a:gd name="T13" fmla="*/ 1 h 3"/>
                <a:gd name="T14" fmla="*/ 1 w 5"/>
                <a:gd name="T15" fmla="*/ 1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2 h 3"/>
                <a:gd name="T22" fmla="*/ 1 w 5"/>
                <a:gd name="T23" fmla="*/ 2 h 3"/>
                <a:gd name="T24" fmla="*/ 2 w 5"/>
                <a:gd name="T25" fmla="*/ 1 h 3"/>
                <a:gd name="T26" fmla="*/ 2 w 5"/>
                <a:gd name="T27" fmla="*/ 2 h 3"/>
                <a:gd name="T28" fmla="*/ 2 w 5"/>
                <a:gd name="T29" fmla="*/ 2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2 h 3"/>
                <a:gd name="T36" fmla="*/ 2 w 5"/>
                <a:gd name="T37" fmla="*/ 2 h 3"/>
                <a:gd name="T38" fmla="*/ 2 w 5"/>
                <a:gd name="T39" fmla="*/ 3 h 3"/>
                <a:gd name="T40" fmla="*/ 2 w 5"/>
                <a:gd name="T41" fmla="*/ 3 h 3"/>
                <a:gd name="T42" fmla="*/ 2 w 5"/>
                <a:gd name="T43" fmla="*/ 2 h 3"/>
                <a:gd name="T44" fmla="*/ 3 w 5"/>
                <a:gd name="T45" fmla="*/ 2 h 3"/>
                <a:gd name="T46" fmla="*/ 3 w 5"/>
                <a:gd name="T47" fmla="*/ 2 h 3"/>
                <a:gd name="T48" fmla="*/ 3 w 5"/>
                <a:gd name="T49" fmla="*/ 2 h 3"/>
                <a:gd name="T50" fmla="*/ 3 w 5"/>
                <a:gd name="T51" fmla="*/ 3 h 3"/>
                <a:gd name="T52" fmla="*/ 3 w 5"/>
                <a:gd name="T53" fmla="*/ 3 h 3"/>
                <a:gd name="T54" fmla="*/ 3 w 5"/>
                <a:gd name="T55" fmla="*/ 2 h 3"/>
                <a:gd name="T56" fmla="*/ 3 w 5"/>
                <a:gd name="T57" fmla="*/ 3 h 3"/>
                <a:gd name="T58" fmla="*/ 3 w 5"/>
                <a:gd name="T59" fmla="*/ 3 h 3"/>
                <a:gd name="T60" fmla="*/ 3 w 5"/>
                <a:gd name="T61" fmla="*/ 3 h 3"/>
                <a:gd name="T62" fmla="*/ 3 w 5"/>
                <a:gd name="T63" fmla="*/ 2 h 3"/>
                <a:gd name="T64" fmla="*/ 4 w 5"/>
                <a:gd name="T65" fmla="*/ 3 h 3"/>
                <a:gd name="T66" fmla="*/ 4 w 5"/>
                <a:gd name="T67" fmla="*/ 3 h 3"/>
                <a:gd name="T68" fmla="*/ 4 w 5"/>
                <a:gd name="T69" fmla="*/ 2 h 3"/>
                <a:gd name="T70" fmla="*/ 4 w 5"/>
                <a:gd name="T71" fmla="*/ 2 h 3"/>
                <a:gd name="T72" fmla="*/ 4 w 5"/>
                <a:gd name="T73" fmla="*/ 3 h 3"/>
                <a:gd name="T74" fmla="*/ 4 w 5"/>
                <a:gd name="T75" fmla="*/ 3 h 3"/>
                <a:gd name="T76" fmla="*/ 4 w 5"/>
                <a:gd name="T77" fmla="*/ 3 h 3"/>
                <a:gd name="T78" fmla="*/ 4 w 5"/>
                <a:gd name="T79" fmla="*/ 2 h 3"/>
                <a:gd name="T80" fmla="*/ 4 w 5"/>
                <a:gd name="T81" fmla="*/ 3 h 3"/>
                <a:gd name="T82" fmla="*/ 4 w 5"/>
                <a:gd name="T83" fmla="*/ 2 h 3"/>
                <a:gd name="T84" fmla="*/ 4 w 5"/>
                <a:gd name="T85" fmla="*/ 2 h 3"/>
                <a:gd name="T86" fmla="*/ 5 w 5"/>
                <a:gd name="T87" fmla="*/ 3 h 3"/>
                <a:gd name="T88" fmla="*/ 5 w 5"/>
                <a:gd name="T89" fmla="*/ 2 h 3"/>
                <a:gd name="T90" fmla="*/ 5 w 5"/>
                <a:gd name="T91" fmla="*/ 2 h 3"/>
                <a:gd name="T92" fmla="*/ 5 w 5"/>
                <a:gd name="T93" fmla="*/ 2 h 3"/>
                <a:gd name="T94" fmla="*/ 5 w 5"/>
                <a:gd name="T95" fmla="*/ 2 h 3"/>
                <a:gd name="T96" fmla="*/ 5 w 5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85" name="Freeform 3059"/>
            <p:cNvSpPr>
              <a:spLocks/>
            </p:cNvSpPr>
            <p:nvPr/>
          </p:nvSpPr>
          <p:spPr bwMode="auto">
            <a:xfrm>
              <a:off x="5434367" y="5330432"/>
              <a:ext cx="9257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0 h 2"/>
                <a:gd name="T18" fmla="*/ 1 w 5"/>
                <a:gd name="T19" fmla="*/ 0 h 2"/>
                <a:gd name="T20" fmla="*/ 1 w 5"/>
                <a:gd name="T21" fmla="*/ 1 h 2"/>
                <a:gd name="T22" fmla="*/ 1 w 5"/>
                <a:gd name="T23" fmla="*/ 0 h 2"/>
                <a:gd name="T24" fmla="*/ 1 w 5"/>
                <a:gd name="T25" fmla="*/ 0 h 2"/>
                <a:gd name="T26" fmla="*/ 1 w 5"/>
                <a:gd name="T27" fmla="*/ 0 h 2"/>
                <a:gd name="T28" fmla="*/ 1 w 5"/>
                <a:gd name="T29" fmla="*/ 0 h 2"/>
                <a:gd name="T30" fmla="*/ 2 w 5"/>
                <a:gd name="T31" fmla="*/ 1 h 2"/>
                <a:gd name="T32" fmla="*/ 2 w 5"/>
                <a:gd name="T33" fmla="*/ 0 h 2"/>
                <a:gd name="T34" fmla="*/ 2 w 5"/>
                <a:gd name="T35" fmla="*/ 0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0 h 2"/>
                <a:gd name="T42" fmla="*/ 2 w 5"/>
                <a:gd name="T43" fmla="*/ 0 h 2"/>
                <a:gd name="T44" fmla="*/ 2 w 5"/>
                <a:gd name="T45" fmla="*/ 0 h 2"/>
                <a:gd name="T46" fmla="*/ 3 w 5"/>
                <a:gd name="T47" fmla="*/ 0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4 w 5"/>
                <a:gd name="T67" fmla="*/ 0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2 h 2"/>
                <a:gd name="T84" fmla="*/ 4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86" name="Freeform 3060"/>
            <p:cNvSpPr>
              <a:spLocks/>
            </p:cNvSpPr>
            <p:nvPr/>
          </p:nvSpPr>
          <p:spPr bwMode="auto">
            <a:xfrm>
              <a:off x="5443624" y="5330432"/>
              <a:ext cx="7405" cy="205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1 w 5"/>
                <a:gd name="T9" fmla="*/ 1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1 h 1"/>
                <a:gd name="T24" fmla="*/ 1 w 5"/>
                <a:gd name="T25" fmla="*/ 1 h 1"/>
                <a:gd name="T26" fmla="*/ 1 w 5"/>
                <a:gd name="T27" fmla="*/ 1 h 1"/>
                <a:gd name="T28" fmla="*/ 1 w 5"/>
                <a:gd name="T29" fmla="*/ 1 h 1"/>
                <a:gd name="T30" fmla="*/ 1 w 5"/>
                <a:gd name="T31" fmla="*/ 1 h 1"/>
                <a:gd name="T32" fmla="*/ 2 w 5"/>
                <a:gd name="T33" fmla="*/ 1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1 h 1"/>
                <a:gd name="T44" fmla="*/ 2 w 5"/>
                <a:gd name="T45" fmla="*/ 0 h 1"/>
                <a:gd name="T46" fmla="*/ 2 w 5"/>
                <a:gd name="T47" fmla="*/ 0 h 1"/>
                <a:gd name="T48" fmla="*/ 2 w 5"/>
                <a:gd name="T49" fmla="*/ 1 h 1"/>
                <a:gd name="T50" fmla="*/ 2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1 h 1"/>
                <a:gd name="T64" fmla="*/ 3 w 5"/>
                <a:gd name="T65" fmla="*/ 0 h 1"/>
                <a:gd name="T66" fmla="*/ 3 w 5"/>
                <a:gd name="T67" fmla="*/ 0 h 1"/>
                <a:gd name="T68" fmla="*/ 3 w 5"/>
                <a:gd name="T69" fmla="*/ 1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0 h 1"/>
                <a:gd name="T86" fmla="*/ 4 w 5"/>
                <a:gd name="T87" fmla="*/ 0 h 1"/>
                <a:gd name="T88" fmla="*/ 4 w 5"/>
                <a:gd name="T89" fmla="*/ 1 h 1"/>
                <a:gd name="T90" fmla="*/ 4 w 5"/>
                <a:gd name="T91" fmla="*/ 1 h 1"/>
                <a:gd name="T92" fmla="*/ 5 w 5"/>
                <a:gd name="T93" fmla="*/ 1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87" name="Freeform 3061"/>
            <p:cNvSpPr>
              <a:spLocks/>
            </p:cNvSpPr>
            <p:nvPr/>
          </p:nvSpPr>
          <p:spPr bwMode="auto">
            <a:xfrm>
              <a:off x="5451029" y="5330432"/>
              <a:ext cx="5553" cy="205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0 h 2"/>
                <a:gd name="T22" fmla="*/ 1 w 4"/>
                <a:gd name="T23" fmla="*/ 0 h 2"/>
                <a:gd name="T24" fmla="*/ 1 w 4"/>
                <a:gd name="T25" fmla="*/ 0 h 2"/>
                <a:gd name="T26" fmla="*/ 1 w 4"/>
                <a:gd name="T27" fmla="*/ 0 h 2"/>
                <a:gd name="T28" fmla="*/ 1 w 4"/>
                <a:gd name="T29" fmla="*/ 1 h 2"/>
                <a:gd name="T30" fmla="*/ 2 w 4"/>
                <a:gd name="T31" fmla="*/ 0 h 2"/>
                <a:gd name="T32" fmla="*/ 2 w 4"/>
                <a:gd name="T33" fmla="*/ 0 h 2"/>
                <a:gd name="T34" fmla="*/ 2 w 4"/>
                <a:gd name="T35" fmla="*/ 1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2 h 2"/>
                <a:gd name="T50" fmla="*/ 2 w 4"/>
                <a:gd name="T51" fmla="*/ 0 h 2"/>
                <a:gd name="T52" fmla="*/ 2 w 4"/>
                <a:gd name="T53" fmla="*/ 0 h 2"/>
                <a:gd name="T54" fmla="*/ 3 w 4"/>
                <a:gd name="T55" fmla="*/ 1 h 2"/>
                <a:gd name="T56" fmla="*/ 3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2 h 2"/>
                <a:gd name="T70" fmla="*/ 3 w 4"/>
                <a:gd name="T71" fmla="*/ 2 h 2"/>
                <a:gd name="T72" fmla="*/ 3 w 4"/>
                <a:gd name="T73" fmla="*/ 2 h 2"/>
                <a:gd name="T74" fmla="*/ 3 w 4"/>
                <a:gd name="T75" fmla="*/ 2 h 2"/>
                <a:gd name="T76" fmla="*/ 3 w 4"/>
                <a:gd name="T77" fmla="*/ 1 h 2"/>
                <a:gd name="T78" fmla="*/ 4 w 4"/>
                <a:gd name="T79" fmla="*/ 0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88" name="Freeform 3062"/>
            <p:cNvSpPr>
              <a:spLocks/>
            </p:cNvSpPr>
            <p:nvPr/>
          </p:nvSpPr>
          <p:spPr bwMode="auto">
            <a:xfrm>
              <a:off x="5456582" y="5326317"/>
              <a:ext cx="9257" cy="4116"/>
            </a:xfrm>
            <a:custGeom>
              <a:avLst/>
              <a:gdLst>
                <a:gd name="T0" fmla="*/ 1 w 5"/>
                <a:gd name="T1" fmla="*/ 2 h 3"/>
                <a:gd name="T2" fmla="*/ 1 w 5"/>
                <a:gd name="T3" fmla="*/ 2 h 3"/>
                <a:gd name="T4" fmla="*/ 1 w 5"/>
                <a:gd name="T5" fmla="*/ 2 h 3"/>
                <a:gd name="T6" fmla="*/ 1 w 5"/>
                <a:gd name="T7" fmla="*/ 2 h 3"/>
                <a:gd name="T8" fmla="*/ 1 w 5"/>
                <a:gd name="T9" fmla="*/ 2 h 3"/>
                <a:gd name="T10" fmla="*/ 1 w 5"/>
                <a:gd name="T11" fmla="*/ 2 h 3"/>
                <a:gd name="T12" fmla="*/ 1 w 5"/>
                <a:gd name="T13" fmla="*/ 2 h 3"/>
                <a:gd name="T14" fmla="*/ 1 w 5"/>
                <a:gd name="T15" fmla="*/ 3 h 3"/>
                <a:gd name="T16" fmla="*/ 1 w 5"/>
                <a:gd name="T17" fmla="*/ 3 h 3"/>
                <a:gd name="T18" fmla="*/ 1 w 5"/>
                <a:gd name="T19" fmla="*/ 2 h 3"/>
                <a:gd name="T20" fmla="*/ 1 w 5"/>
                <a:gd name="T21" fmla="*/ 3 h 3"/>
                <a:gd name="T22" fmla="*/ 1 w 5"/>
                <a:gd name="T23" fmla="*/ 3 h 3"/>
                <a:gd name="T24" fmla="*/ 2 w 5"/>
                <a:gd name="T25" fmla="*/ 2 h 3"/>
                <a:gd name="T26" fmla="*/ 2 w 5"/>
                <a:gd name="T27" fmla="*/ 1 h 3"/>
                <a:gd name="T28" fmla="*/ 2 w 5"/>
                <a:gd name="T29" fmla="*/ 2 h 3"/>
                <a:gd name="T30" fmla="*/ 2 w 5"/>
                <a:gd name="T31" fmla="*/ 2 h 3"/>
                <a:gd name="T32" fmla="*/ 2 w 5"/>
                <a:gd name="T33" fmla="*/ 1 h 3"/>
                <a:gd name="T34" fmla="*/ 2 w 5"/>
                <a:gd name="T35" fmla="*/ 2 h 3"/>
                <a:gd name="T36" fmla="*/ 2 w 5"/>
                <a:gd name="T37" fmla="*/ 2 h 3"/>
                <a:gd name="T38" fmla="*/ 2 w 5"/>
                <a:gd name="T39" fmla="*/ 3 h 3"/>
                <a:gd name="T40" fmla="*/ 2 w 5"/>
                <a:gd name="T41" fmla="*/ 3 h 3"/>
                <a:gd name="T42" fmla="*/ 2 w 5"/>
                <a:gd name="T43" fmla="*/ 3 h 3"/>
                <a:gd name="T44" fmla="*/ 3 w 5"/>
                <a:gd name="T45" fmla="*/ 2 h 3"/>
                <a:gd name="T46" fmla="*/ 3 w 5"/>
                <a:gd name="T47" fmla="*/ 1 h 3"/>
                <a:gd name="T48" fmla="*/ 3 w 5"/>
                <a:gd name="T49" fmla="*/ 3 h 3"/>
                <a:gd name="T50" fmla="*/ 3 w 5"/>
                <a:gd name="T51" fmla="*/ 2 h 3"/>
                <a:gd name="T52" fmla="*/ 3 w 5"/>
                <a:gd name="T53" fmla="*/ 1 h 3"/>
                <a:gd name="T54" fmla="*/ 3 w 5"/>
                <a:gd name="T55" fmla="*/ 2 h 3"/>
                <a:gd name="T56" fmla="*/ 3 w 5"/>
                <a:gd name="T57" fmla="*/ 2 h 3"/>
                <a:gd name="T58" fmla="*/ 3 w 5"/>
                <a:gd name="T59" fmla="*/ 2 h 3"/>
                <a:gd name="T60" fmla="*/ 3 w 5"/>
                <a:gd name="T61" fmla="*/ 1 h 3"/>
                <a:gd name="T62" fmla="*/ 4 w 5"/>
                <a:gd name="T63" fmla="*/ 1 h 3"/>
                <a:gd name="T64" fmla="*/ 4 w 5"/>
                <a:gd name="T65" fmla="*/ 1 h 3"/>
                <a:gd name="T66" fmla="*/ 4 w 5"/>
                <a:gd name="T67" fmla="*/ 1 h 3"/>
                <a:gd name="T68" fmla="*/ 4 w 5"/>
                <a:gd name="T69" fmla="*/ 1 h 3"/>
                <a:gd name="T70" fmla="*/ 4 w 5"/>
                <a:gd name="T71" fmla="*/ 1 h 3"/>
                <a:gd name="T72" fmla="*/ 4 w 5"/>
                <a:gd name="T73" fmla="*/ 1 h 3"/>
                <a:gd name="T74" fmla="*/ 4 w 5"/>
                <a:gd name="T75" fmla="*/ 0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1 h 3"/>
                <a:gd name="T82" fmla="*/ 4 w 5"/>
                <a:gd name="T83" fmla="*/ 1 h 3"/>
                <a:gd name="T84" fmla="*/ 5 w 5"/>
                <a:gd name="T85" fmla="*/ 1 h 3"/>
                <a:gd name="T86" fmla="*/ 5 w 5"/>
                <a:gd name="T87" fmla="*/ 1 h 3"/>
                <a:gd name="T88" fmla="*/ 5 w 5"/>
                <a:gd name="T89" fmla="*/ 0 h 3"/>
                <a:gd name="T90" fmla="*/ 5 w 5"/>
                <a:gd name="T91" fmla="*/ 1 h 3"/>
                <a:gd name="T92" fmla="*/ 5 w 5"/>
                <a:gd name="T93" fmla="*/ 1 h 3"/>
                <a:gd name="T94" fmla="*/ 5 w 5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89" name="Freeform 3063"/>
            <p:cNvSpPr>
              <a:spLocks/>
            </p:cNvSpPr>
            <p:nvPr/>
          </p:nvSpPr>
          <p:spPr bwMode="auto">
            <a:xfrm>
              <a:off x="5465839" y="5318085"/>
              <a:ext cx="7405" cy="10290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5 h 6"/>
                <a:gd name="T4" fmla="*/ 1 w 5"/>
                <a:gd name="T5" fmla="*/ 5 h 6"/>
                <a:gd name="T6" fmla="*/ 1 w 5"/>
                <a:gd name="T7" fmla="*/ 5 h 6"/>
                <a:gd name="T8" fmla="*/ 1 w 5"/>
                <a:gd name="T9" fmla="*/ 5 h 6"/>
                <a:gd name="T10" fmla="*/ 1 w 5"/>
                <a:gd name="T11" fmla="*/ 5 h 6"/>
                <a:gd name="T12" fmla="*/ 1 w 5"/>
                <a:gd name="T13" fmla="*/ 5 h 6"/>
                <a:gd name="T14" fmla="*/ 1 w 5"/>
                <a:gd name="T15" fmla="*/ 5 h 6"/>
                <a:gd name="T16" fmla="*/ 1 w 5"/>
                <a:gd name="T17" fmla="*/ 5 h 6"/>
                <a:gd name="T18" fmla="*/ 1 w 5"/>
                <a:gd name="T19" fmla="*/ 5 h 6"/>
                <a:gd name="T20" fmla="*/ 1 w 5"/>
                <a:gd name="T21" fmla="*/ 6 h 6"/>
                <a:gd name="T22" fmla="*/ 1 w 5"/>
                <a:gd name="T23" fmla="*/ 5 h 6"/>
                <a:gd name="T24" fmla="*/ 1 w 5"/>
                <a:gd name="T25" fmla="*/ 5 h 6"/>
                <a:gd name="T26" fmla="*/ 2 w 5"/>
                <a:gd name="T27" fmla="*/ 5 h 6"/>
                <a:gd name="T28" fmla="*/ 2 w 5"/>
                <a:gd name="T29" fmla="*/ 5 h 6"/>
                <a:gd name="T30" fmla="*/ 2 w 5"/>
                <a:gd name="T31" fmla="*/ 6 h 6"/>
                <a:gd name="T32" fmla="*/ 2 w 5"/>
                <a:gd name="T33" fmla="*/ 6 h 6"/>
                <a:gd name="T34" fmla="*/ 2 w 5"/>
                <a:gd name="T35" fmla="*/ 5 h 6"/>
                <a:gd name="T36" fmla="*/ 2 w 5"/>
                <a:gd name="T37" fmla="*/ 4 h 6"/>
                <a:gd name="T38" fmla="*/ 2 w 5"/>
                <a:gd name="T39" fmla="*/ 5 h 6"/>
                <a:gd name="T40" fmla="*/ 2 w 5"/>
                <a:gd name="T41" fmla="*/ 5 h 6"/>
                <a:gd name="T42" fmla="*/ 2 w 5"/>
                <a:gd name="T43" fmla="*/ 5 h 6"/>
                <a:gd name="T44" fmla="*/ 2 w 5"/>
                <a:gd name="T45" fmla="*/ 4 h 6"/>
                <a:gd name="T46" fmla="*/ 3 w 5"/>
                <a:gd name="T47" fmla="*/ 4 h 6"/>
                <a:gd name="T48" fmla="*/ 3 w 5"/>
                <a:gd name="T49" fmla="*/ 3 h 6"/>
                <a:gd name="T50" fmla="*/ 3 w 5"/>
                <a:gd name="T51" fmla="*/ 3 h 6"/>
                <a:gd name="T52" fmla="*/ 3 w 5"/>
                <a:gd name="T53" fmla="*/ 3 h 6"/>
                <a:gd name="T54" fmla="*/ 3 w 5"/>
                <a:gd name="T55" fmla="*/ 3 h 6"/>
                <a:gd name="T56" fmla="*/ 3 w 5"/>
                <a:gd name="T57" fmla="*/ 4 h 6"/>
                <a:gd name="T58" fmla="*/ 3 w 5"/>
                <a:gd name="T59" fmla="*/ 4 h 6"/>
                <a:gd name="T60" fmla="*/ 3 w 5"/>
                <a:gd name="T61" fmla="*/ 5 h 6"/>
                <a:gd name="T62" fmla="*/ 3 w 5"/>
                <a:gd name="T63" fmla="*/ 4 h 6"/>
                <a:gd name="T64" fmla="*/ 3 w 5"/>
                <a:gd name="T65" fmla="*/ 4 h 6"/>
                <a:gd name="T66" fmla="*/ 4 w 5"/>
                <a:gd name="T67" fmla="*/ 5 h 6"/>
                <a:gd name="T68" fmla="*/ 4 w 5"/>
                <a:gd name="T69" fmla="*/ 3 h 6"/>
                <a:gd name="T70" fmla="*/ 4 w 5"/>
                <a:gd name="T71" fmla="*/ 3 h 6"/>
                <a:gd name="T72" fmla="*/ 4 w 5"/>
                <a:gd name="T73" fmla="*/ 4 h 6"/>
                <a:gd name="T74" fmla="*/ 4 w 5"/>
                <a:gd name="T75" fmla="*/ 3 h 6"/>
                <a:gd name="T76" fmla="*/ 4 w 5"/>
                <a:gd name="T77" fmla="*/ 2 h 6"/>
                <a:gd name="T78" fmla="*/ 4 w 5"/>
                <a:gd name="T79" fmla="*/ 2 h 6"/>
                <a:gd name="T80" fmla="*/ 4 w 5"/>
                <a:gd name="T81" fmla="*/ 2 h 6"/>
                <a:gd name="T82" fmla="*/ 4 w 5"/>
                <a:gd name="T83" fmla="*/ 1 h 6"/>
                <a:gd name="T84" fmla="*/ 4 w 5"/>
                <a:gd name="T85" fmla="*/ 2 h 6"/>
                <a:gd name="T86" fmla="*/ 5 w 5"/>
                <a:gd name="T87" fmla="*/ 1 h 6"/>
                <a:gd name="T88" fmla="*/ 5 w 5"/>
                <a:gd name="T89" fmla="*/ 1 h 6"/>
                <a:gd name="T90" fmla="*/ 5 w 5"/>
                <a:gd name="T91" fmla="*/ 0 h 6"/>
                <a:gd name="T92" fmla="*/ 5 w 5"/>
                <a:gd name="T93" fmla="*/ 0 h 6"/>
                <a:gd name="T94" fmla="*/ 5 w 5"/>
                <a:gd name="T9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90" name="Freeform 3064"/>
            <p:cNvSpPr>
              <a:spLocks/>
            </p:cNvSpPr>
            <p:nvPr/>
          </p:nvSpPr>
          <p:spPr bwMode="auto">
            <a:xfrm>
              <a:off x="5473244" y="5295450"/>
              <a:ext cx="7405" cy="24694"/>
            </a:xfrm>
            <a:custGeom>
              <a:avLst/>
              <a:gdLst>
                <a:gd name="T0" fmla="*/ 0 w 5"/>
                <a:gd name="T1" fmla="*/ 15 h 16"/>
                <a:gd name="T2" fmla="*/ 0 w 5"/>
                <a:gd name="T3" fmla="*/ 15 h 16"/>
                <a:gd name="T4" fmla="*/ 0 w 5"/>
                <a:gd name="T5" fmla="*/ 15 h 16"/>
                <a:gd name="T6" fmla="*/ 0 w 5"/>
                <a:gd name="T7" fmla="*/ 15 h 16"/>
                <a:gd name="T8" fmla="*/ 1 w 5"/>
                <a:gd name="T9" fmla="*/ 16 h 16"/>
                <a:gd name="T10" fmla="*/ 1 w 5"/>
                <a:gd name="T11" fmla="*/ 14 h 16"/>
                <a:gd name="T12" fmla="*/ 1 w 5"/>
                <a:gd name="T13" fmla="*/ 14 h 16"/>
                <a:gd name="T14" fmla="*/ 1 w 5"/>
                <a:gd name="T15" fmla="*/ 14 h 16"/>
                <a:gd name="T16" fmla="*/ 1 w 5"/>
                <a:gd name="T17" fmla="*/ 14 h 16"/>
                <a:gd name="T18" fmla="*/ 1 w 5"/>
                <a:gd name="T19" fmla="*/ 14 h 16"/>
                <a:gd name="T20" fmla="*/ 1 w 5"/>
                <a:gd name="T21" fmla="*/ 13 h 16"/>
                <a:gd name="T22" fmla="*/ 2 w 5"/>
                <a:gd name="T23" fmla="*/ 13 h 16"/>
                <a:gd name="T24" fmla="*/ 2 w 5"/>
                <a:gd name="T25" fmla="*/ 13 h 16"/>
                <a:gd name="T26" fmla="*/ 2 w 5"/>
                <a:gd name="T27" fmla="*/ 13 h 16"/>
                <a:gd name="T28" fmla="*/ 2 w 5"/>
                <a:gd name="T29" fmla="*/ 13 h 16"/>
                <a:gd name="T30" fmla="*/ 2 w 5"/>
                <a:gd name="T31" fmla="*/ 13 h 16"/>
                <a:gd name="T32" fmla="*/ 2 w 5"/>
                <a:gd name="T33" fmla="*/ 12 h 16"/>
                <a:gd name="T34" fmla="*/ 2 w 5"/>
                <a:gd name="T35" fmla="*/ 11 h 16"/>
                <a:gd name="T36" fmla="*/ 2 w 5"/>
                <a:gd name="T37" fmla="*/ 11 h 16"/>
                <a:gd name="T38" fmla="*/ 2 w 5"/>
                <a:gd name="T39" fmla="*/ 11 h 16"/>
                <a:gd name="T40" fmla="*/ 2 w 5"/>
                <a:gd name="T41" fmla="*/ 11 h 16"/>
                <a:gd name="T42" fmla="*/ 3 w 5"/>
                <a:gd name="T43" fmla="*/ 10 h 16"/>
                <a:gd name="T44" fmla="*/ 3 w 5"/>
                <a:gd name="T45" fmla="*/ 10 h 16"/>
                <a:gd name="T46" fmla="*/ 3 w 5"/>
                <a:gd name="T47" fmla="*/ 10 h 16"/>
                <a:gd name="T48" fmla="*/ 3 w 5"/>
                <a:gd name="T49" fmla="*/ 9 h 16"/>
                <a:gd name="T50" fmla="*/ 3 w 5"/>
                <a:gd name="T51" fmla="*/ 8 h 16"/>
                <a:gd name="T52" fmla="*/ 3 w 5"/>
                <a:gd name="T53" fmla="*/ 7 h 16"/>
                <a:gd name="T54" fmla="*/ 3 w 5"/>
                <a:gd name="T55" fmla="*/ 8 h 16"/>
                <a:gd name="T56" fmla="*/ 3 w 5"/>
                <a:gd name="T57" fmla="*/ 7 h 16"/>
                <a:gd name="T58" fmla="*/ 3 w 5"/>
                <a:gd name="T59" fmla="*/ 7 h 16"/>
                <a:gd name="T60" fmla="*/ 3 w 5"/>
                <a:gd name="T61" fmla="*/ 7 h 16"/>
                <a:gd name="T62" fmla="*/ 4 w 5"/>
                <a:gd name="T63" fmla="*/ 6 h 16"/>
                <a:gd name="T64" fmla="*/ 4 w 5"/>
                <a:gd name="T65" fmla="*/ 6 h 16"/>
                <a:gd name="T66" fmla="*/ 4 w 5"/>
                <a:gd name="T67" fmla="*/ 5 h 16"/>
                <a:gd name="T68" fmla="*/ 4 w 5"/>
                <a:gd name="T69" fmla="*/ 5 h 16"/>
                <a:gd name="T70" fmla="*/ 4 w 5"/>
                <a:gd name="T71" fmla="*/ 4 h 16"/>
                <a:gd name="T72" fmla="*/ 4 w 5"/>
                <a:gd name="T73" fmla="*/ 4 h 16"/>
                <a:gd name="T74" fmla="*/ 4 w 5"/>
                <a:gd name="T75" fmla="*/ 4 h 16"/>
                <a:gd name="T76" fmla="*/ 4 w 5"/>
                <a:gd name="T77" fmla="*/ 4 h 16"/>
                <a:gd name="T78" fmla="*/ 5 w 5"/>
                <a:gd name="T79" fmla="*/ 3 h 16"/>
                <a:gd name="T80" fmla="*/ 5 w 5"/>
                <a:gd name="T81" fmla="*/ 3 h 16"/>
                <a:gd name="T82" fmla="*/ 5 w 5"/>
                <a:gd name="T83" fmla="*/ 3 h 16"/>
                <a:gd name="T84" fmla="*/ 5 w 5"/>
                <a:gd name="T85" fmla="*/ 2 h 16"/>
                <a:gd name="T86" fmla="*/ 5 w 5"/>
                <a:gd name="T87" fmla="*/ 2 h 16"/>
                <a:gd name="T88" fmla="*/ 5 w 5"/>
                <a:gd name="T89" fmla="*/ 2 h 16"/>
                <a:gd name="T90" fmla="*/ 5 w 5"/>
                <a:gd name="T91" fmla="*/ 0 h 16"/>
                <a:gd name="T92" fmla="*/ 5 w 5"/>
                <a:gd name="T93" fmla="*/ 0 h 16"/>
                <a:gd name="T94" fmla="*/ 5 w 5"/>
                <a:gd name="T95" fmla="*/ 0 h 16"/>
                <a:gd name="T96" fmla="*/ 5 w 5"/>
                <a:gd name="T9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6">
                  <a:moveTo>
                    <a:pt x="0" y="15"/>
                  </a:move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91" name="Freeform 3065"/>
            <p:cNvSpPr>
              <a:spLocks/>
            </p:cNvSpPr>
            <p:nvPr/>
          </p:nvSpPr>
          <p:spPr bwMode="auto">
            <a:xfrm>
              <a:off x="5480649" y="5209021"/>
              <a:ext cx="11108" cy="86429"/>
            </a:xfrm>
            <a:custGeom>
              <a:avLst/>
              <a:gdLst>
                <a:gd name="T0" fmla="*/ 0 w 7"/>
                <a:gd name="T1" fmla="*/ 54 h 54"/>
                <a:gd name="T2" fmla="*/ 1 w 7"/>
                <a:gd name="T3" fmla="*/ 53 h 54"/>
                <a:gd name="T4" fmla="*/ 1 w 7"/>
                <a:gd name="T5" fmla="*/ 52 h 54"/>
                <a:gd name="T6" fmla="*/ 1 w 7"/>
                <a:gd name="T7" fmla="*/ 50 h 54"/>
                <a:gd name="T8" fmla="*/ 1 w 7"/>
                <a:gd name="T9" fmla="*/ 50 h 54"/>
                <a:gd name="T10" fmla="*/ 1 w 7"/>
                <a:gd name="T11" fmla="*/ 49 h 54"/>
                <a:gd name="T12" fmla="*/ 1 w 7"/>
                <a:gd name="T13" fmla="*/ 48 h 54"/>
                <a:gd name="T14" fmla="*/ 1 w 7"/>
                <a:gd name="T15" fmla="*/ 48 h 54"/>
                <a:gd name="T16" fmla="*/ 2 w 7"/>
                <a:gd name="T17" fmla="*/ 46 h 54"/>
                <a:gd name="T18" fmla="*/ 2 w 7"/>
                <a:gd name="T19" fmla="*/ 45 h 54"/>
                <a:gd name="T20" fmla="*/ 2 w 7"/>
                <a:gd name="T21" fmla="*/ 45 h 54"/>
                <a:gd name="T22" fmla="*/ 2 w 7"/>
                <a:gd name="T23" fmla="*/ 43 h 54"/>
                <a:gd name="T24" fmla="*/ 2 w 7"/>
                <a:gd name="T25" fmla="*/ 43 h 54"/>
                <a:gd name="T26" fmla="*/ 2 w 7"/>
                <a:gd name="T27" fmla="*/ 43 h 54"/>
                <a:gd name="T28" fmla="*/ 2 w 7"/>
                <a:gd name="T29" fmla="*/ 42 h 54"/>
                <a:gd name="T30" fmla="*/ 2 w 7"/>
                <a:gd name="T31" fmla="*/ 42 h 54"/>
                <a:gd name="T32" fmla="*/ 3 w 7"/>
                <a:gd name="T33" fmla="*/ 40 h 54"/>
                <a:gd name="T34" fmla="*/ 3 w 7"/>
                <a:gd name="T35" fmla="*/ 40 h 54"/>
                <a:gd name="T36" fmla="*/ 3 w 7"/>
                <a:gd name="T37" fmla="*/ 38 h 54"/>
                <a:gd name="T38" fmla="*/ 3 w 7"/>
                <a:gd name="T39" fmla="*/ 37 h 54"/>
                <a:gd name="T40" fmla="*/ 3 w 7"/>
                <a:gd name="T41" fmla="*/ 35 h 54"/>
                <a:gd name="T42" fmla="*/ 3 w 7"/>
                <a:gd name="T43" fmla="*/ 34 h 54"/>
                <a:gd name="T44" fmla="*/ 3 w 7"/>
                <a:gd name="T45" fmla="*/ 33 h 54"/>
                <a:gd name="T46" fmla="*/ 4 w 7"/>
                <a:gd name="T47" fmla="*/ 34 h 54"/>
                <a:gd name="T48" fmla="*/ 4 w 7"/>
                <a:gd name="T49" fmla="*/ 32 h 54"/>
                <a:gd name="T50" fmla="*/ 4 w 7"/>
                <a:gd name="T51" fmla="*/ 31 h 54"/>
                <a:gd name="T52" fmla="*/ 4 w 7"/>
                <a:gd name="T53" fmla="*/ 30 h 54"/>
                <a:gd name="T54" fmla="*/ 4 w 7"/>
                <a:gd name="T55" fmla="*/ 29 h 54"/>
                <a:gd name="T56" fmla="*/ 4 w 7"/>
                <a:gd name="T57" fmla="*/ 27 h 54"/>
                <a:gd name="T58" fmla="*/ 4 w 7"/>
                <a:gd name="T59" fmla="*/ 25 h 54"/>
                <a:gd name="T60" fmla="*/ 5 w 7"/>
                <a:gd name="T61" fmla="*/ 24 h 54"/>
                <a:gd name="T62" fmla="*/ 5 w 7"/>
                <a:gd name="T63" fmla="*/ 22 h 54"/>
                <a:gd name="T64" fmla="*/ 5 w 7"/>
                <a:gd name="T65" fmla="*/ 21 h 54"/>
                <a:gd name="T66" fmla="*/ 5 w 7"/>
                <a:gd name="T67" fmla="*/ 20 h 54"/>
                <a:gd name="T68" fmla="*/ 5 w 7"/>
                <a:gd name="T69" fmla="*/ 19 h 54"/>
                <a:gd name="T70" fmla="*/ 5 w 7"/>
                <a:gd name="T71" fmla="*/ 18 h 54"/>
                <a:gd name="T72" fmla="*/ 6 w 7"/>
                <a:gd name="T73" fmla="*/ 16 h 54"/>
                <a:gd name="T74" fmla="*/ 6 w 7"/>
                <a:gd name="T75" fmla="*/ 14 h 54"/>
                <a:gd name="T76" fmla="*/ 6 w 7"/>
                <a:gd name="T77" fmla="*/ 14 h 54"/>
                <a:gd name="T78" fmla="*/ 6 w 7"/>
                <a:gd name="T79" fmla="*/ 13 h 54"/>
                <a:gd name="T80" fmla="*/ 6 w 7"/>
                <a:gd name="T81" fmla="*/ 12 h 54"/>
                <a:gd name="T82" fmla="*/ 6 w 7"/>
                <a:gd name="T83" fmla="*/ 11 h 54"/>
                <a:gd name="T84" fmla="*/ 6 w 7"/>
                <a:gd name="T85" fmla="*/ 7 h 54"/>
                <a:gd name="T86" fmla="*/ 7 w 7"/>
                <a:gd name="T87" fmla="*/ 7 h 54"/>
                <a:gd name="T88" fmla="*/ 7 w 7"/>
                <a:gd name="T89" fmla="*/ 5 h 54"/>
                <a:gd name="T90" fmla="*/ 7 w 7"/>
                <a:gd name="T91" fmla="*/ 4 h 54"/>
                <a:gd name="T92" fmla="*/ 7 w 7"/>
                <a:gd name="T93" fmla="*/ 2 h 54"/>
                <a:gd name="T94" fmla="*/ 7 w 7"/>
                <a:gd name="T95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54">
                  <a:moveTo>
                    <a:pt x="0" y="54"/>
                  </a:moveTo>
                  <a:lnTo>
                    <a:pt x="0" y="54"/>
                  </a:lnTo>
                  <a:lnTo>
                    <a:pt x="0" y="53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92" name="Freeform 3066"/>
            <p:cNvSpPr>
              <a:spLocks/>
            </p:cNvSpPr>
            <p:nvPr/>
          </p:nvSpPr>
          <p:spPr bwMode="auto">
            <a:xfrm>
              <a:off x="5491757" y="5120533"/>
              <a:ext cx="9256" cy="88488"/>
            </a:xfrm>
            <a:custGeom>
              <a:avLst/>
              <a:gdLst>
                <a:gd name="T0" fmla="*/ 0 w 6"/>
                <a:gd name="T1" fmla="*/ 55 h 56"/>
                <a:gd name="T2" fmla="*/ 0 w 6"/>
                <a:gd name="T3" fmla="*/ 54 h 56"/>
                <a:gd name="T4" fmla="*/ 1 w 6"/>
                <a:gd name="T5" fmla="*/ 53 h 56"/>
                <a:gd name="T6" fmla="*/ 1 w 6"/>
                <a:gd name="T7" fmla="*/ 51 h 56"/>
                <a:gd name="T8" fmla="*/ 1 w 6"/>
                <a:gd name="T9" fmla="*/ 49 h 56"/>
                <a:gd name="T10" fmla="*/ 1 w 6"/>
                <a:gd name="T11" fmla="*/ 49 h 56"/>
                <a:gd name="T12" fmla="*/ 1 w 6"/>
                <a:gd name="T13" fmla="*/ 50 h 56"/>
                <a:gd name="T14" fmla="*/ 1 w 6"/>
                <a:gd name="T15" fmla="*/ 47 h 56"/>
                <a:gd name="T16" fmla="*/ 1 w 6"/>
                <a:gd name="T17" fmla="*/ 44 h 56"/>
                <a:gd name="T18" fmla="*/ 2 w 6"/>
                <a:gd name="T19" fmla="*/ 41 h 56"/>
                <a:gd name="T20" fmla="*/ 2 w 6"/>
                <a:gd name="T21" fmla="*/ 41 h 56"/>
                <a:gd name="T22" fmla="*/ 2 w 6"/>
                <a:gd name="T23" fmla="*/ 42 h 56"/>
                <a:gd name="T24" fmla="*/ 2 w 6"/>
                <a:gd name="T25" fmla="*/ 41 h 56"/>
                <a:gd name="T26" fmla="*/ 2 w 6"/>
                <a:gd name="T27" fmla="*/ 39 h 56"/>
                <a:gd name="T28" fmla="*/ 2 w 6"/>
                <a:gd name="T29" fmla="*/ 37 h 56"/>
                <a:gd name="T30" fmla="*/ 2 w 6"/>
                <a:gd name="T31" fmla="*/ 37 h 56"/>
                <a:gd name="T32" fmla="*/ 2 w 6"/>
                <a:gd name="T33" fmla="*/ 37 h 56"/>
                <a:gd name="T34" fmla="*/ 2 w 6"/>
                <a:gd name="T35" fmla="*/ 35 h 56"/>
                <a:gd name="T36" fmla="*/ 3 w 6"/>
                <a:gd name="T37" fmla="*/ 33 h 56"/>
                <a:gd name="T38" fmla="*/ 3 w 6"/>
                <a:gd name="T39" fmla="*/ 31 h 56"/>
                <a:gd name="T40" fmla="*/ 3 w 6"/>
                <a:gd name="T41" fmla="*/ 29 h 56"/>
                <a:gd name="T42" fmla="*/ 3 w 6"/>
                <a:gd name="T43" fmla="*/ 27 h 56"/>
                <a:gd name="T44" fmla="*/ 3 w 6"/>
                <a:gd name="T45" fmla="*/ 27 h 56"/>
                <a:gd name="T46" fmla="*/ 3 w 6"/>
                <a:gd name="T47" fmla="*/ 25 h 56"/>
                <a:gd name="T48" fmla="*/ 3 w 6"/>
                <a:gd name="T49" fmla="*/ 25 h 56"/>
                <a:gd name="T50" fmla="*/ 4 w 6"/>
                <a:gd name="T51" fmla="*/ 22 h 56"/>
                <a:gd name="T52" fmla="*/ 4 w 6"/>
                <a:gd name="T53" fmla="*/ 20 h 56"/>
                <a:gd name="T54" fmla="*/ 4 w 6"/>
                <a:gd name="T55" fmla="*/ 20 h 56"/>
                <a:gd name="T56" fmla="*/ 4 w 6"/>
                <a:gd name="T57" fmla="*/ 18 h 56"/>
                <a:gd name="T58" fmla="*/ 4 w 6"/>
                <a:gd name="T59" fmla="*/ 16 h 56"/>
                <a:gd name="T60" fmla="*/ 4 w 6"/>
                <a:gd name="T61" fmla="*/ 15 h 56"/>
                <a:gd name="T62" fmla="*/ 4 w 6"/>
                <a:gd name="T63" fmla="*/ 15 h 56"/>
                <a:gd name="T64" fmla="*/ 5 w 6"/>
                <a:gd name="T65" fmla="*/ 13 h 56"/>
                <a:gd name="T66" fmla="*/ 5 w 6"/>
                <a:gd name="T67" fmla="*/ 13 h 56"/>
                <a:gd name="T68" fmla="*/ 5 w 6"/>
                <a:gd name="T69" fmla="*/ 12 h 56"/>
                <a:gd name="T70" fmla="*/ 5 w 6"/>
                <a:gd name="T71" fmla="*/ 10 h 56"/>
                <a:gd name="T72" fmla="*/ 5 w 6"/>
                <a:gd name="T73" fmla="*/ 10 h 56"/>
                <a:gd name="T74" fmla="*/ 5 w 6"/>
                <a:gd name="T75" fmla="*/ 7 h 56"/>
                <a:gd name="T76" fmla="*/ 5 w 6"/>
                <a:gd name="T77" fmla="*/ 7 h 56"/>
                <a:gd name="T78" fmla="*/ 5 w 6"/>
                <a:gd name="T79" fmla="*/ 7 h 56"/>
                <a:gd name="T80" fmla="*/ 5 w 6"/>
                <a:gd name="T81" fmla="*/ 6 h 56"/>
                <a:gd name="T82" fmla="*/ 6 w 6"/>
                <a:gd name="T83" fmla="*/ 5 h 56"/>
                <a:gd name="T84" fmla="*/ 6 w 6"/>
                <a:gd name="T85" fmla="*/ 3 h 56"/>
                <a:gd name="T86" fmla="*/ 6 w 6"/>
                <a:gd name="T87" fmla="*/ 3 h 56"/>
                <a:gd name="T88" fmla="*/ 6 w 6"/>
                <a:gd name="T89" fmla="*/ 3 h 56"/>
                <a:gd name="T90" fmla="*/ 6 w 6"/>
                <a:gd name="T91" fmla="*/ 1 h 56"/>
                <a:gd name="T92" fmla="*/ 6 w 6"/>
                <a:gd name="T93" fmla="*/ 1 h 56"/>
                <a:gd name="T94" fmla="*/ 6 w 6"/>
                <a:gd name="T9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56">
                  <a:moveTo>
                    <a:pt x="0" y="56"/>
                  </a:move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1" y="53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93" name="Freeform 3067"/>
            <p:cNvSpPr>
              <a:spLocks/>
            </p:cNvSpPr>
            <p:nvPr/>
          </p:nvSpPr>
          <p:spPr bwMode="auto">
            <a:xfrm>
              <a:off x="5501013" y="5104070"/>
              <a:ext cx="9257" cy="16463"/>
            </a:xfrm>
            <a:custGeom>
              <a:avLst/>
              <a:gdLst>
                <a:gd name="T0" fmla="*/ 0 w 5"/>
                <a:gd name="T1" fmla="*/ 10 h 10"/>
                <a:gd name="T2" fmla="*/ 1 w 5"/>
                <a:gd name="T3" fmla="*/ 9 h 10"/>
                <a:gd name="T4" fmla="*/ 1 w 5"/>
                <a:gd name="T5" fmla="*/ 8 h 10"/>
                <a:gd name="T6" fmla="*/ 1 w 5"/>
                <a:gd name="T7" fmla="*/ 7 h 10"/>
                <a:gd name="T8" fmla="*/ 1 w 5"/>
                <a:gd name="T9" fmla="*/ 6 h 10"/>
                <a:gd name="T10" fmla="*/ 1 w 5"/>
                <a:gd name="T11" fmla="*/ 7 h 10"/>
                <a:gd name="T12" fmla="*/ 1 w 5"/>
                <a:gd name="T13" fmla="*/ 5 h 10"/>
                <a:gd name="T14" fmla="*/ 1 w 5"/>
                <a:gd name="T15" fmla="*/ 3 h 10"/>
                <a:gd name="T16" fmla="*/ 1 w 5"/>
                <a:gd name="T17" fmla="*/ 3 h 10"/>
                <a:gd name="T18" fmla="*/ 2 w 5"/>
                <a:gd name="T19" fmla="*/ 4 h 10"/>
                <a:gd name="T20" fmla="*/ 2 w 5"/>
                <a:gd name="T21" fmla="*/ 2 h 10"/>
                <a:gd name="T22" fmla="*/ 2 w 5"/>
                <a:gd name="T23" fmla="*/ 2 h 10"/>
                <a:gd name="T24" fmla="*/ 2 w 5"/>
                <a:gd name="T25" fmla="*/ 2 h 10"/>
                <a:gd name="T26" fmla="*/ 2 w 5"/>
                <a:gd name="T27" fmla="*/ 1 h 10"/>
                <a:gd name="T28" fmla="*/ 2 w 5"/>
                <a:gd name="T29" fmla="*/ 1 h 10"/>
                <a:gd name="T30" fmla="*/ 2 w 5"/>
                <a:gd name="T31" fmla="*/ 1 h 10"/>
                <a:gd name="T32" fmla="*/ 2 w 5"/>
                <a:gd name="T33" fmla="*/ 1 h 10"/>
                <a:gd name="T34" fmla="*/ 2 w 5"/>
                <a:gd name="T35" fmla="*/ 1 h 10"/>
                <a:gd name="T36" fmla="*/ 2 w 5"/>
                <a:gd name="T37" fmla="*/ 1 h 10"/>
                <a:gd name="T38" fmla="*/ 2 w 5"/>
                <a:gd name="T39" fmla="*/ 1 h 10"/>
                <a:gd name="T40" fmla="*/ 3 w 5"/>
                <a:gd name="T41" fmla="*/ 1 h 10"/>
                <a:gd name="T42" fmla="*/ 3 w 5"/>
                <a:gd name="T43" fmla="*/ 1 h 10"/>
                <a:gd name="T44" fmla="*/ 3 w 5"/>
                <a:gd name="T45" fmla="*/ 1 h 10"/>
                <a:gd name="T46" fmla="*/ 3 w 5"/>
                <a:gd name="T47" fmla="*/ 0 h 10"/>
                <a:gd name="T48" fmla="*/ 3 w 5"/>
                <a:gd name="T49" fmla="*/ 0 h 10"/>
                <a:gd name="T50" fmla="*/ 3 w 5"/>
                <a:gd name="T51" fmla="*/ 1 h 10"/>
                <a:gd name="T52" fmla="*/ 3 w 5"/>
                <a:gd name="T53" fmla="*/ 0 h 10"/>
                <a:gd name="T54" fmla="*/ 3 w 5"/>
                <a:gd name="T55" fmla="*/ 0 h 10"/>
                <a:gd name="T56" fmla="*/ 3 w 5"/>
                <a:gd name="T57" fmla="*/ 2 h 10"/>
                <a:gd name="T58" fmla="*/ 3 w 5"/>
                <a:gd name="T59" fmla="*/ 2 h 10"/>
                <a:gd name="T60" fmla="*/ 4 w 5"/>
                <a:gd name="T61" fmla="*/ 2 h 10"/>
                <a:gd name="T62" fmla="*/ 4 w 5"/>
                <a:gd name="T63" fmla="*/ 2 h 10"/>
                <a:gd name="T64" fmla="*/ 4 w 5"/>
                <a:gd name="T65" fmla="*/ 2 h 10"/>
                <a:gd name="T66" fmla="*/ 4 w 5"/>
                <a:gd name="T67" fmla="*/ 2 h 10"/>
                <a:gd name="T68" fmla="*/ 4 w 5"/>
                <a:gd name="T69" fmla="*/ 2 h 10"/>
                <a:gd name="T70" fmla="*/ 4 w 5"/>
                <a:gd name="T71" fmla="*/ 3 h 10"/>
                <a:gd name="T72" fmla="*/ 4 w 5"/>
                <a:gd name="T73" fmla="*/ 2 h 10"/>
                <a:gd name="T74" fmla="*/ 4 w 5"/>
                <a:gd name="T75" fmla="*/ 2 h 10"/>
                <a:gd name="T76" fmla="*/ 4 w 5"/>
                <a:gd name="T77" fmla="*/ 4 h 10"/>
                <a:gd name="T78" fmla="*/ 4 w 5"/>
                <a:gd name="T79" fmla="*/ 4 h 10"/>
                <a:gd name="T80" fmla="*/ 4 w 5"/>
                <a:gd name="T81" fmla="*/ 5 h 10"/>
                <a:gd name="T82" fmla="*/ 4 w 5"/>
                <a:gd name="T83" fmla="*/ 5 h 10"/>
                <a:gd name="T84" fmla="*/ 5 w 5"/>
                <a:gd name="T85" fmla="*/ 5 h 10"/>
                <a:gd name="T86" fmla="*/ 5 w 5"/>
                <a:gd name="T87" fmla="*/ 5 h 10"/>
                <a:gd name="T88" fmla="*/ 5 w 5"/>
                <a:gd name="T89" fmla="*/ 6 h 10"/>
                <a:gd name="T90" fmla="*/ 5 w 5"/>
                <a:gd name="T91" fmla="*/ 6 h 10"/>
                <a:gd name="T92" fmla="*/ 5 w 5"/>
                <a:gd name="T93" fmla="*/ 7 h 10"/>
                <a:gd name="T94" fmla="*/ 5 w 5"/>
                <a:gd name="T9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94" name="Freeform 3068"/>
            <p:cNvSpPr>
              <a:spLocks/>
            </p:cNvSpPr>
            <p:nvPr/>
          </p:nvSpPr>
          <p:spPr bwMode="auto">
            <a:xfrm>
              <a:off x="5510270" y="5114360"/>
              <a:ext cx="3703" cy="59677"/>
            </a:xfrm>
            <a:custGeom>
              <a:avLst/>
              <a:gdLst>
                <a:gd name="T0" fmla="*/ 0 w 3"/>
                <a:gd name="T1" fmla="*/ 1 h 37"/>
                <a:gd name="T2" fmla="*/ 0 w 3"/>
                <a:gd name="T3" fmla="*/ 1 h 37"/>
                <a:gd name="T4" fmla="*/ 0 w 3"/>
                <a:gd name="T5" fmla="*/ 1 h 37"/>
                <a:gd name="T6" fmla="*/ 0 w 3"/>
                <a:gd name="T7" fmla="*/ 1 h 37"/>
                <a:gd name="T8" fmla="*/ 0 w 3"/>
                <a:gd name="T9" fmla="*/ 2 h 37"/>
                <a:gd name="T10" fmla="*/ 0 w 3"/>
                <a:gd name="T11" fmla="*/ 2 h 37"/>
                <a:gd name="T12" fmla="*/ 0 w 3"/>
                <a:gd name="T13" fmla="*/ 4 h 37"/>
                <a:gd name="T14" fmla="*/ 0 w 3"/>
                <a:gd name="T15" fmla="*/ 4 h 37"/>
                <a:gd name="T16" fmla="*/ 1 w 3"/>
                <a:gd name="T17" fmla="*/ 6 h 37"/>
                <a:gd name="T18" fmla="*/ 1 w 3"/>
                <a:gd name="T19" fmla="*/ 6 h 37"/>
                <a:gd name="T20" fmla="*/ 1 w 3"/>
                <a:gd name="T21" fmla="*/ 7 h 37"/>
                <a:gd name="T22" fmla="*/ 1 w 3"/>
                <a:gd name="T23" fmla="*/ 7 h 37"/>
                <a:gd name="T24" fmla="*/ 1 w 3"/>
                <a:gd name="T25" fmla="*/ 9 h 37"/>
                <a:gd name="T26" fmla="*/ 1 w 3"/>
                <a:gd name="T27" fmla="*/ 9 h 37"/>
                <a:gd name="T28" fmla="*/ 1 w 3"/>
                <a:gd name="T29" fmla="*/ 10 h 37"/>
                <a:gd name="T30" fmla="*/ 1 w 3"/>
                <a:gd name="T31" fmla="*/ 10 h 37"/>
                <a:gd name="T32" fmla="*/ 1 w 3"/>
                <a:gd name="T33" fmla="*/ 11 h 37"/>
                <a:gd name="T34" fmla="*/ 1 w 3"/>
                <a:gd name="T35" fmla="*/ 11 h 37"/>
                <a:gd name="T36" fmla="*/ 1 w 3"/>
                <a:gd name="T37" fmla="*/ 12 h 37"/>
                <a:gd name="T38" fmla="*/ 1 w 3"/>
                <a:gd name="T39" fmla="*/ 12 h 37"/>
                <a:gd name="T40" fmla="*/ 2 w 3"/>
                <a:gd name="T41" fmla="*/ 13 h 37"/>
                <a:gd name="T42" fmla="*/ 2 w 3"/>
                <a:gd name="T43" fmla="*/ 13 h 37"/>
                <a:gd name="T44" fmla="*/ 2 w 3"/>
                <a:gd name="T45" fmla="*/ 15 h 37"/>
                <a:gd name="T46" fmla="*/ 2 w 3"/>
                <a:gd name="T47" fmla="*/ 15 h 37"/>
                <a:gd name="T48" fmla="*/ 2 w 3"/>
                <a:gd name="T49" fmla="*/ 16 h 37"/>
                <a:gd name="T50" fmla="*/ 2 w 3"/>
                <a:gd name="T51" fmla="*/ 16 h 37"/>
                <a:gd name="T52" fmla="*/ 2 w 3"/>
                <a:gd name="T53" fmla="*/ 18 h 37"/>
                <a:gd name="T54" fmla="*/ 2 w 3"/>
                <a:gd name="T55" fmla="*/ 18 h 37"/>
                <a:gd name="T56" fmla="*/ 2 w 3"/>
                <a:gd name="T57" fmla="*/ 20 h 37"/>
                <a:gd name="T58" fmla="*/ 2 w 3"/>
                <a:gd name="T59" fmla="*/ 20 h 37"/>
                <a:gd name="T60" fmla="*/ 2 w 3"/>
                <a:gd name="T61" fmla="*/ 21 h 37"/>
                <a:gd name="T62" fmla="*/ 2 w 3"/>
                <a:gd name="T63" fmla="*/ 21 h 37"/>
                <a:gd name="T64" fmla="*/ 2 w 3"/>
                <a:gd name="T65" fmla="*/ 23 h 37"/>
                <a:gd name="T66" fmla="*/ 2 w 3"/>
                <a:gd name="T67" fmla="*/ 23 h 37"/>
                <a:gd name="T68" fmla="*/ 3 w 3"/>
                <a:gd name="T69" fmla="*/ 25 h 37"/>
                <a:gd name="T70" fmla="*/ 3 w 3"/>
                <a:gd name="T71" fmla="*/ 25 h 37"/>
                <a:gd name="T72" fmla="*/ 3 w 3"/>
                <a:gd name="T73" fmla="*/ 27 h 37"/>
                <a:gd name="T74" fmla="*/ 3 w 3"/>
                <a:gd name="T75" fmla="*/ 27 h 37"/>
                <a:gd name="T76" fmla="*/ 3 w 3"/>
                <a:gd name="T77" fmla="*/ 29 h 37"/>
                <a:gd name="T78" fmla="*/ 3 w 3"/>
                <a:gd name="T79" fmla="*/ 29 h 37"/>
                <a:gd name="T80" fmla="*/ 3 w 3"/>
                <a:gd name="T81" fmla="*/ 31 h 37"/>
                <a:gd name="T82" fmla="*/ 3 w 3"/>
                <a:gd name="T83" fmla="*/ 31 h 37"/>
                <a:gd name="T84" fmla="*/ 3 w 3"/>
                <a:gd name="T85" fmla="*/ 32 h 37"/>
                <a:gd name="T86" fmla="*/ 3 w 3"/>
                <a:gd name="T87" fmla="*/ 32 h 37"/>
                <a:gd name="T88" fmla="*/ 3 w 3"/>
                <a:gd name="T89" fmla="*/ 35 h 37"/>
                <a:gd name="T90" fmla="*/ 3 w 3"/>
                <a:gd name="T91" fmla="*/ 35 h 37"/>
                <a:gd name="T92" fmla="*/ 3 w 3"/>
                <a:gd name="T93" fmla="*/ 37 h 37"/>
                <a:gd name="T94" fmla="*/ 3 w 3"/>
                <a:gd name="T9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" h="37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95" name="Freeform 3069"/>
            <p:cNvSpPr>
              <a:spLocks/>
            </p:cNvSpPr>
            <p:nvPr/>
          </p:nvSpPr>
          <p:spPr bwMode="auto">
            <a:xfrm>
              <a:off x="5513972" y="5174037"/>
              <a:ext cx="7405" cy="80256"/>
            </a:xfrm>
            <a:custGeom>
              <a:avLst/>
              <a:gdLst>
                <a:gd name="T0" fmla="*/ 1 w 4"/>
                <a:gd name="T1" fmla="*/ 0 h 51"/>
                <a:gd name="T2" fmla="*/ 1 w 4"/>
                <a:gd name="T3" fmla="*/ 0 h 51"/>
                <a:gd name="T4" fmla="*/ 1 w 4"/>
                <a:gd name="T5" fmla="*/ 3 h 51"/>
                <a:gd name="T6" fmla="*/ 1 w 4"/>
                <a:gd name="T7" fmla="*/ 3 h 51"/>
                <a:gd name="T8" fmla="*/ 1 w 4"/>
                <a:gd name="T9" fmla="*/ 6 h 51"/>
                <a:gd name="T10" fmla="*/ 1 w 4"/>
                <a:gd name="T11" fmla="*/ 6 h 51"/>
                <a:gd name="T12" fmla="*/ 1 w 4"/>
                <a:gd name="T13" fmla="*/ 8 h 51"/>
                <a:gd name="T14" fmla="*/ 1 w 4"/>
                <a:gd name="T15" fmla="*/ 8 h 51"/>
                <a:gd name="T16" fmla="*/ 1 w 4"/>
                <a:gd name="T17" fmla="*/ 10 h 51"/>
                <a:gd name="T18" fmla="*/ 1 w 4"/>
                <a:gd name="T19" fmla="*/ 10 h 51"/>
                <a:gd name="T20" fmla="*/ 1 w 4"/>
                <a:gd name="T21" fmla="*/ 11 h 51"/>
                <a:gd name="T22" fmla="*/ 1 w 4"/>
                <a:gd name="T23" fmla="*/ 11 h 51"/>
                <a:gd name="T24" fmla="*/ 2 w 4"/>
                <a:gd name="T25" fmla="*/ 13 h 51"/>
                <a:gd name="T26" fmla="*/ 2 w 4"/>
                <a:gd name="T27" fmla="*/ 13 h 51"/>
                <a:gd name="T28" fmla="*/ 2 w 4"/>
                <a:gd name="T29" fmla="*/ 15 h 51"/>
                <a:gd name="T30" fmla="*/ 2 w 4"/>
                <a:gd name="T31" fmla="*/ 15 h 51"/>
                <a:gd name="T32" fmla="*/ 2 w 4"/>
                <a:gd name="T33" fmla="*/ 17 h 51"/>
                <a:gd name="T34" fmla="*/ 2 w 4"/>
                <a:gd name="T35" fmla="*/ 17 h 51"/>
                <a:gd name="T36" fmla="*/ 2 w 4"/>
                <a:gd name="T37" fmla="*/ 20 h 51"/>
                <a:gd name="T38" fmla="*/ 2 w 4"/>
                <a:gd name="T39" fmla="*/ 20 h 51"/>
                <a:gd name="T40" fmla="*/ 2 w 4"/>
                <a:gd name="T41" fmla="*/ 21 h 51"/>
                <a:gd name="T42" fmla="*/ 2 w 4"/>
                <a:gd name="T43" fmla="*/ 21 h 51"/>
                <a:gd name="T44" fmla="*/ 2 w 4"/>
                <a:gd name="T45" fmla="*/ 24 h 51"/>
                <a:gd name="T46" fmla="*/ 2 w 4"/>
                <a:gd name="T47" fmla="*/ 24 h 51"/>
                <a:gd name="T48" fmla="*/ 2 w 4"/>
                <a:gd name="T49" fmla="*/ 27 h 51"/>
                <a:gd name="T50" fmla="*/ 2 w 4"/>
                <a:gd name="T51" fmla="*/ 27 h 51"/>
                <a:gd name="T52" fmla="*/ 3 w 4"/>
                <a:gd name="T53" fmla="*/ 29 h 51"/>
                <a:gd name="T54" fmla="*/ 3 w 4"/>
                <a:gd name="T55" fmla="*/ 29 h 51"/>
                <a:gd name="T56" fmla="*/ 3 w 4"/>
                <a:gd name="T57" fmla="*/ 30 h 51"/>
                <a:gd name="T58" fmla="*/ 3 w 4"/>
                <a:gd name="T59" fmla="*/ 30 h 51"/>
                <a:gd name="T60" fmla="*/ 3 w 4"/>
                <a:gd name="T61" fmla="*/ 32 h 51"/>
                <a:gd name="T62" fmla="*/ 3 w 4"/>
                <a:gd name="T63" fmla="*/ 32 h 51"/>
                <a:gd name="T64" fmla="*/ 3 w 4"/>
                <a:gd name="T65" fmla="*/ 35 h 51"/>
                <a:gd name="T66" fmla="*/ 3 w 4"/>
                <a:gd name="T67" fmla="*/ 35 h 51"/>
                <a:gd name="T68" fmla="*/ 3 w 4"/>
                <a:gd name="T69" fmla="*/ 37 h 51"/>
                <a:gd name="T70" fmla="*/ 3 w 4"/>
                <a:gd name="T71" fmla="*/ 37 h 51"/>
                <a:gd name="T72" fmla="*/ 3 w 4"/>
                <a:gd name="T73" fmla="*/ 40 h 51"/>
                <a:gd name="T74" fmla="*/ 3 w 4"/>
                <a:gd name="T75" fmla="*/ 40 h 51"/>
                <a:gd name="T76" fmla="*/ 3 w 4"/>
                <a:gd name="T77" fmla="*/ 42 h 51"/>
                <a:gd name="T78" fmla="*/ 3 w 4"/>
                <a:gd name="T79" fmla="*/ 42 h 51"/>
                <a:gd name="T80" fmla="*/ 4 w 4"/>
                <a:gd name="T81" fmla="*/ 45 h 51"/>
                <a:gd name="T82" fmla="*/ 4 w 4"/>
                <a:gd name="T83" fmla="*/ 45 h 51"/>
                <a:gd name="T84" fmla="*/ 4 w 4"/>
                <a:gd name="T85" fmla="*/ 46 h 51"/>
                <a:gd name="T86" fmla="*/ 4 w 4"/>
                <a:gd name="T87" fmla="*/ 46 h 51"/>
                <a:gd name="T88" fmla="*/ 4 w 4"/>
                <a:gd name="T89" fmla="*/ 48 h 51"/>
                <a:gd name="T90" fmla="*/ 4 w 4"/>
                <a:gd name="T91" fmla="*/ 48 h 51"/>
                <a:gd name="T92" fmla="*/ 4 w 4"/>
                <a:gd name="T93" fmla="*/ 50 h 51"/>
                <a:gd name="T94" fmla="*/ 4 w 4"/>
                <a:gd name="T95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51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5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96" name="Freeform 3070"/>
            <p:cNvSpPr>
              <a:spLocks/>
            </p:cNvSpPr>
            <p:nvPr/>
          </p:nvSpPr>
          <p:spPr bwMode="auto">
            <a:xfrm>
              <a:off x="5521377" y="5254293"/>
              <a:ext cx="5553" cy="61735"/>
            </a:xfrm>
            <a:custGeom>
              <a:avLst/>
              <a:gdLst>
                <a:gd name="T0" fmla="*/ 0 w 4"/>
                <a:gd name="T1" fmla="*/ 0 h 39"/>
                <a:gd name="T2" fmla="*/ 0 w 4"/>
                <a:gd name="T3" fmla="*/ 0 h 39"/>
                <a:gd name="T4" fmla="*/ 0 w 4"/>
                <a:gd name="T5" fmla="*/ 2 h 39"/>
                <a:gd name="T6" fmla="*/ 0 w 4"/>
                <a:gd name="T7" fmla="*/ 2 h 39"/>
                <a:gd name="T8" fmla="*/ 1 w 4"/>
                <a:gd name="T9" fmla="*/ 5 h 39"/>
                <a:gd name="T10" fmla="*/ 1 w 4"/>
                <a:gd name="T11" fmla="*/ 5 h 39"/>
                <a:gd name="T12" fmla="*/ 1 w 4"/>
                <a:gd name="T13" fmla="*/ 8 h 39"/>
                <a:gd name="T14" fmla="*/ 1 w 4"/>
                <a:gd name="T15" fmla="*/ 8 h 39"/>
                <a:gd name="T16" fmla="*/ 1 w 4"/>
                <a:gd name="T17" fmla="*/ 9 h 39"/>
                <a:gd name="T18" fmla="*/ 1 w 4"/>
                <a:gd name="T19" fmla="*/ 9 h 39"/>
                <a:gd name="T20" fmla="*/ 1 w 4"/>
                <a:gd name="T21" fmla="*/ 11 h 39"/>
                <a:gd name="T22" fmla="*/ 1 w 4"/>
                <a:gd name="T23" fmla="*/ 11 h 39"/>
                <a:gd name="T24" fmla="*/ 1 w 4"/>
                <a:gd name="T25" fmla="*/ 13 h 39"/>
                <a:gd name="T26" fmla="*/ 1 w 4"/>
                <a:gd name="T27" fmla="*/ 13 h 39"/>
                <a:gd name="T28" fmla="*/ 1 w 4"/>
                <a:gd name="T29" fmla="*/ 14 h 39"/>
                <a:gd name="T30" fmla="*/ 1 w 4"/>
                <a:gd name="T31" fmla="*/ 14 h 39"/>
                <a:gd name="T32" fmla="*/ 1 w 4"/>
                <a:gd name="T33" fmla="*/ 16 h 39"/>
                <a:gd name="T34" fmla="*/ 1 w 4"/>
                <a:gd name="T35" fmla="*/ 16 h 39"/>
                <a:gd name="T36" fmla="*/ 2 w 4"/>
                <a:gd name="T37" fmla="*/ 18 h 39"/>
                <a:gd name="T38" fmla="*/ 2 w 4"/>
                <a:gd name="T39" fmla="*/ 18 h 39"/>
                <a:gd name="T40" fmla="*/ 2 w 4"/>
                <a:gd name="T41" fmla="*/ 20 h 39"/>
                <a:gd name="T42" fmla="*/ 2 w 4"/>
                <a:gd name="T43" fmla="*/ 20 h 39"/>
                <a:gd name="T44" fmla="*/ 2 w 4"/>
                <a:gd name="T45" fmla="*/ 21 h 39"/>
                <a:gd name="T46" fmla="*/ 2 w 4"/>
                <a:gd name="T47" fmla="*/ 21 h 39"/>
                <a:gd name="T48" fmla="*/ 2 w 4"/>
                <a:gd name="T49" fmla="*/ 24 h 39"/>
                <a:gd name="T50" fmla="*/ 2 w 4"/>
                <a:gd name="T51" fmla="*/ 24 h 39"/>
                <a:gd name="T52" fmla="*/ 2 w 4"/>
                <a:gd name="T53" fmla="*/ 26 h 39"/>
                <a:gd name="T54" fmla="*/ 2 w 4"/>
                <a:gd name="T55" fmla="*/ 26 h 39"/>
                <a:gd name="T56" fmla="*/ 2 w 4"/>
                <a:gd name="T57" fmla="*/ 27 h 39"/>
                <a:gd name="T58" fmla="*/ 2 w 4"/>
                <a:gd name="T59" fmla="*/ 27 h 39"/>
                <a:gd name="T60" fmla="*/ 2 w 4"/>
                <a:gd name="T61" fmla="*/ 28 h 39"/>
                <a:gd name="T62" fmla="*/ 3 w 4"/>
                <a:gd name="T63" fmla="*/ 30 h 39"/>
                <a:gd name="T64" fmla="*/ 3 w 4"/>
                <a:gd name="T65" fmla="*/ 30 h 39"/>
                <a:gd name="T66" fmla="*/ 3 w 4"/>
                <a:gd name="T67" fmla="*/ 32 h 39"/>
                <a:gd name="T68" fmla="*/ 3 w 4"/>
                <a:gd name="T69" fmla="*/ 32 h 39"/>
                <a:gd name="T70" fmla="*/ 3 w 4"/>
                <a:gd name="T71" fmla="*/ 33 h 39"/>
                <a:gd name="T72" fmla="*/ 3 w 4"/>
                <a:gd name="T73" fmla="*/ 33 h 39"/>
                <a:gd name="T74" fmla="*/ 3 w 4"/>
                <a:gd name="T75" fmla="*/ 34 h 39"/>
                <a:gd name="T76" fmla="*/ 3 w 4"/>
                <a:gd name="T77" fmla="*/ 34 h 39"/>
                <a:gd name="T78" fmla="*/ 3 w 4"/>
                <a:gd name="T79" fmla="*/ 34 h 39"/>
                <a:gd name="T80" fmla="*/ 3 w 4"/>
                <a:gd name="T81" fmla="*/ 35 h 39"/>
                <a:gd name="T82" fmla="*/ 3 w 4"/>
                <a:gd name="T83" fmla="*/ 35 h 39"/>
                <a:gd name="T84" fmla="*/ 4 w 4"/>
                <a:gd name="T85" fmla="*/ 37 h 39"/>
                <a:gd name="T86" fmla="*/ 4 w 4"/>
                <a:gd name="T87" fmla="*/ 37 h 39"/>
                <a:gd name="T88" fmla="*/ 4 w 4"/>
                <a:gd name="T89" fmla="*/ 37 h 39"/>
                <a:gd name="T90" fmla="*/ 4 w 4"/>
                <a:gd name="T91" fmla="*/ 37 h 39"/>
                <a:gd name="T92" fmla="*/ 4 w 4"/>
                <a:gd name="T93" fmla="*/ 39 h 39"/>
                <a:gd name="T94" fmla="*/ 4 w 4"/>
                <a:gd name="T9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39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9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97" name="Freeform 3071"/>
            <p:cNvSpPr>
              <a:spLocks/>
            </p:cNvSpPr>
            <p:nvPr/>
          </p:nvSpPr>
          <p:spPr bwMode="auto">
            <a:xfrm>
              <a:off x="5526931" y="5316028"/>
              <a:ext cx="5554" cy="28810"/>
            </a:xfrm>
            <a:custGeom>
              <a:avLst/>
              <a:gdLst>
                <a:gd name="T0" fmla="*/ 0 w 4"/>
                <a:gd name="T1" fmla="*/ 1 h 17"/>
                <a:gd name="T2" fmla="*/ 0 w 4"/>
                <a:gd name="T3" fmla="*/ 1 h 17"/>
                <a:gd name="T4" fmla="*/ 0 w 4"/>
                <a:gd name="T5" fmla="*/ 2 h 17"/>
                <a:gd name="T6" fmla="*/ 0 w 4"/>
                <a:gd name="T7" fmla="*/ 3 h 17"/>
                <a:gd name="T8" fmla="*/ 0 w 4"/>
                <a:gd name="T9" fmla="*/ 3 h 17"/>
                <a:gd name="T10" fmla="*/ 0 w 4"/>
                <a:gd name="T11" fmla="*/ 4 h 17"/>
                <a:gd name="T12" fmla="*/ 1 w 4"/>
                <a:gd name="T13" fmla="*/ 3 h 17"/>
                <a:gd name="T14" fmla="*/ 1 w 4"/>
                <a:gd name="T15" fmla="*/ 3 h 17"/>
                <a:gd name="T16" fmla="*/ 1 w 4"/>
                <a:gd name="T17" fmla="*/ 5 h 17"/>
                <a:gd name="T18" fmla="*/ 1 w 4"/>
                <a:gd name="T19" fmla="*/ 5 h 17"/>
                <a:gd name="T20" fmla="*/ 1 w 4"/>
                <a:gd name="T21" fmla="*/ 5 h 17"/>
                <a:gd name="T22" fmla="*/ 1 w 4"/>
                <a:gd name="T23" fmla="*/ 5 h 17"/>
                <a:gd name="T24" fmla="*/ 1 w 4"/>
                <a:gd name="T25" fmla="*/ 7 h 17"/>
                <a:gd name="T26" fmla="*/ 1 w 4"/>
                <a:gd name="T27" fmla="*/ 7 h 17"/>
                <a:gd name="T28" fmla="*/ 1 w 4"/>
                <a:gd name="T29" fmla="*/ 8 h 17"/>
                <a:gd name="T30" fmla="*/ 1 w 4"/>
                <a:gd name="T31" fmla="*/ 8 h 17"/>
                <a:gd name="T32" fmla="*/ 1 w 4"/>
                <a:gd name="T33" fmla="*/ 8 h 17"/>
                <a:gd name="T34" fmla="*/ 1 w 4"/>
                <a:gd name="T35" fmla="*/ 8 h 17"/>
                <a:gd name="T36" fmla="*/ 1 w 4"/>
                <a:gd name="T37" fmla="*/ 8 h 17"/>
                <a:gd name="T38" fmla="*/ 2 w 4"/>
                <a:gd name="T39" fmla="*/ 9 h 17"/>
                <a:gd name="T40" fmla="*/ 2 w 4"/>
                <a:gd name="T41" fmla="*/ 9 h 17"/>
                <a:gd name="T42" fmla="*/ 2 w 4"/>
                <a:gd name="T43" fmla="*/ 10 h 17"/>
                <a:gd name="T44" fmla="*/ 2 w 4"/>
                <a:gd name="T45" fmla="*/ 10 h 17"/>
                <a:gd name="T46" fmla="*/ 2 w 4"/>
                <a:gd name="T47" fmla="*/ 10 h 17"/>
                <a:gd name="T48" fmla="*/ 2 w 4"/>
                <a:gd name="T49" fmla="*/ 10 h 17"/>
                <a:gd name="T50" fmla="*/ 2 w 4"/>
                <a:gd name="T51" fmla="*/ 11 h 17"/>
                <a:gd name="T52" fmla="*/ 2 w 4"/>
                <a:gd name="T53" fmla="*/ 11 h 17"/>
                <a:gd name="T54" fmla="*/ 2 w 4"/>
                <a:gd name="T55" fmla="*/ 11 h 17"/>
                <a:gd name="T56" fmla="*/ 2 w 4"/>
                <a:gd name="T57" fmla="*/ 11 h 17"/>
                <a:gd name="T58" fmla="*/ 3 w 4"/>
                <a:gd name="T59" fmla="*/ 12 h 17"/>
                <a:gd name="T60" fmla="*/ 3 w 4"/>
                <a:gd name="T61" fmla="*/ 12 h 17"/>
                <a:gd name="T62" fmla="*/ 3 w 4"/>
                <a:gd name="T63" fmla="*/ 12 h 17"/>
                <a:gd name="T64" fmla="*/ 3 w 4"/>
                <a:gd name="T65" fmla="*/ 12 h 17"/>
                <a:gd name="T66" fmla="*/ 3 w 4"/>
                <a:gd name="T67" fmla="*/ 13 h 17"/>
                <a:gd name="T68" fmla="*/ 3 w 4"/>
                <a:gd name="T69" fmla="*/ 13 h 17"/>
                <a:gd name="T70" fmla="*/ 3 w 4"/>
                <a:gd name="T71" fmla="*/ 14 h 17"/>
                <a:gd name="T72" fmla="*/ 3 w 4"/>
                <a:gd name="T73" fmla="*/ 14 h 17"/>
                <a:gd name="T74" fmla="*/ 3 w 4"/>
                <a:gd name="T75" fmla="*/ 14 h 17"/>
                <a:gd name="T76" fmla="*/ 3 w 4"/>
                <a:gd name="T77" fmla="*/ 15 h 17"/>
                <a:gd name="T78" fmla="*/ 3 w 4"/>
                <a:gd name="T79" fmla="*/ 15 h 17"/>
                <a:gd name="T80" fmla="*/ 3 w 4"/>
                <a:gd name="T81" fmla="*/ 16 h 17"/>
                <a:gd name="T82" fmla="*/ 4 w 4"/>
                <a:gd name="T83" fmla="*/ 15 h 17"/>
                <a:gd name="T84" fmla="*/ 4 w 4"/>
                <a:gd name="T85" fmla="*/ 15 h 17"/>
                <a:gd name="T86" fmla="*/ 4 w 4"/>
                <a:gd name="T87" fmla="*/ 16 h 17"/>
                <a:gd name="T88" fmla="*/ 4 w 4"/>
                <a:gd name="T89" fmla="*/ 16 h 17"/>
                <a:gd name="T90" fmla="*/ 4 w 4"/>
                <a:gd name="T91" fmla="*/ 16 h 17"/>
                <a:gd name="T92" fmla="*/ 4 w 4"/>
                <a:gd name="T93" fmla="*/ 16 h 17"/>
                <a:gd name="T94" fmla="*/ 4 w 4"/>
                <a:gd name="T9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98" name="Freeform 3072"/>
            <p:cNvSpPr>
              <a:spLocks/>
            </p:cNvSpPr>
            <p:nvPr/>
          </p:nvSpPr>
          <p:spPr bwMode="auto">
            <a:xfrm>
              <a:off x="5532485" y="5342779"/>
              <a:ext cx="9256" cy="14405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0 h 9"/>
                <a:gd name="T4" fmla="*/ 0 w 5"/>
                <a:gd name="T5" fmla="*/ 2 h 9"/>
                <a:gd name="T6" fmla="*/ 0 w 5"/>
                <a:gd name="T7" fmla="*/ 2 h 9"/>
                <a:gd name="T8" fmla="*/ 0 w 5"/>
                <a:gd name="T9" fmla="*/ 1 h 9"/>
                <a:gd name="T10" fmla="*/ 1 w 5"/>
                <a:gd name="T11" fmla="*/ 1 h 9"/>
                <a:gd name="T12" fmla="*/ 1 w 5"/>
                <a:gd name="T13" fmla="*/ 1 h 9"/>
                <a:gd name="T14" fmla="*/ 1 w 5"/>
                <a:gd name="T15" fmla="*/ 2 h 9"/>
                <a:gd name="T16" fmla="*/ 1 w 5"/>
                <a:gd name="T17" fmla="*/ 2 h 9"/>
                <a:gd name="T18" fmla="*/ 1 w 5"/>
                <a:gd name="T19" fmla="*/ 2 h 9"/>
                <a:gd name="T20" fmla="*/ 1 w 5"/>
                <a:gd name="T21" fmla="*/ 2 h 9"/>
                <a:gd name="T22" fmla="*/ 1 w 5"/>
                <a:gd name="T23" fmla="*/ 2 h 9"/>
                <a:gd name="T24" fmla="*/ 1 w 5"/>
                <a:gd name="T25" fmla="*/ 3 h 9"/>
                <a:gd name="T26" fmla="*/ 1 w 5"/>
                <a:gd name="T27" fmla="*/ 3 h 9"/>
                <a:gd name="T28" fmla="*/ 1 w 5"/>
                <a:gd name="T29" fmla="*/ 3 h 9"/>
                <a:gd name="T30" fmla="*/ 1 w 5"/>
                <a:gd name="T31" fmla="*/ 3 h 9"/>
                <a:gd name="T32" fmla="*/ 2 w 5"/>
                <a:gd name="T33" fmla="*/ 2 h 9"/>
                <a:gd name="T34" fmla="*/ 2 w 5"/>
                <a:gd name="T35" fmla="*/ 4 h 9"/>
                <a:gd name="T36" fmla="*/ 2 w 5"/>
                <a:gd name="T37" fmla="*/ 4 h 9"/>
                <a:gd name="T38" fmla="*/ 2 w 5"/>
                <a:gd name="T39" fmla="*/ 4 h 9"/>
                <a:gd name="T40" fmla="*/ 2 w 5"/>
                <a:gd name="T41" fmla="*/ 4 h 9"/>
                <a:gd name="T42" fmla="*/ 2 w 5"/>
                <a:gd name="T43" fmla="*/ 4 h 9"/>
                <a:gd name="T44" fmla="*/ 2 w 5"/>
                <a:gd name="T45" fmla="*/ 4 h 9"/>
                <a:gd name="T46" fmla="*/ 2 w 5"/>
                <a:gd name="T47" fmla="*/ 4 h 9"/>
                <a:gd name="T48" fmla="*/ 2 w 5"/>
                <a:gd name="T49" fmla="*/ 4 h 9"/>
                <a:gd name="T50" fmla="*/ 2 w 5"/>
                <a:gd name="T51" fmla="*/ 4 h 9"/>
                <a:gd name="T52" fmla="*/ 2 w 5"/>
                <a:gd name="T53" fmla="*/ 4 h 9"/>
                <a:gd name="T54" fmla="*/ 3 w 5"/>
                <a:gd name="T55" fmla="*/ 5 h 9"/>
                <a:gd name="T56" fmla="*/ 3 w 5"/>
                <a:gd name="T57" fmla="*/ 5 h 9"/>
                <a:gd name="T58" fmla="*/ 3 w 5"/>
                <a:gd name="T59" fmla="*/ 6 h 9"/>
                <a:gd name="T60" fmla="*/ 3 w 5"/>
                <a:gd name="T61" fmla="*/ 6 h 9"/>
                <a:gd name="T62" fmla="*/ 3 w 5"/>
                <a:gd name="T63" fmla="*/ 7 h 9"/>
                <a:gd name="T64" fmla="*/ 3 w 5"/>
                <a:gd name="T65" fmla="*/ 6 h 9"/>
                <a:gd name="T66" fmla="*/ 3 w 5"/>
                <a:gd name="T67" fmla="*/ 6 h 9"/>
                <a:gd name="T68" fmla="*/ 3 w 5"/>
                <a:gd name="T69" fmla="*/ 6 h 9"/>
                <a:gd name="T70" fmla="*/ 3 w 5"/>
                <a:gd name="T71" fmla="*/ 7 h 9"/>
                <a:gd name="T72" fmla="*/ 4 w 5"/>
                <a:gd name="T73" fmla="*/ 6 h 9"/>
                <a:gd name="T74" fmla="*/ 4 w 5"/>
                <a:gd name="T75" fmla="*/ 6 h 9"/>
                <a:gd name="T76" fmla="*/ 4 w 5"/>
                <a:gd name="T77" fmla="*/ 8 h 9"/>
                <a:gd name="T78" fmla="*/ 4 w 5"/>
                <a:gd name="T79" fmla="*/ 8 h 9"/>
                <a:gd name="T80" fmla="*/ 4 w 5"/>
                <a:gd name="T81" fmla="*/ 8 h 9"/>
                <a:gd name="T82" fmla="*/ 4 w 5"/>
                <a:gd name="T83" fmla="*/ 8 h 9"/>
                <a:gd name="T84" fmla="*/ 4 w 5"/>
                <a:gd name="T85" fmla="*/ 8 h 9"/>
                <a:gd name="T86" fmla="*/ 4 w 5"/>
                <a:gd name="T87" fmla="*/ 9 h 9"/>
                <a:gd name="T88" fmla="*/ 4 w 5"/>
                <a:gd name="T89" fmla="*/ 8 h 9"/>
                <a:gd name="T90" fmla="*/ 4 w 5"/>
                <a:gd name="T91" fmla="*/ 9 h 9"/>
                <a:gd name="T92" fmla="*/ 5 w 5"/>
                <a:gd name="T93" fmla="*/ 8 h 9"/>
                <a:gd name="T94" fmla="*/ 5 w 5"/>
                <a:gd name="T9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9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99" name="Freeform 3073"/>
            <p:cNvSpPr>
              <a:spLocks/>
            </p:cNvSpPr>
            <p:nvPr/>
          </p:nvSpPr>
          <p:spPr bwMode="auto">
            <a:xfrm>
              <a:off x="5541741" y="5357185"/>
              <a:ext cx="5554" cy="8231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0 w 4"/>
                <a:gd name="T5" fmla="*/ 1 h 5"/>
                <a:gd name="T6" fmla="*/ 0 w 4"/>
                <a:gd name="T7" fmla="*/ 0 h 5"/>
                <a:gd name="T8" fmla="*/ 0 w 4"/>
                <a:gd name="T9" fmla="*/ 0 h 5"/>
                <a:gd name="T10" fmla="*/ 0 w 4"/>
                <a:gd name="T11" fmla="*/ 0 h 5"/>
                <a:gd name="T12" fmla="*/ 0 w 4"/>
                <a:gd name="T13" fmla="*/ 1 h 5"/>
                <a:gd name="T14" fmla="*/ 0 w 4"/>
                <a:gd name="T15" fmla="*/ 1 h 5"/>
                <a:gd name="T16" fmla="*/ 0 w 4"/>
                <a:gd name="T17" fmla="*/ 1 h 5"/>
                <a:gd name="T18" fmla="*/ 0 w 4"/>
                <a:gd name="T19" fmla="*/ 1 h 5"/>
                <a:gd name="T20" fmla="*/ 1 w 4"/>
                <a:gd name="T21" fmla="*/ 1 h 5"/>
                <a:gd name="T22" fmla="*/ 1 w 4"/>
                <a:gd name="T23" fmla="*/ 1 h 5"/>
                <a:gd name="T24" fmla="*/ 1 w 4"/>
                <a:gd name="T25" fmla="*/ 1 h 5"/>
                <a:gd name="T26" fmla="*/ 1 w 4"/>
                <a:gd name="T27" fmla="*/ 1 h 5"/>
                <a:gd name="T28" fmla="*/ 1 w 4"/>
                <a:gd name="T29" fmla="*/ 1 h 5"/>
                <a:gd name="T30" fmla="*/ 1 w 4"/>
                <a:gd name="T31" fmla="*/ 1 h 5"/>
                <a:gd name="T32" fmla="*/ 1 w 4"/>
                <a:gd name="T33" fmla="*/ 1 h 5"/>
                <a:gd name="T34" fmla="*/ 1 w 4"/>
                <a:gd name="T35" fmla="*/ 0 h 5"/>
                <a:gd name="T36" fmla="*/ 1 w 4"/>
                <a:gd name="T37" fmla="*/ 0 h 5"/>
                <a:gd name="T38" fmla="*/ 2 w 4"/>
                <a:gd name="T39" fmla="*/ 2 h 5"/>
                <a:gd name="T40" fmla="*/ 2 w 4"/>
                <a:gd name="T41" fmla="*/ 2 h 5"/>
                <a:gd name="T42" fmla="*/ 2 w 4"/>
                <a:gd name="T43" fmla="*/ 2 h 5"/>
                <a:gd name="T44" fmla="*/ 2 w 4"/>
                <a:gd name="T45" fmla="*/ 2 h 5"/>
                <a:gd name="T46" fmla="*/ 2 w 4"/>
                <a:gd name="T47" fmla="*/ 2 h 5"/>
                <a:gd name="T48" fmla="*/ 2 w 4"/>
                <a:gd name="T49" fmla="*/ 2 h 5"/>
                <a:gd name="T50" fmla="*/ 2 w 4"/>
                <a:gd name="T51" fmla="*/ 3 h 5"/>
                <a:gd name="T52" fmla="*/ 2 w 4"/>
                <a:gd name="T53" fmla="*/ 3 h 5"/>
                <a:gd name="T54" fmla="*/ 2 w 4"/>
                <a:gd name="T55" fmla="*/ 3 h 5"/>
                <a:gd name="T56" fmla="*/ 2 w 4"/>
                <a:gd name="T57" fmla="*/ 3 h 5"/>
                <a:gd name="T58" fmla="*/ 2 w 4"/>
                <a:gd name="T59" fmla="*/ 3 h 5"/>
                <a:gd name="T60" fmla="*/ 3 w 4"/>
                <a:gd name="T61" fmla="*/ 3 h 5"/>
                <a:gd name="T62" fmla="*/ 3 w 4"/>
                <a:gd name="T63" fmla="*/ 3 h 5"/>
                <a:gd name="T64" fmla="*/ 3 w 4"/>
                <a:gd name="T65" fmla="*/ 3 h 5"/>
                <a:gd name="T66" fmla="*/ 3 w 4"/>
                <a:gd name="T67" fmla="*/ 2 h 5"/>
                <a:gd name="T68" fmla="*/ 3 w 4"/>
                <a:gd name="T69" fmla="*/ 3 h 5"/>
                <a:gd name="T70" fmla="*/ 3 w 4"/>
                <a:gd name="T71" fmla="*/ 3 h 5"/>
                <a:gd name="T72" fmla="*/ 3 w 4"/>
                <a:gd name="T73" fmla="*/ 4 h 5"/>
                <a:gd name="T74" fmla="*/ 3 w 4"/>
                <a:gd name="T75" fmla="*/ 4 h 5"/>
                <a:gd name="T76" fmla="*/ 3 w 4"/>
                <a:gd name="T77" fmla="*/ 4 h 5"/>
                <a:gd name="T78" fmla="*/ 3 w 4"/>
                <a:gd name="T79" fmla="*/ 4 h 5"/>
                <a:gd name="T80" fmla="*/ 3 w 4"/>
                <a:gd name="T81" fmla="*/ 4 h 5"/>
                <a:gd name="T82" fmla="*/ 4 w 4"/>
                <a:gd name="T83" fmla="*/ 4 h 5"/>
                <a:gd name="T84" fmla="*/ 4 w 4"/>
                <a:gd name="T85" fmla="*/ 4 h 5"/>
                <a:gd name="T86" fmla="*/ 4 w 4"/>
                <a:gd name="T87" fmla="*/ 4 h 5"/>
                <a:gd name="T88" fmla="*/ 4 w 4"/>
                <a:gd name="T89" fmla="*/ 4 h 5"/>
                <a:gd name="T90" fmla="*/ 4 w 4"/>
                <a:gd name="T91" fmla="*/ 5 h 5"/>
                <a:gd name="T92" fmla="*/ 4 w 4"/>
                <a:gd name="T93" fmla="*/ 4 h 5"/>
                <a:gd name="T94" fmla="*/ 4 w 4"/>
                <a:gd name="T95" fmla="*/ 5 h 5"/>
                <a:gd name="T96" fmla="*/ 4 w 4"/>
                <a:gd name="T9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00" name="Freeform 3074"/>
            <p:cNvSpPr>
              <a:spLocks/>
            </p:cNvSpPr>
            <p:nvPr/>
          </p:nvSpPr>
          <p:spPr bwMode="auto">
            <a:xfrm>
              <a:off x="5547295" y="5365416"/>
              <a:ext cx="7405" cy="4116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1 w 5"/>
                <a:gd name="T9" fmla="*/ 0 h 3"/>
                <a:gd name="T10" fmla="*/ 1 w 5"/>
                <a:gd name="T11" fmla="*/ 0 h 3"/>
                <a:gd name="T12" fmla="*/ 1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1 h 3"/>
                <a:gd name="T22" fmla="*/ 1 w 5"/>
                <a:gd name="T23" fmla="*/ 1 h 3"/>
                <a:gd name="T24" fmla="*/ 1 w 5"/>
                <a:gd name="T25" fmla="*/ 1 h 3"/>
                <a:gd name="T26" fmla="*/ 1 w 5"/>
                <a:gd name="T27" fmla="*/ 0 h 3"/>
                <a:gd name="T28" fmla="*/ 2 w 5"/>
                <a:gd name="T29" fmla="*/ 1 h 3"/>
                <a:gd name="T30" fmla="*/ 2 w 5"/>
                <a:gd name="T31" fmla="*/ 1 h 3"/>
                <a:gd name="T32" fmla="*/ 2 w 5"/>
                <a:gd name="T33" fmla="*/ 1 h 3"/>
                <a:gd name="T34" fmla="*/ 2 w 5"/>
                <a:gd name="T35" fmla="*/ 0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1 h 3"/>
                <a:gd name="T42" fmla="*/ 2 w 5"/>
                <a:gd name="T43" fmla="*/ 1 h 3"/>
                <a:gd name="T44" fmla="*/ 2 w 5"/>
                <a:gd name="T45" fmla="*/ 0 h 3"/>
                <a:gd name="T46" fmla="*/ 2 w 5"/>
                <a:gd name="T47" fmla="*/ 0 h 3"/>
                <a:gd name="T48" fmla="*/ 3 w 5"/>
                <a:gd name="T49" fmla="*/ 1 h 3"/>
                <a:gd name="T50" fmla="*/ 3 w 5"/>
                <a:gd name="T51" fmla="*/ 0 h 3"/>
                <a:gd name="T52" fmla="*/ 3 w 5"/>
                <a:gd name="T53" fmla="*/ 0 h 3"/>
                <a:gd name="T54" fmla="*/ 3 w 5"/>
                <a:gd name="T55" fmla="*/ 0 h 3"/>
                <a:gd name="T56" fmla="*/ 3 w 5"/>
                <a:gd name="T57" fmla="*/ 0 h 3"/>
                <a:gd name="T58" fmla="*/ 3 w 5"/>
                <a:gd name="T59" fmla="*/ 2 h 3"/>
                <a:gd name="T60" fmla="*/ 3 w 5"/>
                <a:gd name="T61" fmla="*/ 2 h 3"/>
                <a:gd name="T62" fmla="*/ 3 w 5"/>
                <a:gd name="T63" fmla="*/ 1 h 3"/>
                <a:gd name="T64" fmla="*/ 3 w 5"/>
                <a:gd name="T65" fmla="*/ 1 h 3"/>
                <a:gd name="T66" fmla="*/ 3 w 5"/>
                <a:gd name="T67" fmla="*/ 1 h 3"/>
                <a:gd name="T68" fmla="*/ 4 w 5"/>
                <a:gd name="T69" fmla="*/ 2 h 3"/>
                <a:gd name="T70" fmla="*/ 4 w 5"/>
                <a:gd name="T71" fmla="*/ 2 h 3"/>
                <a:gd name="T72" fmla="*/ 4 w 5"/>
                <a:gd name="T73" fmla="*/ 1 h 3"/>
                <a:gd name="T74" fmla="*/ 4 w 5"/>
                <a:gd name="T75" fmla="*/ 1 h 3"/>
                <a:gd name="T76" fmla="*/ 4 w 5"/>
                <a:gd name="T77" fmla="*/ 1 h 3"/>
                <a:gd name="T78" fmla="*/ 4 w 5"/>
                <a:gd name="T79" fmla="*/ 2 h 3"/>
                <a:gd name="T80" fmla="*/ 4 w 5"/>
                <a:gd name="T81" fmla="*/ 2 h 3"/>
                <a:gd name="T82" fmla="*/ 4 w 5"/>
                <a:gd name="T83" fmla="*/ 2 h 3"/>
                <a:gd name="T84" fmla="*/ 4 w 5"/>
                <a:gd name="T85" fmla="*/ 2 h 3"/>
                <a:gd name="T86" fmla="*/ 4 w 5"/>
                <a:gd name="T87" fmla="*/ 2 h 3"/>
                <a:gd name="T88" fmla="*/ 5 w 5"/>
                <a:gd name="T89" fmla="*/ 2 h 3"/>
                <a:gd name="T90" fmla="*/ 5 w 5"/>
                <a:gd name="T91" fmla="*/ 2 h 3"/>
                <a:gd name="T92" fmla="*/ 5 w 5"/>
                <a:gd name="T93" fmla="*/ 3 h 3"/>
                <a:gd name="T94" fmla="*/ 5 w 5"/>
                <a:gd name="T9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01" name="Freeform 3075"/>
            <p:cNvSpPr>
              <a:spLocks/>
            </p:cNvSpPr>
            <p:nvPr/>
          </p:nvSpPr>
          <p:spPr bwMode="auto">
            <a:xfrm>
              <a:off x="5554700" y="5367473"/>
              <a:ext cx="9256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0 h 2"/>
                <a:gd name="T18" fmla="*/ 1 w 5"/>
                <a:gd name="T19" fmla="*/ 0 h 2"/>
                <a:gd name="T20" fmla="*/ 1 w 5"/>
                <a:gd name="T21" fmla="*/ 1 h 2"/>
                <a:gd name="T22" fmla="*/ 1 w 5"/>
                <a:gd name="T23" fmla="*/ 0 h 2"/>
                <a:gd name="T24" fmla="*/ 1 w 5"/>
                <a:gd name="T25" fmla="*/ 0 h 2"/>
                <a:gd name="T26" fmla="*/ 1 w 5"/>
                <a:gd name="T27" fmla="*/ 1 h 2"/>
                <a:gd name="T28" fmla="*/ 1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0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2 h 2"/>
                <a:gd name="T50" fmla="*/ 2 w 5"/>
                <a:gd name="T51" fmla="*/ 2 h 2"/>
                <a:gd name="T52" fmla="*/ 3 w 5"/>
                <a:gd name="T53" fmla="*/ 2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2 h 2"/>
                <a:gd name="T66" fmla="*/ 3 w 5"/>
                <a:gd name="T67" fmla="*/ 2 h 2"/>
                <a:gd name="T68" fmla="*/ 3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02" name="Freeform 3076"/>
            <p:cNvSpPr>
              <a:spLocks/>
            </p:cNvSpPr>
            <p:nvPr/>
          </p:nvSpPr>
          <p:spPr bwMode="auto">
            <a:xfrm>
              <a:off x="5563956" y="5369532"/>
              <a:ext cx="7405" cy="2057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1 w 5"/>
                <a:gd name="T13" fmla="*/ 0 h 2"/>
                <a:gd name="T14" fmla="*/ 1 w 5"/>
                <a:gd name="T15" fmla="*/ 0 h 2"/>
                <a:gd name="T16" fmla="*/ 1 w 5"/>
                <a:gd name="T17" fmla="*/ 1 h 2"/>
                <a:gd name="T18" fmla="*/ 1 w 5"/>
                <a:gd name="T19" fmla="*/ 0 h 2"/>
                <a:gd name="T20" fmla="*/ 1 w 5"/>
                <a:gd name="T21" fmla="*/ 0 h 2"/>
                <a:gd name="T22" fmla="*/ 1 w 5"/>
                <a:gd name="T23" fmla="*/ 0 h 2"/>
                <a:gd name="T24" fmla="*/ 1 w 5"/>
                <a:gd name="T25" fmla="*/ 0 h 2"/>
                <a:gd name="T26" fmla="*/ 1 w 5"/>
                <a:gd name="T27" fmla="*/ 0 h 2"/>
                <a:gd name="T28" fmla="*/ 1 w 5"/>
                <a:gd name="T29" fmla="*/ 1 h 2"/>
                <a:gd name="T30" fmla="*/ 1 w 5"/>
                <a:gd name="T31" fmla="*/ 1 h 2"/>
                <a:gd name="T32" fmla="*/ 1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0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2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0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0 h 2"/>
                <a:gd name="T68" fmla="*/ 3 w 5"/>
                <a:gd name="T69" fmla="*/ 0 h 2"/>
                <a:gd name="T70" fmla="*/ 3 w 5"/>
                <a:gd name="T71" fmla="*/ 0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0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1 h 2"/>
                <a:gd name="T92" fmla="*/ 5 w 5"/>
                <a:gd name="T93" fmla="*/ 0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03" name="Freeform 3077"/>
            <p:cNvSpPr>
              <a:spLocks/>
            </p:cNvSpPr>
            <p:nvPr/>
          </p:nvSpPr>
          <p:spPr bwMode="auto">
            <a:xfrm>
              <a:off x="5571361" y="5369532"/>
              <a:ext cx="5554" cy="2057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0 h 2"/>
                <a:gd name="T30" fmla="*/ 1 w 4"/>
                <a:gd name="T31" fmla="*/ 2 h 2"/>
                <a:gd name="T32" fmla="*/ 1 w 4"/>
                <a:gd name="T33" fmla="*/ 2 h 2"/>
                <a:gd name="T34" fmla="*/ 1 w 4"/>
                <a:gd name="T35" fmla="*/ 1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1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1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3 w 4"/>
                <a:gd name="T57" fmla="*/ 1 h 2"/>
                <a:gd name="T58" fmla="*/ 3 w 4"/>
                <a:gd name="T59" fmla="*/ 2 h 2"/>
                <a:gd name="T60" fmla="*/ 3 w 4"/>
                <a:gd name="T61" fmla="*/ 2 h 2"/>
                <a:gd name="T62" fmla="*/ 3 w 4"/>
                <a:gd name="T63" fmla="*/ 2 h 2"/>
                <a:gd name="T64" fmla="*/ 3 w 4"/>
                <a:gd name="T65" fmla="*/ 1 h 2"/>
                <a:gd name="T66" fmla="*/ 3 w 4"/>
                <a:gd name="T67" fmla="*/ 0 h 2"/>
                <a:gd name="T68" fmla="*/ 3 w 4"/>
                <a:gd name="T69" fmla="*/ 0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4 w 4"/>
                <a:gd name="T79" fmla="*/ 2 h 2"/>
                <a:gd name="T80" fmla="*/ 4 w 4"/>
                <a:gd name="T81" fmla="*/ 2 h 2"/>
                <a:gd name="T82" fmla="*/ 4 w 4"/>
                <a:gd name="T83" fmla="*/ 1 h 2"/>
                <a:gd name="T84" fmla="*/ 4 w 4"/>
                <a:gd name="T85" fmla="*/ 2 h 2"/>
                <a:gd name="T86" fmla="*/ 4 w 4"/>
                <a:gd name="T87" fmla="*/ 2 h 2"/>
                <a:gd name="T88" fmla="*/ 4 w 4"/>
                <a:gd name="T89" fmla="*/ 2 h 2"/>
                <a:gd name="T90" fmla="*/ 4 w 4"/>
                <a:gd name="T91" fmla="*/ 2 h 2"/>
                <a:gd name="T92" fmla="*/ 4 w 4"/>
                <a:gd name="T93" fmla="*/ 2 h 2"/>
                <a:gd name="T94" fmla="*/ 4 w 4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04" name="Freeform 3078"/>
            <p:cNvSpPr>
              <a:spLocks/>
            </p:cNvSpPr>
            <p:nvPr/>
          </p:nvSpPr>
          <p:spPr bwMode="auto">
            <a:xfrm>
              <a:off x="5576916" y="5371589"/>
              <a:ext cx="9256" cy="2058"/>
            </a:xfrm>
            <a:custGeom>
              <a:avLst/>
              <a:gdLst>
                <a:gd name="T0" fmla="*/ 0 w 5"/>
                <a:gd name="T1" fmla="*/ 0 h 2"/>
                <a:gd name="T2" fmla="*/ 1 w 5"/>
                <a:gd name="T3" fmla="*/ 0 h 2"/>
                <a:gd name="T4" fmla="*/ 1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2 w 5"/>
                <a:gd name="T21" fmla="*/ 0 h 2"/>
                <a:gd name="T22" fmla="*/ 2 w 5"/>
                <a:gd name="T23" fmla="*/ 0 h 2"/>
                <a:gd name="T24" fmla="*/ 2 w 5"/>
                <a:gd name="T25" fmla="*/ 2 h 2"/>
                <a:gd name="T26" fmla="*/ 2 w 5"/>
                <a:gd name="T27" fmla="*/ 1 h 2"/>
                <a:gd name="T28" fmla="*/ 2 w 5"/>
                <a:gd name="T29" fmla="*/ 0 h 2"/>
                <a:gd name="T30" fmla="*/ 2 w 5"/>
                <a:gd name="T31" fmla="*/ 0 h 2"/>
                <a:gd name="T32" fmla="*/ 2 w 5"/>
                <a:gd name="T33" fmla="*/ 0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  <a:gd name="T42" fmla="*/ 3 w 5"/>
                <a:gd name="T43" fmla="*/ 0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0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0 h 2"/>
                <a:gd name="T70" fmla="*/ 4 w 5"/>
                <a:gd name="T71" fmla="*/ 0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1 h 2"/>
                <a:gd name="T80" fmla="*/ 4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0 h 2"/>
                <a:gd name="T88" fmla="*/ 5 w 5"/>
                <a:gd name="T89" fmla="*/ 0 h 2"/>
                <a:gd name="T90" fmla="*/ 5 w 5"/>
                <a:gd name="T91" fmla="*/ 0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05" name="Freeform 3079"/>
            <p:cNvSpPr>
              <a:spLocks/>
            </p:cNvSpPr>
            <p:nvPr/>
          </p:nvSpPr>
          <p:spPr bwMode="auto">
            <a:xfrm>
              <a:off x="5586171" y="5365416"/>
              <a:ext cx="7405" cy="6173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0 w 5"/>
                <a:gd name="T5" fmla="*/ 4 h 4"/>
                <a:gd name="T6" fmla="*/ 0 w 5"/>
                <a:gd name="T7" fmla="*/ 4 h 4"/>
                <a:gd name="T8" fmla="*/ 1 w 5"/>
                <a:gd name="T9" fmla="*/ 4 h 4"/>
                <a:gd name="T10" fmla="*/ 1 w 5"/>
                <a:gd name="T11" fmla="*/ 3 h 4"/>
                <a:gd name="T12" fmla="*/ 1 w 5"/>
                <a:gd name="T13" fmla="*/ 3 h 4"/>
                <a:gd name="T14" fmla="*/ 1 w 5"/>
                <a:gd name="T15" fmla="*/ 3 h 4"/>
                <a:gd name="T16" fmla="*/ 1 w 5"/>
                <a:gd name="T17" fmla="*/ 3 h 4"/>
                <a:gd name="T18" fmla="*/ 1 w 5"/>
                <a:gd name="T19" fmla="*/ 4 h 4"/>
                <a:gd name="T20" fmla="*/ 1 w 5"/>
                <a:gd name="T21" fmla="*/ 3 h 4"/>
                <a:gd name="T22" fmla="*/ 1 w 5"/>
                <a:gd name="T23" fmla="*/ 3 h 4"/>
                <a:gd name="T24" fmla="*/ 1 w 5"/>
                <a:gd name="T25" fmla="*/ 4 h 4"/>
                <a:gd name="T26" fmla="*/ 1 w 5"/>
                <a:gd name="T27" fmla="*/ 3 h 4"/>
                <a:gd name="T28" fmla="*/ 1 w 5"/>
                <a:gd name="T29" fmla="*/ 3 h 4"/>
                <a:gd name="T30" fmla="*/ 2 w 5"/>
                <a:gd name="T31" fmla="*/ 3 h 4"/>
                <a:gd name="T32" fmla="*/ 2 w 5"/>
                <a:gd name="T33" fmla="*/ 2 h 4"/>
                <a:gd name="T34" fmla="*/ 2 w 5"/>
                <a:gd name="T35" fmla="*/ 2 h 4"/>
                <a:gd name="T36" fmla="*/ 2 w 5"/>
                <a:gd name="T37" fmla="*/ 2 h 4"/>
                <a:gd name="T38" fmla="*/ 2 w 5"/>
                <a:gd name="T39" fmla="*/ 2 h 4"/>
                <a:gd name="T40" fmla="*/ 2 w 5"/>
                <a:gd name="T41" fmla="*/ 3 h 4"/>
                <a:gd name="T42" fmla="*/ 2 w 5"/>
                <a:gd name="T43" fmla="*/ 3 h 4"/>
                <a:gd name="T44" fmla="*/ 2 w 5"/>
                <a:gd name="T45" fmla="*/ 2 h 4"/>
                <a:gd name="T46" fmla="*/ 2 w 5"/>
                <a:gd name="T47" fmla="*/ 3 h 4"/>
                <a:gd name="T48" fmla="*/ 2 w 5"/>
                <a:gd name="T49" fmla="*/ 3 h 4"/>
                <a:gd name="T50" fmla="*/ 3 w 5"/>
                <a:gd name="T51" fmla="*/ 2 h 4"/>
                <a:gd name="T52" fmla="*/ 3 w 5"/>
                <a:gd name="T53" fmla="*/ 2 h 4"/>
                <a:gd name="T54" fmla="*/ 3 w 5"/>
                <a:gd name="T55" fmla="*/ 2 h 4"/>
                <a:gd name="T56" fmla="*/ 3 w 5"/>
                <a:gd name="T57" fmla="*/ 2 h 4"/>
                <a:gd name="T58" fmla="*/ 3 w 5"/>
                <a:gd name="T59" fmla="*/ 2 h 4"/>
                <a:gd name="T60" fmla="*/ 3 w 5"/>
                <a:gd name="T61" fmla="*/ 2 h 4"/>
                <a:gd name="T62" fmla="*/ 3 w 5"/>
                <a:gd name="T63" fmla="*/ 2 h 4"/>
                <a:gd name="T64" fmla="*/ 3 w 5"/>
                <a:gd name="T65" fmla="*/ 2 h 4"/>
                <a:gd name="T66" fmla="*/ 3 w 5"/>
                <a:gd name="T67" fmla="*/ 2 h 4"/>
                <a:gd name="T68" fmla="*/ 4 w 5"/>
                <a:gd name="T69" fmla="*/ 2 h 4"/>
                <a:gd name="T70" fmla="*/ 4 w 5"/>
                <a:gd name="T71" fmla="*/ 1 h 4"/>
                <a:gd name="T72" fmla="*/ 4 w 5"/>
                <a:gd name="T73" fmla="*/ 1 h 4"/>
                <a:gd name="T74" fmla="*/ 4 w 5"/>
                <a:gd name="T75" fmla="*/ 1 h 4"/>
                <a:gd name="T76" fmla="*/ 4 w 5"/>
                <a:gd name="T77" fmla="*/ 1 h 4"/>
                <a:gd name="T78" fmla="*/ 4 w 5"/>
                <a:gd name="T79" fmla="*/ 2 h 4"/>
                <a:gd name="T80" fmla="*/ 4 w 5"/>
                <a:gd name="T81" fmla="*/ 2 h 4"/>
                <a:gd name="T82" fmla="*/ 4 w 5"/>
                <a:gd name="T83" fmla="*/ 1 h 4"/>
                <a:gd name="T84" fmla="*/ 4 w 5"/>
                <a:gd name="T85" fmla="*/ 1 h 4"/>
                <a:gd name="T86" fmla="*/ 4 w 5"/>
                <a:gd name="T87" fmla="*/ 0 h 4"/>
                <a:gd name="T88" fmla="*/ 5 w 5"/>
                <a:gd name="T89" fmla="*/ 1 h 4"/>
                <a:gd name="T90" fmla="*/ 5 w 5"/>
                <a:gd name="T91" fmla="*/ 1 h 4"/>
                <a:gd name="T92" fmla="*/ 5 w 5"/>
                <a:gd name="T93" fmla="*/ 1 h 4"/>
                <a:gd name="T94" fmla="*/ 5 w 5"/>
                <a:gd name="T95" fmla="*/ 1 h 4"/>
                <a:gd name="T96" fmla="*/ 5 w 5"/>
                <a:gd name="T9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06" name="Freeform 3080"/>
            <p:cNvSpPr>
              <a:spLocks/>
            </p:cNvSpPr>
            <p:nvPr/>
          </p:nvSpPr>
          <p:spPr bwMode="auto">
            <a:xfrm>
              <a:off x="5593577" y="5363358"/>
              <a:ext cx="7405" cy="6174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3 h 4"/>
                <a:gd name="T4" fmla="*/ 0 w 5"/>
                <a:gd name="T5" fmla="*/ 3 h 4"/>
                <a:gd name="T6" fmla="*/ 1 w 5"/>
                <a:gd name="T7" fmla="*/ 4 h 4"/>
                <a:gd name="T8" fmla="*/ 1 w 5"/>
                <a:gd name="T9" fmla="*/ 3 h 4"/>
                <a:gd name="T10" fmla="*/ 1 w 5"/>
                <a:gd name="T11" fmla="*/ 3 h 4"/>
                <a:gd name="T12" fmla="*/ 1 w 5"/>
                <a:gd name="T13" fmla="*/ 3 h 4"/>
                <a:gd name="T14" fmla="*/ 1 w 5"/>
                <a:gd name="T15" fmla="*/ 3 h 4"/>
                <a:gd name="T16" fmla="*/ 1 w 5"/>
                <a:gd name="T17" fmla="*/ 3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1 w 5"/>
                <a:gd name="T25" fmla="*/ 2 h 4"/>
                <a:gd name="T26" fmla="*/ 2 w 5"/>
                <a:gd name="T27" fmla="*/ 3 h 4"/>
                <a:gd name="T28" fmla="*/ 2 w 5"/>
                <a:gd name="T29" fmla="*/ 3 h 4"/>
                <a:gd name="T30" fmla="*/ 2 w 5"/>
                <a:gd name="T31" fmla="*/ 3 h 4"/>
                <a:gd name="T32" fmla="*/ 2 w 5"/>
                <a:gd name="T33" fmla="*/ 2 h 4"/>
                <a:gd name="T34" fmla="*/ 2 w 5"/>
                <a:gd name="T35" fmla="*/ 1 h 4"/>
                <a:gd name="T36" fmla="*/ 2 w 5"/>
                <a:gd name="T37" fmla="*/ 1 h 4"/>
                <a:gd name="T38" fmla="*/ 2 w 5"/>
                <a:gd name="T39" fmla="*/ 1 h 4"/>
                <a:gd name="T40" fmla="*/ 2 w 5"/>
                <a:gd name="T41" fmla="*/ 1 h 4"/>
                <a:gd name="T42" fmla="*/ 2 w 5"/>
                <a:gd name="T43" fmla="*/ 2 h 4"/>
                <a:gd name="T44" fmla="*/ 3 w 5"/>
                <a:gd name="T45" fmla="*/ 1 h 4"/>
                <a:gd name="T46" fmla="*/ 3 w 5"/>
                <a:gd name="T47" fmla="*/ 1 h 4"/>
                <a:gd name="T48" fmla="*/ 3 w 5"/>
                <a:gd name="T49" fmla="*/ 1 h 4"/>
                <a:gd name="T50" fmla="*/ 3 w 5"/>
                <a:gd name="T51" fmla="*/ 1 h 4"/>
                <a:gd name="T52" fmla="*/ 3 w 5"/>
                <a:gd name="T53" fmla="*/ 1 h 4"/>
                <a:gd name="T54" fmla="*/ 3 w 5"/>
                <a:gd name="T55" fmla="*/ 1 h 4"/>
                <a:gd name="T56" fmla="*/ 3 w 5"/>
                <a:gd name="T57" fmla="*/ 1 h 4"/>
                <a:gd name="T58" fmla="*/ 3 w 5"/>
                <a:gd name="T59" fmla="*/ 1 h 4"/>
                <a:gd name="T60" fmla="*/ 3 w 5"/>
                <a:gd name="T61" fmla="*/ 2 h 4"/>
                <a:gd name="T62" fmla="*/ 3 w 5"/>
                <a:gd name="T63" fmla="*/ 2 h 4"/>
                <a:gd name="T64" fmla="*/ 4 w 5"/>
                <a:gd name="T65" fmla="*/ 2 h 4"/>
                <a:gd name="T66" fmla="*/ 4 w 5"/>
                <a:gd name="T67" fmla="*/ 2 h 4"/>
                <a:gd name="T68" fmla="*/ 4 w 5"/>
                <a:gd name="T69" fmla="*/ 1 h 4"/>
                <a:gd name="T70" fmla="*/ 4 w 5"/>
                <a:gd name="T71" fmla="*/ 1 h 4"/>
                <a:gd name="T72" fmla="*/ 4 w 5"/>
                <a:gd name="T73" fmla="*/ 1 h 4"/>
                <a:gd name="T74" fmla="*/ 4 w 5"/>
                <a:gd name="T75" fmla="*/ 1 h 4"/>
                <a:gd name="T76" fmla="*/ 4 w 5"/>
                <a:gd name="T77" fmla="*/ 1 h 4"/>
                <a:gd name="T78" fmla="*/ 4 w 5"/>
                <a:gd name="T79" fmla="*/ 2 h 4"/>
                <a:gd name="T80" fmla="*/ 4 w 5"/>
                <a:gd name="T81" fmla="*/ 2 h 4"/>
                <a:gd name="T82" fmla="*/ 4 w 5"/>
                <a:gd name="T83" fmla="*/ 1 h 4"/>
                <a:gd name="T84" fmla="*/ 5 w 5"/>
                <a:gd name="T85" fmla="*/ 0 h 4"/>
                <a:gd name="T86" fmla="*/ 5 w 5"/>
                <a:gd name="T87" fmla="*/ 1 h 4"/>
                <a:gd name="T88" fmla="*/ 5 w 5"/>
                <a:gd name="T89" fmla="*/ 0 h 4"/>
                <a:gd name="T90" fmla="*/ 5 w 5"/>
                <a:gd name="T91" fmla="*/ 0 h 4"/>
                <a:gd name="T92" fmla="*/ 5 w 5"/>
                <a:gd name="T93" fmla="*/ 1 h 4"/>
                <a:gd name="T94" fmla="*/ 5 w 5"/>
                <a:gd name="T9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07" name="Freeform 3081"/>
            <p:cNvSpPr>
              <a:spLocks/>
            </p:cNvSpPr>
            <p:nvPr/>
          </p:nvSpPr>
          <p:spPr bwMode="auto">
            <a:xfrm>
              <a:off x="5600982" y="5361300"/>
              <a:ext cx="9257" cy="6173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0 w 5"/>
                <a:gd name="T5" fmla="*/ 1 h 4"/>
                <a:gd name="T6" fmla="*/ 0 w 5"/>
                <a:gd name="T7" fmla="*/ 2 h 4"/>
                <a:gd name="T8" fmla="*/ 0 w 5"/>
                <a:gd name="T9" fmla="*/ 2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0 h 4"/>
                <a:gd name="T18" fmla="*/ 1 w 5"/>
                <a:gd name="T19" fmla="*/ 1 h 4"/>
                <a:gd name="T20" fmla="*/ 1 w 5"/>
                <a:gd name="T21" fmla="*/ 1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2 h 4"/>
                <a:gd name="T28" fmla="*/ 2 w 5"/>
                <a:gd name="T29" fmla="*/ 1 h 4"/>
                <a:gd name="T30" fmla="*/ 2 w 5"/>
                <a:gd name="T31" fmla="*/ 1 h 4"/>
                <a:gd name="T32" fmla="*/ 2 w 5"/>
                <a:gd name="T33" fmla="*/ 2 h 4"/>
                <a:gd name="T34" fmla="*/ 2 w 5"/>
                <a:gd name="T35" fmla="*/ 2 h 4"/>
                <a:gd name="T36" fmla="*/ 2 w 5"/>
                <a:gd name="T37" fmla="*/ 3 h 4"/>
                <a:gd name="T38" fmla="*/ 2 w 5"/>
                <a:gd name="T39" fmla="*/ 2 h 4"/>
                <a:gd name="T40" fmla="*/ 2 w 5"/>
                <a:gd name="T41" fmla="*/ 2 h 4"/>
                <a:gd name="T42" fmla="*/ 2 w 5"/>
                <a:gd name="T43" fmla="*/ 3 h 4"/>
                <a:gd name="T44" fmla="*/ 2 w 5"/>
                <a:gd name="T45" fmla="*/ 2 h 4"/>
                <a:gd name="T46" fmla="*/ 2 w 5"/>
                <a:gd name="T47" fmla="*/ 1 h 4"/>
                <a:gd name="T48" fmla="*/ 2 w 5"/>
                <a:gd name="T49" fmla="*/ 1 h 4"/>
                <a:gd name="T50" fmla="*/ 3 w 5"/>
                <a:gd name="T51" fmla="*/ 2 h 4"/>
                <a:gd name="T52" fmla="*/ 3 w 5"/>
                <a:gd name="T53" fmla="*/ 2 h 4"/>
                <a:gd name="T54" fmla="*/ 3 w 5"/>
                <a:gd name="T55" fmla="*/ 1 h 4"/>
                <a:gd name="T56" fmla="*/ 3 w 5"/>
                <a:gd name="T57" fmla="*/ 2 h 4"/>
                <a:gd name="T58" fmla="*/ 3 w 5"/>
                <a:gd name="T59" fmla="*/ 2 h 4"/>
                <a:gd name="T60" fmla="*/ 3 w 5"/>
                <a:gd name="T61" fmla="*/ 2 h 4"/>
                <a:gd name="T62" fmla="*/ 3 w 5"/>
                <a:gd name="T63" fmla="*/ 2 h 4"/>
                <a:gd name="T64" fmla="*/ 3 w 5"/>
                <a:gd name="T65" fmla="*/ 3 h 4"/>
                <a:gd name="T66" fmla="*/ 3 w 5"/>
                <a:gd name="T67" fmla="*/ 3 h 4"/>
                <a:gd name="T68" fmla="*/ 3 w 5"/>
                <a:gd name="T69" fmla="*/ 2 h 4"/>
                <a:gd name="T70" fmla="*/ 4 w 5"/>
                <a:gd name="T71" fmla="*/ 4 h 4"/>
                <a:gd name="T72" fmla="*/ 4 w 5"/>
                <a:gd name="T73" fmla="*/ 4 h 4"/>
                <a:gd name="T74" fmla="*/ 4 w 5"/>
                <a:gd name="T75" fmla="*/ 3 h 4"/>
                <a:gd name="T76" fmla="*/ 4 w 5"/>
                <a:gd name="T77" fmla="*/ 3 h 4"/>
                <a:gd name="T78" fmla="*/ 4 w 5"/>
                <a:gd name="T79" fmla="*/ 3 h 4"/>
                <a:gd name="T80" fmla="*/ 4 w 5"/>
                <a:gd name="T81" fmla="*/ 3 h 4"/>
                <a:gd name="T82" fmla="*/ 4 w 5"/>
                <a:gd name="T83" fmla="*/ 2 h 4"/>
                <a:gd name="T84" fmla="*/ 4 w 5"/>
                <a:gd name="T85" fmla="*/ 3 h 4"/>
                <a:gd name="T86" fmla="*/ 4 w 5"/>
                <a:gd name="T87" fmla="*/ 3 h 4"/>
                <a:gd name="T88" fmla="*/ 4 w 5"/>
                <a:gd name="T89" fmla="*/ 3 h 4"/>
                <a:gd name="T90" fmla="*/ 5 w 5"/>
                <a:gd name="T91" fmla="*/ 3 h 4"/>
                <a:gd name="T92" fmla="*/ 5 w 5"/>
                <a:gd name="T93" fmla="*/ 3 h 4"/>
                <a:gd name="T94" fmla="*/ 5 w 5"/>
                <a:gd name="T95" fmla="*/ 4 h 4"/>
                <a:gd name="T96" fmla="*/ 5 w 5"/>
                <a:gd name="T9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08" name="Freeform 3082"/>
            <p:cNvSpPr>
              <a:spLocks/>
            </p:cNvSpPr>
            <p:nvPr/>
          </p:nvSpPr>
          <p:spPr bwMode="auto">
            <a:xfrm>
              <a:off x="5610239" y="5365416"/>
              <a:ext cx="7405" cy="6173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0 h 4"/>
                <a:gd name="T4" fmla="*/ 0 w 5"/>
                <a:gd name="T5" fmla="*/ 0 h 4"/>
                <a:gd name="T6" fmla="*/ 0 w 5"/>
                <a:gd name="T7" fmla="*/ 2 h 4"/>
                <a:gd name="T8" fmla="*/ 0 w 5"/>
                <a:gd name="T9" fmla="*/ 1 h 4"/>
                <a:gd name="T10" fmla="*/ 0 w 5"/>
                <a:gd name="T11" fmla="*/ 1 h 4"/>
                <a:gd name="T12" fmla="*/ 0 w 5"/>
                <a:gd name="T13" fmla="*/ 2 h 4"/>
                <a:gd name="T14" fmla="*/ 0 w 5"/>
                <a:gd name="T15" fmla="*/ 2 h 4"/>
                <a:gd name="T16" fmla="*/ 1 w 5"/>
                <a:gd name="T17" fmla="*/ 2 h 4"/>
                <a:gd name="T18" fmla="*/ 1 w 5"/>
                <a:gd name="T19" fmla="*/ 0 h 4"/>
                <a:gd name="T20" fmla="*/ 1 w 5"/>
                <a:gd name="T21" fmla="*/ 0 h 4"/>
                <a:gd name="T22" fmla="*/ 1 w 5"/>
                <a:gd name="T23" fmla="*/ 1 h 4"/>
                <a:gd name="T24" fmla="*/ 1 w 5"/>
                <a:gd name="T25" fmla="*/ 1 h 4"/>
                <a:gd name="T26" fmla="*/ 1 w 5"/>
                <a:gd name="T27" fmla="*/ 1 h 4"/>
                <a:gd name="T28" fmla="*/ 1 w 5"/>
                <a:gd name="T29" fmla="*/ 1 h 4"/>
                <a:gd name="T30" fmla="*/ 1 w 5"/>
                <a:gd name="T31" fmla="*/ 2 h 4"/>
                <a:gd name="T32" fmla="*/ 1 w 5"/>
                <a:gd name="T33" fmla="*/ 2 h 4"/>
                <a:gd name="T34" fmla="*/ 1 w 5"/>
                <a:gd name="T35" fmla="*/ 2 h 4"/>
                <a:gd name="T36" fmla="*/ 2 w 5"/>
                <a:gd name="T37" fmla="*/ 1 h 4"/>
                <a:gd name="T38" fmla="*/ 2 w 5"/>
                <a:gd name="T39" fmla="*/ 2 h 4"/>
                <a:gd name="T40" fmla="*/ 2 w 5"/>
                <a:gd name="T41" fmla="*/ 2 h 4"/>
                <a:gd name="T42" fmla="*/ 2 w 5"/>
                <a:gd name="T43" fmla="*/ 1 h 4"/>
                <a:gd name="T44" fmla="*/ 2 w 5"/>
                <a:gd name="T45" fmla="*/ 1 h 4"/>
                <a:gd name="T46" fmla="*/ 2 w 5"/>
                <a:gd name="T47" fmla="*/ 1 h 4"/>
                <a:gd name="T48" fmla="*/ 2 w 5"/>
                <a:gd name="T49" fmla="*/ 1 h 4"/>
                <a:gd name="T50" fmla="*/ 3 w 5"/>
                <a:gd name="T51" fmla="*/ 2 h 4"/>
                <a:gd name="T52" fmla="*/ 3 w 5"/>
                <a:gd name="T53" fmla="*/ 2 h 4"/>
                <a:gd name="T54" fmla="*/ 3 w 5"/>
                <a:gd name="T55" fmla="*/ 2 h 4"/>
                <a:gd name="T56" fmla="*/ 3 w 5"/>
                <a:gd name="T57" fmla="*/ 2 h 4"/>
                <a:gd name="T58" fmla="*/ 3 w 5"/>
                <a:gd name="T59" fmla="*/ 2 h 4"/>
                <a:gd name="T60" fmla="*/ 3 w 5"/>
                <a:gd name="T61" fmla="*/ 2 h 4"/>
                <a:gd name="T62" fmla="*/ 3 w 5"/>
                <a:gd name="T63" fmla="*/ 2 h 4"/>
                <a:gd name="T64" fmla="*/ 3 w 5"/>
                <a:gd name="T65" fmla="*/ 2 h 4"/>
                <a:gd name="T66" fmla="*/ 3 w 5"/>
                <a:gd name="T67" fmla="*/ 2 h 4"/>
                <a:gd name="T68" fmla="*/ 3 w 5"/>
                <a:gd name="T69" fmla="*/ 3 h 4"/>
                <a:gd name="T70" fmla="*/ 3 w 5"/>
                <a:gd name="T71" fmla="*/ 3 h 4"/>
                <a:gd name="T72" fmla="*/ 3 w 5"/>
                <a:gd name="T73" fmla="*/ 4 h 4"/>
                <a:gd name="T74" fmla="*/ 3 w 5"/>
                <a:gd name="T75" fmla="*/ 4 h 4"/>
                <a:gd name="T76" fmla="*/ 4 w 5"/>
                <a:gd name="T77" fmla="*/ 3 h 4"/>
                <a:gd name="T78" fmla="*/ 4 w 5"/>
                <a:gd name="T79" fmla="*/ 3 h 4"/>
                <a:gd name="T80" fmla="*/ 4 w 5"/>
                <a:gd name="T81" fmla="*/ 3 h 4"/>
                <a:gd name="T82" fmla="*/ 4 w 5"/>
                <a:gd name="T83" fmla="*/ 3 h 4"/>
                <a:gd name="T84" fmla="*/ 4 w 5"/>
                <a:gd name="T85" fmla="*/ 3 h 4"/>
                <a:gd name="T86" fmla="*/ 4 w 5"/>
                <a:gd name="T87" fmla="*/ 3 h 4"/>
                <a:gd name="T88" fmla="*/ 4 w 5"/>
                <a:gd name="T89" fmla="*/ 3 h 4"/>
                <a:gd name="T90" fmla="*/ 4 w 5"/>
                <a:gd name="T91" fmla="*/ 3 h 4"/>
                <a:gd name="T92" fmla="*/ 4 w 5"/>
                <a:gd name="T93" fmla="*/ 3 h 4"/>
                <a:gd name="T94" fmla="*/ 5 w 5"/>
                <a:gd name="T9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09" name="Freeform 3083"/>
            <p:cNvSpPr>
              <a:spLocks/>
            </p:cNvSpPr>
            <p:nvPr/>
          </p:nvSpPr>
          <p:spPr bwMode="auto">
            <a:xfrm>
              <a:off x="5617644" y="5266640"/>
              <a:ext cx="5553" cy="102892"/>
            </a:xfrm>
            <a:custGeom>
              <a:avLst/>
              <a:gdLst>
                <a:gd name="T0" fmla="*/ 0 w 4"/>
                <a:gd name="T1" fmla="*/ 65 h 65"/>
                <a:gd name="T2" fmla="*/ 0 w 4"/>
                <a:gd name="T3" fmla="*/ 65 h 65"/>
                <a:gd name="T4" fmla="*/ 0 w 4"/>
                <a:gd name="T5" fmla="*/ 65 h 65"/>
                <a:gd name="T6" fmla="*/ 0 w 4"/>
                <a:gd name="T7" fmla="*/ 65 h 65"/>
                <a:gd name="T8" fmla="*/ 0 w 4"/>
                <a:gd name="T9" fmla="*/ 65 h 65"/>
                <a:gd name="T10" fmla="*/ 0 w 4"/>
                <a:gd name="T11" fmla="*/ 65 h 65"/>
                <a:gd name="T12" fmla="*/ 0 w 4"/>
                <a:gd name="T13" fmla="*/ 65 h 65"/>
                <a:gd name="T14" fmla="*/ 0 w 4"/>
                <a:gd name="T15" fmla="*/ 65 h 65"/>
                <a:gd name="T16" fmla="*/ 0 w 4"/>
                <a:gd name="T17" fmla="*/ 65 h 65"/>
                <a:gd name="T18" fmla="*/ 0 w 4"/>
                <a:gd name="T19" fmla="*/ 64 h 65"/>
                <a:gd name="T20" fmla="*/ 1 w 4"/>
                <a:gd name="T21" fmla="*/ 63 h 65"/>
                <a:gd name="T22" fmla="*/ 1 w 4"/>
                <a:gd name="T23" fmla="*/ 61 h 65"/>
                <a:gd name="T24" fmla="*/ 1 w 4"/>
                <a:gd name="T25" fmla="*/ 61 h 65"/>
                <a:gd name="T26" fmla="*/ 1 w 4"/>
                <a:gd name="T27" fmla="*/ 61 h 65"/>
                <a:gd name="T28" fmla="*/ 1 w 4"/>
                <a:gd name="T29" fmla="*/ 64 h 65"/>
                <a:gd name="T30" fmla="*/ 1 w 4"/>
                <a:gd name="T31" fmla="*/ 64 h 65"/>
                <a:gd name="T32" fmla="*/ 1 w 4"/>
                <a:gd name="T33" fmla="*/ 64 h 65"/>
                <a:gd name="T34" fmla="*/ 1 w 4"/>
                <a:gd name="T35" fmla="*/ 64 h 65"/>
                <a:gd name="T36" fmla="*/ 1 w 4"/>
                <a:gd name="T37" fmla="*/ 64 h 65"/>
                <a:gd name="T38" fmla="*/ 1 w 4"/>
                <a:gd name="T39" fmla="*/ 64 h 65"/>
                <a:gd name="T40" fmla="*/ 2 w 4"/>
                <a:gd name="T41" fmla="*/ 62 h 65"/>
                <a:gd name="T42" fmla="*/ 2 w 4"/>
                <a:gd name="T43" fmla="*/ 37 h 65"/>
                <a:gd name="T44" fmla="*/ 2 w 4"/>
                <a:gd name="T45" fmla="*/ 0 h 65"/>
                <a:gd name="T46" fmla="*/ 2 w 4"/>
                <a:gd name="T47" fmla="*/ 28 h 65"/>
                <a:gd name="T48" fmla="*/ 2 w 4"/>
                <a:gd name="T49" fmla="*/ 28 h 65"/>
                <a:gd name="T50" fmla="*/ 2 w 4"/>
                <a:gd name="T51" fmla="*/ 60 h 65"/>
                <a:gd name="T52" fmla="*/ 2 w 4"/>
                <a:gd name="T53" fmla="*/ 60 h 65"/>
                <a:gd name="T54" fmla="*/ 2 w 4"/>
                <a:gd name="T55" fmla="*/ 64 h 65"/>
                <a:gd name="T56" fmla="*/ 2 w 4"/>
                <a:gd name="T57" fmla="*/ 64 h 65"/>
                <a:gd name="T58" fmla="*/ 3 w 4"/>
                <a:gd name="T59" fmla="*/ 63 h 65"/>
                <a:gd name="T60" fmla="*/ 3 w 4"/>
                <a:gd name="T61" fmla="*/ 64 h 65"/>
                <a:gd name="T62" fmla="*/ 3 w 4"/>
                <a:gd name="T63" fmla="*/ 64 h 65"/>
                <a:gd name="T64" fmla="*/ 3 w 4"/>
                <a:gd name="T65" fmla="*/ 64 h 65"/>
                <a:gd name="T66" fmla="*/ 3 w 4"/>
                <a:gd name="T67" fmla="*/ 63 h 65"/>
                <a:gd name="T68" fmla="*/ 3 w 4"/>
                <a:gd name="T69" fmla="*/ 63 h 65"/>
                <a:gd name="T70" fmla="*/ 3 w 4"/>
                <a:gd name="T71" fmla="*/ 63 h 65"/>
                <a:gd name="T72" fmla="*/ 3 w 4"/>
                <a:gd name="T73" fmla="*/ 63 h 65"/>
                <a:gd name="T74" fmla="*/ 3 w 4"/>
                <a:gd name="T75" fmla="*/ 63 h 65"/>
                <a:gd name="T76" fmla="*/ 3 w 4"/>
                <a:gd name="T77" fmla="*/ 62 h 65"/>
                <a:gd name="T78" fmla="*/ 4 w 4"/>
                <a:gd name="T79" fmla="*/ 63 h 65"/>
                <a:gd name="T80" fmla="*/ 4 w 4"/>
                <a:gd name="T81" fmla="*/ 63 h 65"/>
                <a:gd name="T82" fmla="*/ 4 w 4"/>
                <a:gd name="T83" fmla="*/ 63 h 65"/>
                <a:gd name="T84" fmla="*/ 4 w 4"/>
                <a:gd name="T85" fmla="*/ 63 h 65"/>
                <a:gd name="T86" fmla="*/ 4 w 4"/>
                <a:gd name="T87" fmla="*/ 62 h 65"/>
                <a:gd name="T88" fmla="*/ 4 w 4"/>
                <a:gd name="T89" fmla="*/ 62 h 65"/>
                <a:gd name="T90" fmla="*/ 4 w 4"/>
                <a:gd name="T91" fmla="*/ 62 h 65"/>
                <a:gd name="T92" fmla="*/ 4 w 4"/>
                <a:gd name="T93" fmla="*/ 61 h 65"/>
                <a:gd name="T94" fmla="*/ 4 w 4"/>
                <a:gd name="T95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65">
                  <a:moveTo>
                    <a:pt x="0" y="65"/>
                  </a:move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1" y="64"/>
                  </a:lnTo>
                  <a:lnTo>
                    <a:pt x="1" y="62"/>
                  </a:lnTo>
                  <a:lnTo>
                    <a:pt x="1" y="64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37"/>
                  </a:lnTo>
                  <a:lnTo>
                    <a:pt x="2" y="25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8"/>
                  </a:lnTo>
                  <a:lnTo>
                    <a:pt x="2" y="1"/>
                  </a:lnTo>
                  <a:lnTo>
                    <a:pt x="2" y="28"/>
                  </a:lnTo>
                  <a:lnTo>
                    <a:pt x="2" y="38"/>
                  </a:lnTo>
                  <a:lnTo>
                    <a:pt x="2" y="60"/>
                  </a:lnTo>
                  <a:lnTo>
                    <a:pt x="2" y="38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4" y="6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10" name="Freeform 3084"/>
            <p:cNvSpPr>
              <a:spLocks/>
            </p:cNvSpPr>
            <p:nvPr/>
          </p:nvSpPr>
          <p:spPr bwMode="auto">
            <a:xfrm>
              <a:off x="5623197" y="5355126"/>
              <a:ext cx="9257" cy="10290"/>
            </a:xfrm>
            <a:custGeom>
              <a:avLst/>
              <a:gdLst>
                <a:gd name="T0" fmla="*/ 0 w 5"/>
                <a:gd name="T1" fmla="*/ 5 h 6"/>
                <a:gd name="T2" fmla="*/ 1 w 5"/>
                <a:gd name="T3" fmla="*/ 5 h 6"/>
                <a:gd name="T4" fmla="*/ 1 w 5"/>
                <a:gd name="T5" fmla="*/ 5 h 6"/>
                <a:gd name="T6" fmla="*/ 1 w 5"/>
                <a:gd name="T7" fmla="*/ 5 h 6"/>
                <a:gd name="T8" fmla="*/ 1 w 5"/>
                <a:gd name="T9" fmla="*/ 4 h 6"/>
                <a:gd name="T10" fmla="*/ 1 w 5"/>
                <a:gd name="T11" fmla="*/ 4 h 6"/>
                <a:gd name="T12" fmla="*/ 1 w 5"/>
                <a:gd name="T13" fmla="*/ 4 h 6"/>
                <a:gd name="T14" fmla="*/ 1 w 5"/>
                <a:gd name="T15" fmla="*/ 4 h 6"/>
                <a:gd name="T16" fmla="*/ 1 w 5"/>
                <a:gd name="T17" fmla="*/ 5 h 6"/>
                <a:gd name="T18" fmla="*/ 1 w 5"/>
                <a:gd name="T19" fmla="*/ 5 h 6"/>
                <a:gd name="T20" fmla="*/ 1 w 5"/>
                <a:gd name="T21" fmla="*/ 5 h 6"/>
                <a:gd name="T22" fmla="*/ 2 w 5"/>
                <a:gd name="T23" fmla="*/ 5 h 6"/>
                <a:gd name="T24" fmla="*/ 2 w 5"/>
                <a:gd name="T25" fmla="*/ 5 h 6"/>
                <a:gd name="T26" fmla="*/ 2 w 5"/>
                <a:gd name="T27" fmla="*/ 5 h 6"/>
                <a:gd name="T28" fmla="*/ 2 w 5"/>
                <a:gd name="T29" fmla="*/ 5 h 6"/>
                <a:gd name="T30" fmla="*/ 2 w 5"/>
                <a:gd name="T31" fmla="*/ 4 h 6"/>
                <a:gd name="T32" fmla="*/ 2 w 5"/>
                <a:gd name="T33" fmla="*/ 4 h 6"/>
                <a:gd name="T34" fmla="*/ 2 w 5"/>
                <a:gd name="T35" fmla="*/ 4 h 6"/>
                <a:gd name="T36" fmla="*/ 2 w 5"/>
                <a:gd name="T37" fmla="*/ 4 h 6"/>
                <a:gd name="T38" fmla="*/ 2 w 5"/>
                <a:gd name="T39" fmla="*/ 4 h 6"/>
                <a:gd name="T40" fmla="*/ 2 w 5"/>
                <a:gd name="T41" fmla="*/ 4 h 6"/>
                <a:gd name="T42" fmla="*/ 3 w 5"/>
                <a:gd name="T43" fmla="*/ 3 h 6"/>
                <a:gd name="T44" fmla="*/ 3 w 5"/>
                <a:gd name="T45" fmla="*/ 3 h 6"/>
                <a:gd name="T46" fmla="*/ 3 w 5"/>
                <a:gd name="T47" fmla="*/ 4 h 6"/>
                <a:gd name="T48" fmla="*/ 3 w 5"/>
                <a:gd name="T49" fmla="*/ 3 h 6"/>
                <a:gd name="T50" fmla="*/ 3 w 5"/>
                <a:gd name="T51" fmla="*/ 3 h 6"/>
                <a:gd name="T52" fmla="*/ 3 w 5"/>
                <a:gd name="T53" fmla="*/ 4 h 6"/>
                <a:gd name="T54" fmla="*/ 3 w 5"/>
                <a:gd name="T55" fmla="*/ 2 h 6"/>
                <a:gd name="T56" fmla="*/ 3 w 5"/>
                <a:gd name="T57" fmla="*/ 2 h 6"/>
                <a:gd name="T58" fmla="*/ 3 w 5"/>
                <a:gd name="T59" fmla="*/ 3 h 6"/>
                <a:gd name="T60" fmla="*/ 3 w 5"/>
                <a:gd name="T61" fmla="*/ 2 h 6"/>
                <a:gd name="T62" fmla="*/ 3 w 5"/>
                <a:gd name="T63" fmla="*/ 2 h 6"/>
                <a:gd name="T64" fmla="*/ 4 w 5"/>
                <a:gd name="T65" fmla="*/ 3 h 6"/>
                <a:gd name="T66" fmla="*/ 4 w 5"/>
                <a:gd name="T67" fmla="*/ 1 h 6"/>
                <a:gd name="T68" fmla="*/ 4 w 5"/>
                <a:gd name="T69" fmla="*/ 1 h 6"/>
                <a:gd name="T70" fmla="*/ 4 w 5"/>
                <a:gd name="T71" fmla="*/ 2 h 6"/>
                <a:gd name="T72" fmla="*/ 4 w 5"/>
                <a:gd name="T73" fmla="*/ 2 h 6"/>
                <a:gd name="T74" fmla="*/ 4 w 5"/>
                <a:gd name="T75" fmla="*/ 2 h 6"/>
                <a:gd name="T76" fmla="*/ 4 w 5"/>
                <a:gd name="T77" fmla="*/ 2 h 6"/>
                <a:gd name="T78" fmla="*/ 4 w 5"/>
                <a:gd name="T79" fmla="*/ 2 h 6"/>
                <a:gd name="T80" fmla="*/ 4 w 5"/>
                <a:gd name="T81" fmla="*/ 1 h 6"/>
                <a:gd name="T82" fmla="*/ 5 w 5"/>
                <a:gd name="T83" fmla="*/ 1 h 6"/>
                <a:gd name="T84" fmla="*/ 5 w 5"/>
                <a:gd name="T85" fmla="*/ 1 h 6"/>
                <a:gd name="T86" fmla="*/ 5 w 5"/>
                <a:gd name="T87" fmla="*/ 0 h 6"/>
                <a:gd name="T88" fmla="*/ 5 w 5"/>
                <a:gd name="T89" fmla="*/ 0 h 6"/>
                <a:gd name="T90" fmla="*/ 5 w 5"/>
                <a:gd name="T91" fmla="*/ 1 h 6"/>
                <a:gd name="T92" fmla="*/ 5 w 5"/>
                <a:gd name="T93" fmla="*/ 0 h 6"/>
                <a:gd name="T94" fmla="*/ 5 w 5"/>
                <a:gd name="T9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11" name="Freeform 3085"/>
            <p:cNvSpPr>
              <a:spLocks/>
            </p:cNvSpPr>
            <p:nvPr/>
          </p:nvSpPr>
          <p:spPr bwMode="auto">
            <a:xfrm>
              <a:off x="5632454" y="5353069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2 h 2"/>
                <a:gd name="T24" fmla="*/ 1 w 5"/>
                <a:gd name="T25" fmla="*/ 0 h 2"/>
                <a:gd name="T26" fmla="*/ 1 w 5"/>
                <a:gd name="T27" fmla="*/ 0 h 2"/>
                <a:gd name="T28" fmla="*/ 2 w 5"/>
                <a:gd name="T29" fmla="*/ 1 h 2"/>
                <a:gd name="T30" fmla="*/ 2 w 5"/>
                <a:gd name="T31" fmla="*/ 0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0 h 2"/>
                <a:gd name="T46" fmla="*/ 3 w 5"/>
                <a:gd name="T47" fmla="*/ 0 h 2"/>
                <a:gd name="T48" fmla="*/ 3 w 5"/>
                <a:gd name="T49" fmla="*/ 0 h 2"/>
                <a:gd name="T50" fmla="*/ 3 w 5"/>
                <a:gd name="T51" fmla="*/ 0 h 2"/>
                <a:gd name="T52" fmla="*/ 3 w 5"/>
                <a:gd name="T53" fmla="*/ 0 h 2"/>
                <a:gd name="T54" fmla="*/ 3 w 5"/>
                <a:gd name="T55" fmla="*/ 0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0 h 2"/>
                <a:gd name="T68" fmla="*/ 4 w 5"/>
                <a:gd name="T69" fmla="*/ 0 h 2"/>
                <a:gd name="T70" fmla="*/ 4 w 5"/>
                <a:gd name="T71" fmla="*/ 0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12" name="Freeform 3086"/>
            <p:cNvSpPr>
              <a:spLocks/>
            </p:cNvSpPr>
            <p:nvPr/>
          </p:nvSpPr>
          <p:spPr bwMode="auto">
            <a:xfrm>
              <a:off x="5639859" y="5351011"/>
              <a:ext cx="5553" cy="6174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1 w 4"/>
                <a:gd name="T11" fmla="*/ 1 h 4"/>
                <a:gd name="T12" fmla="*/ 1 w 4"/>
                <a:gd name="T13" fmla="*/ 1 h 4"/>
                <a:gd name="T14" fmla="*/ 1 w 4"/>
                <a:gd name="T15" fmla="*/ 2 h 4"/>
                <a:gd name="T16" fmla="*/ 1 w 4"/>
                <a:gd name="T17" fmla="*/ 2 h 4"/>
                <a:gd name="T18" fmla="*/ 1 w 4"/>
                <a:gd name="T19" fmla="*/ 3 h 4"/>
                <a:gd name="T20" fmla="*/ 1 w 4"/>
                <a:gd name="T21" fmla="*/ 1 h 4"/>
                <a:gd name="T22" fmla="*/ 1 w 4"/>
                <a:gd name="T23" fmla="*/ 1 h 4"/>
                <a:gd name="T24" fmla="*/ 1 w 4"/>
                <a:gd name="T25" fmla="*/ 1 h 4"/>
                <a:gd name="T26" fmla="*/ 1 w 4"/>
                <a:gd name="T27" fmla="*/ 0 h 4"/>
                <a:gd name="T28" fmla="*/ 1 w 4"/>
                <a:gd name="T29" fmla="*/ 0 h 4"/>
                <a:gd name="T30" fmla="*/ 1 w 4"/>
                <a:gd name="T31" fmla="*/ 1 h 4"/>
                <a:gd name="T32" fmla="*/ 1 w 4"/>
                <a:gd name="T33" fmla="*/ 1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1 h 4"/>
                <a:gd name="T44" fmla="*/ 2 w 4"/>
                <a:gd name="T45" fmla="*/ 1 h 4"/>
                <a:gd name="T46" fmla="*/ 2 w 4"/>
                <a:gd name="T47" fmla="*/ 1 h 4"/>
                <a:gd name="T48" fmla="*/ 2 w 4"/>
                <a:gd name="T49" fmla="*/ 2 h 4"/>
                <a:gd name="T50" fmla="*/ 2 w 4"/>
                <a:gd name="T51" fmla="*/ 2 h 4"/>
                <a:gd name="T52" fmla="*/ 2 w 4"/>
                <a:gd name="T53" fmla="*/ 2 h 4"/>
                <a:gd name="T54" fmla="*/ 3 w 4"/>
                <a:gd name="T55" fmla="*/ 2 h 4"/>
                <a:gd name="T56" fmla="*/ 3 w 4"/>
                <a:gd name="T57" fmla="*/ 2 h 4"/>
                <a:gd name="T58" fmla="*/ 3 w 4"/>
                <a:gd name="T59" fmla="*/ 2 h 4"/>
                <a:gd name="T60" fmla="*/ 3 w 4"/>
                <a:gd name="T61" fmla="*/ 1 h 4"/>
                <a:gd name="T62" fmla="*/ 3 w 4"/>
                <a:gd name="T63" fmla="*/ 2 h 4"/>
                <a:gd name="T64" fmla="*/ 3 w 4"/>
                <a:gd name="T65" fmla="*/ 2 h 4"/>
                <a:gd name="T66" fmla="*/ 3 w 4"/>
                <a:gd name="T67" fmla="*/ 1 h 4"/>
                <a:gd name="T68" fmla="*/ 3 w 4"/>
                <a:gd name="T69" fmla="*/ 2 h 4"/>
                <a:gd name="T70" fmla="*/ 3 w 4"/>
                <a:gd name="T71" fmla="*/ 2 h 4"/>
                <a:gd name="T72" fmla="*/ 3 w 4"/>
                <a:gd name="T73" fmla="*/ 2 h 4"/>
                <a:gd name="T74" fmla="*/ 3 w 4"/>
                <a:gd name="T75" fmla="*/ 2 h 4"/>
                <a:gd name="T76" fmla="*/ 4 w 4"/>
                <a:gd name="T77" fmla="*/ 2 h 4"/>
                <a:gd name="T78" fmla="*/ 4 w 4"/>
                <a:gd name="T79" fmla="*/ 2 h 4"/>
                <a:gd name="T80" fmla="*/ 4 w 4"/>
                <a:gd name="T81" fmla="*/ 2 h 4"/>
                <a:gd name="T82" fmla="*/ 4 w 4"/>
                <a:gd name="T83" fmla="*/ 2 h 4"/>
                <a:gd name="T84" fmla="*/ 4 w 4"/>
                <a:gd name="T85" fmla="*/ 2 h 4"/>
                <a:gd name="T86" fmla="*/ 4 w 4"/>
                <a:gd name="T87" fmla="*/ 3 h 4"/>
                <a:gd name="T88" fmla="*/ 4 w 4"/>
                <a:gd name="T89" fmla="*/ 3 h 4"/>
                <a:gd name="T90" fmla="*/ 4 w 4"/>
                <a:gd name="T91" fmla="*/ 3 h 4"/>
                <a:gd name="T92" fmla="*/ 4 w 4"/>
                <a:gd name="T93" fmla="*/ 3 h 4"/>
                <a:gd name="T94" fmla="*/ 4 w 4"/>
                <a:gd name="T95" fmla="*/ 4 h 4"/>
                <a:gd name="T96" fmla="*/ 4 w 4"/>
                <a:gd name="T9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13" name="Freeform 3087"/>
            <p:cNvSpPr>
              <a:spLocks/>
            </p:cNvSpPr>
            <p:nvPr/>
          </p:nvSpPr>
          <p:spPr bwMode="auto">
            <a:xfrm>
              <a:off x="5645412" y="5353069"/>
              <a:ext cx="9257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1 w 5"/>
                <a:gd name="T5" fmla="*/ 2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0 h 2"/>
                <a:gd name="T12" fmla="*/ 1 w 5"/>
                <a:gd name="T13" fmla="*/ 0 h 2"/>
                <a:gd name="T14" fmla="*/ 1 w 5"/>
                <a:gd name="T15" fmla="*/ 1 h 2"/>
                <a:gd name="T16" fmla="*/ 1 w 5"/>
                <a:gd name="T17" fmla="*/ 0 h 2"/>
                <a:gd name="T18" fmla="*/ 1 w 5"/>
                <a:gd name="T19" fmla="*/ 0 h 2"/>
                <a:gd name="T20" fmla="*/ 2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0 h 2"/>
                <a:gd name="T30" fmla="*/ 2 w 5"/>
                <a:gd name="T31" fmla="*/ 0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1 h 2"/>
                <a:gd name="T44" fmla="*/ 3 w 5"/>
                <a:gd name="T45" fmla="*/ 2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2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2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5 w 5"/>
                <a:gd name="T85" fmla="*/ 1 h 2"/>
                <a:gd name="T86" fmla="*/ 5 w 5"/>
                <a:gd name="T87" fmla="*/ 0 h 2"/>
                <a:gd name="T88" fmla="*/ 5 w 5"/>
                <a:gd name="T89" fmla="*/ 0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14" name="Freeform 3088"/>
            <p:cNvSpPr>
              <a:spLocks/>
            </p:cNvSpPr>
            <p:nvPr/>
          </p:nvSpPr>
          <p:spPr bwMode="auto">
            <a:xfrm>
              <a:off x="5654669" y="5342779"/>
              <a:ext cx="7405" cy="14405"/>
            </a:xfrm>
            <a:custGeom>
              <a:avLst/>
              <a:gdLst>
                <a:gd name="T0" fmla="*/ 0 w 5"/>
                <a:gd name="T1" fmla="*/ 9 h 9"/>
                <a:gd name="T2" fmla="*/ 0 w 5"/>
                <a:gd name="T3" fmla="*/ 8 h 9"/>
                <a:gd name="T4" fmla="*/ 0 w 5"/>
                <a:gd name="T5" fmla="*/ 8 h 9"/>
                <a:gd name="T6" fmla="*/ 0 w 5"/>
                <a:gd name="T7" fmla="*/ 8 h 9"/>
                <a:gd name="T8" fmla="*/ 1 w 5"/>
                <a:gd name="T9" fmla="*/ 7 h 9"/>
                <a:gd name="T10" fmla="*/ 1 w 5"/>
                <a:gd name="T11" fmla="*/ 7 h 9"/>
                <a:gd name="T12" fmla="*/ 1 w 5"/>
                <a:gd name="T13" fmla="*/ 7 h 9"/>
                <a:gd name="T14" fmla="*/ 1 w 5"/>
                <a:gd name="T15" fmla="*/ 8 h 9"/>
                <a:gd name="T16" fmla="*/ 1 w 5"/>
                <a:gd name="T17" fmla="*/ 7 h 9"/>
                <a:gd name="T18" fmla="*/ 1 w 5"/>
                <a:gd name="T19" fmla="*/ 6 h 9"/>
                <a:gd name="T20" fmla="*/ 1 w 5"/>
                <a:gd name="T21" fmla="*/ 6 h 9"/>
                <a:gd name="T22" fmla="*/ 1 w 5"/>
                <a:gd name="T23" fmla="*/ 6 h 9"/>
                <a:gd name="T24" fmla="*/ 1 w 5"/>
                <a:gd name="T25" fmla="*/ 6 h 9"/>
                <a:gd name="T26" fmla="*/ 1 w 5"/>
                <a:gd name="T27" fmla="*/ 7 h 9"/>
                <a:gd name="T28" fmla="*/ 1 w 5"/>
                <a:gd name="T29" fmla="*/ 7 h 9"/>
                <a:gd name="T30" fmla="*/ 2 w 5"/>
                <a:gd name="T31" fmla="*/ 6 h 9"/>
                <a:gd name="T32" fmla="*/ 2 w 5"/>
                <a:gd name="T33" fmla="*/ 7 h 9"/>
                <a:gd name="T34" fmla="*/ 2 w 5"/>
                <a:gd name="T35" fmla="*/ 7 h 9"/>
                <a:gd name="T36" fmla="*/ 2 w 5"/>
                <a:gd name="T37" fmla="*/ 6 h 9"/>
                <a:gd name="T38" fmla="*/ 2 w 5"/>
                <a:gd name="T39" fmla="*/ 5 h 9"/>
                <a:gd name="T40" fmla="*/ 2 w 5"/>
                <a:gd name="T41" fmla="*/ 6 h 9"/>
                <a:gd name="T42" fmla="*/ 2 w 5"/>
                <a:gd name="T43" fmla="*/ 6 h 9"/>
                <a:gd name="T44" fmla="*/ 2 w 5"/>
                <a:gd name="T45" fmla="*/ 6 h 9"/>
                <a:gd name="T46" fmla="*/ 2 w 5"/>
                <a:gd name="T47" fmla="*/ 6 h 9"/>
                <a:gd name="T48" fmla="*/ 3 w 5"/>
                <a:gd name="T49" fmla="*/ 5 h 9"/>
                <a:gd name="T50" fmla="*/ 3 w 5"/>
                <a:gd name="T51" fmla="*/ 5 h 9"/>
                <a:gd name="T52" fmla="*/ 3 w 5"/>
                <a:gd name="T53" fmla="*/ 5 h 9"/>
                <a:gd name="T54" fmla="*/ 3 w 5"/>
                <a:gd name="T55" fmla="*/ 4 h 9"/>
                <a:gd name="T56" fmla="*/ 3 w 5"/>
                <a:gd name="T57" fmla="*/ 4 h 9"/>
                <a:gd name="T58" fmla="*/ 3 w 5"/>
                <a:gd name="T59" fmla="*/ 4 h 9"/>
                <a:gd name="T60" fmla="*/ 3 w 5"/>
                <a:gd name="T61" fmla="*/ 4 h 9"/>
                <a:gd name="T62" fmla="*/ 3 w 5"/>
                <a:gd name="T63" fmla="*/ 4 h 9"/>
                <a:gd name="T64" fmla="*/ 4 w 5"/>
                <a:gd name="T65" fmla="*/ 5 h 9"/>
                <a:gd name="T66" fmla="*/ 4 w 5"/>
                <a:gd name="T67" fmla="*/ 4 h 9"/>
                <a:gd name="T68" fmla="*/ 4 w 5"/>
                <a:gd name="T69" fmla="*/ 3 h 9"/>
                <a:gd name="T70" fmla="*/ 4 w 5"/>
                <a:gd name="T71" fmla="*/ 2 h 9"/>
                <a:gd name="T72" fmla="*/ 4 w 5"/>
                <a:gd name="T73" fmla="*/ 2 h 9"/>
                <a:gd name="T74" fmla="*/ 4 w 5"/>
                <a:gd name="T75" fmla="*/ 2 h 9"/>
                <a:gd name="T76" fmla="*/ 4 w 5"/>
                <a:gd name="T77" fmla="*/ 3 h 9"/>
                <a:gd name="T78" fmla="*/ 4 w 5"/>
                <a:gd name="T79" fmla="*/ 2 h 9"/>
                <a:gd name="T80" fmla="*/ 5 w 5"/>
                <a:gd name="T81" fmla="*/ 1 h 9"/>
                <a:gd name="T82" fmla="*/ 5 w 5"/>
                <a:gd name="T83" fmla="*/ 1 h 9"/>
                <a:gd name="T84" fmla="*/ 5 w 5"/>
                <a:gd name="T85" fmla="*/ 1 h 9"/>
                <a:gd name="T86" fmla="*/ 5 w 5"/>
                <a:gd name="T87" fmla="*/ 1 h 9"/>
                <a:gd name="T88" fmla="*/ 5 w 5"/>
                <a:gd name="T89" fmla="*/ 1 h 9"/>
                <a:gd name="T90" fmla="*/ 5 w 5"/>
                <a:gd name="T91" fmla="*/ 1 h 9"/>
                <a:gd name="T92" fmla="*/ 5 w 5"/>
                <a:gd name="T93" fmla="*/ 1 h 9"/>
                <a:gd name="T94" fmla="*/ 5 w 5"/>
                <a:gd name="T9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15" name="Freeform 3089"/>
            <p:cNvSpPr>
              <a:spLocks/>
            </p:cNvSpPr>
            <p:nvPr/>
          </p:nvSpPr>
          <p:spPr bwMode="auto">
            <a:xfrm>
              <a:off x="5662074" y="5299565"/>
              <a:ext cx="9256" cy="43214"/>
            </a:xfrm>
            <a:custGeom>
              <a:avLst/>
              <a:gdLst>
                <a:gd name="T0" fmla="*/ 0 w 6"/>
                <a:gd name="T1" fmla="*/ 27 h 27"/>
                <a:gd name="T2" fmla="*/ 1 w 6"/>
                <a:gd name="T3" fmla="*/ 26 h 27"/>
                <a:gd name="T4" fmla="*/ 1 w 6"/>
                <a:gd name="T5" fmla="*/ 26 h 27"/>
                <a:gd name="T6" fmla="*/ 1 w 6"/>
                <a:gd name="T7" fmla="*/ 26 h 27"/>
                <a:gd name="T8" fmla="*/ 1 w 6"/>
                <a:gd name="T9" fmla="*/ 25 h 27"/>
                <a:gd name="T10" fmla="*/ 1 w 6"/>
                <a:gd name="T11" fmla="*/ 24 h 27"/>
                <a:gd name="T12" fmla="*/ 1 w 6"/>
                <a:gd name="T13" fmla="*/ 24 h 27"/>
                <a:gd name="T14" fmla="*/ 1 w 6"/>
                <a:gd name="T15" fmla="*/ 24 h 27"/>
                <a:gd name="T16" fmla="*/ 1 w 6"/>
                <a:gd name="T17" fmla="*/ 24 h 27"/>
                <a:gd name="T18" fmla="*/ 1 w 6"/>
                <a:gd name="T19" fmla="*/ 23 h 27"/>
                <a:gd name="T20" fmla="*/ 2 w 6"/>
                <a:gd name="T21" fmla="*/ 22 h 27"/>
                <a:gd name="T22" fmla="*/ 2 w 6"/>
                <a:gd name="T23" fmla="*/ 22 h 27"/>
                <a:gd name="T24" fmla="*/ 2 w 6"/>
                <a:gd name="T25" fmla="*/ 22 h 27"/>
                <a:gd name="T26" fmla="*/ 2 w 6"/>
                <a:gd name="T27" fmla="*/ 23 h 27"/>
                <a:gd name="T28" fmla="*/ 2 w 6"/>
                <a:gd name="T29" fmla="*/ 23 h 27"/>
                <a:gd name="T30" fmla="*/ 2 w 6"/>
                <a:gd name="T31" fmla="*/ 21 h 27"/>
                <a:gd name="T32" fmla="*/ 2 w 6"/>
                <a:gd name="T33" fmla="*/ 22 h 27"/>
                <a:gd name="T34" fmla="*/ 2 w 6"/>
                <a:gd name="T35" fmla="*/ 22 h 27"/>
                <a:gd name="T36" fmla="*/ 2 w 6"/>
                <a:gd name="T37" fmla="*/ 21 h 27"/>
                <a:gd name="T38" fmla="*/ 2 w 6"/>
                <a:gd name="T39" fmla="*/ 20 h 27"/>
                <a:gd name="T40" fmla="*/ 3 w 6"/>
                <a:gd name="T41" fmla="*/ 20 h 27"/>
                <a:gd name="T42" fmla="*/ 3 w 6"/>
                <a:gd name="T43" fmla="*/ 20 h 27"/>
                <a:gd name="T44" fmla="*/ 3 w 6"/>
                <a:gd name="T45" fmla="*/ 19 h 27"/>
                <a:gd name="T46" fmla="*/ 3 w 6"/>
                <a:gd name="T47" fmla="*/ 17 h 27"/>
                <a:gd name="T48" fmla="*/ 3 w 6"/>
                <a:gd name="T49" fmla="*/ 17 h 27"/>
                <a:gd name="T50" fmla="*/ 3 w 6"/>
                <a:gd name="T51" fmla="*/ 17 h 27"/>
                <a:gd name="T52" fmla="*/ 3 w 6"/>
                <a:gd name="T53" fmla="*/ 17 h 27"/>
                <a:gd name="T54" fmla="*/ 4 w 6"/>
                <a:gd name="T55" fmla="*/ 17 h 27"/>
                <a:gd name="T56" fmla="*/ 4 w 6"/>
                <a:gd name="T57" fmla="*/ 16 h 27"/>
                <a:gd name="T58" fmla="*/ 4 w 6"/>
                <a:gd name="T59" fmla="*/ 15 h 27"/>
                <a:gd name="T60" fmla="*/ 4 w 6"/>
                <a:gd name="T61" fmla="*/ 15 h 27"/>
                <a:gd name="T62" fmla="*/ 4 w 6"/>
                <a:gd name="T63" fmla="*/ 14 h 27"/>
                <a:gd name="T64" fmla="*/ 4 w 6"/>
                <a:gd name="T65" fmla="*/ 13 h 27"/>
                <a:gd name="T66" fmla="*/ 4 w 6"/>
                <a:gd name="T67" fmla="*/ 12 h 27"/>
                <a:gd name="T68" fmla="*/ 5 w 6"/>
                <a:gd name="T69" fmla="*/ 11 h 27"/>
                <a:gd name="T70" fmla="*/ 5 w 6"/>
                <a:gd name="T71" fmla="*/ 11 h 27"/>
                <a:gd name="T72" fmla="*/ 5 w 6"/>
                <a:gd name="T73" fmla="*/ 10 h 27"/>
                <a:gd name="T74" fmla="*/ 5 w 6"/>
                <a:gd name="T75" fmla="*/ 10 h 27"/>
                <a:gd name="T76" fmla="*/ 5 w 6"/>
                <a:gd name="T77" fmla="*/ 8 h 27"/>
                <a:gd name="T78" fmla="*/ 5 w 6"/>
                <a:gd name="T79" fmla="*/ 7 h 27"/>
                <a:gd name="T80" fmla="*/ 5 w 6"/>
                <a:gd name="T81" fmla="*/ 6 h 27"/>
                <a:gd name="T82" fmla="*/ 5 w 6"/>
                <a:gd name="T83" fmla="*/ 6 h 27"/>
                <a:gd name="T84" fmla="*/ 6 w 6"/>
                <a:gd name="T85" fmla="*/ 5 h 27"/>
                <a:gd name="T86" fmla="*/ 6 w 6"/>
                <a:gd name="T87" fmla="*/ 5 h 27"/>
                <a:gd name="T88" fmla="*/ 6 w 6"/>
                <a:gd name="T89" fmla="*/ 3 h 27"/>
                <a:gd name="T90" fmla="*/ 6 w 6"/>
                <a:gd name="T91" fmla="*/ 4 h 27"/>
                <a:gd name="T92" fmla="*/ 6 w 6"/>
                <a:gd name="T93" fmla="*/ 2 h 27"/>
                <a:gd name="T94" fmla="*/ 6 w 6"/>
                <a:gd name="T9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7">
                  <a:moveTo>
                    <a:pt x="0" y="27"/>
                  </a:moveTo>
                  <a:lnTo>
                    <a:pt x="0" y="27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16" name="Freeform 3090"/>
            <p:cNvSpPr>
              <a:spLocks/>
            </p:cNvSpPr>
            <p:nvPr/>
          </p:nvSpPr>
          <p:spPr bwMode="auto">
            <a:xfrm>
              <a:off x="5671330" y="5192558"/>
              <a:ext cx="11108" cy="107007"/>
            </a:xfrm>
            <a:custGeom>
              <a:avLst/>
              <a:gdLst>
                <a:gd name="T0" fmla="*/ 1 w 7"/>
                <a:gd name="T1" fmla="*/ 66 h 67"/>
                <a:gd name="T2" fmla="*/ 1 w 7"/>
                <a:gd name="T3" fmla="*/ 66 h 67"/>
                <a:gd name="T4" fmla="*/ 1 w 7"/>
                <a:gd name="T5" fmla="*/ 65 h 67"/>
                <a:gd name="T6" fmla="*/ 1 w 7"/>
                <a:gd name="T7" fmla="*/ 63 h 67"/>
                <a:gd name="T8" fmla="*/ 1 w 7"/>
                <a:gd name="T9" fmla="*/ 62 h 67"/>
                <a:gd name="T10" fmla="*/ 1 w 7"/>
                <a:gd name="T11" fmla="*/ 62 h 67"/>
                <a:gd name="T12" fmla="*/ 1 w 7"/>
                <a:gd name="T13" fmla="*/ 62 h 67"/>
                <a:gd name="T14" fmla="*/ 1 w 7"/>
                <a:gd name="T15" fmla="*/ 62 h 67"/>
                <a:gd name="T16" fmla="*/ 1 w 7"/>
                <a:gd name="T17" fmla="*/ 62 h 67"/>
                <a:gd name="T18" fmla="*/ 2 w 7"/>
                <a:gd name="T19" fmla="*/ 60 h 67"/>
                <a:gd name="T20" fmla="*/ 2 w 7"/>
                <a:gd name="T21" fmla="*/ 58 h 67"/>
                <a:gd name="T22" fmla="*/ 2 w 7"/>
                <a:gd name="T23" fmla="*/ 58 h 67"/>
                <a:gd name="T24" fmla="*/ 2 w 7"/>
                <a:gd name="T25" fmla="*/ 57 h 67"/>
                <a:gd name="T26" fmla="*/ 2 w 7"/>
                <a:gd name="T27" fmla="*/ 56 h 67"/>
                <a:gd name="T28" fmla="*/ 2 w 7"/>
                <a:gd name="T29" fmla="*/ 55 h 67"/>
                <a:gd name="T30" fmla="*/ 2 w 7"/>
                <a:gd name="T31" fmla="*/ 53 h 67"/>
                <a:gd name="T32" fmla="*/ 3 w 7"/>
                <a:gd name="T33" fmla="*/ 53 h 67"/>
                <a:gd name="T34" fmla="*/ 3 w 7"/>
                <a:gd name="T35" fmla="*/ 51 h 67"/>
                <a:gd name="T36" fmla="*/ 3 w 7"/>
                <a:gd name="T37" fmla="*/ 50 h 67"/>
                <a:gd name="T38" fmla="*/ 3 w 7"/>
                <a:gd name="T39" fmla="*/ 50 h 67"/>
                <a:gd name="T40" fmla="*/ 3 w 7"/>
                <a:gd name="T41" fmla="*/ 48 h 67"/>
                <a:gd name="T42" fmla="*/ 3 w 7"/>
                <a:gd name="T43" fmla="*/ 46 h 67"/>
                <a:gd name="T44" fmla="*/ 3 w 7"/>
                <a:gd name="T45" fmla="*/ 45 h 67"/>
                <a:gd name="T46" fmla="*/ 4 w 7"/>
                <a:gd name="T47" fmla="*/ 44 h 67"/>
                <a:gd name="T48" fmla="*/ 4 w 7"/>
                <a:gd name="T49" fmla="*/ 43 h 67"/>
                <a:gd name="T50" fmla="*/ 4 w 7"/>
                <a:gd name="T51" fmla="*/ 42 h 67"/>
                <a:gd name="T52" fmla="*/ 4 w 7"/>
                <a:gd name="T53" fmla="*/ 40 h 67"/>
                <a:gd name="T54" fmla="*/ 4 w 7"/>
                <a:gd name="T55" fmla="*/ 38 h 67"/>
                <a:gd name="T56" fmla="*/ 4 w 7"/>
                <a:gd name="T57" fmla="*/ 37 h 67"/>
                <a:gd name="T58" fmla="*/ 4 w 7"/>
                <a:gd name="T59" fmla="*/ 35 h 67"/>
                <a:gd name="T60" fmla="*/ 4 w 7"/>
                <a:gd name="T61" fmla="*/ 33 h 67"/>
                <a:gd name="T62" fmla="*/ 5 w 7"/>
                <a:gd name="T63" fmla="*/ 31 h 67"/>
                <a:gd name="T64" fmla="*/ 5 w 7"/>
                <a:gd name="T65" fmla="*/ 28 h 67"/>
                <a:gd name="T66" fmla="*/ 5 w 7"/>
                <a:gd name="T67" fmla="*/ 27 h 67"/>
                <a:gd name="T68" fmla="*/ 5 w 7"/>
                <a:gd name="T69" fmla="*/ 26 h 67"/>
                <a:gd name="T70" fmla="*/ 5 w 7"/>
                <a:gd name="T71" fmla="*/ 24 h 67"/>
                <a:gd name="T72" fmla="*/ 5 w 7"/>
                <a:gd name="T73" fmla="*/ 22 h 67"/>
                <a:gd name="T74" fmla="*/ 6 w 7"/>
                <a:gd name="T75" fmla="*/ 20 h 67"/>
                <a:gd name="T76" fmla="*/ 6 w 7"/>
                <a:gd name="T77" fmla="*/ 18 h 67"/>
                <a:gd name="T78" fmla="*/ 6 w 7"/>
                <a:gd name="T79" fmla="*/ 18 h 67"/>
                <a:gd name="T80" fmla="*/ 6 w 7"/>
                <a:gd name="T81" fmla="*/ 14 h 67"/>
                <a:gd name="T82" fmla="*/ 6 w 7"/>
                <a:gd name="T83" fmla="*/ 13 h 67"/>
                <a:gd name="T84" fmla="*/ 6 w 7"/>
                <a:gd name="T85" fmla="*/ 10 h 67"/>
                <a:gd name="T86" fmla="*/ 6 w 7"/>
                <a:gd name="T87" fmla="*/ 8 h 67"/>
                <a:gd name="T88" fmla="*/ 7 w 7"/>
                <a:gd name="T89" fmla="*/ 6 h 67"/>
                <a:gd name="T90" fmla="*/ 7 w 7"/>
                <a:gd name="T91" fmla="*/ 5 h 67"/>
                <a:gd name="T92" fmla="*/ 7 w 7"/>
                <a:gd name="T93" fmla="*/ 1 h 67"/>
                <a:gd name="T94" fmla="*/ 7 w 7"/>
                <a:gd name="T9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67">
                  <a:moveTo>
                    <a:pt x="0" y="67"/>
                  </a:moveTo>
                  <a:lnTo>
                    <a:pt x="1" y="66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17" name="Freeform 3091"/>
            <p:cNvSpPr>
              <a:spLocks/>
            </p:cNvSpPr>
            <p:nvPr/>
          </p:nvSpPr>
          <p:spPr bwMode="auto">
            <a:xfrm>
              <a:off x="5682438" y="5013526"/>
              <a:ext cx="11108" cy="179032"/>
            </a:xfrm>
            <a:custGeom>
              <a:avLst/>
              <a:gdLst>
                <a:gd name="T0" fmla="*/ 0 w 7"/>
                <a:gd name="T1" fmla="*/ 113 h 113"/>
                <a:gd name="T2" fmla="*/ 0 w 7"/>
                <a:gd name="T3" fmla="*/ 110 h 113"/>
                <a:gd name="T4" fmla="*/ 0 w 7"/>
                <a:gd name="T5" fmla="*/ 108 h 113"/>
                <a:gd name="T6" fmla="*/ 1 w 7"/>
                <a:gd name="T7" fmla="*/ 105 h 113"/>
                <a:gd name="T8" fmla="*/ 1 w 7"/>
                <a:gd name="T9" fmla="*/ 102 h 113"/>
                <a:gd name="T10" fmla="*/ 1 w 7"/>
                <a:gd name="T11" fmla="*/ 100 h 113"/>
                <a:gd name="T12" fmla="*/ 1 w 7"/>
                <a:gd name="T13" fmla="*/ 98 h 113"/>
                <a:gd name="T14" fmla="*/ 1 w 7"/>
                <a:gd name="T15" fmla="*/ 96 h 113"/>
                <a:gd name="T16" fmla="*/ 1 w 7"/>
                <a:gd name="T17" fmla="*/ 93 h 113"/>
                <a:gd name="T18" fmla="*/ 2 w 7"/>
                <a:gd name="T19" fmla="*/ 89 h 113"/>
                <a:gd name="T20" fmla="*/ 2 w 7"/>
                <a:gd name="T21" fmla="*/ 87 h 113"/>
                <a:gd name="T22" fmla="*/ 2 w 7"/>
                <a:gd name="T23" fmla="*/ 85 h 113"/>
                <a:gd name="T24" fmla="*/ 2 w 7"/>
                <a:gd name="T25" fmla="*/ 82 h 113"/>
                <a:gd name="T26" fmla="*/ 2 w 7"/>
                <a:gd name="T27" fmla="*/ 79 h 113"/>
                <a:gd name="T28" fmla="*/ 2 w 7"/>
                <a:gd name="T29" fmla="*/ 77 h 113"/>
                <a:gd name="T30" fmla="*/ 2 w 7"/>
                <a:gd name="T31" fmla="*/ 74 h 113"/>
                <a:gd name="T32" fmla="*/ 3 w 7"/>
                <a:gd name="T33" fmla="*/ 72 h 113"/>
                <a:gd name="T34" fmla="*/ 3 w 7"/>
                <a:gd name="T35" fmla="*/ 68 h 113"/>
                <a:gd name="T36" fmla="*/ 3 w 7"/>
                <a:gd name="T37" fmla="*/ 66 h 113"/>
                <a:gd name="T38" fmla="*/ 3 w 7"/>
                <a:gd name="T39" fmla="*/ 63 h 113"/>
                <a:gd name="T40" fmla="*/ 3 w 7"/>
                <a:gd name="T41" fmla="*/ 59 h 113"/>
                <a:gd name="T42" fmla="*/ 3 w 7"/>
                <a:gd name="T43" fmla="*/ 56 h 113"/>
                <a:gd name="T44" fmla="*/ 3 w 7"/>
                <a:gd name="T45" fmla="*/ 54 h 113"/>
                <a:gd name="T46" fmla="*/ 4 w 7"/>
                <a:gd name="T47" fmla="*/ 51 h 113"/>
                <a:gd name="T48" fmla="*/ 4 w 7"/>
                <a:gd name="T49" fmla="*/ 48 h 113"/>
                <a:gd name="T50" fmla="*/ 4 w 7"/>
                <a:gd name="T51" fmla="*/ 45 h 113"/>
                <a:gd name="T52" fmla="*/ 4 w 7"/>
                <a:gd name="T53" fmla="*/ 43 h 113"/>
                <a:gd name="T54" fmla="*/ 4 w 7"/>
                <a:gd name="T55" fmla="*/ 40 h 113"/>
                <a:gd name="T56" fmla="*/ 4 w 7"/>
                <a:gd name="T57" fmla="*/ 38 h 113"/>
                <a:gd name="T58" fmla="*/ 5 w 7"/>
                <a:gd name="T59" fmla="*/ 35 h 113"/>
                <a:gd name="T60" fmla="*/ 5 w 7"/>
                <a:gd name="T61" fmla="*/ 32 h 113"/>
                <a:gd name="T62" fmla="*/ 5 w 7"/>
                <a:gd name="T63" fmla="*/ 30 h 113"/>
                <a:gd name="T64" fmla="*/ 5 w 7"/>
                <a:gd name="T65" fmla="*/ 28 h 113"/>
                <a:gd name="T66" fmla="*/ 5 w 7"/>
                <a:gd name="T67" fmla="*/ 25 h 113"/>
                <a:gd name="T68" fmla="*/ 5 w 7"/>
                <a:gd name="T69" fmla="*/ 21 h 113"/>
                <a:gd name="T70" fmla="*/ 5 w 7"/>
                <a:gd name="T71" fmla="*/ 19 h 113"/>
                <a:gd name="T72" fmla="*/ 5 w 7"/>
                <a:gd name="T73" fmla="*/ 19 h 113"/>
                <a:gd name="T74" fmla="*/ 6 w 7"/>
                <a:gd name="T75" fmla="*/ 17 h 113"/>
                <a:gd name="T76" fmla="*/ 6 w 7"/>
                <a:gd name="T77" fmla="*/ 15 h 113"/>
                <a:gd name="T78" fmla="*/ 6 w 7"/>
                <a:gd name="T79" fmla="*/ 12 h 113"/>
                <a:gd name="T80" fmla="*/ 6 w 7"/>
                <a:gd name="T81" fmla="*/ 11 h 113"/>
                <a:gd name="T82" fmla="*/ 6 w 7"/>
                <a:gd name="T83" fmla="*/ 7 h 113"/>
                <a:gd name="T84" fmla="*/ 6 w 7"/>
                <a:gd name="T85" fmla="*/ 6 h 113"/>
                <a:gd name="T86" fmla="*/ 6 w 7"/>
                <a:gd name="T87" fmla="*/ 5 h 113"/>
                <a:gd name="T88" fmla="*/ 7 w 7"/>
                <a:gd name="T89" fmla="*/ 2 h 113"/>
                <a:gd name="T90" fmla="*/ 7 w 7"/>
                <a:gd name="T91" fmla="*/ 1 h 113"/>
                <a:gd name="T92" fmla="*/ 7 w 7"/>
                <a:gd name="T93" fmla="*/ 1 h 113"/>
                <a:gd name="T94" fmla="*/ 7 w 7"/>
                <a:gd name="T9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113">
                  <a:moveTo>
                    <a:pt x="0" y="113"/>
                  </a:moveTo>
                  <a:lnTo>
                    <a:pt x="0" y="113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5"/>
                  </a:lnTo>
                  <a:lnTo>
                    <a:pt x="1" y="105"/>
                  </a:lnTo>
                  <a:lnTo>
                    <a:pt x="1" y="103"/>
                  </a:lnTo>
                  <a:lnTo>
                    <a:pt x="1" y="102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1" y="93"/>
                  </a:lnTo>
                  <a:lnTo>
                    <a:pt x="1" y="90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2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18" name="Freeform 3092"/>
            <p:cNvSpPr>
              <a:spLocks/>
            </p:cNvSpPr>
            <p:nvPr/>
          </p:nvSpPr>
          <p:spPr bwMode="auto">
            <a:xfrm>
              <a:off x="5693545" y="4992947"/>
              <a:ext cx="7405" cy="41157"/>
            </a:xfrm>
            <a:custGeom>
              <a:avLst/>
              <a:gdLst>
                <a:gd name="T0" fmla="*/ 0 w 5"/>
                <a:gd name="T1" fmla="*/ 13 h 26"/>
                <a:gd name="T2" fmla="*/ 0 w 5"/>
                <a:gd name="T3" fmla="*/ 11 h 26"/>
                <a:gd name="T4" fmla="*/ 0 w 5"/>
                <a:gd name="T5" fmla="*/ 9 h 26"/>
                <a:gd name="T6" fmla="*/ 0 w 5"/>
                <a:gd name="T7" fmla="*/ 9 h 26"/>
                <a:gd name="T8" fmla="*/ 1 w 5"/>
                <a:gd name="T9" fmla="*/ 8 h 26"/>
                <a:gd name="T10" fmla="*/ 1 w 5"/>
                <a:gd name="T11" fmla="*/ 7 h 26"/>
                <a:gd name="T12" fmla="*/ 1 w 5"/>
                <a:gd name="T13" fmla="*/ 6 h 26"/>
                <a:gd name="T14" fmla="*/ 1 w 5"/>
                <a:gd name="T15" fmla="*/ 5 h 26"/>
                <a:gd name="T16" fmla="*/ 1 w 5"/>
                <a:gd name="T17" fmla="*/ 4 h 26"/>
                <a:gd name="T18" fmla="*/ 1 w 5"/>
                <a:gd name="T19" fmla="*/ 4 h 26"/>
                <a:gd name="T20" fmla="*/ 1 w 5"/>
                <a:gd name="T21" fmla="*/ 4 h 26"/>
                <a:gd name="T22" fmla="*/ 1 w 5"/>
                <a:gd name="T23" fmla="*/ 3 h 26"/>
                <a:gd name="T24" fmla="*/ 2 w 5"/>
                <a:gd name="T25" fmla="*/ 3 h 26"/>
                <a:gd name="T26" fmla="*/ 2 w 5"/>
                <a:gd name="T27" fmla="*/ 3 h 26"/>
                <a:gd name="T28" fmla="*/ 2 w 5"/>
                <a:gd name="T29" fmla="*/ 2 h 26"/>
                <a:gd name="T30" fmla="*/ 2 w 5"/>
                <a:gd name="T31" fmla="*/ 4 h 26"/>
                <a:gd name="T32" fmla="*/ 2 w 5"/>
                <a:gd name="T33" fmla="*/ 4 h 26"/>
                <a:gd name="T34" fmla="*/ 2 w 5"/>
                <a:gd name="T35" fmla="*/ 3 h 26"/>
                <a:gd name="T36" fmla="*/ 2 w 5"/>
                <a:gd name="T37" fmla="*/ 4 h 26"/>
                <a:gd name="T38" fmla="*/ 2 w 5"/>
                <a:gd name="T39" fmla="*/ 4 h 26"/>
                <a:gd name="T40" fmla="*/ 2 w 5"/>
                <a:gd name="T41" fmla="*/ 4 h 26"/>
                <a:gd name="T42" fmla="*/ 2 w 5"/>
                <a:gd name="T43" fmla="*/ 4 h 26"/>
                <a:gd name="T44" fmla="*/ 2 w 5"/>
                <a:gd name="T45" fmla="*/ 4 h 26"/>
                <a:gd name="T46" fmla="*/ 3 w 5"/>
                <a:gd name="T47" fmla="*/ 5 h 26"/>
                <a:gd name="T48" fmla="*/ 3 w 5"/>
                <a:gd name="T49" fmla="*/ 5 h 26"/>
                <a:gd name="T50" fmla="*/ 3 w 5"/>
                <a:gd name="T51" fmla="*/ 4 h 26"/>
                <a:gd name="T52" fmla="*/ 3 w 5"/>
                <a:gd name="T53" fmla="*/ 5 h 26"/>
                <a:gd name="T54" fmla="*/ 3 w 5"/>
                <a:gd name="T55" fmla="*/ 5 h 26"/>
                <a:gd name="T56" fmla="*/ 3 w 5"/>
                <a:gd name="T57" fmla="*/ 8 h 26"/>
                <a:gd name="T58" fmla="*/ 3 w 5"/>
                <a:gd name="T59" fmla="*/ 8 h 26"/>
                <a:gd name="T60" fmla="*/ 3 w 5"/>
                <a:gd name="T61" fmla="*/ 9 h 26"/>
                <a:gd name="T62" fmla="*/ 3 w 5"/>
                <a:gd name="T63" fmla="*/ 9 h 26"/>
                <a:gd name="T64" fmla="*/ 3 w 5"/>
                <a:gd name="T65" fmla="*/ 10 h 26"/>
                <a:gd name="T66" fmla="*/ 3 w 5"/>
                <a:gd name="T67" fmla="*/ 10 h 26"/>
                <a:gd name="T68" fmla="*/ 4 w 5"/>
                <a:gd name="T69" fmla="*/ 10 h 26"/>
                <a:gd name="T70" fmla="*/ 4 w 5"/>
                <a:gd name="T71" fmla="*/ 10 h 26"/>
                <a:gd name="T72" fmla="*/ 4 w 5"/>
                <a:gd name="T73" fmla="*/ 12 h 26"/>
                <a:gd name="T74" fmla="*/ 4 w 5"/>
                <a:gd name="T75" fmla="*/ 12 h 26"/>
                <a:gd name="T76" fmla="*/ 4 w 5"/>
                <a:gd name="T77" fmla="*/ 13 h 26"/>
                <a:gd name="T78" fmla="*/ 4 w 5"/>
                <a:gd name="T79" fmla="*/ 10 h 26"/>
                <a:gd name="T80" fmla="*/ 4 w 5"/>
                <a:gd name="T81" fmla="*/ 0 h 26"/>
                <a:gd name="T82" fmla="*/ 4 w 5"/>
                <a:gd name="T83" fmla="*/ 0 h 26"/>
                <a:gd name="T84" fmla="*/ 4 w 5"/>
                <a:gd name="T85" fmla="*/ 8 h 26"/>
                <a:gd name="T86" fmla="*/ 4 w 5"/>
                <a:gd name="T87" fmla="*/ 8 h 26"/>
                <a:gd name="T88" fmla="*/ 4 w 5"/>
                <a:gd name="T89" fmla="*/ 20 h 26"/>
                <a:gd name="T90" fmla="*/ 4 w 5"/>
                <a:gd name="T91" fmla="*/ 20 h 26"/>
                <a:gd name="T92" fmla="*/ 5 w 5"/>
                <a:gd name="T93" fmla="*/ 24 h 26"/>
                <a:gd name="T94" fmla="*/ 5 w 5"/>
                <a:gd name="T9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6">
                  <a:moveTo>
                    <a:pt x="0" y="13"/>
                  </a:move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5"/>
                  </a:lnTo>
                  <a:lnTo>
                    <a:pt x="4" y="0"/>
                  </a:lnTo>
                  <a:lnTo>
                    <a:pt x="4" y="5"/>
                  </a:lnTo>
                  <a:lnTo>
                    <a:pt x="4" y="8"/>
                  </a:lnTo>
                  <a:lnTo>
                    <a:pt x="4" y="18"/>
                  </a:lnTo>
                  <a:lnTo>
                    <a:pt x="4" y="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6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19" name="Freeform 3093"/>
            <p:cNvSpPr>
              <a:spLocks/>
            </p:cNvSpPr>
            <p:nvPr/>
          </p:nvSpPr>
          <p:spPr bwMode="auto">
            <a:xfrm>
              <a:off x="5700951" y="5034104"/>
              <a:ext cx="5554" cy="117297"/>
            </a:xfrm>
            <a:custGeom>
              <a:avLst/>
              <a:gdLst>
                <a:gd name="T0" fmla="*/ 0 w 3"/>
                <a:gd name="T1" fmla="*/ 0 h 74"/>
                <a:gd name="T2" fmla="*/ 0 w 3"/>
                <a:gd name="T3" fmla="*/ 0 h 74"/>
                <a:gd name="T4" fmla="*/ 0 w 3"/>
                <a:gd name="T5" fmla="*/ 2 h 74"/>
                <a:gd name="T6" fmla="*/ 0 w 3"/>
                <a:gd name="T7" fmla="*/ 2 h 74"/>
                <a:gd name="T8" fmla="*/ 0 w 3"/>
                <a:gd name="T9" fmla="*/ 4 h 74"/>
                <a:gd name="T10" fmla="*/ 0 w 3"/>
                <a:gd name="T11" fmla="*/ 4 h 74"/>
                <a:gd name="T12" fmla="*/ 0 w 3"/>
                <a:gd name="T13" fmla="*/ 9 h 74"/>
                <a:gd name="T14" fmla="*/ 0 w 3"/>
                <a:gd name="T15" fmla="*/ 9 h 74"/>
                <a:gd name="T16" fmla="*/ 0 w 3"/>
                <a:gd name="T17" fmla="*/ 10 h 74"/>
                <a:gd name="T18" fmla="*/ 0 w 3"/>
                <a:gd name="T19" fmla="*/ 10 h 74"/>
                <a:gd name="T20" fmla="*/ 0 w 3"/>
                <a:gd name="T21" fmla="*/ 13 h 74"/>
                <a:gd name="T22" fmla="*/ 0 w 3"/>
                <a:gd name="T23" fmla="*/ 13 h 74"/>
                <a:gd name="T24" fmla="*/ 1 w 3"/>
                <a:gd name="T25" fmla="*/ 14 h 74"/>
                <a:gd name="T26" fmla="*/ 1 w 3"/>
                <a:gd name="T27" fmla="*/ 14 h 74"/>
                <a:gd name="T28" fmla="*/ 1 w 3"/>
                <a:gd name="T29" fmla="*/ 18 h 74"/>
                <a:gd name="T30" fmla="*/ 1 w 3"/>
                <a:gd name="T31" fmla="*/ 18 h 74"/>
                <a:gd name="T32" fmla="*/ 1 w 3"/>
                <a:gd name="T33" fmla="*/ 21 h 74"/>
                <a:gd name="T34" fmla="*/ 1 w 3"/>
                <a:gd name="T35" fmla="*/ 21 h 74"/>
                <a:gd name="T36" fmla="*/ 1 w 3"/>
                <a:gd name="T37" fmla="*/ 25 h 74"/>
                <a:gd name="T38" fmla="*/ 1 w 3"/>
                <a:gd name="T39" fmla="*/ 25 h 74"/>
                <a:gd name="T40" fmla="*/ 1 w 3"/>
                <a:gd name="T41" fmla="*/ 28 h 74"/>
                <a:gd name="T42" fmla="*/ 1 w 3"/>
                <a:gd name="T43" fmla="*/ 28 h 74"/>
                <a:gd name="T44" fmla="*/ 1 w 3"/>
                <a:gd name="T45" fmla="*/ 32 h 74"/>
                <a:gd name="T46" fmla="*/ 1 w 3"/>
                <a:gd name="T47" fmla="*/ 32 h 74"/>
                <a:gd name="T48" fmla="*/ 2 w 3"/>
                <a:gd name="T49" fmla="*/ 35 h 74"/>
                <a:gd name="T50" fmla="*/ 2 w 3"/>
                <a:gd name="T51" fmla="*/ 35 h 74"/>
                <a:gd name="T52" fmla="*/ 2 w 3"/>
                <a:gd name="T53" fmla="*/ 37 h 74"/>
                <a:gd name="T54" fmla="*/ 2 w 3"/>
                <a:gd name="T55" fmla="*/ 37 h 74"/>
                <a:gd name="T56" fmla="*/ 2 w 3"/>
                <a:gd name="T57" fmla="*/ 41 h 74"/>
                <a:gd name="T58" fmla="*/ 2 w 3"/>
                <a:gd name="T59" fmla="*/ 41 h 74"/>
                <a:gd name="T60" fmla="*/ 2 w 3"/>
                <a:gd name="T61" fmla="*/ 44 h 74"/>
                <a:gd name="T62" fmla="*/ 2 w 3"/>
                <a:gd name="T63" fmla="*/ 44 h 74"/>
                <a:gd name="T64" fmla="*/ 2 w 3"/>
                <a:gd name="T65" fmla="*/ 48 h 74"/>
                <a:gd name="T66" fmla="*/ 2 w 3"/>
                <a:gd name="T67" fmla="*/ 48 h 74"/>
                <a:gd name="T68" fmla="*/ 2 w 3"/>
                <a:gd name="T69" fmla="*/ 52 h 74"/>
                <a:gd name="T70" fmla="*/ 2 w 3"/>
                <a:gd name="T71" fmla="*/ 52 h 74"/>
                <a:gd name="T72" fmla="*/ 2 w 3"/>
                <a:gd name="T73" fmla="*/ 55 h 74"/>
                <a:gd name="T74" fmla="*/ 2 w 3"/>
                <a:gd name="T75" fmla="*/ 55 h 74"/>
                <a:gd name="T76" fmla="*/ 3 w 3"/>
                <a:gd name="T77" fmla="*/ 58 h 74"/>
                <a:gd name="T78" fmla="*/ 3 w 3"/>
                <a:gd name="T79" fmla="*/ 58 h 74"/>
                <a:gd name="T80" fmla="*/ 3 w 3"/>
                <a:gd name="T81" fmla="*/ 62 h 74"/>
                <a:gd name="T82" fmla="*/ 3 w 3"/>
                <a:gd name="T83" fmla="*/ 62 h 74"/>
                <a:gd name="T84" fmla="*/ 3 w 3"/>
                <a:gd name="T85" fmla="*/ 64 h 74"/>
                <a:gd name="T86" fmla="*/ 3 w 3"/>
                <a:gd name="T87" fmla="*/ 64 h 74"/>
                <a:gd name="T88" fmla="*/ 3 w 3"/>
                <a:gd name="T89" fmla="*/ 68 h 74"/>
                <a:gd name="T90" fmla="*/ 3 w 3"/>
                <a:gd name="T91" fmla="*/ 68 h 74"/>
                <a:gd name="T92" fmla="*/ 3 w 3"/>
                <a:gd name="T93" fmla="*/ 72 h 74"/>
                <a:gd name="T94" fmla="*/ 3 w 3"/>
                <a:gd name="T95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" h="74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1"/>
                  </a:lnTo>
                  <a:lnTo>
                    <a:pt x="1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2" y="51"/>
                  </a:lnTo>
                  <a:lnTo>
                    <a:pt x="2" y="48"/>
                  </a:lnTo>
                  <a:lnTo>
                    <a:pt x="2" y="51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58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3" y="71"/>
                  </a:lnTo>
                  <a:lnTo>
                    <a:pt x="3" y="68"/>
                  </a:lnTo>
                  <a:lnTo>
                    <a:pt x="3" y="71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3" y="7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20" name="Freeform 3094"/>
            <p:cNvSpPr>
              <a:spLocks/>
            </p:cNvSpPr>
            <p:nvPr/>
          </p:nvSpPr>
          <p:spPr bwMode="auto">
            <a:xfrm>
              <a:off x="5706505" y="5151401"/>
              <a:ext cx="5553" cy="109065"/>
            </a:xfrm>
            <a:custGeom>
              <a:avLst/>
              <a:gdLst>
                <a:gd name="T0" fmla="*/ 0 w 4"/>
                <a:gd name="T1" fmla="*/ 1 h 69"/>
                <a:gd name="T2" fmla="*/ 0 w 4"/>
                <a:gd name="T3" fmla="*/ 1 h 69"/>
                <a:gd name="T4" fmla="*/ 1 w 4"/>
                <a:gd name="T5" fmla="*/ 5 h 69"/>
                <a:gd name="T6" fmla="*/ 1 w 4"/>
                <a:gd name="T7" fmla="*/ 5 h 69"/>
                <a:gd name="T8" fmla="*/ 1 w 4"/>
                <a:gd name="T9" fmla="*/ 8 h 69"/>
                <a:gd name="T10" fmla="*/ 1 w 4"/>
                <a:gd name="T11" fmla="*/ 8 h 69"/>
                <a:gd name="T12" fmla="*/ 1 w 4"/>
                <a:gd name="T13" fmla="*/ 12 h 69"/>
                <a:gd name="T14" fmla="*/ 1 w 4"/>
                <a:gd name="T15" fmla="*/ 12 h 69"/>
                <a:gd name="T16" fmla="*/ 1 w 4"/>
                <a:gd name="T17" fmla="*/ 13 h 69"/>
                <a:gd name="T18" fmla="*/ 1 w 4"/>
                <a:gd name="T19" fmla="*/ 13 h 69"/>
                <a:gd name="T20" fmla="*/ 1 w 4"/>
                <a:gd name="T21" fmla="*/ 17 h 69"/>
                <a:gd name="T22" fmla="*/ 1 w 4"/>
                <a:gd name="T23" fmla="*/ 17 h 69"/>
                <a:gd name="T24" fmla="*/ 1 w 4"/>
                <a:gd name="T25" fmla="*/ 21 h 69"/>
                <a:gd name="T26" fmla="*/ 1 w 4"/>
                <a:gd name="T27" fmla="*/ 21 h 69"/>
                <a:gd name="T28" fmla="*/ 1 w 4"/>
                <a:gd name="T29" fmla="*/ 24 h 69"/>
                <a:gd name="T30" fmla="*/ 1 w 4"/>
                <a:gd name="T31" fmla="*/ 24 h 69"/>
                <a:gd name="T32" fmla="*/ 2 w 4"/>
                <a:gd name="T33" fmla="*/ 27 h 69"/>
                <a:gd name="T34" fmla="*/ 2 w 4"/>
                <a:gd name="T35" fmla="*/ 27 h 69"/>
                <a:gd name="T36" fmla="*/ 2 w 4"/>
                <a:gd name="T37" fmla="*/ 30 h 69"/>
                <a:gd name="T38" fmla="*/ 2 w 4"/>
                <a:gd name="T39" fmla="*/ 30 h 69"/>
                <a:gd name="T40" fmla="*/ 2 w 4"/>
                <a:gd name="T41" fmla="*/ 33 h 69"/>
                <a:gd name="T42" fmla="*/ 2 w 4"/>
                <a:gd name="T43" fmla="*/ 33 h 69"/>
                <a:gd name="T44" fmla="*/ 2 w 4"/>
                <a:gd name="T45" fmla="*/ 37 h 69"/>
                <a:gd name="T46" fmla="*/ 2 w 4"/>
                <a:gd name="T47" fmla="*/ 37 h 69"/>
                <a:gd name="T48" fmla="*/ 2 w 4"/>
                <a:gd name="T49" fmla="*/ 39 h 69"/>
                <a:gd name="T50" fmla="*/ 2 w 4"/>
                <a:gd name="T51" fmla="*/ 39 h 69"/>
                <a:gd name="T52" fmla="*/ 2 w 4"/>
                <a:gd name="T53" fmla="*/ 42 h 69"/>
                <a:gd name="T54" fmla="*/ 2 w 4"/>
                <a:gd name="T55" fmla="*/ 42 h 69"/>
                <a:gd name="T56" fmla="*/ 2 w 4"/>
                <a:gd name="T57" fmla="*/ 44 h 69"/>
                <a:gd name="T58" fmla="*/ 2 w 4"/>
                <a:gd name="T59" fmla="*/ 44 h 69"/>
                <a:gd name="T60" fmla="*/ 3 w 4"/>
                <a:gd name="T61" fmla="*/ 48 h 69"/>
                <a:gd name="T62" fmla="*/ 3 w 4"/>
                <a:gd name="T63" fmla="*/ 48 h 69"/>
                <a:gd name="T64" fmla="*/ 3 w 4"/>
                <a:gd name="T65" fmla="*/ 51 h 69"/>
                <a:gd name="T66" fmla="*/ 3 w 4"/>
                <a:gd name="T67" fmla="*/ 51 h 69"/>
                <a:gd name="T68" fmla="*/ 3 w 4"/>
                <a:gd name="T69" fmla="*/ 53 h 69"/>
                <a:gd name="T70" fmla="*/ 3 w 4"/>
                <a:gd name="T71" fmla="*/ 53 h 69"/>
                <a:gd name="T72" fmla="*/ 3 w 4"/>
                <a:gd name="T73" fmla="*/ 55 h 69"/>
                <a:gd name="T74" fmla="*/ 3 w 4"/>
                <a:gd name="T75" fmla="*/ 55 h 69"/>
                <a:gd name="T76" fmla="*/ 3 w 4"/>
                <a:gd name="T77" fmla="*/ 59 h 69"/>
                <a:gd name="T78" fmla="*/ 3 w 4"/>
                <a:gd name="T79" fmla="*/ 59 h 69"/>
                <a:gd name="T80" fmla="*/ 3 w 4"/>
                <a:gd name="T81" fmla="*/ 61 h 69"/>
                <a:gd name="T82" fmla="*/ 3 w 4"/>
                <a:gd name="T83" fmla="*/ 61 h 69"/>
                <a:gd name="T84" fmla="*/ 4 w 4"/>
                <a:gd name="T85" fmla="*/ 63 h 69"/>
                <a:gd name="T86" fmla="*/ 4 w 4"/>
                <a:gd name="T87" fmla="*/ 63 h 69"/>
                <a:gd name="T88" fmla="*/ 4 w 4"/>
                <a:gd name="T89" fmla="*/ 66 h 69"/>
                <a:gd name="T90" fmla="*/ 4 w 4"/>
                <a:gd name="T91" fmla="*/ 66 h 69"/>
                <a:gd name="T92" fmla="*/ 4 w 4"/>
                <a:gd name="T93" fmla="*/ 68 h 69"/>
                <a:gd name="T94" fmla="*/ 4 w 4"/>
                <a:gd name="T95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69">
                  <a:moveTo>
                    <a:pt x="0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1"/>
                  </a:lnTo>
                  <a:lnTo>
                    <a:pt x="1" y="8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8"/>
                  </a:lnTo>
                  <a:lnTo>
                    <a:pt x="3" y="55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4" y="66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4" y="69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21" name="Freeform 3095"/>
            <p:cNvSpPr>
              <a:spLocks/>
            </p:cNvSpPr>
            <p:nvPr/>
          </p:nvSpPr>
          <p:spPr bwMode="auto">
            <a:xfrm>
              <a:off x="5712058" y="5260466"/>
              <a:ext cx="5554" cy="63794"/>
            </a:xfrm>
            <a:custGeom>
              <a:avLst/>
              <a:gdLst>
                <a:gd name="T0" fmla="*/ 0 w 3"/>
                <a:gd name="T1" fmla="*/ 1 h 40"/>
                <a:gd name="T2" fmla="*/ 0 w 3"/>
                <a:gd name="T3" fmla="*/ 1 h 40"/>
                <a:gd name="T4" fmla="*/ 0 w 3"/>
                <a:gd name="T5" fmla="*/ 3 h 40"/>
                <a:gd name="T6" fmla="*/ 0 w 3"/>
                <a:gd name="T7" fmla="*/ 3 h 40"/>
                <a:gd name="T8" fmla="*/ 0 w 3"/>
                <a:gd name="T9" fmla="*/ 5 h 40"/>
                <a:gd name="T10" fmla="*/ 0 w 3"/>
                <a:gd name="T11" fmla="*/ 5 h 40"/>
                <a:gd name="T12" fmla="*/ 0 w 3"/>
                <a:gd name="T13" fmla="*/ 7 h 40"/>
                <a:gd name="T14" fmla="*/ 0 w 3"/>
                <a:gd name="T15" fmla="*/ 7 h 40"/>
                <a:gd name="T16" fmla="*/ 1 w 3"/>
                <a:gd name="T17" fmla="*/ 9 h 40"/>
                <a:gd name="T18" fmla="*/ 1 w 3"/>
                <a:gd name="T19" fmla="*/ 9 h 40"/>
                <a:gd name="T20" fmla="*/ 1 w 3"/>
                <a:gd name="T21" fmla="*/ 11 h 40"/>
                <a:gd name="T22" fmla="*/ 1 w 3"/>
                <a:gd name="T23" fmla="*/ 11 h 40"/>
                <a:gd name="T24" fmla="*/ 1 w 3"/>
                <a:gd name="T25" fmla="*/ 14 h 40"/>
                <a:gd name="T26" fmla="*/ 1 w 3"/>
                <a:gd name="T27" fmla="*/ 14 h 40"/>
                <a:gd name="T28" fmla="*/ 1 w 3"/>
                <a:gd name="T29" fmla="*/ 16 h 40"/>
                <a:gd name="T30" fmla="*/ 1 w 3"/>
                <a:gd name="T31" fmla="*/ 16 h 40"/>
                <a:gd name="T32" fmla="*/ 1 w 3"/>
                <a:gd name="T33" fmla="*/ 18 h 40"/>
                <a:gd name="T34" fmla="*/ 1 w 3"/>
                <a:gd name="T35" fmla="*/ 18 h 40"/>
                <a:gd name="T36" fmla="*/ 1 w 3"/>
                <a:gd name="T37" fmla="*/ 19 h 40"/>
                <a:gd name="T38" fmla="*/ 1 w 3"/>
                <a:gd name="T39" fmla="*/ 19 h 40"/>
                <a:gd name="T40" fmla="*/ 1 w 3"/>
                <a:gd name="T41" fmla="*/ 22 h 40"/>
                <a:gd name="T42" fmla="*/ 1 w 3"/>
                <a:gd name="T43" fmla="*/ 22 h 40"/>
                <a:gd name="T44" fmla="*/ 2 w 3"/>
                <a:gd name="T45" fmla="*/ 23 h 40"/>
                <a:gd name="T46" fmla="*/ 2 w 3"/>
                <a:gd name="T47" fmla="*/ 23 h 40"/>
                <a:gd name="T48" fmla="*/ 2 w 3"/>
                <a:gd name="T49" fmla="*/ 25 h 40"/>
                <a:gd name="T50" fmla="*/ 2 w 3"/>
                <a:gd name="T51" fmla="*/ 25 h 40"/>
                <a:gd name="T52" fmla="*/ 2 w 3"/>
                <a:gd name="T53" fmla="*/ 26 h 40"/>
                <a:gd name="T54" fmla="*/ 2 w 3"/>
                <a:gd name="T55" fmla="*/ 26 h 40"/>
                <a:gd name="T56" fmla="*/ 2 w 3"/>
                <a:gd name="T57" fmla="*/ 28 h 40"/>
                <a:gd name="T58" fmla="*/ 2 w 3"/>
                <a:gd name="T59" fmla="*/ 28 h 40"/>
                <a:gd name="T60" fmla="*/ 2 w 3"/>
                <a:gd name="T61" fmla="*/ 29 h 40"/>
                <a:gd name="T62" fmla="*/ 2 w 3"/>
                <a:gd name="T63" fmla="*/ 29 h 40"/>
                <a:gd name="T64" fmla="*/ 2 w 3"/>
                <a:gd name="T65" fmla="*/ 31 h 40"/>
                <a:gd name="T66" fmla="*/ 2 w 3"/>
                <a:gd name="T67" fmla="*/ 31 h 40"/>
                <a:gd name="T68" fmla="*/ 3 w 3"/>
                <a:gd name="T69" fmla="*/ 32 h 40"/>
                <a:gd name="T70" fmla="*/ 3 w 3"/>
                <a:gd name="T71" fmla="*/ 32 h 40"/>
                <a:gd name="T72" fmla="*/ 3 w 3"/>
                <a:gd name="T73" fmla="*/ 34 h 40"/>
                <a:gd name="T74" fmla="*/ 3 w 3"/>
                <a:gd name="T75" fmla="*/ 34 h 40"/>
                <a:gd name="T76" fmla="*/ 3 w 3"/>
                <a:gd name="T77" fmla="*/ 35 h 40"/>
                <a:gd name="T78" fmla="*/ 3 w 3"/>
                <a:gd name="T79" fmla="*/ 35 h 40"/>
                <a:gd name="T80" fmla="*/ 3 w 3"/>
                <a:gd name="T81" fmla="*/ 35 h 40"/>
                <a:gd name="T82" fmla="*/ 3 w 3"/>
                <a:gd name="T83" fmla="*/ 35 h 40"/>
                <a:gd name="T84" fmla="*/ 3 w 3"/>
                <a:gd name="T85" fmla="*/ 37 h 40"/>
                <a:gd name="T86" fmla="*/ 3 w 3"/>
                <a:gd name="T87" fmla="*/ 37 h 40"/>
                <a:gd name="T88" fmla="*/ 3 w 3"/>
                <a:gd name="T89" fmla="*/ 38 h 40"/>
                <a:gd name="T90" fmla="*/ 3 w 3"/>
                <a:gd name="T91" fmla="*/ 38 h 40"/>
                <a:gd name="T92" fmla="*/ 3 w 3"/>
                <a:gd name="T93" fmla="*/ 40 h 40"/>
                <a:gd name="T94" fmla="*/ 3 w 3"/>
                <a:gd name="T9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" h="40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22" name="Freeform 3096"/>
            <p:cNvSpPr>
              <a:spLocks/>
            </p:cNvSpPr>
            <p:nvPr/>
          </p:nvSpPr>
          <p:spPr bwMode="auto">
            <a:xfrm>
              <a:off x="5717613" y="5324259"/>
              <a:ext cx="7405" cy="26751"/>
            </a:xfrm>
            <a:custGeom>
              <a:avLst/>
              <a:gdLst>
                <a:gd name="T0" fmla="*/ 1 w 5"/>
                <a:gd name="T1" fmla="*/ 0 h 17"/>
                <a:gd name="T2" fmla="*/ 1 w 5"/>
                <a:gd name="T3" fmla="*/ 0 h 17"/>
                <a:gd name="T4" fmla="*/ 1 w 5"/>
                <a:gd name="T5" fmla="*/ 2 h 17"/>
                <a:gd name="T6" fmla="*/ 1 w 5"/>
                <a:gd name="T7" fmla="*/ 2 h 17"/>
                <a:gd name="T8" fmla="*/ 1 w 5"/>
                <a:gd name="T9" fmla="*/ 2 h 17"/>
                <a:gd name="T10" fmla="*/ 1 w 5"/>
                <a:gd name="T11" fmla="*/ 2 h 17"/>
                <a:gd name="T12" fmla="*/ 1 w 5"/>
                <a:gd name="T13" fmla="*/ 4 h 17"/>
                <a:gd name="T14" fmla="*/ 1 w 5"/>
                <a:gd name="T15" fmla="*/ 4 h 17"/>
                <a:gd name="T16" fmla="*/ 1 w 5"/>
                <a:gd name="T17" fmla="*/ 5 h 17"/>
                <a:gd name="T18" fmla="*/ 1 w 5"/>
                <a:gd name="T19" fmla="*/ 5 h 17"/>
                <a:gd name="T20" fmla="*/ 1 w 5"/>
                <a:gd name="T21" fmla="*/ 5 h 17"/>
                <a:gd name="T22" fmla="*/ 1 w 5"/>
                <a:gd name="T23" fmla="*/ 5 h 17"/>
                <a:gd name="T24" fmla="*/ 1 w 5"/>
                <a:gd name="T25" fmla="*/ 6 h 17"/>
                <a:gd name="T26" fmla="*/ 2 w 5"/>
                <a:gd name="T27" fmla="*/ 6 h 17"/>
                <a:gd name="T28" fmla="*/ 2 w 5"/>
                <a:gd name="T29" fmla="*/ 6 h 17"/>
                <a:gd name="T30" fmla="*/ 2 w 5"/>
                <a:gd name="T31" fmla="*/ 8 h 17"/>
                <a:gd name="T32" fmla="*/ 2 w 5"/>
                <a:gd name="T33" fmla="*/ 8 h 17"/>
                <a:gd name="T34" fmla="*/ 2 w 5"/>
                <a:gd name="T35" fmla="*/ 9 h 17"/>
                <a:gd name="T36" fmla="*/ 2 w 5"/>
                <a:gd name="T37" fmla="*/ 9 h 17"/>
                <a:gd name="T38" fmla="*/ 2 w 5"/>
                <a:gd name="T39" fmla="*/ 9 h 17"/>
                <a:gd name="T40" fmla="*/ 2 w 5"/>
                <a:gd name="T41" fmla="*/ 10 h 17"/>
                <a:gd name="T42" fmla="*/ 2 w 5"/>
                <a:gd name="T43" fmla="*/ 10 h 17"/>
                <a:gd name="T44" fmla="*/ 2 w 5"/>
                <a:gd name="T45" fmla="*/ 11 h 17"/>
                <a:gd name="T46" fmla="*/ 3 w 5"/>
                <a:gd name="T47" fmla="*/ 10 h 17"/>
                <a:gd name="T48" fmla="*/ 3 w 5"/>
                <a:gd name="T49" fmla="*/ 10 h 17"/>
                <a:gd name="T50" fmla="*/ 3 w 5"/>
                <a:gd name="T51" fmla="*/ 12 h 17"/>
                <a:gd name="T52" fmla="*/ 3 w 5"/>
                <a:gd name="T53" fmla="*/ 11 h 17"/>
                <a:gd name="T54" fmla="*/ 3 w 5"/>
                <a:gd name="T55" fmla="*/ 11 h 17"/>
                <a:gd name="T56" fmla="*/ 3 w 5"/>
                <a:gd name="T57" fmla="*/ 12 h 17"/>
                <a:gd name="T58" fmla="*/ 3 w 5"/>
                <a:gd name="T59" fmla="*/ 12 h 17"/>
                <a:gd name="T60" fmla="*/ 3 w 5"/>
                <a:gd name="T61" fmla="*/ 14 h 17"/>
                <a:gd name="T62" fmla="*/ 3 w 5"/>
                <a:gd name="T63" fmla="*/ 14 h 17"/>
                <a:gd name="T64" fmla="*/ 3 w 5"/>
                <a:gd name="T65" fmla="*/ 14 h 17"/>
                <a:gd name="T66" fmla="*/ 3 w 5"/>
                <a:gd name="T67" fmla="*/ 14 h 17"/>
                <a:gd name="T68" fmla="*/ 3 w 5"/>
                <a:gd name="T69" fmla="*/ 14 h 17"/>
                <a:gd name="T70" fmla="*/ 4 w 5"/>
                <a:gd name="T71" fmla="*/ 14 h 17"/>
                <a:gd name="T72" fmla="*/ 4 w 5"/>
                <a:gd name="T73" fmla="*/ 14 h 17"/>
                <a:gd name="T74" fmla="*/ 4 w 5"/>
                <a:gd name="T75" fmla="*/ 15 h 17"/>
                <a:gd name="T76" fmla="*/ 4 w 5"/>
                <a:gd name="T77" fmla="*/ 15 h 17"/>
                <a:gd name="T78" fmla="*/ 4 w 5"/>
                <a:gd name="T79" fmla="*/ 15 h 17"/>
                <a:gd name="T80" fmla="*/ 4 w 5"/>
                <a:gd name="T81" fmla="*/ 15 h 17"/>
                <a:gd name="T82" fmla="*/ 4 w 5"/>
                <a:gd name="T83" fmla="*/ 16 h 17"/>
                <a:gd name="T84" fmla="*/ 4 w 5"/>
                <a:gd name="T85" fmla="*/ 16 h 17"/>
                <a:gd name="T86" fmla="*/ 4 w 5"/>
                <a:gd name="T87" fmla="*/ 17 h 17"/>
                <a:gd name="T88" fmla="*/ 4 w 5"/>
                <a:gd name="T89" fmla="*/ 17 h 17"/>
                <a:gd name="T90" fmla="*/ 5 w 5"/>
                <a:gd name="T91" fmla="*/ 17 h 17"/>
                <a:gd name="T92" fmla="*/ 5 w 5"/>
                <a:gd name="T93" fmla="*/ 17 h 17"/>
                <a:gd name="T94" fmla="*/ 5 w 5"/>
                <a:gd name="T9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7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23" name="Freeform 3097"/>
            <p:cNvSpPr>
              <a:spLocks/>
            </p:cNvSpPr>
            <p:nvPr/>
          </p:nvSpPr>
          <p:spPr bwMode="auto">
            <a:xfrm>
              <a:off x="5725018" y="5330432"/>
              <a:ext cx="7405" cy="24694"/>
            </a:xfrm>
            <a:custGeom>
              <a:avLst/>
              <a:gdLst>
                <a:gd name="T0" fmla="*/ 0 w 4"/>
                <a:gd name="T1" fmla="*/ 14 h 16"/>
                <a:gd name="T2" fmla="*/ 0 w 4"/>
                <a:gd name="T3" fmla="*/ 14 h 16"/>
                <a:gd name="T4" fmla="*/ 0 w 4"/>
                <a:gd name="T5" fmla="*/ 14 h 16"/>
                <a:gd name="T6" fmla="*/ 0 w 4"/>
                <a:gd name="T7" fmla="*/ 13 h 16"/>
                <a:gd name="T8" fmla="*/ 0 w 4"/>
                <a:gd name="T9" fmla="*/ 14 h 16"/>
                <a:gd name="T10" fmla="*/ 0 w 4"/>
                <a:gd name="T11" fmla="*/ 14 h 16"/>
                <a:gd name="T12" fmla="*/ 0 w 4"/>
                <a:gd name="T13" fmla="*/ 14 h 16"/>
                <a:gd name="T14" fmla="*/ 0 w 4"/>
                <a:gd name="T15" fmla="*/ 14 h 16"/>
                <a:gd name="T16" fmla="*/ 1 w 4"/>
                <a:gd name="T17" fmla="*/ 15 h 16"/>
                <a:gd name="T18" fmla="*/ 1 w 4"/>
                <a:gd name="T19" fmla="*/ 15 h 16"/>
                <a:gd name="T20" fmla="*/ 1 w 4"/>
                <a:gd name="T21" fmla="*/ 15 h 16"/>
                <a:gd name="T22" fmla="*/ 1 w 4"/>
                <a:gd name="T23" fmla="*/ 15 h 16"/>
                <a:gd name="T24" fmla="*/ 1 w 4"/>
                <a:gd name="T25" fmla="*/ 14 h 16"/>
                <a:gd name="T26" fmla="*/ 1 w 4"/>
                <a:gd name="T27" fmla="*/ 14 h 16"/>
                <a:gd name="T28" fmla="*/ 1 w 4"/>
                <a:gd name="T29" fmla="*/ 15 h 16"/>
                <a:gd name="T30" fmla="*/ 1 w 4"/>
                <a:gd name="T31" fmla="*/ 15 h 16"/>
                <a:gd name="T32" fmla="*/ 1 w 4"/>
                <a:gd name="T33" fmla="*/ 15 h 16"/>
                <a:gd name="T34" fmla="*/ 1 w 4"/>
                <a:gd name="T35" fmla="*/ 16 h 16"/>
                <a:gd name="T36" fmla="*/ 1 w 4"/>
                <a:gd name="T37" fmla="*/ 16 h 16"/>
                <a:gd name="T38" fmla="*/ 2 w 4"/>
                <a:gd name="T39" fmla="*/ 16 h 16"/>
                <a:gd name="T40" fmla="*/ 2 w 4"/>
                <a:gd name="T41" fmla="*/ 15 h 16"/>
                <a:gd name="T42" fmla="*/ 2 w 4"/>
                <a:gd name="T43" fmla="*/ 15 h 16"/>
                <a:gd name="T44" fmla="*/ 2 w 4"/>
                <a:gd name="T45" fmla="*/ 16 h 16"/>
                <a:gd name="T46" fmla="*/ 2 w 4"/>
                <a:gd name="T47" fmla="*/ 16 h 16"/>
                <a:gd name="T48" fmla="*/ 2 w 4"/>
                <a:gd name="T49" fmla="*/ 15 h 16"/>
                <a:gd name="T50" fmla="*/ 2 w 4"/>
                <a:gd name="T51" fmla="*/ 14 h 16"/>
                <a:gd name="T52" fmla="*/ 2 w 4"/>
                <a:gd name="T53" fmla="*/ 15 h 16"/>
                <a:gd name="T54" fmla="*/ 2 w 4"/>
                <a:gd name="T55" fmla="*/ 15 h 16"/>
                <a:gd name="T56" fmla="*/ 2 w 4"/>
                <a:gd name="T57" fmla="*/ 15 h 16"/>
                <a:gd name="T58" fmla="*/ 2 w 4"/>
                <a:gd name="T59" fmla="*/ 15 h 16"/>
                <a:gd name="T60" fmla="*/ 3 w 4"/>
                <a:gd name="T61" fmla="*/ 14 h 16"/>
                <a:gd name="T62" fmla="*/ 3 w 4"/>
                <a:gd name="T63" fmla="*/ 15 h 16"/>
                <a:gd name="T64" fmla="*/ 3 w 4"/>
                <a:gd name="T65" fmla="*/ 15 h 16"/>
                <a:gd name="T66" fmla="*/ 3 w 4"/>
                <a:gd name="T67" fmla="*/ 15 h 16"/>
                <a:gd name="T68" fmla="*/ 3 w 4"/>
                <a:gd name="T69" fmla="*/ 15 h 16"/>
                <a:gd name="T70" fmla="*/ 3 w 4"/>
                <a:gd name="T71" fmla="*/ 15 h 16"/>
                <a:gd name="T72" fmla="*/ 3 w 4"/>
                <a:gd name="T73" fmla="*/ 15 h 16"/>
                <a:gd name="T74" fmla="*/ 3 w 4"/>
                <a:gd name="T75" fmla="*/ 15 h 16"/>
                <a:gd name="T76" fmla="*/ 3 w 4"/>
                <a:gd name="T77" fmla="*/ 14 h 16"/>
                <a:gd name="T78" fmla="*/ 4 w 4"/>
                <a:gd name="T79" fmla="*/ 14 h 16"/>
                <a:gd name="T80" fmla="*/ 4 w 4"/>
                <a:gd name="T81" fmla="*/ 14 h 16"/>
                <a:gd name="T82" fmla="*/ 4 w 4"/>
                <a:gd name="T83" fmla="*/ 14 h 16"/>
                <a:gd name="T84" fmla="*/ 4 w 4"/>
                <a:gd name="T85" fmla="*/ 14 h 16"/>
                <a:gd name="T86" fmla="*/ 4 w 4"/>
                <a:gd name="T87" fmla="*/ 14 h 16"/>
                <a:gd name="T88" fmla="*/ 4 w 4"/>
                <a:gd name="T89" fmla="*/ 14 h 16"/>
                <a:gd name="T90" fmla="*/ 4 w 4"/>
                <a:gd name="T91" fmla="*/ 14 h 16"/>
                <a:gd name="T92" fmla="*/ 4 w 4"/>
                <a:gd name="T93" fmla="*/ 8 h 16"/>
                <a:gd name="T94" fmla="*/ 4 w 4"/>
                <a:gd name="T95" fmla="*/ 1 h 16"/>
                <a:gd name="T96" fmla="*/ 4 w 4"/>
                <a:gd name="T9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16">
                  <a:moveTo>
                    <a:pt x="0" y="14"/>
                  </a:moveTo>
                  <a:lnTo>
                    <a:pt x="0" y="14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8"/>
                  </a:lnTo>
                  <a:lnTo>
                    <a:pt x="4" y="1"/>
                  </a:lnTo>
                  <a:lnTo>
                    <a:pt x="4" y="8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24" name="Freeform 3098"/>
            <p:cNvSpPr>
              <a:spLocks/>
            </p:cNvSpPr>
            <p:nvPr/>
          </p:nvSpPr>
          <p:spPr bwMode="auto">
            <a:xfrm>
              <a:off x="5732423" y="5342779"/>
              <a:ext cx="7405" cy="10290"/>
            </a:xfrm>
            <a:custGeom>
              <a:avLst/>
              <a:gdLst>
                <a:gd name="T0" fmla="*/ 1 w 5"/>
                <a:gd name="T1" fmla="*/ 3 h 7"/>
                <a:gd name="T2" fmla="*/ 1 w 5"/>
                <a:gd name="T3" fmla="*/ 3 h 7"/>
                <a:gd name="T4" fmla="*/ 1 w 5"/>
                <a:gd name="T5" fmla="*/ 5 h 7"/>
                <a:gd name="T6" fmla="*/ 1 w 5"/>
                <a:gd name="T7" fmla="*/ 5 h 7"/>
                <a:gd name="T8" fmla="*/ 1 w 5"/>
                <a:gd name="T9" fmla="*/ 5 h 7"/>
                <a:gd name="T10" fmla="*/ 1 w 5"/>
                <a:gd name="T11" fmla="*/ 5 h 7"/>
                <a:gd name="T12" fmla="*/ 1 w 5"/>
                <a:gd name="T13" fmla="*/ 5 h 7"/>
                <a:gd name="T14" fmla="*/ 1 w 5"/>
                <a:gd name="T15" fmla="*/ 5 h 7"/>
                <a:gd name="T16" fmla="*/ 1 w 5"/>
                <a:gd name="T17" fmla="*/ 6 h 7"/>
                <a:gd name="T18" fmla="*/ 1 w 5"/>
                <a:gd name="T19" fmla="*/ 6 h 7"/>
                <a:gd name="T20" fmla="*/ 1 w 5"/>
                <a:gd name="T21" fmla="*/ 7 h 7"/>
                <a:gd name="T22" fmla="*/ 2 w 5"/>
                <a:gd name="T23" fmla="*/ 6 h 7"/>
                <a:gd name="T24" fmla="*/ 2 w 5"/>
                <a:gd name="T25" fmla="*/ 6 h 7"/>
                <a:gd name="T26" fmla="*/ 2 w 5"/>
                <a:gd name="T27" fmla="*/ 6 h 7"/>
                <a:gd name="T28" fmla="*/ 2 w 5"/>
                <a:gd name="T29" fmla="*/ 5 h 7"/>
                <a:gd name="T30" fmla="*/ 2 w 5"/>
                <a:gd name="T31" fmla="*/ 5 h 7"/>
                <a:gd name="T32" fmla="*/ 2 w 5"/>
                <a:gd name="T33" fmla="*/ 5 h 7"/>
                <a:gd name="T34" fmla="*/ 2 w 5"/>
                <a:gd name="T35" fmla="*/ 5 h 7"/>
                <a:gd name="T36" fmla="*/ 2 w 5"/>
                <a:gd name="T37" fmla="*/ 5 h 7"/>
                <a:gd name="T38" fmla="*/ 2 w 5"/>
                <a:gd name="T39" fmla="*/ 5 h 7"/>
                <a:gd name="T40" fmla="*/ 3 w 5"/>
                <a:gd name="T41" fmla="*/ 5 h 7"/>
                <a:gd name="T42" fmla="*/ 3 w 5"/>
                <a:gd name="T43" fmla="*/ 5 h 7"/>
                <a:gd name="T44" fmla="*/ 3 w 5"/>
                <a:gd name="T45" fmla="*/ 5 h 7"/>
                <a:gd name="T46" fmla="*/ 3 w 5"/>
                <a:gd name="T47" fmla="*/ 4 h 7"/>
                <a:gd name="T48" fmla="*/ 3 w 5"/>
                <a:gd name="T49" fmla="*/ 5 h 7"/>
                <a:gd name="T50" fmla="*/ 3 w 5"/>
                <a:gd name="T51" fmla="*/ 4 h 7"/>
                <a:gd name="T52" fmla="*/ 3 w 5"/>
                <a:gd name="T53" fmla="*/ 4 h 7"/>
                <a:gd name="T54" fmla="*/ 3 w 5"/>
                <a:gd name="T55" fmla="*/ 4 h 7"/>
                <a:gd name="T56" fmla="*/ 3 w 5"/>
                <a:gd name="T57" fmla="*/ 4 h 7"/>
                <a:gd name="T58" fmla="*/ 3 w 5"/>
                <a:gd name="T59" fmla="*/ 5 h 7"/>
                <a:gd name="T60" fmla="*/ 4 w 5"/>
                <a:gd name="T61" fmla="*/ 4 h 7"/>
                <a:gd name="T62" fmla="*/ 4 w 5"/>
                <a:gd name="T63" fmla="*/ 4 h 7"/>
                <a:gd name="T64" fmla="*/ 4 w 5"/>
                <a:gd name="T65" fmla="*/ 5 h 7"/>
                <a:gd name="T66" fmla="*/ 4 w 5"/>
                <a:gd name="T67" fmla="*/ 5 h 7"/>
                <a:gd name="T68" fmla="*/ 4 w 5"/>
                <a:gd name="T69" fmla="*/ 5 h 7"/>
                <a:gd name="T70" fmla="*/ 4 w 5"/>
                <a:gd name="T71" fmla="*/ 5 h 7"/>
                <a:gd name="T72" fmla="*/ 4 w 5"/>
                <a:gd name="T73" fmla="*/ 5 h 7"/>
                <a:gd name="T74" fmla="*/ 4 w 5"/>
                <a:gd name="T75" fmla="*/ 4 h 7"/>
                <a:gd name="T76" fmla="*/ 4 w 5"/>
                <a:gd name="T77" fmla="*/ 4 h 7"/>
                <a:gd name="T78" fmla="*/ 4 w 5"/>
                <a:gd name="T79" fmla="*/ 4 h 7"/>
                <a:gd name="T80" fmla="*/ 5 w 5"/>
                <a:gd name="T81" fmla="*/ 5 h 7"/>
                <a:gd name="T82" fmla="*/ 5 w 5"/>
                <a:gd name="T83" fmla="*/ 5 h 7"/>
                <a:gd name="T84" fmla="*/ 5 w 5"/>
                <a:gd name="T85" fmla="*/ 5 h 7"/>
                <a:gd name="T86" fmla="*/ 5 w 5"/>
                <a:gd name="T87" fmla="*/ 5 h 7"/>
                <a:gd name="T88" fmla="*/ 5 w 5"/>
                <a:gd name="T89" fmla="*/ 5 h 7"/>
                <a:gd name="T90" fmla="*/ 5 w 5"/>
                <a:gd name="T91" fmla="*/ 4 h 7"/>
                <a:gd name="T92" fmla="*/ 5 w 5"/>
                <a:gd name="T93" fmla="*/ 4 h 7"/>
                <a:gd name="T94" fmla="*/ 5 w 5"/>
                <a:gd name="T9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1" y="3"/>
                  </a:lnTo>
                  <a:lnTo>
                    <a:pt x="1" y="6"/>
                  </a:lnTo>
                  <a:lnTo>
                    <a:pt x="1" y="3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25" name="Freeform 3099"/>
            <p:cNvSpPr>
              <a:spLocks/>
            </p:cNvSpPr>
            <p:nvPr/>
          </p:nvSpPr>
          <p:spPr bwMode="auto">
            <a:xfrm>
              <a:off x="5739828" y="5346895"/>
              <a:ext cx="7405" cy="4116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1 w 5"/>
                <a:gd name="T5" fmla="*/ 1 h 3"/>
                <a:gd name="T6" fmla="*/ 1 w 5"/>
                <a:gd name="T7" fmla="*/ 1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2 h 3"/>
                <a:gd name="T14" fmla="*/ 1 w 5"/>
                <a:gd name="T15" fmla="*/ 2 h 3"/>
                <a:gd name="T16" fmla="*/ 1 w 5"/>
                <a:gd name="T17" fmla="*/ 2 h 3"/>
                <a:gd name="T18" fmla="*/ 1 w 5"/>
                <a:gd name="T19" fmla="*/ 2 h 3"/>
                <a:gd name="T20" fmla="*/ 1 w 5"/>
                <a:gd name="T21" fmla="*/ 1 h 3"/>
                <a:gd name="T22" fmla="*/ 1 w 5"/>
                <a:gd name="T23" fmla="*/ 2 h 3"/>
                <a:gd name="T24" fmla="*/ 1 w 5"/>
                <a:gd name="T25" fmla="*/ 2 h 3"/>
                <a:gd name="T26" fmla="*/ 1 w 5"/>
                <a:gd name="T27" fmla="*/ 3 h 3"/>
                <a:gd name="T28" fmla="*/ 1 w 5"/>
                <a:gd name="T29" fmla="*/ 3 h 3"/>
                <a:gd name="T30" fmla="*/ 2 w 5"/>
                <a:gd name="T31" fmla="*/ 2 h 3"/>
                <a:gd name="T32" fmla="*/ 2 w 5"/>
                <a:gd name="T33" fmla="*/ 3 h 3"/>
                <a:gd name="T34" fmla="*/ 2 w 5"/>
                <a:gd name="T35" fmla="*/ 3 h 3"/>
                <a:gd name="T36" fmla="*/ 2 w 5"/>
                <a:gd name="T37" fmla="*/ 1 h 3"/>
                <a:gd name="T38" fmla="*/ 2 w 5"/>
                <a:gd name="T39" fmla="*/ 0 h 3"/>
                <a:gd name="T40" fmla="*/ 2 w 5"/>
                <a:gd name="T41" fmla="*/ 0 h 3"/>
                <a:gd name="T42" fmla="*/ 2 w 5"/>
                <a:gd name="T43" fmla="*/ 0 h 3"/>
                <a:gd name="T44" fmla="*/ 2 w 5"/>
                <a:gd name="T45" fmla="*/ 2 h 3"/>
                <a:gd name="T46" fmla="*/ 3 w 5"/>
                <a:gd name="T47" fmla="*/ 1 h 3"/>
                <a:gd name="T48" fmla="*/ 3 w 5"/>
                <a:gd name="T49" fmla="*/ 1 h 3"/>
                <a:gd name="T50" fmla="*/ 3 w 5"/>
                <a:gd name="T51" fmla="*/ 2 h 3"/>
                <a:gd name="T52" fmla="*/ 3 w 5"/>
                <a:gd name="T53" fmla="*/ 2 h 3"/>
                <a:gd name="T54" fmla="*/ 3 w 5"/>
                <a:gd name="T55" fmla="*/ 2 h 3"/>
                <a:gd name="T56" fmla="*/ 3 w 5"/>
                <a:gd name="T57" fmla="*/ 2 h 3"/>
                <a:gd name="T58" fmla="*/ 3 w 5"/>
                <a:gd name="T59" fmla="*/ 1 h 3"/>
                <a:gd name="T60" fmla="*/ 3 w 5"/>
                <a:gd name="T61" fmla="*/ 1 h 3"/>
                <a:gd name="T62" fmla="*/ 3 w 5"/>
                <a:gd name="T63" fmla="*/ 1 h 3"/>
                <a:gd name="T64" fmla="*/ 3 w 5"/>
                <a:gd name="T65" fmla="*/ 1 h 3"/>
                <a:gd name="T66" fmla="*/ 3 w 5"/>
                <a:gd name="T67" fmla="*/ 1 h 3"/>
                <a:gd name="T68" fmla="*/ 4 w 5"/>
                <a:gd name="T69" fmla="*/ 1 h 3"/>
                <a:gd name="T70" fmla="*/ 4 w 5"/>
                <a:gd name="T71" fmla="*/ 1 h 3"/>
                <a:gd name="T72" fmla="*/ 4 w 5"/>
                <a:gd name="T73" fmla="*/ 1 h 3"/>
                <a:gd name="T74" fmla="*/ 4 w 5"/>
                <a:gd name="T75" fmla="*/ 2 h 3"/>
                <a:gd name="T76" fmla="*/ 4 w 5"/>
                <a:gd name="T77" fmla="*/ 2 h 3"/>
                <a:gd name="T78" fmla="*/ 4 w 5"/>
                <a:gd name="T79" fmla="*/ 2 h 3"/>
                <a:gd name="T80" fmla="*/ 4 w 5"/>
                <a:gd name="T81" fmla="*/ 2 h 3"/>
                <a:gd name="T82" fmla="*/ 4 w 5"/>
                <a:gd name="T83" fmla="*/ 2 h 3"/>
                <a:gd name="T84" fmla="*/ 4 w 5"/>
                <a:gd name="T85" fmla="*/ 1 h 3"/>
                <a:gd name="T86" fmla="*/ 4 w 5"/>
                <a:gd name="T87" fmla="*/ 1 h 3"/>
                <a:gd name="T88" fmla="*/ 5 w 5"/>
                <a:gd name="T89" fmla="*/ 1 h 3"/>
                <a:gd name="T90" fmla="*/ 5 w 5"/>
                <a:gd name="T91" fmla="*/ 1 h 3"/>
                <a:gd name="T92" fmla="*/ 5 w 5"/>
                <a:gd name="T93" fmla="*/ 1 h 3"/>
                <a:gd name="T94" fmla="*/ 5 w 5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26" name="Freeform 3100"/>
            <p:cNvSpPr>
              <a:spLocks/>
            </p:cNvSpPr>
            <p:nvPr/>
          </p:nvSpPr>
          <p:spPr bwMode="auto">
            <a:xfrm>
              <a:off x="5747233" y="5346895"/>
              <a:ext cx="7405" cy="4116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2 h 3"/>
                <a:gd name="T10" fmla="*/ 1 w 4"/>
                <a:gd name="T11" fmla="*/ 2 h 3"/>
                <a:gd name="T12" fmla="*/ 1 w 4"/>
                <a:gd name="T13" fmla="*/ 2 h 3"/>
                <a:gd name="T14" fmla="*/ 1 w 4"/>
                <a:gd name="T15" fmla="*/ 2 h 3"/>
                <a:gd name="T16" fmla="*/ 1 w 4"/>
                <a:gd name="T17" fmla="*/ 2 h 3"/>
                <a:gd name="T18" fmla="*/ 1 w 4"/>
                <a:gd name="T19" fmla="*/ 3 h 3"/>
                <a:gd name="T20" fmla="*/ 1 w 4"/>
                <a:gd name="T21" fmla="*/ 3 h 3"/>
                <a:gd name="T22" fmla="*/ 1 w 4"/>
                <a:gd name="T23" fmla="*/ 2 h 3"/>
                <a:gd name="T24" fmla="*/ 1 w 4"/>
                <a:gd name="T25" fmla="*/ 2 h 3"/>
                <a:gd name="T26" fmla="*/ 1 w 4"/>
                <a:gd name="T27" fmla="*/ 2 h 3"/>
                <a:gd name="T28" fmla="*/ 1 w 4"/>
                <a:gd name="T29" fmla="*/ 2 h 3"/>
                <a:gd name="T30" fmla="*/ 1 w 4"/>
                <a:gd name="T31" fmla="*/ 2 h 3"/>
                <a:gd name="T32" fmla="*/ 2 w 4"/>
                <a:gd name="T33" fmla="*/ 2 h 3"/>
                <a:gd name="T34" fmla="*/ 2 w 4"/>
                <a:gd name="T35" fmla="*/ 2 h 3"/>
                <a:gd name="T36" fmla="*/ 2 w 4"/>
                <a:gd name="T37" fmla="*/ 2 h 3"/>
                <a:gd name="T38" fmla="*/ 2 w 4"/>
                <a:gd name="T39" fmla="*/ 2 h 3"/>
                <a:gd name="T40" fmla="*/ 2 w 4"/>
                <a:gd name="T41" fmla="*/ 2 h 3"/>
                <a:gd name="T42" fmla="*/ 2 w 4"/>
                <a:gd name="T43" fmla="*/ 3 h 3"/>
                <a:gd name="T44" fmla="*/ 2 w 4"/>
                <a:gd name="T45" fmla="*/ 3 h 3"/>
                <a:gd name="T46" fmla="*/ 2 w 4"/>
                <a:gd name="T47" fmla="*/ 2 h 3"/>
                <a:gd name="T48" fmla="*/ 2 w 4"/>
                <a:gd name="T49" fmla="*/ 2 h 3"/>
                <a:gd name="T50" fmla="*/ 2 w 4"/>
                <a:gd name="T51" fmla="*/ 2 h 3"/>
                <a:gd name="T52" fmla="*/ 2 w 4"/>
                <a:gd name="T53" fmla="*/ 2 h 3"/>
                <a:gd name="T54" fmla="*/ 3 w 4"/>
                <a:gd name="T55" fmla="*/ 2 h 3"/>
                <a:gd name="T56" fmla="*/ 3 w 4"/>
                <a:gd name="T57" fmla="*/ 2 h 3"/>
                <a:gd name="T58" fmla="*/ 3 w 4"/>
                <a:gd name="T59" fmla="*/ 2 h 3"/>
                <a:gd name="T60" fmla="*/ 3 w 4"/>
                <a:gd name="T61" fmla="*/ 2 h 3"/>
                <a:gd name="T62" fmla="*/ 3 w 4"/>
                <a:gd name="T63" fmla="*/ 2 h 3"/>
                <a:gd name="T64" fmla="*/ 3 w 4"/>
                <a:gd name="T65" fmla="*/ 3 h 3"/>
                <a:gd name="T66" fmla="*/ 3 w 4"/>
                <a:gd name="T67" fmla="*/ 3 h 3"/>
                <a:gd name="T68" fmla="*/ 3 w 4"/>
                <a:gd name="T69" fmla="*/ 3 h 3"/>
                <a:gd name="T70" fmla="*/ 3 w 4"/>
                <a:gd name="T71" fmla="*/ 3 h 3"/>
                <a:gd name="T72" fmla="*/ 3 w 4"/>
                <a:gd name="T73" fmla="*/ 3 h 3"/>
                <a:gd name="T74" fmla="*/ 4 w 4"/>
                <a:gd name="T75" fmla="*/ 3 h 3"/>
                <a:gd name="T76" fmla="*/ 4 w 4"/>
                <a:gd name="T77" fmla="*/ 2 h 3"/>
                <a:gd name="T78" fmla="*/ 4 w 4"/>
                <a:gd name="T79" fmla="*/ 2 h 3"/>
                <a:gd name="T80" fmla="*/ 4 w 4"/>
                <a:gd name="T81" fmla="*/ 3 h 3"/>
                <a:gd name="T82" fmla="*/ 4 w 4"/>
                <a:gd name="T83" fmla="*/ 2 h 3"/>
                <a:gd name="T84" fmla="*/ 4 w 4"/>
                <a:gd name="T85" fmla="*/ 2 h 3"/>
                <a:gd name="T86" fmla="*/ 4 w 4"/>
                <a:gd name="T87" fmla="*/ 3 h 3"/>
                <a:gd name="T88" fmla="*/ 4 w 4"/>
                <a:gd name="T89" fmla="*/ 3 h 3"/>
                <a:gd name="T90" fmla="*/ 4 w 4"/>
                <a:gd name="T91" fmla="*/ 2 h 3"/>
                <a:gd name="T92" fmla="*/ 4 w 4"/>
                <a:gd name="T93" fmla="*/ 3 h 3"/>
                <a:gd name="T94" fmla="*/ 4 w 4"/>
                <a:gd name="T9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27" name="Freeform 3103"/>
            <p:cNvSpPr>
              <a:spLocks/>
            </p:cNvSpPr>
            <p:nvPr/>
          </p:nvSpPr>
          <p:spPr bwMode="auto">
            <a:xfrm>
              <a:off x="5769448" y="5346895"/>
              <a:ext cx="7405" cy="6174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1 h 4"/>
                <a:gd name="T4" fmla="*/ 0 w 4"/>
                <a:gd name="T5" fmla="*/ 1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2 h 4"/>
                <a:gd name="T12" fmla="*/ 0 w 4"/>
                <a:gd name="T13" fmla="*/ 2 h 4"/>
                <a:gd name="T14" fmla="*/ 0 w 4"/>
                <a:gd name="T15" fmla="*/ 3 h 4"/>
                <a:gd name="T16" fmla="*/ 0 w 4"/>
                <a:gd name="T17" fmla="*/ 3 h 4"/>
                <a:gd name="T18" fmla="*/ 1 w 4"/>
                <a:gd name="T19" fmla="*/ 3 h 4"/>
                <a:gd name="T20" fmla="*/ 1 w 4"/>
                <a:gd name="T21" fmla="*/ 3 h 4"/>
                <a:gd name="T22" fmla="*/ 1 w 4"/>
                <a:gd name="T23" fmla="*/ 2 h 4"/>
                <a:gd name="T24" fmla="*/ 1 w 4"/>
                <a:gd name="T25" fmla="*/ 3 h 4"/>
                <a:gd name="T26" fmla="*/ 1 w 4"/>
                <a:gd name="T27" fmla="*/ 3 h 4"/>
                <a:gd name="T28" fmla="*/ 1 w 4"/>
                <a:gd name="T29" fmla="*/ 3 h 4"/>
                <a:gd name="T30" fmla="*/ 1 w 4"/>
                <a:gd name="T31" fmla="*/ 3 h 4"/>
                <a:gd name="T32" fmla="*/ 1 w 4"/>
                <a:gd name="T33" fmla="*/ 3 h 4"/>
                <a:gd name="T34" fmla="*/ 1 w 4"/>
                <a:gd name="T35" fmla="*/ 1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1 h 4"/>
                <a:gd name="T44" fmla="*/ 2 w 4"/>
                <a:gd name="T45" fmla="*/ 2 h 4"/>
                <a:gd name="T46" fmla="*/ 2 w 4"/>
                <a:gd name="T47" fmla="*/ 1 h 4"/>
                <a:gd name="T48" fmla="*/ 2 w 4"/>
                <a:gd name="T49" fmla="*/ 1 h 4"/>
                <a:gd name="T50" fmla="*/ 2 w 4"/>
                <a:gd name="T51" fmla="*/ 1 h 4"/>
                <a:gd name="T52" fmla="*/ 2 w 4"/>
                <a:gd name="T53" fmla="*/ 1 h 4"/>
                <a:gd name="T54" fmla="*/ 3 w 4"/>
                <a:gd name="T55" fmla="*/ 1 h 4"/>
                <a:gd name="T56" fmla="*/ 3 w 4"/>
                <a:gd name="T57" fmla="*/ 0 h 4"/>
                <a:gd name="T58" fmla="*/ 3 w 4"/>
                <a:gd name="T59" fmla="*/ 0 h 4"/>
                <a:gd name="T60" fmla="*/ 3 w 4"/>
                <a:gd name="T61" fmla="*/ 0 h 4"/>
                <a:gd name="T62" fmla="*/ 3 w 4"/>
                <a:gd name="T63" fmla="*/ 0 h 4"/>
                <a:gd name="T64" fmla="*/ 3 w 4"/>
                <a:gd name="T65" fmla="*/ 1 h 4"/>
                <a:gd name="T66" fmla="*/ 3 w 4"/>
                <a:gd name="T67" fmla="*/ 1 h 4"/>
                <a:gd name="T68" fmla="*/ 3 w 4"/>
                <a:gd name="T69" fmla="*/ 0 h 4"/>
                <a:gd name="T70" fmla="*/ 3 w 4"/>
                <a:gd name="T71" fmla="*/ 1 h 4"/>
                <a:gd name="T72" fmla="*/ 3 w 4"/>
                <a:gd name="T73" fmla="*/ 1 h 4"/>
                <a:gd name="T74" fmla="*/ 4 w 4"/>
                <a:gd name="T75" fmla="*/ 0 h 4"/>
                <a:gd name="T76" fmla="*/ 4 w 4"/>
                <a:gd name="T77" fmla="*/ 1 h 4"/>
                <a:gd name="T78" fmla="*/ 4 w 4"/>
                <a:gd name="T79" fmla="*/ 1 h 4"/>
                <a:gd name="T80" fmla="*/ 4 w 4"/>
                <a:gd name="T81" fmla="*/ 1 h 4"/>
                <a:gd name="T82" fmla="*/ 4 w 4"/>
                <a:gd name="T83" fmla="*/ 1 h 4"/>
                <a:gd name="T84" fmla="*/ 4 w 4"/>
                <a:gd name="T85" fmla="*/ 1 h 4"/>
                <a:gd name="T86" fmla="*/ 4 w 4"/>
                <a:gd name="T87" fmla="*/ 1 h 4"/>
                <a:gd name="T88" fmla="*/ 4 w 4"/>
                <a:gd name="T89" fmla="*/ 0 h 4"/>
                <a:gd name="T90" fmla="*/ 4 w 4"/>
                <a:gd name="T91" fmla="*/ 1 h 4"/>
                <a:gd name="T92" fmla="*/ 4 w 4"/>
                <a:gd name="T93" fmla="*/ 1 h 4"/>
                <a:gd name="T94" fmla="*/ 4 w 4"/>
                <a:gd name="T9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28" name="Freeform 3104"/>
            <p:cNvSpPr>
              <a:spLocks/>
            </p:cNvSpPr>
            <p:nvPr/>
          </p:nvSpPr>
          <p:spPr bwMode="auto">
            <a:xfrm>
              <a:off x="5776853" y="5344838"/>
              <a:ext cx="7405" cy="6173"/>
            </a:xfrm>
            <a:custGeom>
              <a:avLst/>
              <a:gdLst>
                <a:gd name="T0" fmla="*/ 1 w 5"/>
                <a:gd name="T1" fmla="*/ 1 h 3"/>
                <a:gd name="T2" fmla="*/ 1 w 5"/>
                <a:gd name="T3" fmla="*/ 1 h 3"/>
                <a:gd name="T4" fmla="*/ 1 w 5"/>
                <a:gd name="T5" fmla="*/ 2 h 3"/>
                <a:gd name="T6" fmla="*/ 1 w 5"/>
                <a:gd name="T7" fmla="*/ 2 h 3"/>
                <a:gd name="T8" fmla="*/ 1 w 5"/>
                <a:gd name="T9" fmla="*/ 2 h 3"/>
                <a:gd name="T10" fmla="*/ 1 w 5"/>
                <a:gd name="T11" fmla="*/ 2 h 3"/>
                <a:gd name="T12" fmla="*/ 1 w 5"/>
                <a:gd name="T13" fmla="*/ 2 h 3"/>
                <a:gd name="T14" fmla="*/ 1 w 5"/>
                <a:gd name="T15" fmla="*/ 1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1 h 3"/>
                <a:gd name="T22" fmla="*/ 2 w 5"/>
                <a:gd name="T23" fmla="*/ 2 h 3"/>
                <a:gd name="T24" fmla="*/ 2 w 5"/>
                <a:gd name="T25" fmla="*/ 2 h 3"/>
                <a:gd name="T26" fmla="*/ 2 w 5"/>
                <a:gd name="T27" fmla="*/ 2 h 3"/>
                <a:gd name="T28" fmla="*/ 2 w 5"/>
                <a:gd name="T29" fmla="*/ 2 h 3"/>
                <a:gd name="T30" fmla="*/ 2 w 5"/>
                <a:gd name="T31" fmla="*/ 2 h 3"/>
                <a:gd name="T32" fmla="*/ 2 w 5"/>
                <a:gd name="T33" fmla="*/ 1 h 3"/>
                <a:gd name="T34" fmla="*/ 2 w 5"/>
                <a:gd name="T35" fmla="*/ 1 h 3"/>
                <a:gd name="T36" fmla="*/ 2 w 5"/>
                <a:gd name="T37" fmla="*/ 2 h 3"/>
                <a:gd name="T38" fmla="*/ 2 w 5"/>
                <a:gd name="T39" fmla="*/ 2 h 3"/>
                <a:gd name="T40" fmla="*/ 2 w 5"/>
                <a:gd name="T41" fmla="*/ 2 h 3"/>
                <a:gd name="T42" fmla="*/ 3 w 5"/>
                <a:gd name="T43" fmla="*/ 3 h 3"/>
                <a:gd name="T44" fmla="*/ 3 w 5"/>
                <a:gd name="T45" fmla="*/ 2 h 3"/>
                <a:gd name="T46" fmla="*/ 3 w 5"/>
                <a:gd name="T47" fmla="*/ 2 h 3"/>
                <a:gd name="T48" fmla="*/ 3 w 5"/>
                <a:gd name="T49" fmla="*/ 3 h 3"/>
                <a:gd name="T50" fmla="*/ 3 w 5"/>
                <a:gd name="T51" fmla="*/ 3 h 3"/>
                <a:gd name="T52" fmla="*/ 3 w 5"/>
                <a:gd name="T53" fmla="*/ 1 h 3"/>
                <a:gd name="T54" fmla="*/ 3 w 5"/>
                <a:gd name="T55" fmla="*/ 1 h 3"/>
                <a:gd name="T56" fmla="*/ 3 w 5"/>
                <a:gd name="T57" fmla="*/ 1 h 3"/>
                <a:gd name="T58" fmla="*/ 3 w 5"/>
                <a:gd name="T59" fmla="*/ 2 h 3"/>
                <a:gd name="T60" fmla="*/ 3 w 5"/>
                <a:gd name="T61" fmla="*/ 2 h 3"/>
                <a:gd name="T62" fmla="*/ 4 w 5"/>
                <a:gd name="T63" fmla="*/ 2 h 3"/>
                <a:gd name="T64" fmla="*/ 4 w 5"/>
                <a:gd name="T65" fmla="*/ 1 h 3"/>
                <a:gd name="T66" fmla="*/ 4 w 5"/>
                <a:gd name="T67" fmla="*/ 1 h 3"/>
                <a:gd name="T68" fmla="*/ 4 w 5"/>
                <a:gd name="T69" fmla="*/ 1 h 3"/>
                <a:gd name="T70" fmla="*/ 4 w 5"/>
                <a:gd name="T71" fmla="*/ 0 h 3"/>
                <a:gd name="T72" fmla="*/ 4 w 5"/>
                <a:gd name="T73" fmla="*/ 0 h 3"/>
                <a:gd name="T74" fmla="*/ 4 w 5"/>
                <a:gd name="T75" fmla="*/ 1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0 h 3"/>
                <a:gd name="T82" fmla="*/ 4 w 5"/>
                <a:gd name="T83" fmla="*/ 0 h 3"/>
                <a:gd name="T84" fmla="*/ 5 w 5"/>
                <a:gd name="T85" fmla="*/ 1 h 3"/>
                <a:gd name="T86" fmla="*/ 5 w 5"/>
                <a:gd name="T87" fmla="*/ 0 h 3"/>
                <a:gd name="T88" fmla="*/ 5 w 5"/>
                <a:gd name="T89" fmla="*/ 0 h 3"/>
                <a:gd name="T90" fmla="*/ 5 w 5"/>
                <a:gd name="T91" fmla="*/ 1 h 3"/>
                <a:gd name="T92" fmla="*/ 5 w 5"/>
                <a:gd name="T93" fmla="*/ 0 h 3"/>
                <a:gd name="T94" fmla="*/ 5 w 5"/>
                <a:gd name="T95" fmla="*/ 0 h 3"/>
                <a:gd name="T96" fmla="*/ 5 w 5"/>
                <a:gd name="T9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29" name="Freeform 3105"/>
            <p:cNvSpPr>
              <a:spLocks/>
            </p:cNvSpPr>
            <p:nvPr/>
          </p:nvSpPr>
          <p:spPr bwMode="auto">
            <a:xfrm>
              <a:off x="5784259" y="5344838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1 w 5"/>
                <a:gd name="T5" fmla="*/ 0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2 w 5"/>
                <a:gd name="T25" fmla="*/ 0 h 2"/>
                <a:gd name="T26" fmla="*/ 2 w 5"/>
                <a:gd name="T27" fmla="*/ 0 h 2"/>
                <a:gd name="T28" fmla="*/ 2 w 5"/>
                <a:gd name="T29" fmla="*/ 0 h 2"/>
                <a:gd name="T30" fmla="*/ 2 w 5"/>
                <a:gd name="T31" fmla="*/ 0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2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2 h 2"/>
                <a:gd name="T46" fmla="*/ 3 w 5"/>
                <a:gd name="T47" fmla="*/ 1 h 2"/>
                <a:gd name="T48" fmla="*/ 3 w 5"/>
                <a:gd name="T49" fmla="*/ 0 h 2"/>
                <a:gd name="T50" fmla="*/ 3 w 5"/>
                <a:gd name="T51" fmla="*/ 0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0 h 2"/>
                <a:gd name="T70" fmla="*/ 4 w 5"/>
                <a:gd name="T71" fmla="*/ 0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0 h 2"/>
                <a:gd name="T80" fmla="*/ 4 w 5"/>
                <a:gd name="T81" fmla="*/ 0 h 2"/>
                <a:gd name="T82" fmla="*/ 4 w 5"/>
                <a:gd name="T83" fmla="*/ 1 h 2"/>
                <a:gd name="T84" fmla="*/ 4 w 5"/>
                <a:gd name="T85" fmla="*/ 1 h 2"/>
                <a:gd name="T86" fmla="*/ 5 w 5"/>
                <a:gd name="T87" fmla="*/ 1 h 2"/>
                <a:gd name="T88" fmla="*/ 5 w 5"/>
                <a:gd name="T89" fmla="*/ 0 h 2"/>
                <a:gd name="T90" fmla="*/ 5 w 5"/>
                <a:gd name="T91" fmla="*/ 0 h 2"/>
                <a:gd name="T92" fmla="*/ 5 w 5"/>
                <a:gd name="T93" fmla="*/ 0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30" name="Freeform 3106"/>
            <p:cNvSpPr>
              <a:spLocks/>
            </p:cNvSpPr>
            <p:nvPr/>
          </p:nvSpPr>
          <p:spPr bwMode="auto">
            <a:xfrm>
              <a:off x="5791664" y="5328375"/>
              <a:ext cx="7405" cy="22636"/>
            </a:xfrm>
            <a:custGeom>
              <a:avLst/>
              <a:gdLst>
                <a:gd name="T0" fmla="*/ 0 w 4"/>
                <a:gd name="T1" fmla="*/ 11 h 15"/>
                <a:gd name="T2" fmla="*/ 0 w 4"/>
                <a:gd name="T3" fmla="*/ 11 h 15"/>
                <a:gd name="T4" fmla="*/ 0 w 4"/>
                <a:gd name="T5" fmla="*/ 10 h 15"/>
                <a:gd name="T6" fmla="*/ 0 w 4"/>
                <a:gd name="T7" fmla="*/ 11 h 15"/>
                <a:gd name="T8" fmla="*/ 0 w 4"/>
                <a:gd name="T9" fmla="*/ 11 h 15"/>
                <a:gd name="T10" fmla="*/ 1 w 4"/>
                <a:gd name="T11" fmla="*/ 11 h 15"/>
                <a:gd name="T12" fmla="*/ 1 w 4"/>
                <a:gd name="T13" fmla="*/ 11 h 15"/>
                <a:gd name="T14" fmla="*/ 1 w 4"/>
                <a:gd name="T15" fmla="*/ 12 h 15"/>
                <a:gd name="T16" fmla="*/ 1 w 4"/>
                <a:gd name="T17" fmla="*/ 12 h 15"/>
                <a:gd name="T18" fmla="*/ 1 w 4"/>
                <a:gd name="T19" fmla="*/ 12 h 15"/>
                <a:gd name="T20" fmla="*/ 1 w 4"/>
                <a:gd name="T21" fmla="*/ 12 h 15"/>
                <a:gd name="T22" fmla="*/ 1 w 4"/>
                <a:gd name="T23" fmla="*/ 12 h 15"/>
                <a:gd name="T24" fmla="*/ 1 w 4"/>
                <a:gd name="T25" fmla="*/ 12 h 15"/>
                <a:gd name="T26" fmla="*/ 1 w 4"/>
                <a:gd name="T27" fmla="*/ 12 h 15"/>
                <a:gd name="T28" fmla="*/ 1 w 4"/>
                <a:gd name="T29" fmla="*/ 13 h 15"/>
                <a:gd name="T30" fmla="*/ 1 w 4"/>
                <a:gd name="T31" fmla="*/ 13 h 15"/>
                <a:gd name="T32" fmla="*/ 2 w 4"/>
                <a:gd name="T33" fmla="*/ 11 h 15"/>
                <a:gd name="T34" fmla="*/ 2 w 4"/>
                <a:gd name="T35" fmla="*/ 11 h 15"/>
                <a:gd name="T36" fmla="*/ 2 w 4"/>
                <a:gd name="T37" fmla="*/ 11 h 15"/>
                <a:gd name="T38" fmla="*/ 2 w 4"/>
                <a:gd name="T39" fmla="*/ 13 h 15"/>
                <a:gd name="T40" fmla="*/ 2 w 4"/>
                <a:gd name="T41" fmla="*/ 13 h 15"/>
                <a:gd name="T42" fmla="*/ 2 w 4"/>
                <a:gd name="T43" fmla="*/ 13 h 15"/>
                <a:gd name="T44" fmla="*/ 2 w 4"/>
                <a:gd name="T45" fmla="*/ 13 h 15"/>
                <a:gd name="T46" fmla="*/ 2 w 4"/>
                <a:gd name="T47" fmla="*/ 13 h 15"/>
                <a:gd name="T48" fmla="*/ 2 w 4"/>
                <a:gd name="T49" fmla="*/ 13 h 15"/>
                <a:gd name="T50" fmla="*/ 2 w 4"/>
                <a:gd name="T51" fmla="*/ 13 h 15"/>
                <a:gd name="T52" fmla="*/ 2 w 4"/>
                <a:gd name="T53" fmla="*/ 13 h 15"/>
                <a:gd name="T54" fmla="*/ 2 w 4"/>
                <a:gd name="T55" fmla="*/ 13 h 15"/>
                <a:gd name="T56" fmla="*/ 3 w 4"/>
                <a:gd name="T57" fmla="*/ 15 h 15"/>
                <a:gd name="T58" fmla="*/ 3 w 4"/>
                <a:gd name="T59" fmla="*/ 15 h 15"/>
                <a:gd name="T60" fmla="*/ 3 w 4"/>
                <a:gd name="T61" fmla="*/ 12 h 15"/>
                <a:gd name="T62" fmla="*/ 3 w 4"/>
                <a:gd name="T63" fmla="*/ 12 h 15"/>
                <a:gd name="T64" fmla="*/ 3 w 4"/>
                <a:gd name="T65" fmla="*/ 12 h 15"/>
                <a:gd name="T66" fmla="*/ 3 w 4"/>
                <a:gd name="T67" fmla="*/ 12 h 15"/>
                <a:gd name="T68" fmla="*/ 3 w 4"/>
                <a:gd name="T69" fmla="*/ 11 h 15"/>
                <a:gd name="T70" fmla="*/ 3 w 4"/>
                <a:gd name="T71" fmla="*/ 11 h 15"/>
                <a:gd name="T72" fmla="*/ 3 w 4"/>
                <a:gd name="T73" fmla="*/ 11 h 15"/>
                <a:gd name="T74" fmla="*/ 3 w 4"/>
                <a:gd name="T75" fmla="*/ 11 h 15"/>
                <a:gd name="T76" fmla="*/ 3 w 4"/>
                <a:gd name="T77" fmla="*/ 11 h 15"/>
                <a:gd name="T78" fmla="*/ 4 w 4"/>
                <a:gd name="T79" fmla="*/ 12 h 15"/>
                <a:gd name="T80" fmla="*/ 4 w 4"/>
                <a:gd name="T81" fmla="*/ 12 h 15"/>
                <a:gd name="T82" fmla="*/ 4 w 4"/>
                <a:gd name="T83" fmla="*/ 8 h 15"/>
                <a:gd name="T84" fmla="*/ 4 w 4"/>
                <a:gd name="T85" fmla="*/ 1 h 15"/>
                <a:gd name="T86" fmla="*/ 4 w 4"/>
                <a:gd name="T87" fmla="*/ 3 h 15"/>
                <a:gd name="T88" fmla="*/ 4 w 4"/>
                <a:gd name="T89" fmla="*/ 3 h 15"/>
                <a:gd name="T90" fmla="*/ 4 w 4"/>
                <a:gd name="T91" fmla="*/ 10 h 15"/>
                <a:gd name="T92" fmla="*/ 4 w 4"/>
                <a:gd name="T93" fmla="*/ 10 h 15"/>
                <a:gd name="T94" fmla="*/ 4 w 4"/>
                <a:gd name="T95" fmla="*/ 11 h 15"/>
                <a:gd name="T96" fmla="*/ 4 w 4"/>
                <a:gd name="T9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15"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10"/>
                  </a:lnTo>
                  <a:lnTo>
                    <a:pt x="4" y="5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31" name="Freeform 3108"/>
            <p:cNvSpPr>
              <a:spLocks/>
            </p:cNvSpPr>
            <p:nvPr/>
          </p:nvSpPr>
          <p:spPr bwMode="auto">
            <a:xfrm>
              <a:off x="5806474" y="5297507"/>
              <a:ext cx="7405" cy="47331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30 h 30"/>
                <a:gd name="T4" fmla="*/ 0 w 5"/>
                <a:gd name="T5" fmla="*/ 30 h 30"/>
                <a:gd name="T6" fmla="*/ 0 w 5"/>
                <a:gd name="T7" fmla="*/ 29 h 30"/>
                <a:gd name="T8" fmla="*/ 0 w 5"/>
                <a:gd name="T9" fmla="*/ 30 h 30"/>
                <a:gd name="T10" fmla="*/ 0 w 5"/>
                <a:gd name="T11" fmla="*/ 30 h 30"/>
                <a:gd name="T12" fmla="*/ 1 w 5"/>
                <a:gd name="T13" fmla="*/ 29 h 30"/>
                <a:gd name="T14" fmla="*/ 1 w 5"/>
                <a:gd name="T15" fmla="*/ 19 h 30"/>
                <a:gd name="T16" fmla="*/ 1 w 5"/>
                <a:gd name="T17" fmla="*/ 1 h 30"/>
                <a:gd name="T18" fmla="*/ 1 w 5"/>
                <a:gd name="T19" fmla="*/ 14 h 30"/>
                <a:gd name="T20" fmla="*/ 1 w 5"/>
                <a:gd name="T21" fmla="*/ 14 h 30"/>
                <a:gd name="T22" fmla="*/ 1 w 5"/>
                <a:gd name="T23" fmla="*/ 29 h 30"/>
                <a:gd name="T24" fmla="*/ 1 w 5"/>
                <a:gd name="T25" fmla="*/ 29 h 30"/>
                <a:gd name="T26" fmla="*/ 1 w 5"/>
                <a:gd name="T27" fmla="*/ 30 h 30"/>
                <a:gd name="T28" fmla="*/ 1 w 5"/>
                <a:gd name="T29" fmla="*/ 29 h 30"/>
                <a:gd name="T30" fmla="*/ 1 w 5"/>
                <a:gd name="T31" fmla="*/ 29 h 30"/>
                <a:gd name="T32" fmla="*/ 2 w 5"/>
                <a:gd name="T33" fmla="*/ 30 h 30"/>
                <a:gd name="T34" fmla="*/ 2 w 5"/>
                <a:gd name="T35" fmla="*/ 30 h 30"/>
                <a:gd name="T36" fmla="*/ 2 w 5"/>
                <a:gd name="T37" fmla="*/ 30 h 30"/>
                <a:gd name="T38" fmla="*/ 2 w 5"/>
                <a:gd name="T39" fmla="*/ 30 h 30"/>
                <a:gd name="T40" fmla="*/ 2 w 5"/>
                <a:gd name="T41" fmla="*/ 30 h 30"/>
                <a:gd name="T42" fmla="*/ 2 w 5"/>
                <a:gd name="T43" fmla="*/ 30 h 30"/>
                <a:gd name="T44" fmla="*/ 2 w 5"/>
                <a:gd name="T45" fmla="*/ 30 h 30"/>
                <a:gd name="T46" fmla="*/ 2 w 5"/>
                <a:gd name="T47" fmla="*/ 28 h 30"/>
                <a:gd name="T48" fmla="*/ 2 w 5"/>
                <a:gd name="T49" fmla="*/ 28 h 30"/>
                <a:gd name="T50" fmla="*/ 2 w 5"/>
                <a:gd name="T51" fmla="*/ 28 h 30"/>
                <a:gd name="T52" fmla="*/ 3 w 5"/>
                <a:gd name="T53" fmla="*/ 29 h 30"/>
                <a:gd name="T54" fmla="*/ 3 w 5"/>
                <a:gd name="T55" fmla="*/ 29 h 30"/>
                <a:gd name="T56" fmla="*/ 3 w 5"/>
                <a:gd name="T57" fmla="*/ 29 h 30"/>
                <a:gd name="T58" fmla="*/ 3 w 5"/>
                <a:gd name="T59" fmla="*/ 29 h 30"/>
                <a:gd name="T60" fmla="*/ 3 w 5"/>
                <a:gd name="T61" fmla="*/ 30 h 30"/>
                <a:gd name="T62" fmla="*/ 3 w 5"/>
                <a:gd name="T63" fmla="*/ 30 h 30"/>
                <a:gd name="T64" fmla="*/ 3 w 5"/>
                <a:gd name="T65" fmla="*/ 29 h 30"/>
                <a:gd name="T66" fmla="*/ 3 w 5"/>
                <a:gd name="T67" fmla="*/ 27 h 30"/>
                <a:gd name="T68" fmla="*/ 3 w 5"/>
                <a:gd name="T69" fmla="*/ 28 h 30"/>
                <a:gd name="T70" fmla="*/ 4 w 5"/>
                <a:gd name="T71" fmla="*/ 27 h 30"/>
                <a:gd name="T72" fmla="*/ 4 w 5"/>
                <a:gd name="T73" fmla="*/ 26 h 30"/>
                <a:gd name="T74" fmla="*/ 4 w 5"/>
                <a:gd name="T75" fmla="*/ 26 h 30"/>
                <a:gd name="T76" fmla="*/ 4 w 5"/>
                <a:gd name="T77" fmla="*/ 27 h 30"/>
                <a:gd name="T78" fmla="*/ 4 w 5"/>
                <a:gd name="T79" fmla="*/ 27 h 30"/>
                <a:gd name="T80" fmla="*/ 4 w 5"/>
                <a:gd name="T81" fmla="*/ 28 h 30"/>
                <a:gd name="T82" fmla="*/ 4 w 5"/>
                <a:gd name="T83" fmla="*/ 27 h 30"/>
                <a:gd name="T84" fmla="*/ 4 w 5"/>
                <a:gd name="T85" fmla="*/ 26 h 30"/>
                <a:gd name="T86" fmla="*/ 4 w 5"/>
                <a:gd name="T87" fmla="*/ 26 h 30"/>
                <a:gd name="T88" fmla="*/ 4 w 5"/>
                <a:gd name="T89" fmla="*/ 27 h 30"/>
                <a:gd name="T90" fmla="*/ 4 w 5"/>
                <a:gd name="T91" fmla="*/ 27 h 30"/>
                <a:gd name="T92" fmla="*/ 5 w 5"/>
                <a:gd name="T93" fmla="*/ 27 h 30"/>
                <a:gd name="T94" fmla="*/ 5 w 5"/>
                <a:gd name="T95" fmla="*/ 26 h 30"/>
                <a:gd name="T96" fmla="*/ 5 w 5"/>
                <a:gd name="T97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4"/>
                  </a:lnTo>
                  <a:lnTo>
                    <a:pt x="1" y="0"/>
                  </a:lnTo>
                  <a:lnTo>
                    <a:pt x="1" y="14"/>
                  </a:lnTo>
                  <a:lnTo>
                    <a:pt x="1" y="19"/>
                  </a:lnTo>
                  <a:lnTo>
                    <a:pt x="1" y="29"/>
                  </a:lnTo>
                  <a:lnTo>
                    <a:pt x="1" y="1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7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32" name="Freeform 3112"/>
            <p:cNvSpPr>
              <a:spLocks/>
            </p:cNvSpPr>
            <p:nvPr/>
          </p:nvSpPr>
          <p:spPr bwMode="auto">
            <a:xfrm>
              <a:off x="5730571" y="5336606"/>
              <a:ext cx="7405" cy="6173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0 w 5"/>
                <a:gd name="T5" fmla="*/ 1 h 3"/>
                <a:gd name="T6" fmla="*/ 0 w 5"/>
                <a:gd name="T7" fmla="*/ 1 h 3"/>
                <a:gd name="T8" fmla="*/ 1 w 5"/>
                <a:gd name="T9" fmla="*/ 2 h 3"/>
                <a:gd name="T10" fmla="*/ 1 w 5"/>
                <a:gd name="T11" fmla="*/ 1 h 3"/>
                <a:gd name="T12" fmla="*/ 1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1 h 3"/>
                <a:gd name="T22" fmla="*/ 1 w 5"/>
                <a:gd name="T23" fmla="*/ 1 h 3"/>
                <a:gd name="T24" fmla="*/ 1 w 5"/>
                <a:gd name="T25" fmla="*/ 1 h 3"/>
                <a:gd name="T26" fmla="*/ 1 w 5"/>
                <a:gd name="T27" fmla="*/ 0 h 3"/>
                <a:gd name="T28" fmla="*/ 2 w 5"/>
                <a:gd name="T29" fmla="*/ 1 h 3"/>
                <a:gd name="T30" fmla="*/ 2 w 5"/>
                <a:gd name="T31" fmla="*/ 1 h 3"/>
                <a:gd name="T32" fmla="*/ 2 w 5"/>
                <a:gd name="T33" fmla="*/ 1 h 3"/>
                <a:gd name="T34" fmla="*/ 2 w 5"/>
                <a:gd name="T35" fmla="*/ 1 h 3"/>
                <a:gd name="T36" fmla="*/ 2 w 5"/>
                <a:gd name="T37" fmla="*/ 1 h 3"/>
                <a:gd name="T38" fmla="*/ 2 w 5"/>
                <a:gd name="T39" fmla="*/ 2 h 3"/>
                <a:gd name="T40" fmla="*/ 2 w 5"/>
                <a:gd name="T41" fmla="*/ 2 h 3"/>
                <a:gd name="T42" fmla="*/ 2 w 5"/>
                <a:gd name="T43" fmla="*/ 2 h 3"/>
                <a:gd name="T44" fmla="*/ 2 w 5"/>
                <a:gd name="T45" fmla="*/ 2 h 3"/>
                <a:gd name="T46" fmla="*/ 2 w 5"/>
                <a:gd name="T47" fmla="*/ 2 h 3"/>
                <a:gd name="T48" fmla="*/ 3 w 5"/>
                <a:gd name="T49" fmla="*/ 2 h 3"/>
                <a:gd name="T50" fmla="*/ 3 w 5"/>
                <a:gd name="T51" fmla="*/ 2 h 3"/>
                <a:gd name="T52" fmla="*/ 3 w 5"/>
                <a:gd name="T53" fmla="*/ 1 h 3"/>
                <a:gd name="T54" fmla="*/ 3 w 5"/>
                <a:gd name="T55" fmla="*/ 1 h 3"/>
                <a:gd name="T56" fmla="*/ 3 w 5"/>
                <a:gd name="T57" fmla="*/ 1 h 3"/>
                <a:gd name="T58" fmla="*/ 3 w 5"/>
                <a:gd name="T59" fmla="*/ 1 h 3"/>
                <a:gd name="T60" fmla="*/ 3 w 5"/>
                <a:gd name="T61" fmla="*/ 3 h 3"/>
                <a:gd name="T62" fmla="*/ 3 w 5"/>
                <a:gd name="T63" fmla="*/ 3 h 3"/>
                <a:gd name="T64" fmla="*/ 3 w 5"/>
                <a:gd name="T65" fmla="*/ 3 h 3"/>
                <a:gd name="T66" fmla="*/ 3 w 5"/>
                <a:gd name="T67" fmla="*/ 3 h 3"/>
                <a:gd name="T68" fmla="*/ 3 w 5"/>
                <a:gd name="T69" fmla="*/ 2 h 3"/>
                <a:gd name="T70" fmla="*/ 4 w 5"/>
                <a:gd name="T71" fmla="*/ 2 h 3"/>
                <a:gd name="T72" fmla="*/ 4 w 5"/>
                <a:gd name="T73" fmla="*/ 2 h 3"/>
                <a:gd name="T74" fmla="*/ 4 w 5"/>
                <a:gd name="T75" fmla="*/ 3 h 3"/>
                <a:gd name="T76" fmla="*/ 4 w 5"/>
                <a:gd name="T77" fmla="*/ 3 h 3"/>
                <a:gd name="T78" fmla="*/ 4 w 5"/>
                <a:gd name="T79" fmla="*/ 3 h 3"/>
                <a:gd name="T80" fmla="*/ 4 w 5"/>
                <a:gd name="T81" fmla="*/ 3 h 3"/>
                <a:gd name="T82" fmla="*/ 4 w 5"/>
                <a:gd name="T83" fmla="*/ 2 h 3"/>
                <a:gd name="T84" fmla="*/ 4 w 5"/>
                <a:gd name="T85" fmla="*/ 2 h 3"/>
                <a:gd name="T86" fmla="*/ 4 w 5"/>
                <a:gd name="T87" fmla="*/ 2 h 3"/>
                <a:gd name="T88" fmla="*/ 5 w 5"/>
                <a:gd name="T89" fmla="*/ 2 h 3"/>
                <a:gd name="T90" fmla="*/ 5 w 5"/>
                <a:gd name="T91" fmla="*/ 1 h 3"/>
                <a:gd name="T92" fmla="*/ 5 w 5"/>
                <a:gd name="T93" fmla="*/ 1 h 3"/>
                <a:gd name="T94" fmla="*/ 5 w 5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33" name="Freeform 3113"/>
            <p:cNvSpPr>
              <a:spLocks/>
            </p:cNvSpPr>
            <p:nvPr/>
          </p:nvSpPr>
          <p:spPr bwMode="auto">
            <a:xfrm>
              <a:off x="5737976" y="5332491"/>
              <a:ext cx="9257" cy="6173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3 h 4"/>
                <a:gd name="T4" fmla="*/ 0 w 5"/>
                <a:gd name="T5" fmla="*/ 4 h 4"/>
                <a:gd name="T6" fmla="*/ 0 w 5"/>
                <a:gd name="T7" fmla="*/ 3 h 4"/>
                <a:gd name="T8" fmla="*/ 0 w 5"/>
                <a:gd name="T9" fmla="*/ 2 h 4"/>
                <a:gd name="T10" fmla="*/ 0 w 5"/>
                <a:gd name="T11" fmla="*/ 2 h 4"/>
                <a:gd name="T12" fmla="*/ 1 w 5"/>
                <a:gd name="T13" fmla="*/ 3 h 4"/>
                <a:gd name="T14" fmla="*/ 1 w 5"/>
                <a:gd name="T15" fmla="*/ 3 h 4"/>
                <a:gd name="T16" fmla="*/ 1 w 5"/>
                <a:gd name="T17" fmla="*/ 3 h 4"/>
                <a:gd name="T18" fmla="*/ 1 w 5"/>
                <a:gd name="T19" fmla="*/ 3 h 4"/>
                <a:gd name="T20" fmla="*/ 1 w 5"/>
                <a:gd name="T21" fmla="*/ 2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2 h 4"/>
                <a:gd name="T28" fmla="*/ 1 w 5"/>
                <a:gd name="T29" fmla="*/ 2 h 4"/>
                <a:gd name="T30" fmla="*/ 1 w 5"/>
                <a:gd name="T31" fmla="*/ 1 h 4"/>
                <a:gd name="T32" fmla="*/ 2 w 5"/>
                <a:gd name="T33" fmla="*/ 2 h 4"/>
                <a:gd name="T34" fmla="*/ 2 w 5"/>
                <a:gd name="T35" fmla="*/ 1 h 4"/>
                <a:gd name="T36" fmla="*/ 2 w 5"/>
                <a:gd name="T37" fmla="*/ 0 h 4"/>
                <a:gd name="T38" fmla="*/ 2 w 5"/>
                <a:gd name="T39" fmla="*/ 0 h 4"/>
                <a:gd name="T40" fmla="*/ 2 w 5"/>
                <a:gd name="T41" fmla="*/ 1 h 4"/>
                <a:gd name="T42" fmla="*/ 2 w 5"/>
                <a:gd name="T43" fmla="*/ 1 h 4"/>
                <a:gd name="T44" fmla="*/ 2 w 5"/>
                <a:gd name="T45" fmla="*/ 1 h 4"/>
                <a:gd name="T46" fmla="*/ 2 w 5"/>
                <a:gd name="T47" fmla="*/ 1 h 4"/>
                <a:gd name="T48" fmla="*/ 2 w 5"/>
                <a:gd name="T49" fmla="*/ 0 h 4"/>
                <a:gd name="T50" fmla="*/ 3 w 5"/>
                <a:gd name="T51" fmla="*/ 0 h 4"/>
                <a:gd name="T52" fmla="*/ 3 w 5"/>
                <a:gd name="T53" fmla="*/ 0 h 4"/>
                <a:gd name="T54" fmla="*/ 3 w 5"/>
                <a:gd name="T55" fmla="*/ 1 h 4"/>
                <a:gd name="T56" fmla="*/ 3 w 5"/>
                <a:gd name="T57" fmla="*/ 1 h 4"/>
                <a:gd name="T58" fmla="*/ 3 w 5"/>
                <a:gd name="T59" fmla="*/ 0 h 4"/>
                <a:gd name="T60" fmla="*/ 3 w 5"/>
                <a:gd name="T61" fmla="*/ 0 h 4"/>
                <a:gd name="T62" fmla="*/ 3 w 5"/>
                <a:gd name="T63" fmla="*/ 0 h 4"/>
                <a:gd name="T64" fmla="*/ 3 w 5"/>
                <a:gd name="T65" fmla="*/ 0 h 4"/>
                <a:gd name="T66" fmla="*/ 3 w 5"/>
                <a:gd name="T67" fmla="*/ 0 h 4"/>
                <a:gd name="T68" fmla="*/ 3 w 5"/>
                <a:gd name="T69" fmla="*/ 0 h 4"/>
                <a:gd name="T70" fmla="*/ 4 w 5"/>
                <a:gd name="T71" fmla="*/ 1 h 4"/>
                <a:gd name="T72" fmla="*/ 4 w 5"/>
                <a:gd name="T73" fmla="*/ 0 h 4"/>
                <a:gd name="T74" fmla="*/ 4 w 5"/>
                <a:gd name="T75" fmla="*/ 0 h 4"/>
                <a:gd name="T76" fmla="*/ 4 w 5"/>
                <a:gd name="T77" fmla="*/ 0 h 4"/>
                <a:gd name="T78" fmla="*/ 4 w 5"/>
                <a:gd name="T79" fmla="*/ 0 h 4"/>
                <a:gd name="T80" fmla="*/ 4 w 5"/>
                <a:gd name="T81" fmla="*/ 0 h 4"/>
                <a:gd name="T82" fmla="*/ 4 w 5"/>
                <a:gd name="T83" fmla="*/ 1 h 4"/>
                <a:gd name="T84" fmla="*/ 4 w 5"/>
                <a:gd name="T85" fmla="*/ 1 h 4"/>
                <a:gd name="T86" fmla="*/ 4 w 5"/>
                <a:gd name="T87" fmla="*/ 1 h 4"/>
                <a:gd name="T88" fmla="*/ 4 w 5"/>
                <a:gd name="T89" fmla="*/ 1 h 4"/>
                <a:gd name="T90" fmla="*/ 5 w 5"/>
                <a:gd name="T91" fmla="*/ 1 h 4"/>
                <a:gd name="T92" fmla="*/ 5 w 5"/>
                <a:gd name="T93" fmla="*/ 1 h 4"/>
                <a:gd name="T94" fmla="*/ 5 w 5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34" name="Freeform 3114"/>
            <p:cNvSpPr>
              <a:spLocks/>
            </p:cNvSpPr>
            <p:nvPr/>
          </p:nvSpPr>
          <p:spPr bwMode="auto">
            <a:xfrm>
              <a:off x="5747233" y="5328375"/>
              <a:ext cx="5553" cy="6173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3 h 4"/>
                <a:gd name="T4" fmla="*/ 0 w 4"/>
                <a:gd name="T5" fmla="*/ 3 h 4"/>
                <a:gd name="T6" fmla="*/ 0 w 4"/>
                <a:gd name="T7" fmla="*/ 3 h 4"/>
                <a:gd name="T8" fmla="*/ 0 w 4"/>
                <a:gd name="T9" fmla="*/ 3 h 4"/>
                <a:gd name="T10" fmla="*/ 0 w 4"/>
                <a:gd name="T11" fmla="*/ 3 h 4"/>
                <a:gd name="T12" fmla="*/ 1 w 4"/>
                <a:gd name="T13" fmla="*/ 2 h 4"/>
                <a:gd name="T14" fmla="*/ 1 w 4"/>
                <a:gd name="T15" fmla="*/ 3 h 4"/>
                <a:gd name="T16" fmla="*/ 1 w 4"/>
                <a:gd name="T17" fmla="*/ 3 h 4"/>
                <a:gd name="T18" fmla="*/ 1 w 4"/>
                <a:gd name="T19" fmla="*/ 2 h 4"/>
                <a:gd name="T20" fmla="*/ 1 w 4"/>
                <a:gd name="T21" fmla="*/ 2 h 4"/>
                <a:gd name="T22" fmla="*/ 1 w 4"/>
                <a:gd name="T23" fmla="*/ 2 h 4"/>
                <a:gd name="T24" fmla="*/ 1 w 4"/>
                <a:gd name="T25" fmla="*/ 3 h 4"/>
                <a:gd name="T26" fmla="*/ 1 w 4"/>
                <a:gd name="T27" fmla="*/ 3 h 4"/>
                <a:gd name="T28" fmla="*/ 1 w 4"/>
                <a:gd name="T29" fmla="*/ 4 h 4"/>
                <a:gd name="T30" fmla="*/ 1 w 4"/>
                <a:gd name="T31" fmla="*/ 4 h 4"/>
                <a:gd name="T32" fmla="*/ 1 w 4"/>
                <a:gd name="T33" fmla="*/ 4 h 4"/>
                <a:gd name="T34" fmla="*/ 2 w 4"/>
                <a:gd name="T35" fmla="*/ 3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3 h 4"/>
                <a:gd name="T42" fmla="*/ 2 w 4"/>
                <a:gd name="T43" fmla="*/ 3 h 4"/>
                <a:gd name="T44" fmla="*/ 2 w 4"/>
                <a:gd name="T45" fmla="*/ 2 h 4"/>
                <a:gd name="T46" fmla="*/ 2 w 4"/>
                <a:gd name="T47" fmla="*/ 2 h 4"/>
                <a:gd name="T48" fmla="*/ 2 w 4"/>
                <a:gd name="T49" fmla="*/ 2 h 4"/>
                <a:gd name="T50" fmla="*/ 2 w 4"/>
                <a:gd name="T51" fmla="*/ 2 h 4"/>
                <a:gd name="T52" fmla="*/ 2 w 4"/>
                <a:gd name="T53" fmla="*/ 3 h 4"/>
                <a:gd name="T54" fmla="*/ 2 w 4"/>
                <a:gd name="T55" fmla="*/ 3 h 4"/>
                <a:gd name="T56" fmla="*/ 3 w 4"/>
                <a:gd name="T57" fmla="*/ 2 h 4"/>
                <a:gd name="T58" fmla="*/ 3 w 4"/>
                <a:gd name="T59" fmla="*/ 2 h 4"/>
                <a:gd name="T60" fmla="*/ 3 w 4"/>
                <a:gd name="T61" fmla="*/ 1 h 4"/>
                <a:gd name="T62" fmla="*/ 3 w 4"/>
                <a:gd name="T63" fmla="*/ 0 h 4"/>
                <a:gd name="T64" fmla="*/ 3 w 4"/>
                <a:gd name="T65" fmla="*/ 1 h 4"/>
                <a:gd name="T66" fmla="*/ 3 w 4"/>
                <a:gd name="T67" fmla="*/ 1 h 4"/>
                <a:gd name="T68" fmla="*/ 3 w 4"/>
                <a:gd name="T69" fmla="*/ 2 h 4"/>
                <a:gd name="T70" fmla="*/ 3 w 4"/>
                <a:gd name="T71" fmla="*/ 2 h 4"/>
                <a:gd name="T72" fmla="*/ 3 w 4"/>
                <a:gd name="T73" fmla="*/ 1 h 4"/>
                <a:gd name="T74" fmla="*/ 4 w 4"/>
                <a:gd name="T75" fmla="*/ 1 h 4"/>
                <a:gd name="T76" fmla="*/ 4 w 4"/>
                <a:gd name="T77" fmla="*/ 1 h 4"/>
                <a:gd name="T78" fmla="*/ 4 w 4"/>
                <a:gd name="T79" fmla="*/ 1 h 4"/>
                <a:gd name="T80" fmla="*/ 4 w 4"/>
                <a:gd name="T81" fmla="*/ 1 h 4"/>
                <a:gd name="T82" fmla="*/ 4 w 4"/>
                <a:gd name="T83" fmla="*/ 1 h 4"/>
                <a:gd name="T84" fmla="*/ 4 w 4"/>
                <a:gd name="T85" fmla="*/ 2 h 4"/>
                <a:gd name="T86" fmla="*/ 4 w 4"/>
                <a:gd name="T87" fmla="*/ 2 h 4"/>
                <a:gd name="T88" fmla="*/ 4 w 4"/>
                <a:gd name="T89" fmla="*/ 1 h 4"/>
                <a:gd name="T90" fmla="*/ 4 w 4"/>
                <a:gd name="T91" fmla="*/ 2 h 4"/>
                <a:gd name="T92" fmla="*/ 4 w 4"/>
                <a:gd name="T93" fmla="*/ 2 h 4"/>
                <a:gd name="T94" fmla="*/ 4 w 4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35" name="Freeform 3115"/>
            <p:cNvSpPr>
              <a:spLocks/>
            </p:cNvSpPr>
            <p:nvPr/>
          </p:nvSpPr>
          <p:spPr bwMode="auto">
            <a:xfrm>
              <a:off x="5752786" y="5324259"/>
              <a:ext cx="9257" cy="6173"/>
            </a:xfrm>
            <a:custGeom>
              <a:avLst/>
              <a:gdLst>
                <a:gd name="T0" fmla="*/ 1 w 6"/>
                <a:gd name="T1" fmla="*/ 4 h 4"/>
                <a:gd name="T2" fmla="*/ 1 w 6"/>
                <a:gd name="T3" fmla="*/ 3 h 4"/>
                <a:gd name="T4" fmla="*/ 1 w 6"/>
                <a:gd name="T5" fmla="*/ 3 h 4"/>
                <a:gd name="T6" fmla="*/ 1 w 6"/>
                <a:gd name="T7" fmla="*/ 4 h 4"/>
                <a:gd name="T8" fmla="*/ 1 w 6"/>
                <a:gd name="T9" fmla="*/ 2 h 4"/>
                <a:gd name="T10" fmla="*/ 1 w 6"/>
                <a:gd name="T11" fmla="*/ 2 h 4"/>
                <a:gd name="T12" fmla="*/ 1 w 6"/>
                <a:gd name="T13" fmla="*/ 3 h 4"/>
                <a:gd name="T14" fmla="*/ 1 w 6"/>
                <a:gd name="T15" fmla="*/ 2 h 4"/>
                <a:gd name="T16" fmla="*/ 1 w 6"/>
                <a:gd name="T17" fmla="*/ 2 h 4"/>
                <a:gd name="T18" fmla="*/ 2 w 6"/>
                <a:gd name="T19" fmla="*/ 2 h 4"/>
                <a:gd name="T20" fmla="*/ 2 w 6"/>
                <a:gd name="T21" fmla="*/ 2 h 4"/>
                <a:gd name="T22" fmla="*/ 2 w 6"/>
                <a:gd name="T23" fmla="*/ 2 h 4"/>
                <a:gd name="T24" fmla="*/ 2 w 6"/>
                <a:gd name="T25" fmla="*/ 2 h 4"/>
                <a:gd name="T26" fmla="*/ 2 w 6"/>
                <a:gd name="T27" fmla="*/ 2 h 4"/>
                <a:gd name="T28" fmla="*/ 2 w 6"/>
                <a:gd name="T29" fmla="*/ 2 h 4"/>
                <a:gd name="T30" fmla="*/ 2 w 6"/>
                <a:gd name="T31" fmla="*/ 2 h 4"/>
                <a:gd name="T32" fmla="*/ 2 w 6"/>
                <a:gd name="T33" fmla="*/ 2 h 4"/>
                <a:gd name="T34" fmla="*/ 2 w 6"/>
                <a:gd name="T35" fmla="*/ 2 h 4"/>
                <a:gd name="T36" fmla="*/ 2 w 6"/>
                <a:gd name="T37" fmla="*/ 2 h 4"/>
                <a:gd name="T38" fmla="*/ 3 w 6"/>
                <a:gd name="T39" fmla="*/ 2 h 4"/>
                <a:gd name="T40" fmla="*/ 3 w 6"/>
                <a:gd name="T41" fmla="*/ 2 h 4"/>
                <a:gd name="T42" fmla="*/ 3 w 6"/>
                <a:gd name="T43" fmla="*/ 3 h 4"/>
                <a:gd name="T44" fmla="*/ 3 w 6"/>
                <a:gd name="T45" fmla="*/ 3 h 4"/>
                <a:gd name="T46" fmla="*/ 3 w 6"/>
                <a:gd name="T47" fmla="*/ 3 h 4"/>
                <a:gd name="T48" fmla="*/ 3 w 6"/>
                <a:gd name="T49" fmla="*/ 3 h 4"/>
                <a:gd name="T50" fmla="*/ 3 w 6"/>
                <a:gd name="T51" fmla="*/ 3 h 4"/>
                <a:gd name="T52" fmla="*/ 3 w 6"/>
                <a:gd name="T53" fmla="*/ 3 h 4"/>
                <a:gd name="T54" fmla="*/ 3 w 6"/>
                <a:gd name="T55" fmla="*/ 3 h 4"/>
                <a:gd name="T56" fmla="*/ 3 w 6"/>
                <a:gd name="T57" fmla="*/ 3 h 4"/>
                <a:gd name="T58" fmla="*/ 4 w 6"/>
                <a:gd name="T59" fmla="*/ 2 h 4"/>
                <a:gd name="T60" fmla="*/ 4 w 6"/>
                <a:gd name="T61" fmla="*/ 2 h 4"/>
                <a:gd name="T62" fmla="*/ 4 w 6"/>
                <a:gd name="T63" fmla="*/ 2 h 4"/>
                <a:gd name="T64" fmla="*/ 4 w 6"/>
                <a:gd name="T65" fmla="*/ 3 h 4"/>
                <a:gd name="T66" fmla="*/ 4 w 6"/>
                <a:gd name="T67" fmla="*/ 3 h 4"/>
                <a:gd name="T68" fmla="*/ 4 w 6"/>
                <a:gd name="T69" fmla="*/ 4 h 4"/>
                <a:gd name="T70" fmla="*/ 4 w 6"/>
                <a:gd name="T71" fmla="*/ 4 h 4"/>
                <a:gd name="T72" fmla="*/ 4 w 6"/>
                <a:gd name="T73" fmla="*/ 4 h 4"/>
                <a:gd name="T74" fmla="*/ 4 w 6"/>
                <a:gd name="T75" fmla="*/ 3 h 4"/>
                <a:gd name="T76" fmla="*/ 4 w 6"/>
                <a:gd name="T77" fmla="*/ 3 h 4"/>
                <a:gd name="T78" fmla="*/ 4 w 6"/>
                <a:gd name="T79" fmla="*/ 3 h 4"/>
                <a:gd name="T80" fmla="*/ 5 w 6"/>
                <a:gd name="T81" fmla="*/ 2 h 4"/>
                <a:gd name="T82" fmla="*/ 5 w 6"/>
                <a:gd name="T83" fmla="*/ 1 h 4"/>
                <a:gd name="T84" fmla="*/ 5 w 6"/>
                <a:gd name="T85" fmla="*/ 2 h 4"/>
                <a:gd name="T86" fmla="*/ 5 w 6"/>
                <a:gd name="T87" fmla="*/ 2 h 4"/>
                <a:gd name="T88" fmla="*/ 5 w 6"/>
                <a:gd name="T89" fmla="*/ 2 h 4"/>
                <a:gd name="T90" fmla="*/ 5 w 6"/>
                <a:gd name="T91" fmla="*/ 1 h 4"/>
                <a:gd name="T92" fmla="*/ 5 w 6"/>
                <a:gd name="T93" fmla="*/ 2 h 4"/>
                <a:gd name="T94" fmla="*/ 6 w 6"/>
                <a:gd name="T9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36" name="Freeform 3116"/>
            <p:cNvSpPr>
              <a:spLocks/>
            </p:cNvSpPr>
            <p:nvPr/>
          </p:nvSpPr>
          <p:spPr bwMode="auto">
            <a:xfrm>
              <a:off x="5762043" y="4797454"/>
              <a:ext cx="7405" cy="539153"/>
            </a:xfrm>
            <a:custGeom>
              <a:avLst/>
              <a:gdLst>
                <a:gd name="T0" fmla="*/ 0 w 4"/>
                <a:gd name="T1" fmla="*/ 332 h 339"/>
                <a:gd name="T2" fmla="*/ 0 w 4"/>
                <a:gd name="T3" fmla="*/ 332 h 339"/>
                <a:gd name="T4" fmla="*/ 0 w 4"/>
                <a:gd name="T5" fmla="*/ 333 h 339"/>
                <a:gd name="T6" fmla="*/ 0 w 4"/>
                <a:gd name="T7" fmla="*/ 333 h 339"/>
                <a:gd name="T8" fmla="*/ 0 w 4"/>
                <a:gd name="T9" fmla="*/ 332 h 339"/>
                <a:gd name="T10" fmla="*/ 0 w 4"/>
                <a:gd name="T11" fmla="*/ 332 h 339"/>
                <a:gd name="T12" fmla="*/ 0 w 4"/>
                <a:gd name="T13" fmla="*/ 332 h 339"/>
                <a:gd name="T14" fmla="*/ 0 w 4"/>
                <a:gd name="T15" fmla="*/ 332 h 339"/>
                <a:gd name="T16" fmla="*/ 0 w 4"/>
                <a:gd name="T17" fmla="*/ 332 h 339"/>
                <a:gd name="T18" fmla="*/ 1 w 4"/>
                <a:gd name="T19" fmla="*/ 332 h 339"/>
                <a:gd name="T20" fmla="*/ 1 w 4"/>
                <a:gd name="T21" fmla="*/ 332 h 339"/>
                <a:gd name="T22" fmla="*/ 1 w 4"/>
                <a:gd name="T23" fmla="*/ 333 h 339"/>
                <a:gd name="T24" fmla="*/ 1 w 4"/>
                <a:gd name="T25" fmla="*/ 333 h 339"/>
                <a:gd name="T26" fmla="*/ 1 w 4"/>
                <a:gd name="T27" fmla="*/ 333 h 339"/>
                <a:gd name="T28" fmla="*/ 1 w 4"/>
                <a:gd name="T29" fmla="*/ 333 h 339"/>
                <a:gd name="T30" fmla="*/ 1 w 4"/>
                <a:gd name="T31" fmla="*/ 333 h 339"/>
                <a:gd name="T32" fmla="*/ 1 w 4"/>
                <a:gd name="T33" fmla="*/ 334 h 339"/>
                <a:gd name="T34" fmla="*/ 1 w 4"/>
                <a:gd name="T35" fmla="*/ 334 h 339"/>
                <a:gd name="T36" fmla="*/ 1 w 4"/>
                <a:gd name="T37" fmla="*/ 333 h 339"/>
                <a:gd name="T38" fmla="*/ 1 w 4"/>
                <a:gd name="T39" fmla="*/ 333 h 339"/>
                <a:gd name="T40" fmla="*/ 2 w 4"/>
                <a:gd name="T41" fmla="*/ 333 h 339"/>
                <a:gd name="T42" fmla="*/ 2 w 4"/>
                <a:gd name="T43" fmla="*/ 331 h 339"/>
                <a:gd name="T44" fmla="*/ 2 w 4"/>
                <a:gd name="T45" fmla="*/ 302 h 339"/>
                <a:gd name="T46" fmla="*/ 2 w 4"/>
                <a:gd name="T47" fmla="*/ 156 h 339"/>
                <a:gd name="T48" fmla="*/ 2 w 4"/>
                <a:gd name="T49" fmla="*/ 0 h 339"/>
                <a:gd name="T50" fmla="*/ 2 w 4"/>
                <a:gd name="T51" fmla="*/ 0 h 339"/>
                <a:gd name="T52" fmla="*/ 2 w 4"/>
                <a:gd name="T53" fmla="*/ 124 h 339"/>
                <a:gd name="T54" fmla="*/ 2 w 4"/>
                <a:gd name="T55" fmla="*/ 124 h 339"/>
                <a:gd name="T56" fmla="*/ 3 w 4"/>
                <a:gd name="T57" fmla="*/ 306 h 339"/>
                <a:gd name="T58" fmla="*/ 3 w 4"/>
                <a:gd name="T59" fmla="*/ 306 h 339"/>
                <a:gd name="T60" fmla="*/ 3 w 4"/>
                <a:gd name="T61" fmla="*/ 339 h 339"/>
                <a:gd name="T62" fmla="*/ 3 w 4"/>
                <a:gd name="T63" fmla="*/ 337 h 339"/>
                <a:gd name="T64" fmla="*/ 3 w 4"/>
                <a:gd name="T65" fmla="*/ 337 h 339"/>
                <a:gd name="T66" fmla="*/ 3 w 4"/>
                <a:gd name="T67" fmla="*/ 338 h 339"/>
                <a:gd name="T68" fmla="*/ 3 w 4"/>
                <a:gd name="T69" fmla="*/ 338 h 339"/>
                <a:gd name="T70" fmla="*/ 3 w 4"/>
                <a:gd name="T71" fmla="*/ 337 h 339"/>
                <a:gd name="T72" fmla="*/ 3 w 4"/>
                <a:gd name="T73" fmla="*/ 337 h 339"/>
                <a:gd name="T74" fmla="*/ 3 w 4"/>
                <a:gd name="T75" fmla="*/ 338 h 339"/>
                <a:gd name="T76" fmla="*/ 3 w 4"/>
                <a:gd name="T77" fmla="*/ 337 h 339"/>
                <a:gd name="T78" fmla="*/ 3 w 4"/>
                <a:gd name="T79" fmla="*/ 337 h 339"/>
                <a:gd name="T80" fmla="*/ 4 w 4"/>
                <a:gd name="T81" fmla="*/ 338 h 339"/>
                <a:gd name="T82" fmla="*/ 4 w 4"/>
                <a:gd name="T83" fmla="*/ 337 h 339"/>
                <a:gd name="T84" fmla="*/ 4 w 4"/>
                <a:gd name="T85" fmla="*/ 337 h 339"/>
                <a:gd name="T86" fmla="*/ 4 w 4"/>
                <a:gd name="T87" fmla="*/ 338 h 339"/>
                <a:gd name="T88" fmla="*/ 4 w 4"/>
                <a:gd name="T89" fmla="*/ 338 h 339"/>
                <a:gd name="T90" fmla="*/ 4 w 4"/>
                <a:gd name="T91" fmla="*/ 338 h 339"/>
                <a:gd name="T92" fmla="*/ 4 w 4"/>
                <a:gd name="T93" fmla="*/ 337 h 339"/>
                <a:gd name="T94" fmla="*/ 4 w 4"/>
                <a:gd name="T95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339">
                  <a:moveTo>
                    <a:pt x="0" y="332"/>
                  </a:moveTo>
                  <a:lnTo>
                    <a:pt x="0" y="332"/>
                  </a:lnTo>
                  <a:lnTo>
                    <a:pt x="0" y="333"/>
                  </a:lnTo>
                  <a:lnTo>
                    <a:pt x="0" y="33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333"/>
                  </a:lnTo>
                  <a:lnTo>
                    <a:pt x="1" y="332"/>
                  </a:lnTo>
                  <a:lnTo>
                    <a:pt x="1" y="333"/>
                  </a:lnTo>
                  <a:lnTo>
                    <a:pt x="1" y="333"/>
                  </a:lnTo>
                  <a:lnTo>
                    <a:pt x="1" y="333"/>
                  </a:lnTo>
                  <a:lnTo>
                    <a:pt x="1" y="333"/>
                  </a:lnTo>
                  <a:lnTo>
                    <a:pt x="1" y="333"/>
                  </a:lnTo>
                  <a:lnTo>
                    <a:pt x="1" y="332"/>
                  </a:lnTo>
                  <a:lnTo>
                    <a:pt x="1" y="333"/>
                  </a:lnTo>
                  <a:lnTo>
                    <a:pt x="1" y="333"/>
                  </a:lnTo>
                  <a:lnTo>
                    <a:pt x="1" y="334"/>
                  </a:lnTo>
                  <a:lnTo>
                    <a:pt x="1" y="333"/>
                  </a:lnTo>
                  <a:lnTo>
                    <a:pt x="1" y="334"/>
                  </a:lnTo>
                  <a:lnTo>
                    <a:pt x="1" y="333"/>
                  </a:lnTo>
                  <a:lnTo>
                    <a:pt x="1" y="333"/>
                  </a:lnTo>
                  <a:lnTo>
                    <a:pt x="1" y="333"/>
                  </a:lnTo>
                  <a:lnTo>
                    <a:pt x="1" y="333"/>
                  </a:lnTo>
                  <a:lnTo>
                    <a:pt x="2" y="333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2" y="331"/>
                  </a:lnTo>
                  <a:lnTo>
                    <a:pt x="2" y="316"/>
                  </a:lnTo>
                  <a:lnTo>
                    <a:pt x="2" y="302"/>
                  </a:lnTo>
                  <a:lnTo>
                    <a:pt x="2" y="204"/>
                  </a:lnTo>
                  <a:lnTo>
                    <a:pt x="2" y="156"/>
                  </a:lnTo>
                  <a:lnTo>
                    <a:pt x="2" y="20"/>
                  </a:lnTo>
                  <a:lnTo>
                    <a:pt x="2" y="0"/>
                  </a:lnTo>
                  <a:lnTo>
                    <a:pt x="2" y="68"/>
                  </a:lnTo>
                  <a:lnTo>
                    <a:pt x="2" y="0"/>
                  </a:lnTo>
                  <a:lnTo>
                    <a:pt x="2" y="68"/>
                  </a:lnTo>
                  <a:lnTo>
                    <a:pt x="2" y="124"/>
                  </a:lnTo>
                  <a:lnTo>
                    <a:pt x="2" y="275"/>
                  </a:lnTo>
                  <a:lnTo>
                    <a:pt x="2" y="124"/>
                  </a:lnTo>
                  <a:lnTo>
                    <a:pt x="2" y="275"/>
                  </a:lnTo>
                  <a:lnTo>
                    <a:pt x="3" y="306"/>
                  </a:lnTo>
                  <a:lnTo>
                    <a:pt x="3" y="338"/>
                  </a:lnTo>
                  <a:lnTo>
                    <a:pt x="3" y="306"/>
                  </a:lnTo>
                  <a:lnTo>
                    <a:pt x="3" y="338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3" y="337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3" y="338"/>
                  </a:lnTo>
                  <a:lnTo>
                    <a:pt x="3" y="337"/>
                  </a:lnTo>
                  <a:lnTo>
                    <a:pt x="3" y="338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3" y="338"/>
                  </a:lnTo>
                  <a:lnTo>
                    <a:pt x="3" y="337"/>
                  </a:lnTo>
                  <a:lnTo>
                    <a:pt x="3" y="338"/>
                  </a:lnTo>
                  <a:lnTo>
                    <a:pt x="4" y="338"/>
                  </a:lnTo>
                  <a:lnTo>
                    <a:pt x="4" y="337"/>
                  </a:lnTo>
                  <a:lnTo>
                    <a:pt x="4" y="337"/>
                  </a:lnTo>
                  <a:lnTo>
                    <a:pt x="4" y="338"/>
                  </a:lnTo>
                  <a:lnTo>
                    <a:pt x="4" y="337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4" y="337"/>
                  </a:lnTo>
                  <a:lnTo>
                    <a:pt x="4" y="338"/>
                  </a:lnTo>
                  <a:lnTo>
                    <a:pt x="4" y="337"/>
                  </a:lnTo>
                  <a:lnTo>
                    <a:pt x="4" y="338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37" name="Freeform 3117"/>
            <p:cNvSpPr>
              <a:spLocks/>
            </p:cNvSpPr>
            <p:nvPr/>
          </p:nvSpPr>
          <p:spPr bwMode="auto">
            <a:xfrm>
              <a:off x="5769448" y="5330432"/>
              <a:ext cx="7405" cy="6174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1 w 5"/>
                <a:gd name="T5" fmla="*/ 2 h 3"/>
                <a:gd name="T6" fmla="*/ 1 w 5"/>
                <a:gd name="T7" fmla="*/ 1 h 3"/>
                <a:gd name="T8" fmla="*/ 1 w 5"/>
                <a:gd name="T9" fmla="*/ 1 h 3"/>
                <a:gd name="T10" fmla="*/ 1 w 5"/>
                <a:gd name="T11" fmla="*/ 2 h 3"/>
                <a:gd name="T12" fmla="*/ 1 w 5"/>
                <a:gd name="T13" fmla="*/ 2 h 3"/>
                <a:gd name="T14" fmla="*/ 1 w 5"/>
                <a:gd name="T15" fmla="*/ 3 h 3"/>
                <a:gd name="T16" fmla="*/ 1 w 5"/>
                <a:gd name="T17" fmla="*/ 3 h 3"/>
                <a:gd name="T18" fmla="*/ 1 w 5"/>
                <a:gd name="T19" fmla="*/ 1 h 3"/>
                <a:gd name="T20" fmla="*/ 1 w 5"/>
                <a:gd name="T21" fmla="*/ 0 h 3"/>
                <a:gd name="T22" fmla="*/ 1 w 5"/>
                <a:gd name="T23" fmla="*/ 1 h 3"/>
                <a:gd name="T24" fmla="*/ 1 w 5"/>
                <a:gd name="T25" fmla="*/ 1 h 3"/>
                <a:gd name="T26" fmla="*/ 2 w 5"/>
                <a:gd name="T27" fmla="*/ 1 h 3"/>
                <a:gd name="T28" fmla="*/ 2 w 5"/>
                <a:gd name="T29" fmla="*/ 1 h 3"/>
                <a:gd name="T30" fmla="*/ 2 w 5"/>
                <a:gd name="T31" fmla="*/ 0 h 3"/>
                <a:gd name="T32" fmla="*/ 2 w 5"/>
                <a:gd name="T33" fmla="*/ 0 h 3"/>
                <a:gd name="T34" fmla="*/ 2 w 5"/>
                <a:gd name="T35" fmla="*/ 1 h 3"/>
                <a:gd name="T36" fmla="*/ 2 w 5"/>
                <a:gd name="T37" fmla="*/ 1 h 3"/>
                <a:gd name="T38" fmla="*/ 2 w 5"/>
                <a:gd name="T39" fmla="*/ 1 h 3"/>
                <a:gd name="T40" fmla="*/ 2 w 5"/>
                <a:gd name="T41" fmla="*/ 0 h 3"/>
                <a:gd name="T42" fmla="*/ 2 w 5"/>
                <a:gd name="T43" fmla="*/ 0 h 3"/>
                <a:gd name="T44" fmla="*/ 2 w 5"/>
                <a:gd name="T45" fmla="*/ 0 h 3"/>
                <a:gd name="T46" fmla="*/ 3 w 5"/>
                <a:gd name="T47" fmla="*/ 1 h 3"/>
                <a:gd name="T48" fmla="*/ 3 w 5"/>
                <a:gd name="T49" fmla="*/ 1 h 3"/>
                <a:gd name="T50" fmla="*/ 3 w 5"/>
                <a:gd name="T51" fmla="*/ 1 h 3"/>
                <a:gd name="T52" fmla="*/ 3 w 5"/>
                <a:gd name="T53" fmla="*/ 1 h 3"/>
                <a:gd name="T54" fmla="*/ 3 w 5"/>
                <a:gd name="T55" fmla="*/ 0 h 3"/>
                <a:gd name="T56" fmla="*/ 3 w 5"/>
                <a:gd name="T57" fmla="*/ 1 h 3"/>
                <a:gd name="T58" fmla="*/ 3 w 5"/>
                <a:gd name="T59" fmla="*/ 0 h 3"/>
                <a:gd name="T60" fmla="*/ 3 w 5"/>
                <a:gd name="T61" fmla="*/ 0 h 3"/>
                <a:gd name="T62" fmla="*/ 3 w 5"/>
                <a:gd name="T63" fmla="*/ 1 h 3"/>
                <a:gd name="T64" fmla="*/ 3 w 5"/>
                <a:gd name="T65" fmla="*/ 1 h 3"/>
                <a:gd name="T66" fmla="*/ 4 w 5"/>
                <a:gd name="T67" fmla="*/ 2 h 3"/>
                <a:gd name="T68" fmla="*/ 4 w 5"/>
                <a:gd name="T69" fmla="*/ 2 h 3"/>
                <a:gd name="T70" fmla="*/ 4 w 5"/>
                <a:gd name="T71" fmla="*/ 2 h 3"/>
                <a:gd name="T72" fmla="*/ 4 w 5"/>
                <a:gd name="T73" fmla="*/ 1 h 3"/>
                <a:gd name="T74" fmla="*/ 4 w 5"/>
                <a:gd name="T75" fmla="*/ 2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2 h 3"/>
                <a:gd name="T82" fmla="*/ 4 w 5"/>
                <a:gd name="T83" fmla="*/ 2 h 3"/>
                <a:gd name="T84" fmla="*/ 4 w 5"/>
                <a:gd name="T85" fmla="*/ 3 h 3"/>
                <a:gd name="T86" fmla="*/ 4 w 5"/>
                <a:gd name="T87" fmla="*/ 3 h 3"/>
                <a:gd name="T88" fmla="*/ 4 w 5"/>
                <a:gd name="T89" fmla="*/ 2 h 3"/>
                <a:gd name="T90" fmla="*/ 5 w 5"/>
                <a:gd name="T91" fmla="*/ 2 h 3"/>
                <a:gd name="T92" fmla="*/ 5 w 5"/>
                <a:gd name="T93" fmla="*/ 2 h 3"/>
                <a:gd name="T94" fmla="*/ 5 w 5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38" name="Freeform 3118"/>
            <p:cNvSpPr>
              <a:spLocks/>
            </p:cNvSpPr>
            <p:nvPr/>
          </p:nvSpPr>
          <p:spPr bwMode="auto">
            <a:xfrm>
              <a:off x="5776853" y="5330432"/>
              <a:ext cx="5553" cy="6174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3 h 3"/>
                <a:gd name="T6" fmla="*/ 0 w 4"/>
                <a:gd name="T7" fmla="*/ 2 h 3"/>
                <a:gd name="T8" fmla="*/ 0 w 4"/>
                <a:gd name="T9" fmla="*/ 2 h 3"/>
                <a:gd name="T10" fmla="*/ 0 w 4"/>
                <a:gd name="T11" fmla="*/ 3 h 3"/>
                <a:gd name="T12" fmla="*/ 0 w 4"/>
                <a:gd name="T13" fmla="*/ 2 h 3"/>
                <a:gd name="T14" fmla="*/ 1 w 4"/>
                <a:gd name="T15" fmla="*/ 2 h 3"/>
                <a:gd name="T16" fmla="*/ 1 w 4"/>
                <a:gd name="T17" fmla="*/ 2 h 3"/>
                <a:gd name="T18" fmla="*/ 1 w 4"/>
                <a:gd name="T19" fmla="*/ 2 h 3"/>
                <a:gd name="T20" fmla="*/ 1 w 4"/>
                <a:gd name="T21" fmla="*/ 2 h 3"/>
                <a:gd name="T22" fmla="*/ 1 w 4"/>
                <a:gd name="T23" fmla="*/ 2 h 3"/>
                <a:gd name="T24" fmla="*/ 1 w 4"/>
                <a:gd name="T25" fmla="*/ 2 h 3"/>
                <a:gd name="T26" fmla="*/ 1 w 4"/>
                <a:gd name="T27" fmla="*/ 2 h 3"/>
                <a:gd name="T28" fmla="*/ 1 w 4"/>
                <a:gd name="T29" fmla="*/ 2 h 3"/>
                <a:gd name="T30" fmla="*/ 1 w 4"/>
                <a:gd name="T31" fmla="*/ 2 h 3"/>
                <a:gd name="T32" fmla="*/ 2 w 4"/>
                <a:gd name="T33" fmla="*/ 2 h 3"/>
                <a:gd name="T34" fmla="*/ 2 w 4"/>
                <a:gd name="T35" fmla="*/ 2 h 3"/>
                <a:gd name="T36" fmla="*/ 2 w 4"/>
                <a:gd name="T37" fmla="*/ 3 h 3"/>
                <a:gd name="T38" fmla="*/ 2 w 4"/>
                <a:gd name="T39" fmla="*/ 3 h 3"/>
                <a:gd name="T40" fmla="*/ 2 w 4"/>
                <a:gd name="T41" fmla="*/ 3 h 3"/>
                <a:gd name="T42" fmla="*/ 2 w 4"/>
                <a:gd name="T43" fmla="*/ 1 h 3"/>
                <a:gd name="T44" fmla="*/ 2 w 4"/>
                <a:gd name="T45" fmla="*/ 1 h 3"/>
                <a:gd name="T46" fmla="*/ 2 w 4"/>
                <a:gd name="T47" fmla="*/ 2 h 3"/>
                <a:gd name="T48" fmla="*/ 2 w 4"/>
                <a:gd name="T49" fmla="*/ 2 h 3"/>
                <a:gd name="T50" fmla="*/ 2 w 4"/>
                <a:gd name="T51" fmla="*/ 2 h 3"/>
                <a:gd name="T52" fmla="*/ 2 w 4"/>
                <a:gd name="T53" fmla="*/ 1 h 3"/>
                <a:gd name="T54" fmla="*/ 3 w 4"/>
                <a:gd name="T55" fmla="*/ 2 h 3"/>
                <a:gd name="T56" fmla="*/ 3 w 4"/>
                <a:gd name="T57" fmla="*/ 2 h 3"/>
                <a:gd name="T58" fmla="*/ 3 w 4"/>
                <a:gd name="T59" fmla="*/ 1 h 3"/>
                <a:gd name="T60" fmla="*/ 3 w 4"/>
                <a:gd name="T61" fmla="*/ 2 h 3"/>
                <a:gd name="T62" fmla="*/ 3 w 4"/>
                <a:gd name="T63" fmla="*/ 2 h 3"/>
                <a:gd name="T64" fmla="*/ 3 w 4"/>
                <a:gd name="T65" fmla="*/ 2 h 3"/>
                <a:gd name="T66" fmla="*/ 3 w 4"/>
                <a:gd name="T67" fmla="*/ 2 h 3"/>
                <a:gd name="T68" fmla="*/ 3 w 4"/>
                <a:gd name="T69" fmla="*/ 1 h 3"/>
                <a:gd name="T70" fmla="*/ 3 w 4"/>
                <a:gd name="T71" fmla="*/ 0 h 3"/>
                <a:gd name="T72" fmla="*/ 3 w 4"/>
                <a:gd name="T73" fmla="*/ 1 h 3"/>
                <a:gd name="T74" fmla="*/ 3 w 4"/>
                <a:gd name="T75" fmla="*/ 1 h 3"/>
                <a:gd name="T76" fmla="*/ 4 w 4"/>
                <a:gd name="T77" fmla="*/ 1 h 3"/>
                <a:gd name="T78" fmla="*/ 4 w 4"/>
                <a:gd name="T79" fmla="*/ 1 h 3"/>
                <a:gd name="T80" fmla="*/ 4 w 4"/>
                <a:gd name="T81" fmla="*/ 1 h 3"/>
                <a:gd name="T82" fmla="*/ 4 w 4"/>
                <a:gd name="T83" fmla="*/ 2 h 3"/>
                <a:gd name="T84" fmla="*/ 4 w 4"/>
                <a:gd name="T85" fmla="*/ 2 h 3"/>
                <a:gd name="T86" fmla="*/ 4 w 4"/>
                <a:gd name="T87" fmla="*/ 1 h 3"/>
                <a:gd name="T88" fmla="*/ 4 w 4"/>
                <a:gd name="T89" fmla="*/ 2 h 3"/>
                <a:gd name="T90" fmla="*/ 4 w 4"/>
                <a:gd name="T91" fmla="*/ 2 h 3"/>
                <a:gd name="T92" fmla="*/ 4 w 4"/>
                <a:gd name="T93" fmla="*/ 2 h 3"/>
                <a:gd name="T94" fmla="*/ 4 w 4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39" name="Freeform 3119"/>
            <p:cNvSpPr>
              <a:spLocks/>
            </p:cNvSpPr>
            <p:nvPr/>
          </p:nvSpPr>
          <p:spPr bwMode="auto">
            <a:xfrm>
              <a:off x="5782407" y="5332491"/>
              <a:ext cx="9257" cy="4116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0 h 2"/>
                <a:gd name="T4" fmla="*/ 1 w 5"/>
                <a:gd name="T5" fmla="*/ 0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0 h 2"/>
                <a:gd name="T32" fmla="*/ 2 w 5"/>
                <a:gd name="T33" fmla="*/ 0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0 h 2"/>
                <a:gd name="T44" fmla="*/ 2 w 5"/>
                <a:gd name="T45" fmla="*/ 0 h 2"/>
                <a:gd name="T46" fmla="*/ 2 w 5"/>
                <a:gd name="T47" fmla="*/ 0 h 2"/>
                <a:gd name="T48" fmla="*/ 3 w 5"/>
                <a:gd name="T49" fmla="*/ 0 h 2"/>
                <a:gd name="T50" fmla="*/ 3 w 5"/>
                <a:gd name="T51" fmla="*/ 0 h 2"/>
                <a:gd name="T52" fmla="*/ 3 w 5"/>
                <a:gd name="T53" fmla="*/ 1 h 2"/>
                <a:gd name="T54" fmla="*/ 3 w 5"/>
                <a:gd name="T55" fmla="*/ 0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0 h 2"/>
                <a:gd name="T62" fmla="*/ 3 w 5"/>
                <a:gd name="T63" fmla="*/ 0 h 2"/>
                <a:gd name="T64" fmla="*/ 3 w 5"/>
                <a:gd name="T65" fmla="*/ 0 h 2"/>
                <a:gd name="T66" fmla="*/ 3 w 5"/>
                <a:gd name="T67" fmla="*/ 0 h 2"/>
                <a:gd name="T68" fmla="*/ 4 w 5"/>
                <a:gd name="T69" fmla="*/ 0 h 2"/>
                <a:gd name="T70" fmla="*/ 4 w 5"/>
                <a:gd name="T71" fmla="*/ 0 h 2"/>
                <a:gd name="T72" fmla="*/ 4 w 5"/>
                <a:gd name="T73" fmla="*/ 0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2 h 2"/>
                <a:gd name="T86" fmla="*/ 4 w 5"/>
                <a:gd name="T87" fmla="*/ 2 h 2"/>
                <a:gd name="T88" fmla="*/ 4 w 5"/>
                <a:gd name="T89" fmla="*/ 2 h 2"/>
                <a:gd name="T90" fmla="*/ 4 w 5"/>
                <a:gd name="T91" fmla="*/ 2 h 2"/>
                <a:gd name="T92" fmla="*/ 5 w 5"/>
                <a:gd name="T93" fmla="*/ 2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40" name="Freeform 3120"/>
            <p:cNvSpPr>
              <a:spLocks/>
            </p:cNvSpPr>
            <p:nvPr/>
          </p:nvSpPr>
          <p:spPr bwMode="auto">
            <a:xfrm>
              <a:off x="5791664" y="5330432"/>
              <a:ext cx="7405" cy="6174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0 w 5"/>
                <a:gd name="T5" fmla="*/ 2 h 3"/>
                <a:gd name="T6" fmla="*/ 0 w 5"/>
                <a:gd name="T7" fmla="*/ 2 h 3"/>
                <a:gd name="T8" fmla="*/ 0 w 5"/>
                <a:gd name="T9" fmla="*/ 1 h 3"/>
                <a:gd name="T10" fmla="*/ 0 w 5"/>
                <a:gd name="T11" fmla="*/ 1 h 3"/>
                <a:gd name="T12" fmla="*/ 1 w 5"/>
                <a:gd name="T13" fmla="*/ 0 h 3"/>
                <a:gd name="T14" fmla="*/ 1 w 5"/>
                <a:gd name="T15" fmla="*/ 0 h 3"/>
                <a:gd name="T16" fmla="*/ 1 w 5"/>
                <a:gd name="T17" fmla="*/ 2 h 3"/>
                <a:gd name="T18" fmla="*/ 1 w 5"/>
                <a:gd name="T19" fmla="*/ 1 h 3"/>
                <a:gd name="T20" fmla="*/ 1 w 5"/>
                <a:gd name="T21" fmla="*/ 1 h 3"/>
                <a:gd name="T22" fmla="*/ 1 w 5"/>
                <a:gd name="T23" fmla="*/ 3 h 3"/>
                <a:gd name="T24" fmla="*/ 1 w 5"/>
                <a:gd name="T25" fmla="*/ 3 h 3"/>
                <a:gd name="T26" fmla="*/ 1 w 5"/>
                <a:gd name="T27" fmla="*/ 1 h 3"/>
                <a:gd name="T28" fmla="*/ 1 w 5"/>
                <a:gd name="T29" fmla="*/ 1 h 3"/>
                <a:gd name="T30" fmla="*/ 2 w 5"/>
                <a:gd name="T31" fmla="*/ 1 h 3"/>
                <a:gd name="T32" fmla="*/ 2 w 5"/>
                <a:gd name="T33" fmla="*/ 1 h 3"/>
                <a:gd name="T34" fmla="*/ 2 w 5"/>
                <a:gd name="T35" fmla="*/ 1 h 3"/>
                <a:gd name="T36" fmla="*/ 2 w 5"/>
                <a:gd name="T37" fmla="*/ 2 h 3"/>
                <a:gd name="T38" fmla="*/ 2 w 5"/>
                <a:gd name="T39" fmla="*/ 2 h 3"/>
                <a:gd name="T40" fmla="*/ 2 w 5"/>
                <a:gd name="T41" fmla="*/ 1 h 3"/>
                <a:gd name="T42" fmla="*/ 2 w 5"/>
                <a:gd name="T43" fmla="*/ 2 h 3"/>
                <a:gd name="T44" fmla="*/ 2 w 5"/>
                <a:gd name="T45" fmla="*/ 2 h 3"/>
                <a:gd name="T46" fmla="*/ 2 w 5"/>
                <a:gd name="T47" fmla="*/ 2 h 3"/>
                <a:gd name="T48" fmla="*/ 2 w 5"/>
                <a:gd name="T49" fmla="*/ 2 h 3"/>
                <a:gd name="T50" fmla="*/ 3 w 5"/>
                <a:gd name="T51" fmla="*/ 1 h 3"/>
                <a:gd name="T52" fmla="*/ 3 w 5"/>
                <a:gd name="T53" fmla="*/ 1 h 3"/>
                <a:gd name="T54" fmla="*/ 3 w 5"/>
                <a:gd name="T55" fmla="*/ 2 h 3"/>
                <a:gd name="T56" fmla="*/ 3 w 5"/>
                <a:gd name="T57" fmla="*/ 2 h 3"/>
                <a:gd name="T58" fmla="*/ 3 w 5"/>
                <a:gd name="T59" fmla="*/ 2 h 3"/>
                <a:gd name="T60" fmla="*/ 3 w 5"/>
                <a:gd name="T61" fmla="*/ 2 h 3"/>
                <a:gd name="T62" fmla="*/ 3 w 5"/>
                <a:gd name="T63" fmla="*/ 2 h 3"/>
                <a:gd name="T64" fmla="*/ 3 w 5"/>
                <a:gd name="T65" fmla="*/ 1 h 3"/>
                <a:gd name="T66" fmla="*/ 3 w 5"/>
                <a:gd name="T67" fmla="*/ 1 h 3"/>
                <a:gd name="T68" fmla="*/ 3 w 5"/>
                <a:gd name="T69" fmla="*/ 3 h 3"/>
                <a:gd name="T70" fmla="*/ 4 w 5"/>
                <a:gd name="T71" fmla="*/ 3 h 3"/>
                <a:gd name="T72" fmla="*/ 4 w 5"/>
                <a:gd name="T73" fmla="*/ 3 h 3"/>
                <a:gd name="T74" fmla="*/ 4 w 5"/>
                <a:gd name="T75" fmla="*/ 2 h 3"/>
                <a:gd name="T76" fmla="*/ 4 w 5"/>
                <a:gd name="T77" fmla="*/ 2 h 3"/>
                <a:gd name="T78" fmla="*/ 4 w 5"/>
                <a:gd name="T79" fmla="*/ 2 h 3"/>
                <a:gd name="T80" fmla="*/ 4 w 5"/>
                <a:gd name="T81" fmla="*/ 2 h 3"/>
                <a:gd name="T82" fmla="*/ 4 w 5"/>
                <a:gd name="T83" fmla="*/ 2 h 3"/>
                <a:gd name="T84" fmla="*/ 4 w 5"/>
                <a:gd name="T85" fmla="*/ 3 h 3"/>
                <a:gd name="T86" fmla="*/ 4 w 5"/>
                <a:gd name="T87" fmla="*/ 3 h 3"/>
                <a:gd name="T88" fmla="*/ 4 w 5"/>
                <a:gd name="T89" fmla="*/ 2 h 3"/>
                <a:gd name="T90" fmla="*/ 5 w 5"/>
                <a:gd name="T91" fmla="*/ 2 h 3"/>
                <a:gd name="T92" fmla="*/ 5 w 5"/>
                <a:gd name="T93" fmla="*/ 2 h 3"/>
                <a:gd name="T94" fmla="*/ 5 w 5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41" name="Freeform 3128"/>
            <p:cNvSpPr>
              <a:spLocks/>
            </p:cNvSpPr>
            <p:nvPr/>
          </p:nvSpPr>
          <p:spPr bwMode="auto">
            <a:xfrm>
              <a:off x="5810176" y="5318085"/>
              <a:ext cx="7405" cy="8231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4 h 5"/>
                <a:gd name="T4" fmla="*/ 0 w 5"/>
                <a:gd name="T5" fmla="*/ 3 h 5"/>
                <a:gd name="T6" fmla="*/ 0 w 5"/>
                <a:gd name="T7" fmla="*/ 3 h 5"/>
                <a:gd name="T8" fmla="*/ 0 w 5"/>
                <a:gd name="T9" fmla="*/ 4 h 5"/>
                <a:gd name="T10" fmla="*/ 0 w 5"/>
                <a:gd name="T11" fmla="*/ 4 h 5"/>
                <a:gd name="T12" fmla="*/ 0 w 5"/>
                <a:gd name="T13" fmla="*/ 4 h 5"/>
                <a:gd name="T14" fmla="*/ 1 w 5"/>
                <a:gd name="T15" fmla="*/ 4 h 5"/>
                <a:gd name="T16" fmla="*/ 1 w 5"/>
                <a:gd name="T17" fmla="*/ 4 h 5"/>
                <a:gd name="T18" fmla="*/ 1 w 5"/>
                <a:gd name="T19" fmla="*/ 4 h 5"/>
                <a:gd name="T20" fmla="*/ 1 w 5"/>
                <a:gd name="T21" fmla="*/ 3 h 5"/>
                <a:gd name="T22" fmla="*/ 1 w 5"/>
                <a:gd name="T23" fmla="*/ 3 h 5"/>
                <a:gd name="T24" fmla="*/ 1 w 5"/>
                <a:gd name="T25" fmla="*/ 3 h 5"/>
                <a:gd name="T26" fmla="*/ 1 w 5"/>
                <a:gd name="T27" fmla="*/ 3 h 5"/>
                <a:gd name="T28" fmla="*/ 1 w 5"/>
                <a:gd name="T29" fmla="*/ 3 h 5"/>
                <a:gd name="T30" fmla="*/ 1 w 5"/>
                <a:gd name="T31" fmla="*/ 3 h 5"/>
                <a:gd name="T32" fmla="*/ 1 w 5"/>
                <a:gd name="T33" fmla="*/ 4 h 5"/>
                <a:gd name="T34" fmla="*/ 2 w 5"/>
                <a:gd name="T35" fmla="*/ 3 h 5"/>
                <a:gd name="T36" fmla="*/ 2 w 5"/>
                <a:gd name="T37" fmla="*/ 3 h 5"/>
                <a:gd name="T38" fmla="*/ 2 w 5"/>
                <a:gd name="T39" fmla="*/ 3 h 5"/>
                <a:gd name="T40" fmla="*/ 2 w 5"/>
                <a:gd name="T41" fmla="*/ 3 h 5"/>
                <a:gd name="T42" fmla="*/ 2 w 5"/>
                <a:gd name="T43" fmla="*/ 3 h 5"/>
                <a:gd name="T44" fmla="*/ 2 w 5"/>
                <a:gd name="T45" fmla="*/ 3 h 5"/>
                <a:gd name="T46" fmla="*/ 2 w 5"/>
                <a:gd name="T47" fmla="*/ 3 h 5"/>
                <a:gd name="T48" fmla="*/ 2 w 5"/>
                <a:gd name="T49" fmla="*/ 3 h 5"/>
                <a:gd name="T50" fmla="*/ 2 w 5"/>
                <a:gd name="T51" fmla="*/ 3 h 5"/>
                <a:gd name="T52" fmla="*/ 2 w 5"/>
                <a:gd name="T53" fmla="*/ 4 h 5"/>
                <a:gd name="T54" fmla="*/ 2 w 5"/>
                <a:gd name="T55" fmla="*/ 4 h 5"/>
                <a:gd name="T56" fmla="*/ 3 w 5"/>
                <a:gd name="T57" fmla="*/ 3 h 5"/>
                <a:gd name="T58" fmla="*/ 3 w 5"/>
                <a:gd name="T59" fmla="*/ 2 h 5"/>
                <a:gd name="T60" fmla="*/ 3 w 5"/>
                <a:gd name="T61" fmla="*/ 2 h 5"/>
                <a:gd name="T62" fmla="*/ 3 w 5"/>
                <a:gd name="T63" fmla="*/ 3 h 5"/>
                <a:gd name="T64" fmla="*/ 3 w 5"/>
                <a:gd name="T65" fmla="*/ 3 h 5"/>
                <a:gd name="T66" fmla="*/ 3 w 5"/>
                <a:gd name="T67" fmla="*/ 2 h 5"/>
                <a:gd name="T68" fmla="*/ 3 w 5"/>
                <a:gd name="T69" fmla="*/ 1 h 5"/>
                <a:gd name="T70" fmla="*/ 4 w 5"/>
                <a:gd name="T71" fmla="*/ 1 h 5"/>
                <a:gd name="T72" fmla="*/ 4 w 5"/>
                <a:gd name="T73" fmla="*/ 1 h 5"/>
                <a:gd name="T74" fmla="*/ 4 w 5"/>
                <a:gd name="T75" fmla="*/ 2 h 5"/>
                <a:gd name="T76" fmla="*/ 4 w 5"/>
                <a:gd name="T77" fmla="*/ 1 h 5"/>
                <a:gd name="T78" fmla="*/ 4 w 5"/>
                <a:gd name="T79" fmla="*/ 1 h 5"/>
                <a:gd name="T80" fmla="*/ 4 w 5"/>
                <a:gd name="T81" fmla="*/ 1 h 5"/>
                <a:gd name="T82" fmla="*/ 4 w 5"/>
                <a:gd name="T83" fmla="*/ 0 h 5"/>
                <a:gd name="T84" fmla="*/ 4 w 5"/>
                <a:gd name="T85" fmla="*/ 0 h 5"/>
                <a:gd name="T86" fmla="*/ 4 w 5"/>
                <a:gd name="T87" fmla="*/ 1 h 5"/>
                <a:gd name="T88" fmla="*/ 4 w 5"/>
                <a:gd name="T89" fmla="*/ 0 h 5"/>
                <a:gd name="T90" fmla="*/ 4 w 5"/>
                <a:gd name="T91" fmla="*/ 0 h 5"/>
                <a:gd name="T92" fmla="*/ 5 w 5"/>
                <a:gd name="T93" fmla="*/ 0 h 5"/>
                <a:gd name="T94" fmla="*/ 5 w 5"/>
                <a:gd name="T95" fmla="*/ 0 h 5"/>
                <a:gd name="T96" fmla="*/ 5 w 5"/>
                <a:gd name="T9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42" name="Freeform 3129"/>
            <p:cNvSpPr>
              <a:spLocks/>
            </p:cNvSpPr>
            <p:nvPr/>
          </p:nvSpPr>
          <p:spPr bwMode="auto">
            <a:xfrm>
              <a:off x="5817581" y="5307797"/>
              <a:ext cx="9256" cy="12347"/>
            </a:xfrm>
            <a:custGeom>
              <a:avLst/>
              <a:gdLst>
                <a:gd name="T0" fmla="*/ 0 w 5"/>
                <a:gd name="T1" fmla="*/ 7 h 8"/>
                <a:gd name="T2" fmla="*/ 0 w 5"/>
                <a:gd name="T3" fmla="*/ 7 h 8"/>
                <a:gd name="T4" fmla="*/ 0 w 5"/>
                <a:gd name="T5" fmla="*/ 7 h 8"/>
                <a:gd name="T6" fmla="*/ 0 w 5"/>
                <a:gd name="T7" fmla="*/ 7 h 8"/>
                <a:gd name="T8" fmla="*/ 0 w 5"/>
                <a:gd name="T9" fmla="*/ 7 h 8"/>
                <a:gd name="T10" fmla="*/ 0 w 5"/>
                <a:gd name="T11" fmla="*/ 6 h 8"/>
                <a:gd name="T12" fmla="*/ 0 w 5"/>
                <a:gd name="T13" fmla="*/ 6 h 8"/>
                <a:gd name="T14" fmla="*/ 1 w 5"/>
                <a:gd name="T15" fmla="*/ 7 h 8"/>
                <a:gd name="T16" fmla="*/ 1 w 5"/>
                <a:gd name="T17" fmla="*/ 7 h 8"/>
                <a:gd name="T18" fmla="*/ 1 w 5"/>
                <a:gd name="T19" fmla="*/ 7 h 8"/>
                <a:gd name="T20" fmla="*/ 1 w 5"/>
                <a:gd name="T21" fmla="*/ 7 h 8"/>
                <a:gd name="T22" fmla="*/ 1 w 5"/>
                <a:gd name="T23" fmla="*/ 7 h 8"/>
                <a:gd name="T24" fmla="*/ 1 w 5"/>
                <a:gd name="T25" fmla="*/ 8 h 8"/>
                <a:gd name="T26" fmla="*/ 1 w 5"/>
                <a:gd name="T27" fmla="*/ 6 h 8"/>
                <a:gd name="T28" fmla="*/ 1 w 5"/>
                <a:gd name="T29" fmla="*/ 6 h 8"/>
                <a:gd name="T30" fmla="*/ 1 w 5"/>
                <a:gd name="T31" fmla="*/ 7 h 8"/>
                <a:gd name="T32" fmla="*/ 2 w 5"/>
                <a:gd name="T33" fmla="*/ 6 h 8"/>
                <a:gd name="T34" fmla="*/ 2 w 5"/>
                <a:gd name="T35" fmla="*/ 6 h 8"/>
                <a:gd name="T36" fmla="*/ 2 w 5"/>
                <a:gd name="T37" fmla="*/ 7 h 8"/>
                <a:gd name="T38" fmla="*/ 2 w 5"/>
                <a:gd name="T39" fmla="*/ 6 h 8"/>
                <a:gd name="T40" fmla="*/ 2 w 5"/>
                <a:gd name="T41" fmla="*/ 5 h 8"/>
                <a:gd name="T42" fmla="*/ 2 w 5"/>
                <a:gd name="T43" fmla="*/ 6 h 8"/>
                <a:gd name="T44" fmla="*/ 2 w 5"/>
                <a:gd name="T45" fmla="*/ 5 h 8"/>
                <a:gd name="T46" fmla="*/ 2 w 5"/>
                <a:gd name="T47" fmla="*/ 5 h 8"/>
                <a:gd name="T48" fmla="*/ 2 w 5"/>
                <a:gd name="T49" fmla="*/ 5 h 8"/>
                <a:gd name="T50" fmla="*/ 2 w 5"/>
                <a:gd name="T51" fmla="*/ 4 h 8"/>
                <a:gd name="T52" fmla="*/ 3 w 5"/>
                <a:gd name="T53" fmla="*/ 4 h 8"/>
                <a:gd name="T54" fmla="*/ 3 w 5"/>
                <a:gd name="T55" fmla="*/ 4 h 8"/>
                <a:gd name="T56" fmla="*/ 3 w 5"/>
                <a:gd name="T57" fmla="*/ 4 h 8"/>
                <a:gd name="T58" fmla="*/ 3 w 5"/>
                <a:gd name="T59" fmla="*/ 4 h 8"/>
                <a:gd name="T60" fmla="*/ 3 w 5"/>
                <a:gd name="T61" fmla="*/ 4 h 8"/>
                <a:gd name="T62" fmla="*/ 3 w 5"/>
                <a:gd name="T63" fmla="*/ 3 h 8"/>
                <a:gd name="T64" fmla="*/ 3 w 5"/>
                <a:gd name="T65" fmla="*/ 3 h 8"/>
                <a:gd name="T66" fmla="*/ 3 w 5"/>
                <a:gd name="T67" fmla="*/ 4 h 8"/>
                <a:gd name="T68" fmla="*/ 3 w 5"/>
                <a:gd name="T69" fmla="*/ 4 h 8"/>
                <a:gd name="T70" fmla="*/ 3 w 5"/>
                <a:gd name="T71" fmla="*/ 4 h 8"/>
                <a:gd name="T72" fmla="*/ 4 w 5"/>
                <a:gd name="T73" fmla="*/ 3 h 8"/>
                <a:gd name="T74" fmla="*/ 4 w 5"/>
                <a:gd name="T75" fmla="*/ 2 h 8"/>
                <a:gd name="T76" fmla="*/ 4 w 5"/>
                <a:gd name="T77" fmla="*/ 2 h 8"/>
                <a:gd name="T78" fmla="*/ 4 w 5"/>
                <a:gd name="T79" fmla="*/ 3 h 8"/>
                <a:gd name="T80" fmla="*/ 4 w 5"/>
                <a:gd name="T81" fmla="*/ 2 h 8"/>
                <a:gd name="T82" fmla="*/ 4 w 5"/>
                <a:gd name="T83" fmla="*/ 1 h 8"/>
                <a:gd name="T84" fmla="*/ 4 w 5"/>
                <a:gd name="T85" fmla="*/ 1 h 8"/>
                <a:gd name="T86" fmla="*/ 4 w 5"/>
                <a:gd name="T87" fmla="*/ 0 h 8"/>
                <a:gd name="T88" fmla="*/ 5 w 5"/>
                <a:gd name="T89" fmla="*/ 1 h 8"/>
                <a:gd name="T90" fmla="*/ 5 w 5"/>
                <a:gd name="T91" fmla="*/ 1 h 8"/>
                <a:gd name="T92" fmla="*/ 5 w 5"/>
                <a:gd name="T93" fmla="*/ 0 h 8"/>
                <a:gd name="T94" fmla="*/ 5 w 5"/>
                <a:gd name="T95" fmla="*/ 1 h 8"/>
                <a:gd name="T96" fmla="*/ 5 w 5"/>
                <a:gd name="T9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43" name="Freeform 3130"/>
            <p:cNvSpPr>
              <a:spLocks/>
            </p:cNvSpPr>
            <p:nvPr/>
          </p:nvSpPr>
          <p:spPr bwMode="auto">
            <a:xfrm>
              <a:off x="5826837" y="5297507"/>
              <a:ext cx="7405" cy="12347"/>
            </a:xfrm>
            <a:custGeom>
              <a:avLst/>
              <a:gdLst>
                <a:gd name="T0" fmla="*/ 0 w 5"/>
                <a:gd name="T1" fmla="*/ 7 h 7"/>
                <a:gd name="T2" fmla="*/ 0 w 5"/>
                <a:gd name="T3" fmla="*/ 6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5 h 7"/>
                <a:gd name="T10" fmla="*/ 1 w 5"/>
                <a:gd name="T11" fmla="*/ 5 h 7"/>
                <a:gd name="T12" fmla="*/ 1 w 5"/>
                <a:gd name="T13" fmla="*/ 5 h 7"/>
                <a:gd name="T14" fmla="*/ 1 w 5"/>
                <a:gd name="T15" fmla="*/ 5 h 7"/>
                <a:gd name="T16" fmla="*/ 1 w 5"/>
                <a:gd name="T17" fmla="*/ 5 h 7"/>
                <a:gd name="T18" fmla="*/ 1 w 5"/>
                <a:gd name="T19" fmla="*/ 6 h 7"/>
                <a:gd name="T20" fmla="*/ 1 w 5"/>
                <a:gd name="T21" fmla="*/ 6 h 7"/>
                <a:gd name="T22" fmla="*/ 1 w 5"/>
                <a:gd name="T23" fmla="*/ 5 h 7"/>
                <a:gd name="T24" fmla="*/ 1 w 5"/>
                <a:gd name="T25" fmla="*/ 5 h 7"/>
                <a:gd name="T26" fmla="*/ 1 w 5"/>
                <a:gd name="T27" fmla="*/ 4 h 7"/>
                <a:gd name="T28" fmla="*/ 2 w 5"/>
                <a:gd name="T29" fmla="*/ 4 h 7"/>
                <a:gd name="T30" fmla="*/ 2 w 5"/>
                <a:gd name="T31" fmla="*/ 4 h 7"/>
                <a:gd name="T32" fmla="*/ 2 w 5"/>
                <a:gd name="T33" fmla="*/ 4 h 7"/>
                <a:gd name="T34" fmla="*/ 2 w 5"/>
                <a:gd name="T35" fmla="*/ 4 h 7"/>
                <a:gd name="T36" fmla="*/ 2 w 5"/>
                <a:gd name="T37" fmla="*/ 4 h 7"/>
                <a:gd name="T38" fmla="*/ 2 w 5"/>
                <a:gd name="T39" fmla="*/ 4 h 7"/>
                <a:gd name="T40" fmla="*/ 2 w 5"/>
                <a:gd name="T41" fmla="*/ 5 h 7"/>
                <a:gd name="T42" fmla="*/ 2 w 5"/>
                <a:gd name="T43" fmla="*/ 3 h 7"/>
                <a:gd name="T44" fmla="*/ 2 w 5"/>
                <a:gd name="T45" fmla="*/ 3 h 7"/>
                <a:gd name="T46" fmla="*/ 2 w 5"/>
                <a:gd name="T47" fmla="*/ 4 h 7"/>
                <a:gd name="T48" fmla="*/ 3 w 5"/>
                <a:gd name="T49" fmla="*/ 3 h 7"/>
                <a:gd name="T50" fmla="*/ 3 w 5"/>
                <a:gd name="T51" fmla="*/ 3 h 7"/>
                <a:gd name="T52" fmla="*/ 3 w 5"/>
                <a:gd name="T53" fmla="*/ 4 h 7"/>
                <a:gd name="T54" fmla="*/ 3 w 5"/>
                <a:gd name="T55" fmla="*/ 3 h 7"/>
                <a:gd name="T56" fmla="*/ 3 w 5"/>
                <a:gd name="T57" fmla="*/ 3 h 7"/>
                <a:gd name="T58" fmla="*/ 3 w 5"/>
                <a:gd name="T59" fmla="*/ 3 h 7"/>
                <a:gd name="T60" fmla="*/ 3 w 5"/>
                <a:gd name="T61" fmla="*/ 3 h 7"/>
                <a:gd name="T62" fmla="*/ 3 w 5"/>
                <a:gd name="T63" fmla="*/ 2 h 7"/>
                <a:gd name="T64" fmla="*/ 3 w 5"/>
                <a:gd name="T65" fmla="*/ 2 h 7"/>
                <a:gd name="T66" fmla="*/ 4 w 5"/>
                <a:gd name="T67" fmla="*/ 2 h 7"/>
                <a:gd name="T68" fmla="*/ 4 w 5"/>
                <a:gd name="T69" fmla="*/ 2 h 7"/>
                <a:gd name="T70" fmla="*/ 4 w 5"/>
                <a:gd name="T71" fmla="*/ 2 h 7"/>
                <a:gd name="T72" fmla="*/ 4 w 5"/>
                <a:gd name="T73" fmla="*/ 2 h 7"/>
                <a:gd name="T74" fmla="*/ 4 w 5"/>
                <a:gd name="T75" fmla="*/ 1 h 7"/>
                <a:gd name="T76" fmla="*/ 4 w 5"/>
                <a:gd name="T77" fmla="*/ 1 h 7"/>
                <a:gd name="T78" fmla="*/ 4 w 5"/>
                <a:gd name="T79" fmla="*/ 2 h 7"/>
                <a:gd name="T80" fmla="*/ 4 w 5"/>
                <a:gd name="T81" fmla="*/ 0 h 7"/>
                <a:gd name="T82" fmla="*/ 4 w 5"/>
                <a:gd name="T83" fmla="*/ 0 h 7"/>
                <a:gd name="T84" fmla="*/ 5 w 5"/>
                <a:gd name="T85" fmla="*/ 1 h 7"/>
                <a:gd name="T86" fmla="*/ 5 w 5"/>
                <a:gd name="T87" fmla="*/ 0 h 7"/>
                <a:gd name="T88" fmla="*/ 5 w 5"/>
                <a:gd name="T89" fmla="*/ 0 h 7"/>
                <a:gd name="T90" fmla="*/ 5 w 5"/>
                <a:gd name="T91" fmla="*/ 1 h 7"/>
                <a:gd name="T92" fmla="*/ 5 w 5"/>
                <a:gd name="T93" fmla="*/ 1 h 7"/>
                <a:gd name="T94" fmla="*/ 5 w 5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44" name="Freeform 3131"/>
            <p:cNvSpPr>
              <a:spLocks/>
            </p:cNvSpPr>
            <p:nvPr/>
          </p:nvSpPr>
          <p:spPr bwMode="auto">
            <a:xfrm>
              <a:off x="5834242" y="5295450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0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0 h 2"/>
                <a:gd name="T26" fmla="*/ 1 w 5"/>
                <a:gd name="T27" fmla="*/ 0 h 2"/>
                <a:gd name="T28" fmla="*/ 2 w 5"/>
                <a:gd name="T29" fmla="*/ 0 h 2"/>
                <a:gd name="T30" fmla="*/ 2 w 5"/>
                <a:gd name="T31" fmla="*/ 0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1 h 2"/>
                <a:gd name="T44" fmla="*/ 2 w 5"/>
                <a:gd name="T45" fmla="*/ 0 h 2"/>
                <a:gd name="T46" fmla="*/ 2 w 5"/>
                <a:gd name="T47" fmla="*/ 0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0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0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0 h 2"/>
                <a:gd name="T70" fmla="*/ 4 w 5"/>
                <a:gd name="T71" fmla="*/ 0 h 2"/>
                <a:gd name="T72" fmla="*/ 4 w 5"/>
                <a:gd name="T73" fmla="*/ 0 h 2"/>
                <a:gd name="T74" fmla="*/ 4 w 5"/>
                <a:gd name="T75" fmla="*/ 1 h 2"/>
                <a:gd name="T76" fmla="*/ 4 w 5"/>
                <a:gd name="T77" fmla="*/ 0 h 2"/>
                <a:gd name="T78" fmla="*/ 4 w 5"/>
                <a:gd name="T79" fmla="*/ 0 h 2"/>
                <a:gd name="T80" fmla="*/ 4 w 5"/>
                <a:gd name="T81" fmla="*/ 1 h 2"/>
                <a:gd name="T82" fmla="*/ 4 w 5"/>
                <a:gd name="T83" fmla="*/ 0 h 2"/>
                <a:gd name="T84" fmla="*/ 4 w 5"/>
                <a:gd name="T85" fmla="*/ 0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0 h 2"/>
                <a:gd name="T92" fmla="*/ 5 w 5"/>
                <a:gd name="T93" fmla="*/ 0 h 2"/>
                <a:gd name="T94" fmla="*/ 5 w 5"/>
                <a:gd name="T95" fmla="*/ 0 h 2"/>
                <a:gd name="T96" fmla="*/ 5 w 5"/>
                <a:gd name="T9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45" name="Freeform 3132"/>
            <p:cNvSpPr>
              <a:spLocks/>
            </p:cNvSpPr>
            <p:nvPr/>
          </p:nvSpPr>
          <p:spPr bwMode="auto">
            <a:xfrm>
              <a:off x="5841648" y="5295450"/>
              <a:ext cx="7405" cy="2057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2 h 2"/>
                <a:gd name="T12" fmla="*/ 0 w 4"/>
                <a:gd name="T13" fmla="*/ 2 h 2"/>
                <a:gd name="T14" fmla="*/ 1 w 4"/>
                <a:gd name="T15" fmla="*/ 2 h 2"/>
                <a:gd name="T16" fmla="*/ 1 w 4"/>
                <a:gd name="T17" fmla="*/ 2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2 h 2"/>
                <a:gd name="T24" fmla="*/ 1 w 4"/>
                <a:gd name="T25" fmla="*/ 2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2 h 2"/>
                <a:gd name="T32" fmla="*/ 1 w 4"/>
                <a:gd name="T33" fmla="*/ 2 h 2"/>
                <a:gd name="T34" fmla="*/ 1 w 4"/>
                <a:gd name="T35" fmla="*/ 2 h 2"/>
                <a:gd name="T36" fmla="*/ 2 w 4"/>
                <a:gd name="T37" fmla="*/ 1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1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0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1 h 2"/>
                <a:gd name="T58" fmla="*/ 3 w 4"/>
                <a:gd name="T59" fmla="*/ 0 h 2"/>
                <a:gd name="T60" fmla="*/ 3 w 4"/>
                <a:gd name="T61" fmla="*/ 0 h 2"/>
                <a:gd name="T62" fmla="*/ 3 w 4"/>
                <a:gd name="T63" fmla="*/ 0 h 2"/>
                <a:gd name="T64" fmla="*/ 3 w 4"/>
                <a:gd name="T65" fmla="*/ 0 h 2"/>
                <a:gd name="T66" fmla="*/ 3 w 4"/>
                <a:gd name="T67" fmla="*/ 0 h 2"/>
                <a:gd name="T68" fmla="*/ 3 w 4"/>
                <a:gd name="T69" fmla="*/ 0 h 2"/>
                <a:gd name="T70" fmla="*/ 3 w 4"/>
                <a:gd name="T71" fmla="*/ 2 h 2"/>
                <a:gd name="T72" fmla="*/ 3 w 4"/>
                <a:gd name="T73" fmla="*/ 2 h 2"/>
                <a:gd name="T74" fmla="*/ 3 w 4"/>
                <a:gd name="T75" fmla="*/ 1 h 2"/>
                <a:gd name="T76" fmla="*/ 4 w 4"/>
                <a:gd name="T77" fmla="*/ 2 h 2"/>
                <a:gd name="T78" fmla="*/ 4 w 4"/>
                <a:gd name="T79" fmla="*/ 2 h 2"/>
                <a:gd name="T80" fmla="*/ 4 w 4"/>
                <a:gd name="T81" fmla="*/ 0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46" name="Freeform 3133"/>
            <p:cNvSpPr>
              <a:spLocks/>
            </p:cNvSpPr>
            <p:nvPr/>
          </p:nvSpPr>
          <p:spPr bwMode="auto">
            <a:xfrm>
              <a:off x="5849053" y="5289276"/>
              <a:ext cx="7405" cy="6174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1 w 5"/>
                <a:gd name="T5" fmla="*/ 4 h 4"/>
                <a:gd name="T6" fmla="*/ 1 w 5"/>
                <a:gd name="T7" fmla="*/ 4 h 4"/>
                <a:gd name="T8" fmla="*/ 1 w 5"/>
                <a:gd name="T9" fmla="*/ 3 h 4"/>
                <a:gd name="T10" fmla="*/ 1 w 5"/>
                <a:gd name="T11" fmla="*/ 4 h 4"/>
                <a:gd name="T12" fmla="*/ 1 w 5"/>
                <a:gd name="T13" fmla="*/ 4 h 4"/>
                <a:gd name="T14" fmla="*/ 1 w 5"/>
                <a:gd name="T15" fmla="*/ 4 h 4"/>
                <a:gd name="T16" fmla="*/ 1 w 5"/>
                <a:gd name="T17" fmla="*/ 3 h 4"/>
                <a:gd name="T18" fmla="*/ 1 w 5"/>
                <a:gd name="T19" fmla="*/ 4 h 4"/>
                <a:gd name="T20" fmla="*/ 1 w 5"/>
                <a:gd name="T21" fmla="*/ 4 h 4"/>
                <a:gd name="T22" fmla="*/ 1 w 5"/>
                <a:gd name="T23" fmla="*/ 3 h 4"/>
                <a:gd name="T24" fmla="*/ 2 w 5"/>
                <a:gd name="T25" fmla="*/ 4 h 4"/>
                <a:gd name="T26" fmla="*/ 2 w 5"/>
                <a:gd name="T27" fmla="*/ 4 h 4"/>
                <a:gd name="T28" fmla="*/ 2 w 5"/>
                <a:gd name="T29" fmla="*/ 4 h 4"/>
                <a:gd name="T30" fmla="*/ 2 w 5"/>
                <a:gd name="T31" fmla="*/ 4 h 4"/>
                <a:gd name="T32" fmla="*/ 2 w 5"/>
                <a:gd name="T33" fmla="*/ 3 h 4"/>
                <a:gd name="T34" fmla="*/ 2 w 5"/>
                <a:gd name="T35" fmla="*/ 3 h 4"/>
                <a:gd name="T36" fmla="*/ 2 w 5"/>
                <a:gd name="T37" fmla="*/ 3 h 4"/>
                <a:gd name="T38" fmla="*/ 2 w 5"/>
                <a:gd name="T39" fmla="*/ 3 h 4"/>
                <a:gd name="T40" fmla="*/ 2 w 5"/>
                <a:gd name="T41" fmla="*/ 2 h 4"/>
                <a:gd name="T42" fmla="*/ 3 w 5"/>
                <a:gd name="T43" fmla="*/ 1 h 4"/>
                <a:gd name="T44" fmla="*/ 3 w 5"/>
                <a:gd name="T45" fmla="*/ 1 h 4"/>
                <a:gd name="T46" fmla="*/ 3 w 5"/>
                <a:gd name="T47" fmla="*/ 1 h 4"/>
                <a:gd name="T48" fmla="*/ 3 w 5"/>
                <a:gd name="T49" fmla="*/ 2 h 4"/>
                <a:gd name="T50" fmla="*/ 3 w 5"/>
                <a:gd name="T51" fmla="*/ 1 h 4"/>
                <a:gd name="T52" fmla="*/ 3 w 5"/>
                <a:gd name="T53" fmla="*/ 1 h 4"/>
                <a:gd name="T54" fmla="*/ 3 w 5"/>
                <a:gd name="T55" fmla="*/ 2 h 4"/>
                <a:gd name="T56" fmla="*/ 3 w 5"/>
                <a:gd name="T57" fmla="*/ 2 h 4"/>
                <a:gd name="T58" fmla="*/ 3 w 5"/>
                <a:gd name="T59" fmla="*/ 3 h 4"/>
                <a:gd name="T60" fmla="*/ 3 w 5"/>
                <a:gd name="T61" fmla="*/ 3 h 4"/>
                <a:gd name="T62" fmla="*/ 3 w 5"/>
                <a:gd name="T63" fmla="*/ 3 h 4"/>
                <a:gd name="T64" fmla="*/ 4 w 5"/>
                <a:gd name="T65" fmla="*/ 3 h 4"/>
                <a:gd name="T66" fmla="*/ 4 w 5"/>
                <a:gd name="T67" fmla="*/ 3 h 4"/>
                <a:gd name="T68" fmla="*/ 4 w 5"/>
                <a:gd name="T69" fmla="*/ 3 h 4"/>
                <a:gd name="T70" fmla="*/ 4 w 5"/>
                <a:gd name="T71" fmla="*/ 3 h 4"/>
                <a:gd name="T72" fmla="*/ 4 w 5"/>
                <a:gd name="T73" fmla="*/ 3 h 4"/>
                <a:gd name="T74" fmla="*/ 4 w 5"/>
                <a:gd name="T75" fmla="*/ 2 h 4"/>
                <a:gd name="T76" fmla="*/ 4 w 5"/>
                <a:gd name="T77" fmla="*/ 2 h 4"/>
                <a:gd name="T78" fmla="*/ 4 w 5"/>
                <a:gd name="T79" fmla="*/ 2 h 4"/>
                <a:gd name="T80" fmla="*/ 4 w 5"/>
                <a:gd name="T81" fmla="*/ 2 h 4"/>
                <a:gd name="T82" fmla="*/ 5 w 5"/>
                <a:gd name="T83" fmla="*/ 2 h 4"/>
                <a:gd name="T84" fmla="*/ 5 w 5"/>
                <a:gd name="T85" fmla="*/ 2 h 4"/>
                <a:gd name="T86" fmla="*/ 5 w 5"/>
                <a:gd name="T87" fmla="*/ 2 h 4"/>
                <a:gd name="T88" fmla="*/ 5 w 5"/>
                <a:gd name="T89" fmla="*/ 3 h 4"/>
                <a:gd name="T90" fmla="*/ 5 w 5"/>
                <a:gd name="T91" fmla="*/ 3 h 4"/>
                <a:gd name="T92" fmla="*/ 5 w 5"/>
                <a:gd name="T93" fmla="*/ 3 h 4"/>
                <a:gd name="T94" fmla="*/ 5 w 5"/>
                <a:gd name="T95" fmla="*/ 3 h 4"/>
                <a:gd name="T96" fmla="*/ 5 w 5"/>
                <a:gd name="T9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47" name="Freeform 3134"/>
            <p:cNvSpPr>
              <a:spLocks/>
            </p:cNvSpPr>
            <p:nvPr/>
          </p:nvSpPr>
          <p:spPr bwMode="auto">
            <a:xfrm>
              <a:off x="5856458" y="5289276"/>
              <a:ext cx="7405" cy="6174"/>
            </a:xfrm>
            <a:custGeom>
              <a:avLst/>
              <a:gdLst>
                <a:gd name="T0" fmla="*/ 0 w 5"/>
                <a:gd name="T1" fmla="*/ 3 h 3"/>
                <a:gd name="T2" fmla="*/ 1 w 5"/>
                <a:gd name="T3" fmla="*/ 2 h 3"/>
                <a:gd name="T4" fmla="*/ 1 w 5"/>
                <a:gd name="T5" fmla="*/ 2 h 3"/>
                <a:gd name="T6" fmla="*/ 1 w 5"/>
                <a:gd name="T7" fmla="*/ 2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2 h 3"/>
                <a:gd name="T14" fmla="*/ 1 w 5"/>
                <a:gd name="T15" fmla="*/ 1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2 h 3"/>
                <a:gd name="T22" fmla="*/ 2 w 5"/>
                <a:gd name="T23" fmla="*/ 2 h 3"/>
                <a:gd name="T24" fmla="*/ 2 w 5"/>
                <a:gd name="T25" fmla="*/ 1 h 3"/>
                <a:gd name="T26" fmla="*/ 2 w 5"/>
                <a:gd name="T27" fmla="*/ 1 h 3"/>
                <a:gd name="T28" fmla="*/ 2 w 5"/>
                <a:gd name="T29" fmla="*/ 2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2 h 3"/>
                <a:gd name="T36" fmla="*/ 2 w 5"/>
                <a:gd name="T37" fmla="*/ 1 h 3"/>
                <a:gd name="T38" fmla="*/ 2 w 5"/>
                <a:gd name="T39" fmla="*/ 1 h 3"/>
                <a:gd name="T40" fmla="*/ 2 w 5"/>
                <a:gd name="T41" fmla="*/ 1 h 3"/>
                <a:gd name="T42" fmla="*/ 3 w 5"/>
                <a:gd name="T43" fmla="*/ 1 h 3"/>
                <a:gd name="T44" fmla="*/ 3 w 5"/>
                <a:gd name="T45" fmla="*/ 1 h 3"/>
                <a:gd name="T46" fmla="*/ 3 w 5"/>
                <a:gd name="T47" fmla="*/ 1 h 3"/>
                <a:gd name="T48" fmla="*/ 3 w 5"/>
                <a:gd name="T49" fmla="*/ 1 h 3"/>
                <a:gd name="T50" fmla="*/ 3 w 5"/>
                <a:gd name="T51" fmla="*/ 1 h 3"/>
                <a:gd name="T52" fmla="*/ 3 w 5"/>
                <a:gd name="T53" fmla="*/ 1 h 3"/>
                <a:gd name="T54" fmla="*/ 3 w 5"/>
                <a:gd name="T55" fmla="*/ 1 h 3"/>
                <a:gd name="T56" fmla="*/ 3 w 5"/>
                <a:gd name="T57" fmla="*/ 1 h 3"/>
                <a:gd name="T58" fmla="*/ 3 w 5"/>
                <a:gd name="T59" fmla="*/ 1 h 3"/>
                <a:gd name="T60" fmla="*/ 3 w 5"/>
                <a:gd name="T61" fmla="*/ 1 h 3"/>
                <a:gd name="T62" fmla="*/ 4 w 5"/>
                <a:gd name="T63" fmla="*/ 1 h 3"/>
                <a:gd name="T64" fmla="*/ 4 w 5"/>
                <a:gd name="T65" fmla="*/ 0 h 3"/>
                <a:gd name="T66" fmla="*/ 4 w 5"/>
                <a:gd name="T67" fmla="*/ 1 h 3"/>
                <a:gd name="T68" fmla="*/ 4 w 5"/>
                <a:gd name="T69" fmla="*/ 1 h 3"/>
                <a:gd name="T70" fmla="*/ 4 w 5"/>
                <a:gd name="T71" fmla="*/ 0 h 3"/>
                <a:gd name="T72" fmla="*/ 4 w 5"/>
                <a:gd name="T73" fmla="*/ 1 h 3"/>
                <a:gd name="T74" fmla="*/ 4 w 5"/>
                <a:gd name="T75" fmla="*/ 1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1 h 3"/>
                <a:gd name="T82" fmla="*/ 4 w 5"/>
                <a:gd name="T83" fmla="*/ 1 h 3"/>
                <a:gd name="T84" fmla="*/ 5 w 5"/>
                <a:gd name="T85" fmla="*/ 1 h 3"/>
                <a:gd name="T86" fmla="*/ 5 w 5"/>
                <a:gd name="T87" fmla="*/ 1 h 3"/>
                <a:gd name="T88" fmla="*/ 5 w 5"/>
                <a:gd name="T89" fmla="*/ 1 h 3"/>
                <a:gd name="T90" fmla="*/ 5 w 5"/>
                <a:gd name="T91" fmla="*/ 1 h 3"/>
                <a:gd name="T92" fmla="*/ 5 w 5"/>
                <a:gd name="T93" fmla="*/ 0 h 3"/>
                <a:gd name="T94" fmla="*/ 5 w 5"/>
                <a:gd name="T95" fmla="*/ 1 h 3"/>
                <a:gd name="T96" fmla="*/ 5 w 5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48" name="Freeform 3135"/>
            <p:cNvSpPr>
              <a:spLocks/>
            </p:cNvSpPr>
            <p:nvPr/>
          </p:nvSpPr>
          <p:spPr bwMode="auto">
            <a:xfrm>
              <a:off x="5863863" y="5289276"/>
              <a:ext cx="9257" cy="2058"/>
            </a:xfrm>
            <a:custGeom>
              <a:avLst/>
              <a:gdLst>
                <a:gd name="T0" fmla="*/ 0 w 5"/>
                <a:gd name="T1" fmla="*/ 2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2 h 2"/>
                <a:gd name="T10" fmla="*/ 1 w 5"/>
                <a:gd name="T11" fmla="*/ 2 h 2"/>
                <a:gd name="T12" fmla="*/ 1 w 5"/>
                <a:gd name="T13" fmla="*/ 2 h 2"/>
                <a:gd name="T14" fmla="*/ 1 w 5"/>
                <a:gd name="T15" fmla="*/ 1 h 2"/>
                <a:gd name="T16" fmla="*/ 1 w 5"/>
                <a:gd name="T17" fmla="*/ 2 h 2"/>
                <a:gd name="T18" fmla="*/ 1 w 5"/>
                <a:gd name="T19" fmla="*/ 2 h 2"/>
                <a:gd name="T20" fmla="*/ 1 w 5"/>
                <a:gd name="T21" fmla="*/ 2 h 2"/>
                <a:gd name="T22" fmla="*/ 1 w 5"/>
                <a:gd name="T23" fmla="*/ 2 h 2"/>
                <a:gd name="T24" fmla="*/ 2 w 5"/>
                <a:gd name="T25" fmla="*/ 0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1 h 2"/>
                <a:gd name="T46" fmla="*/ 2 w 5"/>
                <a:gd name="T47" fmla="*/ 1 h 2"/>
                <a:gd name="T48" fmla="*/ 3 w 5"/>
                <a:gd name="T49" fmla="*/ 2 h 2"/>
                <a:gd name="T50" fmla="*/ 3 w 5"/>
                <a:gd name="T51" fmla="*/ 2 h 2"/>
                <a:gd name="T52" fmla="*/ 3 w 5"/>
                <a:gd name="T53" fmla="*/ 2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2 h 2"/>
                <a:gd name="T66" fmla="*/ 3 w 5"/>
                <a:gd name="T67" fmla="*/ 2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1 h 2"/>
                <a:gd name="T86" fmla="*/ 4 w 5"/>
                <a:gd name="T87" fmla="*/ 0 h 2"/>
                <a:gd name="T88" fmla="*/ 5 w 5"/>
                <a:gd name="T89" fmla="*/ 0 h 2"/>
                <a:gd name="T90" fmla="*/ 5 w 5"/>
                <a:gd name="T91" fmla="*/ 0 h 2"/>
                <a:gd name="T92" fmla="*/ 5 w 5"/>
                <a:gd name="T93" fmla="*/ 0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49" name="Freeform 3136"/>
            <p:cNvSpPr>
              <a:spLocks/>
            </p:cNvSpPr>
            <p:nvPr/>
          </p:nvSpPr>
          <p:spPr bwMode="auto">
            <a:xfrm>
              <a:off x="5873120" y="5283103"/>
              <a:ext cx="7405" cy="8231"/>
            </a:xfrm>
            <a:custGeom>
              <a:avLst/>
              <a:gdLst>
                <a:gd name="T0" fmla="*/ 0 w 5"/>
                <a:gd name="T1" fmla="*/ 3 h 5"/>
                <a:gd name="T2" fmla="*/ 0 w 5"/>
                <a:gd name="T3" fmla="*/ 3 h 5"/>
                <a:gd name="T4" fmla="*/ 0 w 5"/>
                <a:gd name="T5" fmla="*/ 4 h 5"/>
                <a:gd name="T6" fmla="*/ 0 w 5"/>
                <a:gd name="T7" fmla="*/ 3 h 5"/>
                <a:gd name="T8" fmla="*/ 0 w 5"/>
                <a:gd name="T9" fmla="*/ 3 h 5"/>
                <a:gd name="T10" fmla="*/ 0 w 5"/>
                <a:gd name="T11" fmla="*/ 4 h 5"/>
                <a:gd name="T12" fmla="*/ 0 w 5"/>
                <a:gd name="T13" fmla="*/ 4 h 5"/>
                <a:gd name="T14" fmla="*/ 0 w 5"/>
                <a:gd name="T15" fmla="*/ 4 h 5"/>
                <a:gd name="T16" fmla="*/ 1 w 5"/>
                <a:gd name="T17" fmla="*/ 4 h 5"/>
                <a:gd name="T18" fmla="*/ 1 w 5"/>
                <a:gd name="T19" fmla="*/ 3 h 5"/>
                <a:gd name="T20" fmla="*/ 1 w 5"/>
                <a:gd name="T21" fmla="*/ 3 h 5"/>
                <a:gd name="T22" fmla="*/ 1 w 5"/>
                <a:gd name="T23" fmla="*/ 4 h 5"/>
                <a:gd name="T24" fmla="*/ 1 w 5"/>
                <a:gd name="T25" fmla="*/ 2 h 5"/>
                <a:gd name="T26" fmla="*/ 1 w 5"/>
                <a:gd name="T27" fmla="*/ 2 h 5"/>
                <a:gd name="T28" fmla="*/ 1 w 5"/>
                <a:gd name="T29" fmla="*/ 2 h 5"/>
                <a:gd name="T30" fmla="*/ 1 w 5"/>
                <a:gd name="T31" fmla="*/ 2 h 5"/>
                <a:gd name="T32" fmla="*/ 1 w 5"/>
                <a:gd name="T33" fmla="*/ 2 h 5"/>
                <a:gd name="T34" fmla="*/ 2 w 5"/>
                <a:gd name="T35" fmla="*/ 3 h 5"/>
                <a:gd name="T36" fmla="*/ 2 w 5"/>
                <a:gd name="T37" fmla="*/ 3 h 5"/>
                <a:gd name="T38" fmla="*/ 2 w 5"/>
                <a:gd name="T39" fmla="*/ 3 h 5"/>
                <a:gd name="T40" fmla="*/ 2 w 5"/>
                <a:gd name="T41" fmla="*/ 3 h 5"/>
                <a:gd name="T42" fmla="*/ 2 w 5"/>
                <a:gd name="T43" fmla="*/ 3 h 5"/>
                <a:gd name="T44" fmla="*/ 2 w 5"/>
                <a:gd name="T45" fmla="*/ 2 h 5"/>
                <a:gd name="T46" fmla="*/ 2 w 5"/>
                <a:gd name="T47" fmla="*/ 2 h 5"/>
                <a:gd name="T48" fmla="*/ 2 w 5"/>
                <a:gd name="T49" fmla="*/ 3 h 5"/>
                <a:gd name="T50" fmla="*/ 2 w 5"/>
                <a:gd name="T51" fmla="*/ 2 h 5"/>
                <a:gd name="T52" fmla="*/ 3 w 5"/>
                <a:gd name="T53" fmla="*/ 2 h 5"/>
                <a:gd name="T54" fmla="*/ 3 w 5"/>
                <a:gd name="T55" fmla="*/ 2 h 5"/>
                <a:gd name="T56" fmla="*/ 3 w 5"/>
                <a:gd name="T57" fmla="*/ 2 h 5"/>
                <a:gd name="T58" fmla="*/ 3 w 5"/>
                <a:gd name="T59" fmla="*/ 1 h 5"/>
                <a:gd name="T60" fmla="*/ 3 w 5"/>
                <a:gd name="T61" fmla="*/ 1 h 5"/>
                <a:gd name="T62" fmla="*/ 3 w 5"/>
                <a:gd name="T63" fmla="*/ 2 h 5"/>
                <a:gd name="T64" fmla="*/ 3 w 5"/>
                <a:gd name="T65" fmla="*/ 2 h 5"/>
                <a:gd name="T66" fmla="*/ 3 w 5"/>
                <a:gd name="T67" fmla="*/ 2 h 5"/>
                <a:gd name="T68" fmla="*/ 3 w 5"/>
                <a:gd name="T69" fmla="*/ 1 h 5"/>
                <a:gd name="T70" fmla="*/ 3 w 5"/>
                <a:gd name="T71" fmla="*/ 1 h 5"/>
                <a:gd name="T72" fmla="*/ 3 w 5"/>
                <a:gd name="T73" fmla="*/ 1 h 5"/>
                <a:gd name="T74" fmla="*/ 4 w 5"/>
                <a:gd name="T75" fmla="*/ 1 h 5"/>
                <a:gd name="T76" fmla="*/ 4 w 5"/>
                <a:gd name="T77" fmla="*/ 1 h 5"/>
                <a:gd name="T78" fmla="*/ 4 w 5"/>
                <a:gd name="T79" fmla="*/ 2 h 5"/>
                <a:gd name="T80" fmla="*/ 4 w 5"/>
                <a:gd name="T81" fmla="*/ 1 h 5"/>
                <a:gd name="T82" fmla="*/ 4 w 5"/>
                <a:gd name="T83" fmla="*/ 1 h 5"/>
                <a:gd name="T84" fmla="*/ 4 w 5"/>
                <a:gd name="T85" fmla="*/ 2 h 5"/>
                <a:gd name="T86" fmla="*/ 4 w 5"/>
                <a:gd name="T87" fmla="*/ 1 h 5"/>
                <a:gd name="T88" fmla="*/ 4 w 5"/>
                <a:gd name="T89" fmla="*/ 1 h 5"/>
                <a:gd name="T90" fmla="*/ 4 w 5"/>
                <a:gd name="T91" fmla="*/ 2 h 5"/>
                <a:gd name="T92" fmla="*/ 5 w 5"/>
                <a:gd name="T93" fmla="*/ 1 h 5"/>
                <a:gd name="T94" fmla="*/ 5 w 5"/>
                <a:gd name="T9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50" name="Freeform 3137"/>
            <p:cNvSpPr>
              <a:spLocks/>
            </p:cNvSpPr>
            <p:nvPr/>
          </p:nvSpPr>
          <p:spPr bwMode="auto">
            <a:xfrm>
              <a:off x="5880525" y="5281044"/>
              <a:ext cx="5553" cy="8231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3 h 4"/>
                <a:gd name="T4" fmla="*/ 0 w 4"/>
                <a:gd name="T5" fmla="*/ 3 h 4"/>
                <a:gd name="T6" fmla="*/ 0 w 4"/>
                <a:gd name="T7" fmla="*/ 3 h 4"/>
                <a:gd name="T8" fmla="*/ 0 w 4"/>
                <a:gd name="T9" fmla="*/ 2 h 4"/>
                <a:gd name="T10" fmla="*/ 0 w 4"/>
                <a:gd name="T11" fmla="*/ 2 h 4"/>
                <a:gd name="T12" fmla="*/ 0 w 4"/>
                <a:gd name="T13" fmla="*/ 2 h 4"/>
                <a:gd name="T14" fmla="*/ 0 w 4"/>
                <a:gd name="T15" fmla="*/ 3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3 h 4"/>
                <a:gd name="T22" fmla="*/ 1 w 4"/>
                <a:gd name="T23" fmla="*/ 3 h 4"/>
                <a:gd name="T24" fmla="*/ 1 w 4"/>
                <a:gd name="T25" fmla="*/ 3 h 4"/>
                <a:gd name="T26" fmla="*/ 1 w 4"/>
                <a:gd name="T27" fmla="*/ 3 h 4"/>
                <a:gd name="T28" fmla="*/ 1 w 4"/>
                <a:gd name="T29" fmla="*/ 3 h 4"/>
                <a:gd name="T30" fmla="*/ 1 w 4"/>
                <a:gd name="T31" fmla="*/ 3 h 4"/>
                <a:gd name="T32" fmla="*/ 1 w 4"/>
                <a:gd name="T33" fmla="*/ 4 h 4"/>
                <a:gd name="T34" fmla="*/ 1 w 4"/>
                <a:gd name="T35" fmla="*/ 4 h 4"/>
                <a:gd name="T36" fmla="*/ 1 w 4"/>
                <a:gd name="T37" fmla="*/ 3 h 4"/>
                <a:gd name="T38" fmla="*/ 1 w 4"/>
                <a:gd name="T39" fmla="*/ 3 h 4"/>
                <a:gd name="T40" fmla="*/ 2 w 4"/>
                <a:gd name="T41" fmla="*/ 3 h 4"/>
                <a:gd name="T42" fmla="*/ 2 w 4"/>
                <a:gd name="T43" fmla="*/ 2 h 4"/>
                <a:gd name="T44" fmla="*/ 2 w 4"/>
                <a:gd name="T45" fmla="*/ 2 h 4"/>
                <a:gd name="T46" fmla="*/ 2 w 4"/>
                <a:gd name="T47" fmla="*/ 2 h 4"/>
                <a:gd name="T48" fmla="*/ 2 w 4"/>
                <a:gd name="T49" fmla="*/ 3 h 4"/>
                <a:gd name="T50" fmla="*/ 2 w 4"/>
                <a:gd name="T51" fmla="*/ 2 h 4"/>
                <a:gd name="T52" fmla="*/ 2 w 4"/>
                <a:gd name="T53" fmla="*/ 2 h 4"/>
                <a:gd name="T54" fmla="*/ 2 w 4"/>
                <a:gd name="T55" fmla="*/ 2 h 4"/>
                <a:gd name="T56" fmla="*/ 2 w 4"/>
                <a:gd name="T57" fmla="*/ 2 h 4"/>
                <a:gd name="T58" fmla="*/ 3 w 4"/>
                <a:gd name="T59" fmla="*/ 1 h 4"/>
                <a:gd name="T60" fmla="*/ 3 w 4"/>
                <a:gd name="T61" fmla="*/ 1 h 4"/>
                <a:gd name="T62" fmla="*/ 3 w 4"/>
                <a:gd name="T63" fmla="*/ 2 h 4"/>
                <a:gd name="T64" fmla="*/ 3 w 4"/>
                <a:gd name="T65" fmla="*/ 1 h 4"/>
                <a:gd name="T66" fmla="*/ 3 w 4"/>
                <a:gd name="T67" fmla="*/ 2 h 4"/>
                <a:gd name="T68" fmla="*/ 3 w 4"/>
                <a:gd name="T69" fmla="*/ 1 h 4"/>
                <a:gd name="T70" fmla="*/ 3 w 4"/>
                <a:gd name="T71" fmla="*/ 1 h 4"/>
                <a:gd name="T72" fmla="*/ 3 w 4"/>
                <a:gd name="T73" fmla="*/ 1 h 4"/>
                <a:gd name="T74" fmla="*/ 3 w 4"/>
                <a:gd name="T75" fmla="*/ 1 h 4"/>
                <a:gd name="T76" fmla="*/ 3 w 4"/>
                <a:gd name="T77" fmla="*/ 1 h 4"/>
                <a:gd name="T78" fmla="*/ 4 w 4"/>
                <a:gd name="T79" fmla="*/ 1 h 4"/>
                <a:gd name="T80" fmla="*/ 4 w 4"/>
                <a:gd name="T81" fmla="*/ 1 h 4"/>
                <a:gd name="T82" fmla="*/ 4 w 4"/>
                <a:gd name="T83" fmla="*/ 1 h 4"/>
                <a:gd name="T84" fmla="*/ 4 w 4"/>
                <a:gd name="T85" fmla="*/ 1 h 4"/>
                <a:gd name="T86" fmla="*/ 4 w 4"/>
                <a:gd name="T87" fmla="*/ 1 h 4"/>
                <a:gd name="T88" fmla="*/ 4 w 4"/>
                <a:gd name="T89" fmla="*/ 1 h 4"/>
                <a:gd name="T90" fmla="*/ 4 w 4"/>
                <a:gd name="T91" fmla="*/ 1 h 4"/>
                <a:gd name="T92" fmla="*/ 4 w 4"/>
                <a:gd name="T93" fmla="*/ 1 h 4"/>
                <a:gd name="T94" fmla="*/ 4 w 4"/>
                <a:gd name="T9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51" name="Freeform 3138"/>
            <p:cNvSpPr>
              <a:spLocks/>
            </p:cNvSpPr>
            <p:nvPr/>
          </p:nvSpPr>
          <p:spPr bwMode="auto">
            <a:xfrm>
              <a:off x="5886078" y="5276929"/>
              <a:ext cx="9257" cy="6174"/>
            </a:xfrm>
            <a:custGeom>
              <a:avLst/>
              <a:gdLst>
                <a:gd name="T0" fmla="*/ 0 w 5"/>
                <a:gd name="T1" fmla="*/ 3 h 4"/>
                <a:gd name="T2" fmla="*/ 0 w 5"/>
                <a:gd name="T3" fmla="*/ 2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1 w 5"/>
                <a:gd name="T11" fmla="*/ 2 h 4"/>
                <a:gd name="T12" fmla="*/ 1 w 5"/>
                <a:gd name="T13" fmla="*/ 3 h 4"/>
                <a:gd name="T14" fmla="*/ 1 w 5"/>
                <a:gd name="T15" fmla="*/ 2 h 4"/>
                <a:gd name="T16" fmla="*/ 1 w 5"/>
                <a:gd name="T17" fmla="*/ 3 h 4"/>
                <a:gd name="T18" fmla="*/ 1 w 5"/>
                <a:gd name="T19" fmla="*/ 3 h 4"/>
                <a:gd name="T20" fmla="*/ 1 w 5"/>
                <a:gd name="T21" fmla="*/ 2 h 4"/>
                <a:gd name="T22" fmla="*/ 1 w 5"/>
                <a:gd name="T23" fmla="*/ 2 h 4"/>
                <a:gd name="T24" fmla="*/ 2 w 5"/>
                <a:gd name="T25" fmla="*/ 2 h 4"/>
                <a:gd name="T26" fmla="*/ 2 w 5"/>
                <a:gd name="T27" fmla="*/ 2 h 4"/>
                <a:gd name="T28" fmla="*/ 2 w 5"/>
                <a:gd name="T29" fmla="*/ 2 h 4"/>
                <a:gd name="T30" fmla="*/ 2 w 5"/>
                <a:gd name="T31" fmla="*/ 2 h 4"/>
                <a:gd name="T32" fmla="*/ 2 w 5"/>
                <a:gd name="T33" fmla="*/ 2 h 4"/>
                <a:gd name="T34" fmla="*/ 2 w 5"/>
                <a:gd name="T35" fmla="*/ 3 h 4"/>
                <a:gd name="T36" fmla="*/ 2 w 5"/>
                <a:gd name="T37" fmla="*/ 2 h 4"/>
                <a:gd name="T38" fmla="*/ 2 w 5"/>
                <a:gd name="T39" fmla="*/ 2 h 4"/>
                <a:gd name="T40" fmla="*/ 2 w 5"/>
                <a:gd name="T41" fmla="*/ 2 h 4"/>
                <a:gd name="T42" fmla="*/ 2 w 5"/>
                <a:gd name="T43" fmla="*/ 2 h 4"/>
                <a:gd name="T44" fmla="*/ 2 w 5"/>
                <a:gd name="T45" fmla="*/ 3 h 4"/>
                <a:gd name="T46" fmla="*/ 3 w 5"/>
                <a:gd name="T47" fmla="*/ 2 h 4"/>
                <a:gd name="T48" fmla="*/ 3 w 5"/>
                <a:gd name="T49" fmla="*/ 2 h 4"/>
                <a:gd name="T50" fmla="*/ 3 w 5"/>
                <a:gd name="T51" fmla="*/ 3 h 4"/>
                <a:gd name="T52" fmla="*/ 3 w 5"/>
                <a:gd name="T53" fmla="*/ 2 h 4"/>
                <a:gd name="T54" fmla="*/ 3 w 5"/>
                <a:gd name="T55" fmla="*/ 2 h 4"/>
                <a:gd name="T56" fmla="*/ 3 w 5"/>
                <a:gd name="T57" fmla="*/ 2 h 4"/>
                <a:gd name="T58" fmla="*/ 3 w 5"/>
                <a:gd name="T59" fmla="*/ 2 h 4"/>
                <a:gd name="T60" fmla="*/ 3 w 5"/>
                <a:gd name="T61" fmla="*/ 2 h 4"/>
                <a:gd name="T62" fmla="*/ 3 w 5"/>
                <a:gd name="T63" fmla="*/ 1 h 4"/>
                <a:gd name="T64" fmla="*/ 3 w 5"/>
                <a:gd name="T65" fmla="*/ 1 h 4"/>
                <a:gd name="T66" fmla="*/ 4 w 5"/>
                <a:gd name="T67" fmla="*/ 2 h 4"/>
                <a:gd name="T68" fmla="*/ 4 w 5"/>
                <a:gd name="T69" fmla="*/ 1 h 4"/>
                <a:gd name="T70" fmla="*/ 4 w 5"/>
                <a:gd name="T71" fmla="*/ 1 h 4"/>
                <a:gd name="T72" fmla="*/ 4 w 5"/>
                <a:gd name="T73" fmla="*/ 2 h 4"/>
                <a:gd name="T74" fmla="*/ 4 w 5"/>
                <a:gd name="T75" fmla="*/ 2 h 4"/>
                <a:gd name="T76" fmla="*/ 4 w 5"/>
                <a:gd name="T77" fmla="*/ 2 h 4"/>
                <a:gd name="T78" fmla="*/ 4 w 5"/>
                <a:gd name="T79" fmla="*/ 2 h 4"/>
                <a:gd name="T80" fmla="*/ 4 w 5"/>
                <a:gd name="T81" fmla="*/ 1 h 4"/>
                <a:gd name="T82" fmla="*/ 5 w 5"/>
                <a:gd name="T83" fmla="*/ 1 h 4"/>
                <a:gd name="T84" fmla="*/ 5 w 5"/>
                <a:gd name="T85" fmla="*/ 2 h 4"/>
                <a:gd name="T86" fmla="*/ 5 w 5"/>
                <a:gd name="T87" fmla="*/ 2 h 4"/>
                <a:gd name="T88" fmla="*/ 5 w 5"/>
                <a:gd name="T89" fmla="*/ 1 h 4"/>
                <a:gd name="T90" fmla="*/ 5 w 5"/>
                <a:gd name="T91" fmla="*/ 0 h 4"/>
                <a:gd name="T92" fmla="*/ 5 w 5"/>
                <a:gd name="T93" fmla="*/ 1 h 4"/>
                <a:gd name="T94" fmla="*/ 5 w 5"/>
                <a:gd name="T9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52" name="Freeform 3139"/>
            <p:cNvSpPr>
              <a:spLocks/>
            </p:cNvSpPr>
            <p:nvPr/>
          </p:nvSpPr>
          <p:spPr bwMode="auto">
            <a:xfrm>
              <a:off x="5895335" y="5272813"/>
              <a:ext cx="7405" cy="6174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3 h 4"/>
                <a:gd name="T4" fmla="*/ 1 w 5"/>
                <a:gd name="T5" fmla="*/ 3 h 4"/>
                <a:gd name="T6" fmla="*/ 1 w 5"/>
                <a:gd name="T7" fmla="*/ 3 h 4"/>
                <a:gd name="T8" fmla="*/ 1 w 5"/>
                <a:gd name="T9" fmla="*/ 4 h 4"/>
                <a:gd name="T10" fmla="*/ 1 w 5"/>
                <a:gd name="T11" fmla="*/ 3 h 4"/>
                <a:gd name="T12" fmla="*/ 1 w 5"/>
                <a:gd name="T13" fmla="*/ 2 h 4"/>
                <a:gd name="T14" fmla="*/ 1 w 5"/>
                <a:gd name="T15" fmla="*/ 2 h 4"/>
                <a:gd name="T16" fmla="*/ 1 w 5"/>
                <a:gd name="T17" fmla="*/ 4 h 4"/>
                <a:gd name="T18" fmla="*/ 1 w 5"/>
                <a:gd name="T19" fmla="*/ 4 h 4"/>
                <a:gd name="T20" fmla="*/ 1 w 5"/>
                <a:gd name="T21" fmla="*/ 4 h 4"/>
                <a:gd name="T22" fmla="*/ 2 w 5"/>
                <a:gd name="T23" fmla="*/ 3 h 4"/>
                <a:gd name="T24" fmla="*/ 2 w 5"/>
                <a:gd name="T25" fmla="*/ 3 h 4"/>
                <a:gd name="T26" fmla="*/ 2 w 5"/>
                <a:gd name="T27" fmla="*/ 3 h 4"/>
                <a:gd name="T28" fmla="*/ 2 w 5"/>
                <a:gd name="T29" fmla="*/ 3 h 4"/>
                <a:gd name="T30" fmla="*/ 2 w 5"/>
                <a:gd name="T31" fmla="*/ 3 h 4"/>
                <a:gd name="T32" fmla="*/ 2 w 5"/>
                <a:gd name="T33" fmla="*/ 3 h 4"/>
                <a:gd name="T34" fmla="*/ 2 w 5"/>
                <a:gd name="T35" fmla="*/ 3 h 4"/>
                <a:gd name="T36" fmla="*/ 2 w 5"/>
                <a:gd name="T37" fmla="*/ 2 h 4"/>
                <a:gd name="T38" fmla="*/ 2 w 5"/>
                <a:gd name="T39" fmla="*/ 2 h 4"/>
                <a:gd name="T40" fmla="*/ 2 w 5"/>
                <a:gd name="T41" fmla="*/ 3 h 4"/>
                <a:gd name="T42" fmla="*/ 3 w 5"/>
                <a:gd name="T43" fmla="*/ 2 h 4"/>
                <a:gd name="T44" fmla="*/ 3 w 5"/>
                <a:gd name="T45" fmla="*/ 2 h 4"/>
                <a:gd name="T46" fmla="*/ 3 w 5"/>
                <a:gd name="T47" fmla="*/ 2 h 4"/>
                <a:gd name="T48" fmla="*/ 3 w 5"/>
                <a:gd name="T49" fmla="*/ 2 h 4"/>
                <a:gd name="T50" fmla="*/ 3 w 5"/>
                <a:gd name="T51" fmla="*/ 2 h 4"/>
                <a:gd name="T52" fmla="*/ 3 w 5"/>
                <a:gd name="T53" fmla="*/ 3 h 4"/>
                <a:gd name="T54" fmla="*/ 3 w 5"/>
                <a:gd name="T55" fmla="*/ 2 h 4"/>
                <a:gd name="T56" fmla="*/ 3 w 5"/>
                <a:gd name="T57" fmla="*/ 1 h 4"/>
                <a:gd name="T58" fmla="*/ 3 w 5"/>
                <a:gd name="T59" fmla="*/ 1 h 4"/>
                <a:gd name="T60" fmla="*/ 3 w 5"/>
                <a:gd name="T61" fmla="*/ 2 h 4"/>
                <a:gd name="T62" fmla="*/ 4 w 5"/>
                <a:gd name="T63" fmla="*/ 1 h 4"/>
                <a:gd name="T64" fmla="*/ 4 w 5"/>
                <a:gd name="T65" fmla="*/ 1 h 4"/>
                <a:gd name="T66" fmla="*/ 4 w 5"/>
                <a:gd name="T67" fmla="*/ 2 h 4"/>
                <a:gd name="T68" fmla="*/ 4 w 5"/>
                <a:gd name="T69" fmla="*/ 1 h 4"/>
                <a:gd name="T70" fmla="*/ 4 w 5"/>
                <a:gd name="T71" fmla="*/ 0 h 4"/>
                <a:gd name="T72" fmla="*/ 4 w 5"/>
                <a:gd name="T73" fmla="*/ 0 h 4"/>
                <a:gd name="T74" fmla="*/ 4 w 5"/>
                <a:gd name="T75" fmla="*/ 2 h 4"/>
                <a:gd name="T76" fmla="*/ 4 w 5"/>
                <a:gd name="T77" fmla="*/ 2 h 4"/>
                <a:gd name="T78" fmla="*/ 4 w 5"/>
                <a:gd name="T79" fmla="*/ 2 h 4"/>
                <a:gd name="T80" fmla="*/ 5 w 5"/>
                <a:gd name="T81" fmla="*/ 1 h 4"/>
                <a:gd name="T82" fmla="*/ 5 w 5"/>
                <a:gd name="T83" fmla="*/ 0 h 4"/>
                <a:gd name="T84" fmla="*/ 5 w 5"/>
                <a:gd name="T85" fmla="*/ 0 h 4"/>
                <a:gd name="T86" fmla="*/ 5 w 5"/>
                <a:gd name="T87" fmla="*/ 1 h 4"/>
                <a:gd name="T88" fmla="*/ 5 w 5"/>
                <a:gd name="T89" fmla="*/ 1 h 4"/>
                <a:gd name="T90" fmla="*/ 5 w 5"/>
                <a:gd name="T91" fmla="*/ 1 h 4"/>
                <a:gd name="T92" fmla="*/ 5 w 5"/>
                <a:gd name="T93" fmla="*/ 1 h 4"/>
                <a:gd name="T94" fmla="*/ 5 w 5"/>
                <a:gd name="T9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53" name="Freeform 3140"/>
            <p:cNvSpPr>
              <a:spLocks/>
            </p:cNvSpPr>
            <p:nvPr/>
          </p:nvSpPr>
          <p:spPr bwMode="auto">
            <a:xfrm>
              <a:off x="5902740" y="5266640"/>
              <a:ext cx="7405" cy="8231"/>
            </a:xfrm>
            <a:custGeom>
              <a:avLst/>
              <a:gdLst>
                <a:gd name="T0" fmla="*/ 0 w 5"/>
                <a:gd name="T1" fmla="*/ 3 h 5"/>
                <a:gd name="T2" fmla="*/ 0 w 5"/>
                <a:gd name="T3" fmla="*/ 3 h 5"/>
                <a:gd name="T4" fmla="*/ 0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3 h 5"/>
                <a:gd name="T16" fmla="*/ 1 w 5"/>
                <a:gd name="T17" fmla="*/ 3 h 5"/>
                <a:gd name="T18" fmla="*/ 1 w 5"/>
                <a:gd name="T19" fmla="*/ 3 h 5"/>
                <a:gd name="T20" fmla="*/ 1 w 5"/>
                <a:gd name="T21" fmla="*/ 4 h 5"/>
                <a:gd name="T22" fmla="*/ 1 w 5"/>
                <a:gd name="T23" fmla="*/ 4 h 5"/>
                <a:gd name="T24" fmla="*/ 1 w 5"/>
                <a:gd name="T25" fmla="*/ 4 h 5"/>
                <a:gd name="T26" fmla="*/ 1 w 5"/>
                <a:gd name="T27" fmla="*/ 3 h 5"/>
                <a:gd name="T28" fmla="*/ 1 w 5"/>
                <a:gd name="T29" fmla="*/ 3 h 5"/>
                <a:gd name="T30" fmla="*/ 2 w 5"/>
                <a:gd name="T31" fmla="*/ 5 h 5"/>
                <a:gd name="T32" fmla="*/ 2 w 5"/>
                <a:gd name="T33" fmla="*/ 4 h 5"/>
                <a:gd name="T34" fmla="*/ 2 w 5"/>
                <a:gd name="T35" fmla="*/ 4 h 5"/>
                <a:gd name="T36" fmla="*/ 2 w 5"/>
                <a:gd name="T37" fmla="*/ 4 h 5"/>
                <a:gd name="T38" fmla="*/ 2 w 5"/>
                <a:gd name="T39" fmla="*/ 3 h 5"/>
                <a:gd name="T40" fmla="*/ 2 w 5"/>
                <a:gd name="T41" fmla="*/ 3 h 5"/>
                <a:gd name="T42" fmla="*/ 2 w 5"/>
                <a:gd name="T43" fmla="*/ 2 h 5"/>
                <a:gd name="T44" fmla="*/ 2 w 5"/>
                <a:gd name="T45" fmla="*/ 3 h 5"/>
                <a:gd name="T46" fmla="*/ 2 w 5"/>
                <a:gd name="T47" fmla="*/ 3 h 5"/>
                <a:gd name="T48" fmla="*/ 3 w 5"/>
                <a:gd name="T49" fmla="*/ 2 h 5"/>
                <a:gd name="T50" fmla="*/ 3 w 5"/>
                <a:gd name="T51" fmla="*/ 3 h 5"/>
                <a:gd name="T52" fmla="*/ 3 w 5"/>
                <a:gd name="T53" fmla="*/ 2 h 5"/>
                <a:gd name="T54" fmla="*/ 3 w 5"/>
                <a:gd name="T55" fmla="*/ 1 h 5"/>
                <a:gd name="T56" fmla="*/ 3 w 5"/>
                <a:gd name="T57" fmla="*/ 1 h 5"/>
                <a:gd name="T58" fmla="*/ 3 w 5"/>
                <a:gd name="T59" fmla="*/ 1 h 5"/>
                <a:gd name="T60" fmla="*/ 3 w 5"/>
                <a:gd name="T61" fmla="*/ 0 h 5"/>
                <a:gd name="T62" fmla="*/ 3 w 5"/>
                <a:gd name="T63" fmla="*/ 0 h 5"/>
                <a:gd name="T64" fmla="*/ 3 w 5"/>
                <a:gd name="T65" fmla="*/ 1 h 5"/>
                <a:gd name="T66" fmla="*/ 3 w 5"/>
                <a:gd name="T67" fmla="*/ 1 h 5"/>
                <a:gd name="T68" fmla="*/ 4 w 5"/>
                <a:gd name="T69" fmla="*/ 2 h 5"/>
                <a:gd name="T70" fmla="*/ 4 w 5"/>
                <a:gd name="T71" fmla="*/ 2 h 5"/>
                <a:gd name="T72" fmla="*/ 4 w 5"/>
                <a:gd name="T73" fmla="*/ 1 h 5"/>
                <a:gd name="T74" fmla="*/ 4 w 5"/>
                <a:gd name="T75" fmla="*/ 1 h 5"/>
                <a:gd name="T76" fmla="*/ 4 w 5"/>
                <a:gd name="T77" fmla="*/ 1 h 5"/>
                <a:gd name="T78" fmla="*/ 4 w 5"/>
                <a:gd name="T79" fmla="*/ 1 h 5"/>
                <a:gd name="T80" fmla="*/ 4 w 5"/>
                <a:gd name="T81" fmla="*/ 1 h 5"/>
                <a:gd name="T82" fmla="*/ 4 w 5"/>
                <a:gd name="T83" fmla="*/ 1 h 5"/>
                <a:gd name="T84" fmla="*/ 4 w 5"/>
                <a:gd name="T85" fmla="*/ 1 h 5"/>
                <a:gd name="T86" fmla="*/ 4 w 5"/>
                <a:gd name="T87" fmla="*/ 1 h 5"/>
                <a:gd name="T88" fmla="*/ 5 w 5"/>
                <a:gd name="T89" fmla="*/ 1 h 5"/>
                <a:gd name="T90" fmla="*/ 5 w 5"/>
                <a:gd name="T91" fmla="*/ 0 h 5"/>
                <a:gd name="T92" fmla="*/ 5 w 5"/>
                <a:gd name="T93" fmla="*/ 1 h 5"/>
                <a:gd name="T94" fmla="*/ 5 w 5"/>
                <a:gd name="T9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54" name="Freeform 3141"/>
            <p:cNvSpPr>
              <a:spLocks/>
            </p:cNvSpPr>
            <p:nvPr/>
          </p:nvSpPr>
          <p:spPr bwMode="auto">
            <a:xfrm>
              <a:off x="5910145" y="5260466"/>
              <a:ext cx="7405" cy="8231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4 h 5"/>
                <a:gd name="T4" fmla="*/ 0 w 5"/>
                <a:gd name="T5" fmla="*/ 3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3 h 5"/>
                <a:gd name="T16" fmla="*/ 1 w 5"/>
                <a:gd name="T17" fmla="*/ 2 h 5"/>
                <a:gd name="T18" fmla="*/ 1 w 5"/>
                <a:gd name="T19" fmla="*/ 2 h 5"/>
                <a:gd name="T20" fmla="*/ 1 w 5"/>
                <a:gd name="T21" fmla="*/ 2 h 5"/>
                <a:gd name="T22" fmla="*/ 1 w 5"/>
                <a:gd name="T23" fmla="*/ 2 h 5"/>
                <a:gd name="T24" fmla="*/ 1 w 5"/>
                <a:gd name="T25" fmla="*/ 3 h 5"/>
                <a:gd name="T26" fmla="*/ 1 w 5"/>
                <a:gd name="T27" fmla="*/ 3 h 5"/>
                <a:gd name="T28" fmla="*/ 2 w 5"/>
                <a:gd name="T29" fmla="*/ 3 h 5"/>
                <a:gd name="T30" fmla="*/ 2 w 5"/>
                <a:gd name="T31" fmla="*/ 3 h 5"/>
                <a:gd name="T32" fmla="*/ 2 w 5"/>
                <a:gd name="T33" fmla="*/ 3 h 5"/>
                <a:gd name="T34" fmla="*/ 2 w 5"/>
                <a:gd name="T35" fmla="*/ 3 h 5"/>
                <a:gd name="T36" fmla="*/ 2 w 5"/>
                <a:gd name="T37" fmla="*/ 2 h 5"/>
                <a:gd name="T38" fmla="*/ 2 w 5"/>
                <a:gd name="T39" fmla="*/ 2 h 5"/>
                <a:gd name="T40" fmla="*/ 2 w 5"/>
                <a:gd name="T41" fmla="*/ 2 h 5"/>
                <a:gd name="T42" fmla="*/ 2 w 5"/>
                <a:gd name="T43" fmla="*/ 2 h 5"/>
                <a:gd name="T44" fmla="*/ 2 w 5"/>
                <a:gd name="T45" fmla="*/ 2 h 5"/>
                <a:gd name="T46" fmla="*/ 2 w 5"/>
                <a:gd name="T47" fmla="*/ 2 h 5"/>
                <a:gd name="T48" fmla="*/ 3 w 5"/>
                <a:gd name="T49" fmla="*/ 1 h 5"/>
                <a:gd name="T50" fmla="*/ 3 w 5"/>
                <a:gd name="T51" fmla="*/ 2 h 5"/>
                <a:gd name="T52" fmla="*/ 3 w 5"/>
                <a:gd name="T53" fmla="*/ 1 h 5"/>
                <a:gd name="T54" fmla="*/ 3 w 5"/>
                <a:gd name="T55" fmla="*/ 1 h 5"/>
                <a:gd name="T56" fmla="*/ 3 w 5"/>
                <a:gd name="T57" fmla="*/ 1 h 5"/>
                <a:gd name="T58" fmla="*/ 3 w 5"/>
                <a:gd name="T59" fmla="*/ 1 h 5"/>
                <a:gd name="T60" fmla="*/ 3 w 5"/>
                <a:gd name="T61" fmla="*/ 1 h 5"/>
                <a:gd name="T62" fmla="*/ 3 w 5"/>
                <a:gd name="T63" fmla="*/ 1 h 5"/>
                <a:gd name="T64" fmla="*/ 3 w 5"/>
                <a:gd name="T65" fmla="*/ 1 h 5"/>
                <a:gd name="T66" fmla="*/ 4 w 5"/>
                <a:gd name="T67" fmla="*/ 0 h 5"/>
                <a:gd name="T68" fmla="*/ 4 w 5"/>
                <a:gd name="T69" fmla="*/ 0 h 5"/>
                <a:gd name="T70" fmla="*/ 4 w 5"/>
                <a:gd name="T71" fmla="*/ 0 h 5"/>
                <a:gd name="T72" fmla="*/ 4 w 5"/>
                <a:gd name="T73" fmla="*/ 2 h 5"/>
                <a:gd name="T74" fmla="*/ 4 w 5"/>
                <a:gd name="T75" fmla="*/ 2 h 5"/>
                <a:gd name="T76" fmla="*/ 4 w 5"/>
                <a:gd name="T77" fmla="*/ 1 h 5"/>
                <a:gd name="T78" fmla="*/ 4 w 5"/>
                <a:gd name="T79" fmla="*/ 1 h 5"/>
                <a:gd name="T80" fmla="*/ 4 w 5"/>
                <a:gd name="T81" fmla="*/ 1 h 5"/>
                <a:gd name="T82" fmla="*/ 4 w 5"/>
                <a:gd name="T83" fmla="*/ 0 h 5"/>
                <a:gd name="T84" fmla="*/ 4 w 5"/>
                <a:gd name="T85" fmla="*/ 1 h 5"/>
                <a:gd name="T86" fmla="*/ 4 w 5"/>
                <a:gd name="T87" fmla="*/ 1 h 5"/>
                <a:gd name="T88" fmla="*/ 5 w 5"/>
                <a:gd name="T89" fmla="*/ 2 h 5"/>
                <a:gd name="T90" fmla="*/ 5 w 5"/>
                <a:gd name="T91" fmla="*/ 2 h 5"/>
                <a:gd name="T92" fmla="*/ 5 w 5"/>
                <a:gd name="T93" fmla="*/ 0 h 5"/>
                <a:gd name="T94" fmla="*/ 5 w 5"/>
                <a:gd name="T9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55" name="Freeform 3142"/>
            <p:cNvSpPr>
              <a:spLocks/>
            </p:cNvSpPr>
            <p:nvPr/>
          </p:nvSpPr>
          <p:spPr bwMode="auto">
            <a:xfrm>
              <a:off x="5917550" y="5252235"/>
              <a:ext cx="9256" cy="8231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  <a:gd name="T4" fmla="*/ 0 w 5"/>
                <a:gd name="T5" fmla="*/ 6 h 6"/>
                <a:gd name="T6" fmla="*/ 0 w 5"/>
                <a:gd name="T7" fmla="*/ 5 h 6"/>
                <a:gd name="T8" fmla="*/ 0 w 5"/>
                <a:gd name="T9" fmla="*/ 5 h 6"/>
                <a:gd name="T10" fmla="*/ 0 w 5"/>
                <a:gd name="T11" fmla="*/ 6 h 6"/>
                <a:gd name="T12" fmla="*/ 1 w 5"/>
                <a:gd name="T13" fmla="*/ 6 h 6"/>
                <a:gd name="T14" fmla="*/ 1 w 5"/>
                <a:gd name="T15" fmla="*/ 5 h 6"/>
                <a:gd name="T16" fmla="*/ 1 w 5"/>
                <a:gd name="T17" fmla="*/ 6 h 6"/>
                <a:gd name="T18" fmla="*/ 1 w 5"/>
                <a:gd name="T19" fmla="*/ 5 h 6"/>
                <a:gd name="T20" fmla="*/ 1 w 5"/>
                <a:gd name="T21" fmla="*/ 5 h 6"/>
                <a:gd name="T22" fmla="*/ 1 w 5"/>
                <a:gd name="T23" fmla="*/ 4 h 6"/>
                <a:gd name="T24" fmla="*/ 1 w 5"/>
                <a:gd name="T25" fmla="*/ 4 h 6"/>
                <a:gd name="T26" fmla="*/ 2 w 5"/>
                <a:gd name="T27" fmla="*/ 4 h 6"/>
                <a:gd name="T28" fmla="*/ 2 w 5"/>
                <a:gd name="T29" fmla="*/ 4 h 6"/>
                <a:gd name="T30" fmla="*/ 2 w 5"/>
                <a:gd name="T31" fmla="*/ 4 h 6"/>
                <a:gd name="T32" fmla="*/ 2 w 5"/>
                <a:gd name="T33" fmla="*/ 4 h 6"/>
                <a:gd name="T34" fmla="*/ 2 w 5"/>
                <a:gd name="T35" fmla="*/ 4 h 6"/>
                <a:gd name="T36" fmla="*/ 2 w 5"/>
                <a:gd name="T37" fmla="*/ 4 h 6"/>
                <a:gd name="T38" fmla="*/ 2 w 5"/>
                <a:gd name="T39" fmla="*/ 3 h 6"/>
                <a:gd name="T40" fmla="*/ 2 w 5"/>
                <a:gd name="T41" fmla="*/ 3 h 6"/>
                <a:gd name="T42" fmla="*/ 2 w 5"/>
                <a:gd name="T43" fmla="*/ 5 h 6"/>
                <a:gd name="T44" fmla="*/ 2 w 5"/>
                <a:gd name="T45" fmla="*/ 4 h 6"/>
                <a:gd name="T46" fmla="*/ 3 w 5"/>
                <a:gd name="T47" fmla="*/ 4 h 6"/>
                <a:gd name="T48" fmla="*/ 3 w 5"/>
                <a:gd name="T49" fmla="*/ 4 h 6"/>
                <a:gd name="T50" fmla="*/ 3 w 5"/>
                <a:gd name="T51" fmla="*/ 3 h 6"/>
                <a:gd name="T52" fmla="*/ 3 w 5"/>
                <a:gd name="T53" fmla="*/ 3 h 6"/>
                <a:gd name="T54" fmla="*/ 3 w 5"/>
                <a:gd name="T55" fmla="*/ 3 h 6"/>
                <a:gd name="T56" fmla="*/ 3 w 5"/>
                <a:gd name="T57" fmla="*/ 4 h 6"/>
                <a:gd name="T58" fmla="*/ 3 w 5"/>
                <a:gd name="T59" fmla="*/ 4 h 6"/>
                <a:gd name="T60" fmla="*/ 3 w 5"/>
                <a:gd name="T61" fmla="*/ 4 h 6"/>
                <a:gd name="T62" fmla="*/ 3 w 5"/>
                <a:gd name="T63" fmla="*/ 3 h 6"/>
                <a:gd name="T64" fmla="*/ 3 w 5"/>
                <a:gd name="T65" fmla="*/ 3 h 6"/>
                <a:gd name="T66" fmla="*/ 3 w 5"/>
                <a:gd name="T67" fmla="*/ 3 h 6"/>
                <a:gd name="T68" fmla="*/ 4 w 5"/>
                <a:gd name="T69" fmla="*/ 3 h 6"/>
                <a:gd name="T70" fmla="*/ 4 w 5"/>
                <a:gd name="T71" fmla="*/ 3 h 6"/>
                <a:gd name="T72" fmla="*/ 4 w 5"/>
                <a:gd name="T73" fmla="*/ 3 h 6"/>
                <a:gd name="T74" fmla="*/ 4 w 5"/>
                <a:gd name="T75" fmla="*/ 1 h 6"/>
                <a:gd name="T76" fmla="*/ 4 w 5"/>
                <a:gd name="T77" fmla="*/ 0 h 6"/>
                <a:gd name="T78" fmla="*/ 4 w 5"/>
                <a:gd name="T79" fmla="*/ 0 h 6"/>
                <a:gd name="T80" fmla="*/ 4 w 5"/>
                <a:gd name="T81" fmla="*/ 1 h 6"/>
                <a:gd name="T82" fmla="*/ 4 w 5"/>
                <a:gd name="T83" fmla="*/ 1 h 6"/>
                <a:gd name="T84" fmla="*/ 5 w 5"/>
                <a:gd name="T85" fmla="*/ 1 h 6"/>
                <a:gd name="T86" fmla="*/ 5 w 5"/>
                <a:gd name="T87" fmla="*/ 1 h 6"/>
                <a:gd name="T88" fmla="*/ 5 w 5"/>
                <a:gd name="T89" fmla="*/ 1 h 6"/>
                <a:gd name="T90" fmla="*/ 5 w 5"/>
                <a:gd name="T91" fmla="*/ 1 h 6"/>
                <a:gd name="T92" fmla="*/ 5 w 5"/>
                <a:gd name="T93" fmla="*/ 2 h 6"/>
                <a:gd name="T94" fmla="*/ 5 w 5"/>
                <a:gd name="T95" fmla="*/ 1 h 6"/>
                <a:gd name="T96" fmla="*/ 5 w 5"/>
                <a:gd name="T9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56" name="Freeform 3143"/>
            <p:cNvSpPr>
              <a:spLocks/>
            </p:cNvSpPr>
            <p:nvPr/>
          </p:nvSpPr>
          <p:spPr bwMode="auto">
            <a:xfrm>
              <a:off x="5926806" y="5246062"/>
              <a:ext cx="7405" cy="8231"/>
            </a:xfrm>
            <a:custGeom>
              <a:avLst/>
              <a:gdLst>
                <a:gd name="T0" fmla="*/ 0 w 5"/>
                <a:gd name="T1" fmla="*/ 5 h 6"/>
                <a:gd name="T2" fmla="*/ 0 w 5"/>
                <a:gd name="T3" fmla="*/ 5 h 6"/>
                <a:gd name="T4" fmla="*/ 0 w 5"/>
                <a:gd name="T5" fmla="*/ 5 h 6"/>
                <a:gd name="T6" fmla="*/ 0 w 5"/>
                <a:gd name="T7" fmla="*/ 5 h 6"/>
                <a:gd name="T8" fmla="*/ 0 w 5"/>
                <a:gd name="T9" fmla="*/ 6 h 6"/>
                <a:gd name="T10" fmla="*/ 0 w 5"/>
                <a:gd name="T11" fmla="*/ 6 h 6"/>
                <a:gd name="T12" fmla="*/ 1 w 5"/>
                <a:gd name="T13" fmla="*/ 5 h 6"/>
                <a:gd name="T14" fmla="*/ 1 w 5"/>
                <a:gd name="T15" fmla="*/ 4 h 6"/>
                <a:gd name="T16" fmla="*/ 1 w 5"/>
                <a:gd name="T17" fmla="*/ 4 h 6"/>
                <a:gd name="T18" fmla="*/ 1 w 5"/>
                <a:gd name="T19" fmla="*/ 3 h 6"/>
                <a:gd name="T20" fmla="*/ 1 w 5"/>
                <a:gd name="T21" fmla="*/ 3 h 6"/>
                <a:gd name="T22" fmla="*/ 1 w 5"/>
                <a:gd name="T23" fmla="*/ 3 h 6"/>
                <a:gd name="T24" fmla="*/ 1 w 5"/>
                <a:gd name="T25" fmla="*/ 4 h 6"/>
                <a:gd name="T26" fmla="*/ 1 w 5"/>
                <a:gd name="T27" fmla="*/ 4 h 6"/>
                <a:gd name="T28" fmla="*/ 1 w 5"/>
                <a:gd name="T29" fmla="*/ 5 h 6"/>
                <a:gd name="T30" fmla="*/ 1 w 5"/>
                <a:gd name="T31" fmla="*/ 5 h 6"/>
                <a:gd name="T32" fmla="*/ 2 w 5"/>
                <a:gd name="T33" fmla="*/ 5 h 6"/>
                <a:gd name="T34" fmla="*/ 2 w 5"/>
                <a:gd name="T35" fmla="*/ 5 h 6"/>
                <a:gd name="T36" fmla="*/ 2 w 5"/>
                <a:gd name="T37" fmla="*/ 4 h 6"/>
                <a:gd name="T38" fmla="*/ 2 w 5"/>
                <a:gd name="T39" fmla="*/ 4 h 6"/>
                <a:gd name="T40" fmla="*/ 2 w 5"/>
                <a:gd name="T41" fmla="*/ 3 h 6"/>
                <a:gd name="T42" fmla="*/ 2 w 5"/>
                <a:gd name="T43" fmla="*/ 3 h 6"/>
                <a:gd name="T44" fmla="*/ 2 w 5"/>
                <a:gd name="T45" fmla="*/ 2 h 6"/>
                <a:gd name="T46" fmla="*/ 3 w 5"/>
                <a:gd name="T47" fmla="*/ 2 h 6"/>
                <a:gd name="T48" fmla="*/ 3 w 5"/>
                <a:gd name="T49" fmla="*/ 2 h 6"/>
                <a:gd name="T50" fmla="*/ 3 w 5"/>
                <a:gd name="T51" fmla="*/ 2 h 6"/>
                <a:gd name="T52" fmla="*/ 3 w 5"/>
                <a:gd name="T53" fmla="*/ 1 h 6"/>
                <a:gd name="T54" fmla="*/ 3 w 5"/>
                <a:gd name="T55" fmla="*/ 2 h 6"/>
                <a:gd name="T56" fmla="*/ 3 w 5"/>
                <a:gd name="T57" fmla="*/ 2 h 6"/>
                <a:gd name="T58" fmla="*/ 3 w 5"/>
                <a:gd name="T59" fmla="*/ 1 h 6"/>
                <a:gd name="T60" fmla="*/ 3 w 5"/>
                <a:gd name="T61" fmla="*/ 2 h 6"/>
                <a:gd name="T62" fmla="*/ 3 w 5"/>
                <a:gd name="T63" fmla="*/ 2 h 6"/>
                <a:gd name="T64" fmla="*/ 3 w 5"/>
                <a:gd name="T65" fmla="*/ 1 h 6"/>
                <a:gd name="T66" fmla="*/ 3 w 5"/>
                <a:gd name="T67" fmla="*/ 1 h 6"/>
                <a:gd name="T68" fmla="*/ 3 w 5"/>
                <a:gd name="T69" fmla="*/ 1 h 6"/>
                <a:gd name="T70" fmla="*/ 4 w 5"/>
                <a:gd name="T71" fmla="*/ 2 h 6"/>
                <a:gd name="T72" fmla="*/ 4 w 5"/>
                <a:gd name="T73" fmla="*/ 2 h 6"/>
                <a:gd name="T74" fmla="*/ 4 w 5"/>
                <a:gd name="T75" fmla="*/ 3 h 6"/>
                <a:gd name="T76" fmla="*/ 4 w 5"/>
                <a:gd name="T77" fmla="*/ 3 h 6"/>
                <a:gd name="T78" fmla="*/ 4 w 5"/>
                <a:gd name="T79" fmla="*/ 1 h 6"/>
                <a:gd name="T80" fmla="*/ 4 w 5"/>
                <a:gd name="T81" fmla="*/ 1 h 6"/>
                <a:gd name="T82" fmla="*/ 4 w 5"/>
                <a:gd name="T83" fmla="*/ 1 h 6"/>
                <a:gd name="T84" fmla="*/ 4 w 5"/>
                <a:gd name="T85" fmla="*/ 1 h 6"/>
                <a:gd name="T86" fmla="*/ 4 w 5"/>
                <a:gd name="T87" fmla="*/ 1 h 6"/>
                <a:gd name="T88" fmla="*/ 5 w 5"/>
                <a:gd name="T89" fmla="*/ 0 h 6"/>
                <a:gd name="T90" fmla="*/ 5 w 5"/>
                <a:gd name="T91" fmla="*/ 0 h 6"/>
                <a:gd name="T92" fmla="*/ 5 w 5"/>
                <a:gd name="T93" fmla="*/ 1 h 6"/>
                <a:gd name="T94" fmla="*/ 5 w 5"/>
                <a:gd name="T9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57" name="Freeform 3144"/>
            <p:cNvSpPr>
              <a:spLocks/>
            </p:cNvSpPr>
            <p:nvPr/>
          </p:nvSpPr>
          <p:spPr bwMode="auto">
            <a:xfrm>
              <a:off x="5934211" y="5235772"/>
              <a:ext cx="7405" cy="10290"/>
            </a:xfrm>
            <a:custGeom>
              <a:avLst/>
              <a:gdLst>
                <a:gd name="T0" fmla="*/ 0 w 5"/>
                <a:gd name="T1" fmla="*/ 7 h 7"/>
                <a:gd name="T2" fmla="*/ 0 w 5"/>
                <a:gd name="T3" fmla="*/ 7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6 h 7"/>
                <a:gd name="T10" fmla="*/ 0 w 5"/>
                <a:gd name="T11" fmla="*/ 6 h 7"/>
                <a:gd name="T12" fmla="*/ 0 w 5"/>
                <a:gd name="T13" fmla="*/ 6 h 7"/>
                <a:gd name="T14" fmla="*/ 1 w 5"/>
                <a:gd name="T15" fmla="*/ 6 h 7"/>
                <a:gd name="T16" fmla="*/ 1 w 5"/>
                <a:gd name="T17" fmla="*/ 6 h 7"/>
                <a:gd name="T18" fmla="*/ 1 w 5"/>
                <a:gd name="T19" fmla="*/ 6 h 7"/>
                <a:gd name="T20" fmla="*/ 1 w 5"/>
                <a:gd name="T21" fmla="*/ 5 h 7"/>
                <a:gd name="T22" fmla="*/ 1 w 5"/>
                <a:gd name="T23" fmla="*/ 5 h 7"/>
                <a:gd name="T24" fmla="*/ 1 w 5"/>
                <a:gd name="T25" fmla="*/ 5 h 7"/>
                <a:gd name="T26" fmla="*/ 1 w 5"/>
                <a:gd name="T27" fmla="*/ 6 h 7"/>
                <a:gd name="T28" fmla="*/ 1 w 5"/>
                <a:gd name="T29" fmla="*/ 4 h 7"/>
                <a:gd name="T30" fmla="*/ 1 w 5"/>
                <a:gd name="T31" fmla="*/ 4 h 7"/>
                <a:gd name="T32" fmla="*/ 2 w 5"/>
                <a:gd name="T33" fmla="*/ 4 h 7"/>
                <a:gd name="T34" fmla="*/ 2 w 5"/>
                <a:gd name="T35" fmla="*/ 4 h 7"/>
                <a:gd name="T36" fmla="*/ 2 w 5"/>
                <a:gd name="T37" fmla="*/ 4 h 7"/>
                <a:gd name="T38" fmla="*/ 2 w 5"/>
                <a:gd name="T39" fmla="*/ 5 h 7"/>
                <a:gd name="T40" fmla="*/ 2 w 5"/>
                <a:gd name="T41" fmla="*/ 5 h 7"/>
                <a:gd name="T42" fmla="*/ 2 w 5"/>
                <a:gd name="T43" fmla="*/ 5 h 7"/>
                <a:gd name="T44" fmla="*/ 2 w 5"/>
                <a:gd name="T45" fmla="*/ 5 h 7"/>
                <a:gd name="T46" fmla="*/ 2 w 5"/>
                <a:gd name="T47" fmla="*/ 5 h 7"/>
                <a:gd name="T48" fmla="*/ 2 w 5"/>
                <a:gd name="T49" fmla="*/ 5 h 7"/>
                <a:gd name="T50" fmla="*/ 2 w 5"/>
                <a:gd name="T51" fmla="*/ 5 h 7"/>
                <a:gd name="T52" fmla="*/ 3 w 5"/>
                <a:gd name="T53" fmla="*/ 4 h 7"/>
                <a:gd name="T54" fmla="*/ 3 w 5"/>
                <a:gd name="T55" fmla="*/ 5 h 7"/>
                <a:gd name="T56" fmla="*/ 3 w 5"/>
                <a:gd name="T57" fmla="*/ 3 h 7"/>
                <a:gd name="T58" fmla="*/ 3 w 5"/>
                <a:gd name="T59" fmla="*/ 3 h 7"/>
                <a:gd name="T60" fmla="*/ 3 w 5"/>
                <a:gd name="T61" fmla="*/ 4 h 7"/>
                <a:gd name="T62" fmla="*/ 3 w 5"/>
                <a:gd name="T63" fmla="*/ 4 h 7"/>
                <a:gd name="T64" fmla="*/ 3 w 5"/>
                <a:gd name="T65" fmla="*/ 5 h 7"/>
                <a:gd name="T66" fmla="*/ 3 w 5"/>
                <a:gd name="T67" fmla="*/ 4 h 7"/>
                <a:gd name="T68" fmla="*/ 3 w 5"/>
                <a:gd name="T69" fmla="*/ 4 h 7"/>
                <a:gd name="T70" fmla="*/ 3 w 5"/>
                <a:gd name="T71" fmla="*/ 4 h 7"/>
                <a:gd name="T72" fmla="*/ 4 w 5"/>
                <a:gd name="T73" fmla="*/ 3 h 7"/>
                <a:gd name="T74" fmla="*/ 4 w 5"/>
                <a:gd name="T75" fmla="*/ 2 h 7"/>
                <a:gd name="T76" fmla="*/ 4 w 5"/>
                <a:gd name="T77" fmla="*/ 2 h 7"/>
                <a:gd name="T78" fmla="*/ 4 w 5"/>
                <a:gd name="T79" fmla="*/ 3 h 7"/>
                <a:gd name="T80" fmla="*/ 4 w 5"/>
                <a:gd name="T81" fmla="*/ 3 h 7"/>
                <a:gd name="T82" fmla="*/ 4 w 5"/>
                <a:gd name="T83" fmla="*/ 2 h 7"/>
                <a:gd name="T84" fmla="*/ 4 w 5"/>
                <a:gd name="T85" fmla="*/ 2 h 7"/>
                <a:gd name="T86" fmla="*/ 5 w 5"/>
                <a:gd name="T87" fmla="*/ 0 h 7"/>
                <a:gd name="T88" fmla="*/ 5 w 5"/>
                <a:gd name="T89" fmla="*/ 0 h 7"/>
                <a:gd name="T90" fmla="*/ 5 w 5"/>
                <a:gd name="T91" fmla="*/ 0 h 7"/>
                <a:gd name="T92" fmla="*/ 5 w 5"/>
                <a:gd name="T93" fmla="*/ 0 h 7"/>
                <a:gd name="T94" fmla="*/ 5 w 5"/>
                <a:gd name="T9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58" name="Freeform 3145"/>
            <p:cNvSpPr>
              <a:spLocks/>
            </p:cNvSpPr>
            <p:nvPr/>
          </p:nvSpPr>
          <p:spPr bwMode="auto">
            <a:xfrm>
              <a:off x="5941616" y="5227541"/>
              <a:ext cx="9257" cy="12347"/>
            </a:xfrm>
            <a:custGeom>
              <a:avLst/>
              <a:gdLst>
                <a:gd name="T0" fmla="*/ 0 w 5"/>
                <a:gd name="T1" fmla="*/ 5 h 7"/>
                <a:gd name="T2" fmla="*/ 0 w 5"/>
                <a:gd name="T3" fmla="*/ 5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6 h 7"/>
                <a:gd name="T10" fmla="*/ 1 w 5"/>
                <a:gd name="T11" fmla="*/ 4 h 7"/>
                <a:gd name="T12" fmla="*/ 1 w 5"/>
                <a:gd name="T13" fmla="*/ 4 h 7"/>
                <a:gd name="T14" fmla="*/ 1 w 5"/>
                <a:gd name="T15" fmla="*/ 4 h 7"/>
                <a:gd name="T16" fmla="*/ 1 w 5"/>
                <a:gd name="T17" fmla="*/ 6 h 7"/>
                <a:gd name="T18" fmla="*/ 1 w 5"/>
                <a:gd name="T19" fmla="*/ 5 h 7"/>
                <a:gd name="T20" fmla="*/ 1 w 5"/>
                <a:gd name="T21" fmla="*/ 5 h 7"/>
                <a:gd name="T22" fmla="*/ 1 w 5"/>
                <a:gd name="T23" fmla="*/ 5 h 7"/>
                <a:gd name="T24" fmla="*/ 1 w 5"/>
                <a:gd name="T25" fmla="*/ 4 h 7"/>
                <a:gd name="T26" fmla="*/ 1 w 5"/>
                <a:gd name="T27" fmla="*/ 4 h 7"/>
                <a:gd name="T28" fmla="*/ 1 w 5"/>
                <a:gd name="T29" fmla="*/ 4 h 7"/>
                <a:gd name="T30" fmla="*/ 2 w 5"/>
                <a:gd name="T31" fmla="*/ 4 h 7"/>
                <a:gd name="T32" fmla="*/ 2 w 5"/>
                <a:gd name="T33" fmla="*/ 4 h 7"/>
                <a:gd name="T34" fmla="*/ 2 w 5"/>
                <a:gd name="T35" fmla="*/ 5 h 7"/>
                <a:gd name="T36" fmla="*/ 2 w 5"/>
                <a:gd name="T37" fmla="*/ 4 h 7"/>
                <a:gd name="T38" fmla="*/ 2 w 5"/>
                <a:gd name="T39" fmla="*/ 5 h 7"/>
                <a:gd name="T40" fmla="*/ 2 w 5"/>
                <a:gd name="T41" fmla="*/ 5 h 7"/>
                <a:gd name="T42" fmla="*/ 2 w 5"/>
                <a:gd name="T43" fmla="*/ 4 h 7"/>
                <a:gd name="T44" fmla="*/ 2 w 5"/>
                <a:gd name="T45" fmla="*/ 4 h 7"/>
                <a:gd name="T46" fmla="*/ 2 w 5"/>
                <a:gd name="T47" fmla="*/ 4 h 7"/>
                <a:gd name="T48" fmla="*/ 2 w 5"/>
                <a:gd name="T49" fmla="*/ 3 h 7"/>
                <a:gd name="T50" fmla="*/ 2 w 5"/>
                <a:gd name="T51" fmla="*/ 3 h 7"/>
                <a:gd name="T52" fmla="*/ 2 w 5"/>
                <a:gd name="T53" fmla="*/ 3 h 7"/>
                <a:gd name="T54" fmla="*/ 3 w 5"/>
                <a:gd name="T55" fmla="*/ 2 h 7"/>
                <a:gd name="T56" fmla="*/ 3 w 5"/>
                <a:gd name="T57" fmla="*/ 3 h 7"/>
                <a:gd name="T58" fmla="*/ 3 w 5"/>
                <a:gd name="T59" fmla="*/ 3 h 7"/>
                <a:gd name="T60" fmla="*/ 3 w 5"/>
                <a:gd name="T61" fmla="*/ 4 h 7"/>
                <a:gd name="T62" fmla="*/ 3 w 5"/>
                <a:gd name="T63" fmla="*/ 3 h 7"/>
                <a:gd name="T64" fmla="*/ 3 w 5"/>
                <a:gd name="T65" fmla="*/ 2 h 7"/>
                <a:gd name="T66" fmla="*/ 3 w 5"/>
                <a:gd name="T67" fmla="*/ 2 h 7"/>
                <a:gd name="T68" fmla="*/ 3 w 5"/>
                <a:gd name="T69" fmla="*/ 2 h 7"/>
                <a:gd name="T70" fmla="*/ 4 w 5"/>
                <a:gd name="T71" fmla="*/ 2 h 7"/>
                <a:gd name="T72" fmla="*/ 4 w 5"/>
                <a:gd name="T73" fmla="*/ 2 h 7"/>
                <a:gd name="T74" fmla="*/ 4 w 5"/>
                <a:gd name="T75" fmla="*/ 2 h 7"/>
                <a:gd name="T76" fmla="*/ 4 w 5"/>
                <a:gd name="T77" fmla="*/ 2 h 7"/>
                <a:gd name="T78" fmla="*/ 4 w 5"/>
                <a:gd name="T79" fmla="*/ 2 h 7"/>
                <a:gd name="T80" fmla="*/ 4 w 5"/>
                <a:gd name="T81" fmla="*/ 1 h 7"/>
                <a:gd name="T82" fmla="*/ 4 w 5"/>
                <a:gd name="T83" fmla="*/ 3 h 7"/>
                <a:gd name="T84" fmla="*/ 4 w 5"/>
                <a:gd name="T85" fmla="*/ 3 h 7"/>
                <a:gd name="T86" fmla="*/ 4 w 5"/>
                <a:gd name="T87" fmla="*/ 2 h 7"/>
                <a:gd name="T88" fmla="*/ 5 w 5"/>
                <a:gd name="T89" fmla="*/ 2 h 7"/>
                <a:gd name="T90" fmla="*/ 5 w 5"/>
                <a:gd name="T91" fmla="*/ 2 h 7"/>
                <a:gd name="T92" fmla="*/ 5 w 5"/>
                <a:gd name="T93" fmla="*/ 2 h 7"/>
                <a:gd name="T94" fmla="*/ 5 w 5"/>
                <a:gd name="T95" fmla="*/ 0 h 7"/>
                <a:gd name="T96" fmla="*/ 5 w 5"/>
                <a:gd name="T9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59" name="Freeform 3146"/>
            <p:cNvSpPr>
              <a:spLocks/>
            </p:cNvSpPr>
            <p:nvPr/>
          </p:nvSpPr>
          <p:spPr bwMode="auto">
            <a:xfrm>
              <a:off x="5950873" y="5219309"/>
              <a:ext cx="7405" cy="10290"/>
            </a:xfrm>
            <a:custGeom>
              <a:avLst/>
              <a:gdLst>
                <a:gd name="T0" fmla="*/ 0 w 5"/>
                <a:gd name="T1" fmla="*/ 6 h 7"/>
                <a:gd name="T2" fmla="*/ 0 w 5"/>
                <a:gd name="T3" fmla="*/ 6 h 7"/>
                <a:gd name="T4" fmla="*/ 0 w 5"/>
                <a:gd name="T5" fmla="*/ 7 h 7"/>
                <a:gd name="T6" fmla="*/ 0 w 5"/>
                <a:gd name="T7" fmla="*/ 6 h 7"/>
                <a:gd name="T8" fmla="*/ 0 w 5"/>
                <a:gd name="T9" fmla="*/ 6 h 7"/>
                <a:gd name="T10" fmla="*/ 0 w 5"/>
                <a:gd name="T11" fmla="*/ 5 h 7"/>
                <a:gd name="T12" fmla="*/ 1 w 5"/>
                <a:gd name="T13" fmla="*/ 6 h 7"/>
                <a:gd name="T14" fmla="*/ 1 w 5"/>
                <a:gd name="T15" fmla="*/ 6 h 7"/>
                <a:gd name="T16" fmla="*/ 1 w 5"/>
                <a:gd name="T17" fmla="*/ 5 h 7"/>
                <a:gd name="T18" fmla="*/ 1 w 5"/>
                <a:gd name="T19" fmla="*/ 6 h 7"/>
                <a:gd name="T20" fmla="*/ 1 w 5"/>
                <a:gd name="T21" fmla="*/ 5 h 7"/>
                <a:gd name="T22" fmla="*/ 1 w 5"/>
                <a:gd name="T23" fmla="*/ 6 h 7"/>
                <a:gd name="T24" fmla="*/ 1 w 5"/>
                <a:gd name="T25" fmla="*/ 5 h 7"/>
                <a:gd name="T26" fmla="*/ 1 w 5"/>
                <a:gd name="T27" fmla="*/ 5 h 7"/>
                <a:gd name="T28" fmla="*/ 1 w 5"/>
                <a:gd name="T29" fmla="*/ 5 h 7"/>
                <a:gd name="T30" fmla="*/ 2 w 5"/>
                <a:gd name="T31" fmla="*/ 5 h 7"/>
                <a:gd name="T32" fmla="*/ 2 w 5"/>
                <a:gd name="T33" fmla="*/ 5 h 7"/>
                <a:gd name="T34" fmla="*/ 2 w 5"/>
                <a:gd name="T35" fmla="*/ 5 h 7"/>
                <a:gd name="T36" fmla="*/ 2 w 5"/>
                <a:gd name="T37" fmla="*/ 4 h 7"/>
                <a:gd name="T38" fmla="*/ 2 w 5"/>
                <a:gd name="T39" fmla="*/ 3 h 7"/>
                <a:gd name="T40" fmla="*/ 2 w 5"/>
                <a:gd name="T41" fmla="*/ 4 h 7"/>
                <a:gd name="T42" fmla="*/ 2 w 5"/>
                <a:gd name="T43" fmla="*/ 4 h 7"/>
                <a:gd name="T44" fmla="*/ 2 w 5"/>
                <a:gd name="T45" fmla="*/ 4 h 7"/>
                <a:gd name="T46" fmla="*/ 2 w 5"/>
                <a:gd name="T47" fmla="*/ 3 h 7"/>
                <a:gd name="T48" fmla="*/ 3 w 5"/>
                <a:gd name="T49" fmla="*/ 2 h 7"/>
                <a:gd name="T50" fmla="*/ 3 w 5"/>
                <a:gd name="T51" fmla="*/ 2 h 7"/>
                <a:gd name="T52" fmla="*/ 3 w 5"/>
                <a:gd name="T53" fmla="*/ 2 h 7"/>
                <a:gd name="T54" fmla="*/ 3 w 5"/>
                <a:gd name="T55" fmla="*/ 3 h 7"/>
                <a:gd name="T56" fmla="*/ 3 w 5"/>
                <a:gd name="T57" fmla="*/ 3 h 7"/>
                <a:gd name="T58" fmla="*/ 3 w 5"/>
                <a:gd name="T59" fmla="*/ 3 h 7"/>
                <a:gd name="T60" fmla="*/ 3 w 5"/>
                <a:gd name="T61" fmla="*/ 3 h 7"/>
                <a:gd name="T62" fmla="*/ 3 w 5"/>
                <a:gd name="T63" fmla="*/ 4 h 7"/>
                <a:gd name="T64" fmla="*/ 3 w 5"/>
                <a:gd name="T65" fmla="*/ 3 h 7"/>
                <a:gd name="T66" fmla="*/ 3 w 5"/>
                <a:gd name="T67" fmla="*/ 3 h 7"/>
                <a:gd name="T68" fmla="*/ 3 w 5"/>
                <a:gd name="T69" fmla="*/ 3 h 7"/>
                <a:gd name="T70" fmla="*/ 3 w 5"/>
                <a:gd name="T71" fmla="*/ 3 h 7"/>
                <a:gd name="T72" fmla="*/ 4 w 5"/>
                <a:gd name="T73" fmla="*/ 3 h 7"/>
                <a:gd name="T74" fmla="*/ 4 w 5"/>
                <a:gd name="T75" fmla="*/ 3 h 7"/>
                <a:gd name="T76" fmla="*/ 4 w 5"/>
                <a:gd name="T77" fmla="*/ 2 h 7"/>
                <a:gd name="T78" fmla="*/ 4 w 5"/>
                <a:gd name="T79" fmla="*/ 1 h 7"/>
                <a:gd name="T80" fmla="*/ 4 w 5"/>
                <a:gd name="T81" fmla="*/ 1 h 7"/>
                <a:gd name="T82" fmla="*/ 4 w 5"/>
                <a:gd name="T83" fmla="*/ 1 h 7"/>
                <a:gd name="T84" fmla="*/ 4 w 5"/>
                <a:gd name="T85" fmla="*/ 1 h 7"/>
                <a:gd name="T86" fmla="*/ 5 w 5"/>
                <a:gd name="T87" fmla="*/ 0 h 7"/>
                <a:gd name="T88" fmla="*/ 5 w 5"/>
                <a:gd name="T89" fmla="*/ 0 h 7"/>
                <a:gd name="T90" fmla="*/ 5 w 5"/>
                <a:gd name="T91" fmla="*/ 1 h 7"/>
                <a:gd name="T92" fmla="*/ 5 w 5"/>
                <a:gd name="T93" fmla="*/ 1 h 7"/>
                <a:gd name="T94" fmla="*/ 5 w 5"/>
                <a:gd name="T9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7">
                  <a:moveTo>
                    <a:pt x="0" y="6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60" name="Freeform 3147"/>
            <p:cNvSpPr>
              <a:spLocks/>
            </p:cNvSpPr>
            <p:nvPr/>
          </p:nvSpPr>
          <p:spPr bwMode="auto">
            <a:xfrm>
              <a:off x="5958278" y="5213136"/>
              <a:ext cx="7405" cy="8231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4 h 5"/>
                <a:gd name="T4" fmla="*/ 0 w 5"/>
                <a:gd name="T5" fmla="*/ 5 h 5"/>
                <a:gd name="T6" fmla="*/ 0 w 5"/>
                <a:gd name="T7" fmla="*/ 5 h 5"/>
                <a:gd name="T8" fmla="*/ 0 w 5"/>
                <a:gd name="T9" fmla="*/ 5 h 5"/>
                <a:gd name="T10" fmla="*/ 0 w 5"/>
                <a:gd name="T11" fmla="*/ 5 h 5"/>
                <a:gd name="T12" fmla="*/ 1 w 5"/>
                <a:gd name="T13" fmla="*/ 4 h 5"/>
                <a:gd name="T14" fmla="*/ 1 w 5"/>
                <a:gd name="T15" fmla="*/ 4 h 5"/>
                <a:gd name="T16" fmla="*/ 1 w 5"/>
                <a:gd name="T17" fmla="*/ 3 h 5"/>
                <a:gd name="T18" fmla="*/ 1 w 5"/>
                <a:gd name="T19" fmla="*/ 4 h 5"/>
                <a:gd name="T20" fmla="*/ 1 w 5"/>
                <a:gd name="T21" fmla="*/ 4 h 5"/>
                <a:gd name="T22" fmla="*/ 1 w 5"/>
                <a:gd name="T23" fmla="*/ 4 h 5"/>
                <a:gd name="T24" fmla="*/ 1 w 5"/>
                <a:gd name="T25" fmla="*/ 4 h 5"/>
                <a:gd name="T26" fmla="*/ 1 w 5"/>
                <a:gd name="T27" fmla="*/ 4 h 5"/>
                <a:gd name="T28" fmla="*/ 1 w 5"/>
                <a:gd name="T29" fmla="*/ 3 h 5"/>
                <a:gd name="T30" fmla="*/ 1 w 5"/>
                <a:gd name="T31" fmla="*/ 3 h 5"/>
                <a:gd name="T32" fmla="*/ 2 w 5"/>
                <a:gd name="T33" fmla="*/ 3 h 5"/>
                <a:gd name="T34" fmla="*/ 2 w 5"/>
                <a:gd name="T35" fmla="*/ 3 h 5"/>
                <a:gd name="T36" fmla="*/ 2 w 5"/>
                <a:gd name="T37" fmla="*/ 2 h 5"/>
                <a:gd name="T38" fmla="*/ 2 w 5"/>
                <a:gd name="T39" fmla="*/ 2 h 5"/>
                <a:gd name="T40" fmla="*/ 2 w 5"/>
                <a:gd name="T41" fmla="*/ 3 h 5"/>
                <a:gd name="T42" fmla="*/ 2 w 5"/>
                <a:gd name="T43" fmla="*/ 3 h 5"/>
                <a:gd name="T44" fmla="*/ 2 w 5"/>
                <a:gd name="T45" fmla="*/ 2 h 5"/>
                <a:gd name="T46" fmla="*/ 2 w 5"/>
                <a:gd name="T47" fmla="*/ 3 h 5"/>
                <a:gd name="T48" fmla="*/ 2 w 5"/>
                <a:gd name="T49" fmla="*/ 3 h 5"/>
                <a:gd name="T50" fmla="*/ 3 w 5"/>
                <a:gd name="T51" fmla="*/ 3 h 5"/>
                <a:gd name="T52" fmla="*/ 3 w 5"/>
                <a:gd name="T53" fmla="*/ 2 h 5"/>
                <a:gd name="T54" fmla="*/ 3 w 5"/>
                <a:gd name="T55" fmla="*/ 2 h 5"/>
                <a:gd name="T56" fmla="*/ 3 w 5"/>
                <a:gd name="T57" fmla="*/ 3 h 5"/>
                <a:gd name="T58" fmla="*/ 3 w 5"/>
                <a:gd name="T59" fmla="*/ 3 h 5"/>
                <a:gd name="T60" fmla="*/ 3 w 5"/>
                <a:gd name="T61" fmla="*/ 2 h 5"/>
                <a:gd name="T62" fmla="*/ 3 w 5"/>
                <a:gd name="T63" fmla="*/ 2 h 5"/>
                <a:gd name="T64" fmla="*/ 3 w 5"/>
                <a:gd name="T65" fmla="*/ 2 h 5"/>
                <a:gd name="T66" fmla="*/ 3 w 5"/>
                <a:gd name="T67" fmla="*/ 2 h 5"/>
                <a:gd name="T68" fmla="*/ 4 w 5"/>
                <a:gd name="T69" fmla="*/ 1 h 5"/>
                <a:gd name="T70" fmla="*/ 4 w 5"/>
                <a:gd name="T71" fmla="*/ 1 h 5"/>
                <a:gd name="T72" fmla="*/ 4 w 5"/>
                <a:gd name="T73" fmla="*/ 2 h 5"/>
                <a:gd name="T74" fmla="*/ 4 w 5"/>
                <a:gd name="T75" fmla="*/ 2 h 5"/>
                <a:gd name="T76" fmla="*/ 4 w 5"/>
                <a:gd name="T77" fmla="*/ 0 h 5"/>
                <a:gd name="T78" fmla="*/ 4 w 5"/>
                <a:gd name="T79" fmla="*/ 0 h 5"/>
                <a:gd name="T80" fmla="*/ 4 w 5"/>
                <a:gd name="T81" fmla="*/ 0 h 5"/>
                <a:gd name="T82" fmla="*/ 4 w 5"/>
                <a:gd name="T83" fmla="*/ 1 h 5"/>
                <a:gd name="T84" fmla="*/ 4 w 5"/>
                <a:gd name="T85" fmla="*/ 1 h 5"/>
                <a:gd name="T86" fmla="*/ 4 w 5"/>
                <a:gd name="T87" fmla="*/ 2 h 5"/>
                <a:gd name="T88" fmla="*/ 5 w 5"/>
                <a:gd name="T89" fmla="*/ 2 h 5"/>
                <a:gd name="T90" fmla="*/ 5 w 5"/>
                <a:gd name="T91" fmla="*/ 2 h 5"/>
                <a:gd name="T92" fmla="*/ 5 w 5"/>
                <a:gd name="T93" fmla="*/ 3 h 5"/>
                <a:gd name="T94" fmla="*/ 5 w 5"/>
                <a:gd name="T95" fmla="*/ 2 h 5"/>
                <a:gd name="T96" fmla="*/ 5 w 5"/>
                <a:gd name="T9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61" name="Freeform 3148"/>
            <p:cNvSpPr>
              <a:spLocks/>
            </p:cNvSpPr>
            <p:nvPr/>
          </p:nvSpPr>
          <p:spPr bwMode="auto">
            <a:xfrm>
              <a:off x="5965684" y="5211078"/>
              <a:ext cx="7405" cy="6174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4 h 4"/>
                <a:gd name="T4" fmla="*/ 0 w 5"/>
                <a:gd name="T5" fmla="*/ 4 h 4"/>
                <a:gd name="T6" fmla="*/ 0 w 5"/>
                <a:gd name="T7" fmla="*/ 3 h 4"/>
                <a:gd name="T8" fmla="*/ 0 w 5"/>
                <a:gd name="T9" fmla="*/ 3 h 4"/>
                <a:gd name="T10" fmla="*/ 0 w 5"/>
                <a:gd name="T11" fmla="*/ 3 h 4"/>
                <a:gd name="T12" fmla="*/ 0 w 5"/>
                <a:gd name="T13" fmla="*/ 3 h 4"/>
                <a:gd name="T14" fmla="*/ 1 w 5"/>
                <a:gd name="T15" fmla="*/ 4 h 4"/>
                <a:gd name="T16" fmla="*/ 1 w 5"/>
                <a:gd name="T17" fmla="*/ 3 h 4"/>
                <a:gd name="T18" fmla="*/ 1 w 5"/>
                <a:gd name="T19" fmla="*/ 3 h 4"/>
                <a:gd name="T20" fmla="*/ 1 w 5"/>
                <a:gd name="T21" fmla="*/ 3 h 4"/>
                <a:gd name="T22" fmla="*/ 1 w 5"/>
                <a:gd name="T23" fmla="*/ 3 h 4"/>
                <a:gd name="T24" fmla="*/ 1 w 5"/>
                <a:gd name="T25" fmla="*/ 3 h 4"/>
                <a:gd name="T26" fmla="*/ 1 w 5"/>
                <a:gd name="T27" fmla="*/ 3 h 4"/>
                <a:gd name="T28" fmla="*/ 1 w 5"/>
                <a:gd name="T29" fmla="*/ 4 h 4"/>
                <a:gd name="T30" fmla="*/ 1 w 5"/>
                <a:gd name="T31" fmla="*/ 4 h 4"/>
                <a:gd name="T32" fmla="*/ 1 w 5"/>
                <a:gd name="T33" fmla="*/ 4 h 4"/>
                <a:gd name="T34" fmla="*/ 2 w 5"/>
                <a:gd name="T35" fmla="*/ 2 h 4"/>
                <a:gd name="T36" fmla="*/ 2 w 5"/>
                <a:gd name="T37" fmla="*/ 2 h 4"/>
                <a:gd name="T38" fmla="*/ 2 w 5"/>
                <a:gd name="T39" fmla="*/ 3 h 4"/>
                <a:gd name="T40" fmla="*/ 2 w 5"/>
                <a:gd name="T41" fmla="*/ 3 h 4"/>
                <a:gd name="T42" fmla="*/ 2 w 5"/>
                <a:gd name="T43" fmla="*/ 3 h 4"/>
                <a:gd name="T44" fmla="*/ 2 w 5"/>
                <a:gd name="T45" fmla="*/ 3 h 4"/>
                <a:gd name="T46" fmla="*/ 2 w 5"/>
                <a:gd name="T47" fmla="*/ 3 h 4"/>
                <a:gd name="T48" fmla="*/ 2 w 5"/>
                <a:gd name="T49" fmla="*/ 1 h 4"/>
                <a:gd name="T50" fmla="*/ 2 w 5"/>
                <a:gd name="T51" fmla="*/ 1 h 4"/>
                <a:gd name="T52" fmla="*/ 3 w 5"/>
                <a:gd name="T53" fmla="*/ 1 h 4"/>
                <a:gd name="T54" fmla="*/ 3 w 5"/>
                <a:gd name="T55" fmla="*/ 2 h 4"/>
                <a:gd name="T56" fmla="*/ 3 w 5"/>
                <a:gd name="T57" fmla="*/ 2 h 4"/>
                <a:gd name="T58" fmla="*/ 3 w 5"/>
                <a:gd name="T59" fmla="*/ 1 h 4"/>
                <a:gd name="T60" fmla="*/ 3 w 5"/>
                <a:gd name="T61" fmla="*/ 1 h 4"/>
                <a:gd name="T62" fmla="*/ 3 w 5"/>
                <a:gd name="T63" fmla="*/ 1 h 4"/>
                <a:gd name="T64" fmla="*/ 3 w 5"/>
                <a:gd name="T65" fmla="*/ 1 h 4"/>
                <a:gd name="T66" fmla="*/ 3 w 5"/>
                <a:gd name="T67" fmla="*/ 0 h 4"/>
                <a:gd name="T68" fmla="*/ 3 w 5"/>
                <a:gd name="T69" fmla="*/ 0 h 4"/>
                <a:gd name="T70" fmla="*/ 3 w 5"/>
                <a:gd name="T71" fmla="*/ 1 h 4"/>
                <a:gd name="T72" fmla="*/ 3 w 5"/>
                <a:gd name="T73" fmla="*/ 1 h 4"/>
                <a:gd name="T74" fmla="*/ 4 w 5"/>
                <a:gd name="T75" fmla="*/ 0 h 4"/>
                <a:gd name="T76" fmla="*/ 4 w 5"/>
                <a:gd name="T77" fmla="*/ 1 h 4"/>
                <a:gd name="T78" fmla="*/ 4 w 5"/>
                <a:gd name="T79" fmla="*/ 1 h 4"/>
                <a:gd name="T80" fmla="*/ 4 w 5"/>
                <a:gd name="T81" fmla="*/ 1 h 4"/>
                <a:gd name="T82" fmla="*/ 4 w 5"/>
                <a:gd name="T83" fmla="*/ 1 h 4"/>
                <a:gd name="T84" fmla="*/ 4 w 5"/>
                <a:gd name="T85" fmla="*/ 1 h 4"/>
                <a:gd name="T86" fmla="*/ 4 w 5"/>
                <a:gd name="T87" fmla="*/ 1 h 4"/>
                <a:gd name="T88" fmla="*/ 4 w 5"/>
                <a:gd name="T89" fmla="*/ 1 h 4"/>
                <a:gd name="T90" fmla="*/ 4 w 5"/>
                <a:gd name="T91" fmla="*/ 0 h 4"/>
                <a:gd name="T92" fmla="*/ 4 w 5"/>
                <a:gd name="T93" fmla="*/ 0 h 4"/>
                <a:gd name="T94" fmla="*/ 5 w 5"/>
                <a:gd name="T95" fmla="*/ 1 h 4"/>
                <a:gd name="T96" fmla="*/ 5 w 5"/>
                <a:gd name="T9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62" name="Freeform 3149"/>
            <p:cNvSpPr>
              <a:spLocks/>
            </p:cNvSpPr>
            <p:nvPr/>
          </p:nvSpPr>
          <p:spPr bwMode="auto">
            <a:xfrm>
              <a:off x="5973089" y="5200789"/>
              <a:ext cx="7405" cy="10289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6 h 7"/>
                <a:gd name="T4" fmla="*/ 0 w 4"/>
                <a:gd name="T5" fmla="*/ 6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6 h 7"/>
                <a:gd name="T12" fmla="*/ 1 w 4"/>
                <a:gd name="T13" fmla="*/ 6 h 7"/>
                <a:gd name="T14" fmla="*/ 1 w 4"/>
                <a:gd name="T15" fmla="*/ 6 h 7"/>
                <a:gd name="T16" fmla="*/ 1 w 4"/>
                <a:gd name="T17" fmla="*/ 6 h 7"/>
                <a:gd name="T18" fmla="*/ 1 w 4"/>
                <a:gd name="T19" fmla="*/ 5 h 7"/>
                <a:gd name="T20" fmla="*/ 1 w 4"/>
                <a:gd name="T21" fmla="*/ 5 h 7"/>
                <a:gd name="T22" fmla="*/ 1 w 4"/>
                <a:gd name="T23" fmla="*/ 6 h 7"/>
                <a:gd name="T24" fmla="*/ 1 w 4"/>
                <a:gd name="T25" fmla="*/ 5 h 7"/>
                <a:gd name="T26" fmla="*/ 1 w 4"/>
                <a:gd name="T27" fmla="*/ 5 h 7"/>
                <a:gd name="T28" fmla="*/ 1 w 4"/>
                <a:gd name="T29" fmla="*/ 5 h 7"/>
                <a:gd name="T30" fmla="*/ 1 w 4"/>
                <a:gd name="T31" fmla="*/ 5 h 7"/>
                <a:gd name="T32" fmla="*/ 1 w 4"/>
                <a:gd name="T33" fmla="*/ 6 h 7"/>
                <a:gd name="T34" fmla="*/ 2 w 4"/>
                <a:gd name="T35" fmla="*/ 5 h 7"/>
                <a:gd name="T36" fmla="*/ 2 w 4"/>
                <a:gd name="T37" fmla="*/ 3 h 7"/>
                <a:gd name="T38" fmla="*/ 2 w 4"/>
                <a:gd name="T39" fmla="*/ 3 h 7"/>
                <a:gd name="T40" fmla="*/ 2 w 4"/>
                <a:gd name="T41" fmla="*/ 5 h 7"/>
                <a:gd name="T42" fmla="*/ 2 w 4"/>
                <a:gd name="T43" fmla="*/ 5 h 7"/>
                <a:gd name="T44" fmla="*/ 2 w 4"/>
                <a:gd name="T45" fmla="*/ 5 h 7"/>
                <a:gd name="T46" fmla="*/ 2 w 4"/>
                <a:gd name="T47" fmla="*/ 5 h 7"/>
                <a:gd name="T48" fmla="*/ 2 w 4"/>
                <a:gd name="T49" fmla="*/ 5 h 7"/>
                <a:gd name="T50" fmla="*/ 2 w 4"/>
                <a:gd name="T51" fmla="*/ 4 h 7"/>
                <a:gd name="T52" fmla="*/ 2 w 4"/>
                <a:gd name="T53" fmla="*/ 4 h 7"/>
                <a:gd name="T54" fmla="*/ 2 w 4"/>
                <a:gd name="T55" fmla="*/ 3 h 7"/>
                <a:gd name="T56" fmla="*/ 3 w 4"/>
                <a:gd name="T57" fmla="*/ 4 h 7"/>
                <a:gd name="T58" fmla="*/ 3 w 4"/>
                <a:gd name="T59" fmla="*/ 4 h 7"/>
                <a:gd name="T60" fmla="*/ 3 w 4"/>
                <a:gd name="T61" fmla="*/ 4 h 7"/>
                <a:gd name="T62" fmla="*/ 3 w 4"/>
                <a:gd name="T63" fmla="*/ 4 h 7"/>
                <a:gd name="T64" fmla="*/ 3 w 4"/>
                <a:gd name="T65" fmla="*/ 5 h 7"/>
                <a:gd name="T66" fmla="*/ 3 w 4"/>
                <a:gd name="T67" fmla="*/ 5 h 7"/>
                <a:gd name="T68" fmla="*/ 3 w 4"/>
                <a:gd name="T69" fmla="*/ 3 h 7"/>
                <a:gd name="T70" fmla="*/ 3 w 4"/>
                <a:gd name="T71" fmla="*/ 3 h 7"/>
                <a:gd name="T72" fmla="*/ 3 w 4"/>
                <a:gd name="T73" fmla="*/ 3 h 7"/>
                <a:gd name="T74" fmla="*/ 3 w 4"/>
                <a:gd name="T75" fmla="*/ 4 h 7"/>
                <a:gd name="T76" fmla="*/ 3 w 4"/>
                <a:gd name="T77" fmla="*/ 4 h 7"/>
                <a:gd name="T78" fmla="*/ 4 w 4"/>
                <a:gd name="T79" fmla="*/ 3 h 7"/>
                <a:gd name="T80" fmla="*/ 4 w 4"/>
                <a:gd name="T81" fmla="*/ 2 h 7"/>
                <a:gd name="T82" fmla="*/ 4 w 4"/>
                <a:gd name="T83" fmla="*/ 2 h 7"/>
                <a:gd name="T84" fmla="*/ 4 w 4"/>
                <a:gd name="T85" fmla="*/ 2 h 7"/>
                <a:gd name="T86" fmla="*/ 4 w 4"/>
                <a:gd name="T87" fmla="*/ 2 h 7"/>
                <a:gd name="T88" fmla="*/ 4 w 4"/>
                <a:gd name="T89" fmla="*/ 1 h 7"/>
                <a:gd name="T90" fmla="*/ 4 w 4"/>
                <a:gd name="T91" fmla="*/ 0 h 7"/>
                <a:gd name="T92" fmla="*/ 4 w 4"/>
                <a:gd name="T93" fmla="*/ 0 h 7"/>
                <a:gd name="T94" fmla="*/ 4 w 4"/>
                <a:gd name="T95" fmla="*/ 1 h 7"/>
                <a:gd name="T96" fmla="*/ 4 w 4"/>
                <a:gd name="T9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63" name="Freeform 3150"/>
            <p:cNvSpPr>
              <a:spLocks/>
            </p:cNvSpPr>
            <p:nvPr/>
          </p:nvSpPr>
          <p:spPr bwMode="auto">
            <a:xfrm>
              <a:off x="5980494" y="5190500"/>
              <a:ext cx="7405" cy="12347"/>
            </a:xfrm>
            <a:custGeom>
              <a:avLst/>
              <a:gdLst>
                <a:gd name="T0" fmla="*/ 1 w 5"/>
                <a:gd name="T1" fmla="*/ 7 h 7"/>
                <a:gd name="T2" fmla="*/ 1 w 5"/>
                <a:gd name="T3" fmla="*/ 7 h 7"/>
                <a:gd name="T4" fmla="*/ 1 w 5"/>
                <a:gd name="T5" fmla="*/ 7 h 7"/>
                <a:gd name="T6" fmla="*/ 1 w 5"/>
                <a:gd name="T7" fmla="*/ 6 h 7"/>
                <a:gd name="T8" fmla="*/ 1 w 5"/>
                <a:gd name="T9" fmla="*/ 6 h 7"/>
                <a:gd name="T10" fmla="*/ 1 w 5"/>
                <a:gd name="T11" fmla="*/ 6 h 7"/>
                <a:gd name="T12" fmla="*/ 1 w 5"/>
                <a:gd name="T13" fmla="*/ 6 h 7"/>
                <a:gd name="T14" fmla="*/ 1 w 5"/>
                <a:gd name="T15" fmla="*/ 6 h 7"/>
                <a:gd name="T16" fmla="*/ 1 w 5"/>
                <a:gd name="T17" fmla="*/ 6 h 7"/>
                <a:gd name="T18" fmla="*/ 1 w 5"/>
                <a:gd name="T19" fmla="*/ 6 h 7"/>
                <a:gd name="T20" fmla="*/ 2 w 5"/>
                <a:gd name="T21" fmla="*/ 6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6 h 7"/>
                <a:gd name="T28" fmla="*/ 2 w 5"/>
                <a:gd name="T29" fmla="*/ 6 h 7"/>
                <a:gd name="T30" fmla="*/ 2 w 5"/>
                <a:gd name="T31" fmla="*/ 6 h 7"/>
                <a:gd name="T32" fmla="*/ 2 w 5"/>
                <a:gd name="T33" fmla="*/ 6 h 7"/>
                <a:gd name="T34" fmla="*/ 2 w 5"/>
                <a:gd name="T35" fmla="*/ 6 h 7"/>
                <a:gd name="T36" fmla="*/ 2 w 5"/>
                <a:gd name="T37" fmla="*/ 4 h 7"/>
                <a:gd name="T38" fmla="*/ 2 w 5"/>
                <a:gd name="T39" fmla="*/ 4 h 7"/>
                <a:gd name="T40" fmla="*/ 3 w 5"/>
                <a:gd name="T41" fmla="*/ 5 h 7"/>
                <a:gd name="T42" fmla="*/ 3 w 5"/>
                <a:gd name="T43" fmla="*/ 4 h 7"/>
                <a:gd name="T44" fmla="*/ 3 w 5"/>
                <a:gd name="T45" fmla="*/ 4 h 7"/>
                <a:gd name="T46" fmla="*/ 3 w 5"/>
                <a:gd name="T47" fmla="*/ 5 h 7"/>
                <a:gd name="T48" fmla="*/ 3 w 5"/>
                <a:gd name="T49" fmla="*/ 5 h 7"/>
                <a:gd name="T50" fmla="*/ 3 w 5"/>
                <a:gd name="T51" fmla="*/ 5 h 7"/>
                <a:gd name="T52" fmla="*/ 3 w 5"/>
                <a:gd name="T53" fmla="*/ 5 h 7"/>
                <a:gd name="T54" fmla="*/ 3 w 5"/>
                <a:gd name="T55" fmla="*/ 4 h 7"/>
                <a:gd name="T56" fmla="*/ 3 w 5"/>
                <a:gd name="T57" fmla="*/ 4 h 7"/>
                <a:gd name="T58" fmla="*/ 3 w 5"/>
                <a:gd name="T59" fmla="*/ 5 h 7"/>
                <a:gd name="T60" fmla="*/ 4 w 5"/>
                <a:gd name="T61" fmla="*/ 4 h 7"/>
                <a:gd name="T62" fmla="*/ 4 w 5"/>
                <a:gd name="T63" fmla="*/ 3 h 7"/>
                <a:gd name="T64" fmla="*/ 4 w 5"/>
                <a:gd name="T65" fmla="*/ 3 h 7"/>
                <a:gd name="T66" fmla="*/ 4 w 5"/>
                <a:gd name="T67" fmla="*/ 4 h 7"/>
                <a:gd name="T68" fmla="*/ 4 w 5"/>
                <a:gd name="T69" fmla="*/ 4 h 7"/>
                <a:gd name="T70" fmla="*/ 4 w 5"/>
                <a:gd name="T71" fmla="*/ 3 h 7"/>
                <a:gd name="T72" fmla="*/ 4 w 5"/>
                <a:gd name="T73" fmla="*/ 3 h 7"/>
                <a:gd name="T74" fmla="*/ 4 w 5"/>
                <a:gd name="T75" fmla="*/ 2 h 7"/>
                <a:gd name="T76" fmla="*/ 4 w 5"/>
                <a:gd name="T77" fmla="*/ 2 h 7"/>
                <a:gd name="T78" fmla="*/ 4 w 5"/>
                <a:gd name="T79" fmla="*/ 2 h 7"/>
                <a:gd name="T80" fmla="*/ 5 w 5"/>
                <a:gd name="T81" fmla="*/ 1 h 7"/>
                <a:gd name="T82" fmla="*/ 5 w 5"/>
                <a:gd name="T83" fmla="*/ 2 h 7"/>
                <a:gd name="T84" fmla="*/ 5 w 5"/>
                <a:gd name="T85" fmla="*/ 2 h 7"/>
                <a:gd name="T86" fmla="*/ 5 w 5"/>
                <a:gd name="T87" fmla="*/ 1 h 7"/>
                <a:gd name="T88" fmla="*/ 5 w 5"/>
                <a:gd name="T89" fmla="*/ 1 h 7"/>
                <a:gd name="T90" fmla="*/ 5 w 5"/>
                <a:gd name="T91" fmla="*/ 1 h 7"/>
                <a:gd name="T92" fmla="*/ 5 w 5"/>
                <a:gd name="T93" fmla="*/ 1 h 7"/>
                <a:gd name="T94" fmla="*/ 5 w 5"/>
                <a:gd name="T9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64" name="Freeform 3151"/>
            <p:cNvSpPr>
              <a:spLocks/>
            </p:cNvSpPr>
            <p:nvPr/>
          </p:nvSpPr>
          <p:spPr bwMode="auto">
            <a:xfrm>
              <a:off x="5987899" y="5182268"/>
              <a:ext cx="7405" cy="12347"/>
            </a:xfrm>
            <a:custGeom>
              <a:avLst/>
              <a:gdLst>
                <a:gd name="T0" fmla="*/ 0 w 5"/>
                <a:gd name="T1" fmla="*/ 8 h 8"/>
                <a:gd name="T2" fmla="*/ 0 w 5"/>
                <a:gd name="T3" fmla="*/ 8 h 8"/>
                <a:gd name="T4" fmla="*/ 1 w 5"/>
                <a:gd name="T5" fmla="*/ 8 h 8"/>
                <a:gd name="T6" fmla="*/ 1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7 h 8"/>
                <a:gd name="T14" fmla="*/ 1 w 5"/>
                <a:gd name="T15" fmla="*/ 7 h 8"/>
                <a:gd name="T16" fmla="*/ 1 w 5"/>
                <a:gd name="T17" fmla="*/ 6 h 8"/>
                <a:gd name="T18" fmla="*/ 1 w 5"/>
                <a:gd name="T19" fmla="*/ 5 h 8"/>
                <a:gd name="T20" fmla="*/ 1 w 5"/>
                <a:gd name="T21" fmla="*/ 6 h 8"/>
                <a:gd name="T22" fmla="*/ 1 w 5"/>
                <a:gd name="T23" fmla="*/ 6 h 8"/>
                <a:gd name="T24" fmla="*/ 2 w 5"/>
                <a:gd name="T25" fmla="*/ 5 h 8"/>
                <a:gd name="T26" fmla="*/ 2 w 5"/>
                <a:gd name="T27" fmla="*/ 5 h 8"/>
                <a:gd name="T28" fmla="*/ 2 w 5"/>
                <a:gd name="T29" fmla="*/ 5 h 8"/>
                <a:gd name="T30" fmla="*/ 2 w 5"/>
                <a:gd name="T31" fmla="*/ 5 h 8"/>
                <a:gd name="T32" fmla="*/ 2 w 5"/>
                <a:gd name="T33" fmla="*/ 4 h 8"/>
                <a:gd name="T34" fmla="*/ 2 w 5"/>
                <a:gd name="T35" fmla="*/ 4 h 8"/>
                <a:gd name="T36" fmla="*/ 2 w 5"/>
                <a:gd name="T37" fmla="*/ 4 h 8"/>
                <a:gd name="T38" fmla="*/ 2 w 5"/>
                <a:gd name="T39" fmla="*/ 4 h 8"/>
                <a:gd name="T40" fmla="*/ 3 w 5"/>
                <a:gd name="T41" fmla="*/ 4 h 8"/>
                <a:gd name="T42" fmla="*/ 3 w 5"/>
                <a:gd name="T43" fmla="*/ 3 h 8"/>
                <a:gd name="T44" fmla="*/ 3 w 5"/>
                <a:gd name="T45" fmla="*/ 2 h 8"/>
                <a:gd name="T46" fmla="*/ 3 w 5"/>
                <a:gd name="T47" fmla="*/ 1 h 8"/>
                <a:gd name="T48" fmla="*/ 3 w 5"/>
                <a:gd name="T49" fmla="*/ 2 h 8"/>
                <a:gd name="T50" fmla="*/ 3 w 5"/>
                <a:gd name="T51" fmla="*/ 2 h 8"/>
                <a:gd name="T52" fmla="*/ 3 w 5"/>
                <a:gd name="T53" fmla="*/ 3 h 8"/>
                <a:gd name="T54" fmla="*/ 3 w 5"/>
                <a:gd name="T55" fmla="*/ 2 h 8"/>
                <a:gd name="T56" fmla="*/ 3 w 5"/>
                <a:gd name="T57" fmla="*/ 2 h 8"/>
                <a:gd name="T58" fmla="*/ 4 w 5"/>
                <a:gd name="T59" fmla="*/ 2 h 8"/>
                <a:gd name="T60" fmla="*/ 4 w 5"/>
                <a:gd name="T61" fmla="*/ 1 h 8"/>
                <a:gd name="T62" fmla="*/ 4 w 5"/>
                <a:gd name="T63" fmla="*/ 1 h 8"/>
                <a:gd name="T64" fmla="*/ 4 w 5"/>
                <a:gd name="T65" fmla="*/ 0 h 8"/>
                <a:gd name="T66" fmla="*/ 4 w 5"/>
                <a:gd name="T67" fmla="*/ 0 h 8"/>
                <a:gd name="T68" fmla="*/ 4 w 5"/>
                <a:gd name="T69" fmla="*/ 1 h 8"/>
                <a:gd name="T70" fmla="*/ 4 w 5"/>
                <a:gd name="T71" fmla="*/ 1 h 8"/>
                <a:gd name="T72" fmla="*/ 4 w 5"/>
                <a:gd name="T73" fmla="*/ 1 h 8"/>
                <a:gd name="T74" fmla="*/ 4 w 5"/>
                <a:gd name="T75" fmla="*/ 1 h 8"/>
                <a:gd name="T76" fmla="*/ 4 w 5"/>
                <a:gd name="T77" fmla="*/ 1 h 8"/>
                <a:gd name="T78" fmla="*/ 5 w 5"/>
                <a:gd name="T79" fmla="*/ 1 h 8"/>
                <a:gd name="T80" fmla="*/ 5 w 5"/>
                <a:gd name="T81" fmla="*/ 0 h 8"/>
                <a:gd name="T82" fmla="*/ 5 w 5"/>
                <a:gd name="T83" fmla="*/ 0 h 8"/>
                <a:gd name="T84" fmla="*/ 5 w 5"/>
                <a:gd name="T85" fmla="*/ 0 h 8"/>
                <a:gd name="T86" fmla="*/ 5 w 5"/>
                <a:gd name="T87" fmla="*/ 0 h 8"/>
                <a:gd name="T88" fmla="*/ 5 w 5"/>
                <a:gd name="T89" fmla="*/ 1 h 8"/>
                <a:gd name="T90" fmla="*/ 5 w 5"/>
                <a:gd name="T91" fmla="*/ 0 h 8"/>
                <a:gd name="T92" fmla="*/ 5 w 5"/>
                <a:gd name="T93" fmla="*/ 0 h 8"/>
                <a:gd name="T94" fmla="*/ 5 w 5"/>
                <a:gd name="T9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65" name="Freeform 3152"/>
            <p:cNvSpPr>
              <a:spLocks/>
            </p:cNvSpPr>
            <p:nvPr/>
          </p:nvSpPr>
          <p:spPr bwMode="auto">
            <a:xfrm>
              <a:off x="5995304" y="5163748"/>
              <a:ext cx="11108" cy="18520"/>
            </a:xfrm>
            <a:custGeom>
              <a:avLst/>
              <a:gdLst>
                <a:gd name="T0" fmla="*/ 1 w 6"/>
                <a:gd name="T1" fmla="*/ 11 h 11"/>
                <a:gd name="T2" fmla="*/ 1 w 6"/>
                <a:gd name="T3" fmla="*/ 10 h 11"/>
                <a:gd name="T4" fmla="*/ 1 w 6"/>
                <a:gd name="T5" fmla="*/ 10 h 11"/>
                <a:gd name="T6" fmla="*/ 1 w 6"/>
                <a:gd name="T7" fmla="*/ 10 h 11"/>
                <a:gd name="T8" fmla="*/ 1 w 6"/>
                <a:gd name="T9" fmla="*/ 10 h 11"/>
                <a:gd name="T10" fmla="*/ 1 w 6"/>
                <a:gd name="T11" fmla="*/ 9 h 11"/>
                <a:gd name="T12" fmla="*/ 1 w 6"/>
                <a:gd name="T13" fmla="*/ 9 h 11"/>
                <a:gd name="T14" fmla="*/ 1 w 6"/>
                <a:gd name="T15" fmla="*/ 10 h 11"/>
                <a:gd name="T16" fmla="*/ 1 w 6"/>
                <a:gd name="T17" fmla="*/ 9 h 11"/>
                <a:gd name="T18" fmla="*/ 2 w 6"/>
                <a:gd name="T19" fmla="*/ 8 h 11"/>
                <a:gd name="T20" fmla="*/ 2 w 6"/>
                <a:gd name="T21" fmla="*/ 8 h 11"/>
                <a:gd name="T22" fmla="*/ 2 w 6"/>
                <a:gd name="T23" fmla="*/ 8 h 11"/>
                <a:gd name="T24" fmla="*/ 2 w 6"/>
                <a:gd name="T25" fmla="*/ 8 h 11"/>
                <a:gd name="T26" fmla="*/ 2 w 6"/>
                <a:gd name="T27" fmla="*/ 8 h 11"/>
                <a:gd name="T28" fmla="*/ 2 w 6"/>
                <a:gd name="T29" fmla="*/ 8 h 11"/>
                <a:gd name="T30" fmla="*/ 2 w 6"/>
                <a:gd name="T31" fmla="*/ 7 h 11"/>
                <a:gd name="T32" fmla="*/ 2 w 6"/>
                <a:gd name="T33" fmla="*/ 7 h 11"/>
                <a:gd name="T34" fmla="*/ 2 w 6"/>
                <a:gd name="T35" fmla="*/ 8 h 11"/>
                <a:gd name="T36" fmla="*/ 2 w 6"/>
                <a:gd name="T37" fmla="*/ 8 h 11"/>
                <a:gd name="T38" fmla="*/ 2 w 6"/>
                <a:gd name="T39" fmla="*/ 7 h 11"/>
                <a:gd name="T40" fmla="*/ 3 w 6"/>
                <a:gd name="T41" fmla="*/ 6 h 11"/>
                <a:gd name="T42" fmla="*/ 3 w 6"/>
                <a:gd name="T43" fmla="*/ 6 h 11"/>
                <a:gd name="T44" fmla="*/ 3 w 6"/>
                <a:gd name="T45" fmla="*/ 6 h 11"/>
                <a:gd name="T46" fmla="*/ 3 w 6"/>
                <a:gd name="T47" fmla="*/ 6 h 11"/>
                <a:gd name="T48" fmla="*/ 3 w 6"/>
                <a:gd name="T49" fmla="*/ 6 h 11"/>
                <a:gd name="T50" fmla="*/ 3 w 6"/>
                <a:gd name="T51" fmla="*/ 5 h 11"/>
                <a:gd name="T52" fmla="*/ 4 w 6"/>
                <a:gd name="T53" fmla="*/ 5 h 11"/>
                <a:gd name="T54" fmla="*/ 4 w 6"/>
                <a:gd name="T55" fmla="*/ 4 h 11"/>
                <a:gd name="T56" fmla="*/ 4 w 6"/>
                <a:gd name="T57" fmla="*/ 4 h 11"/>
                <a:gd name="T58" fmla="*/ 4 w 6"/>
                <a:gd name="T59" fmla="*/ 3 h 11"/>
                <a:gd name="T60" fmla="*/ 4 w 6"/>
                <a:gd name="T61" fmla="*/ 4 h 11"/>
                <a:gd name="T62" fmla="*/ 4 w 6"/>
                <a:gd name="T63" fmla="*/ 4 h 11"/>
                <a:gd name="T64" fmla="*/ 4 w 6"/>
                <a:gd name="T65" fmla="*/ 3 h 11"/>
                <a:gd name="T66" fmla="*/ 4 w 6"/>
                <a:gd name="T67" fmla="*/ 2 h 11"/>
                <a:gd name="T68" fmla="*/ 4 w 6"/>
                <a:gd name="T69" fmla="*/ 2 h 11"/>
                <a:gd name="T70" fmla="*/ 4 w 6"/>
                <a:gd name="T71" fmla="*/ 2 h 11"/>
                <a:gd name="T72" fmla="*/ 5 w 6"/>
                <a:gd name="T73" fmla="*/ 2 h 11"/>
                <a:gd name="T74" fmla="*/ 5 w 6"/>
                <a:gd name="T75" fmla="*/ 2 h 11"/>
                <a:gd name="T76" fmla="*/ 5 w 6"/>
                <a:gd name="T77" fmla="*/ 1 h 11"/>
                <a:gd name="T78" fmla="*/ 5 w 6"/>
                <a:gd name="T79" fmla="*/ 2 h 11"/>
                <a:gd name="T80" fmla="*/ 5 w 6"/>
                <a:gd name="T81" fmla="*/ 2 h 11"/>
                <a:gd name="T82" fmla="*/ 5 w 6"/>
                <a:gd name="T83" fmla="*/ 1 h 11"/>
                <a:gd name="T84" fmla="*/ 5 w 6"/>
                <a:gd name="T85" fmla="*/ 2 h 11"/>
                <a:gd name="T86" fmla="*/ 5 w 6"/>
                <a:gd name="T87" fmla="*/ 2 h 11"/>
                <a:gd name="T88" fmla="*/ 5 w 6"/>
                <a:gd name="T89" fmla="*/ 2 h 11"/>
                <a:gd name="T90" fmla="*/ 5 w 6"/>
                <a:gd name="T91" fmla="*/ 2 h 11"/>
                <a:gd name="T92" fmla="*/ 6 w 6"/>
                <a:gd name="T93" fmla="*/ 1 h 11"/>
                <a:gd name="T94" fmla="*/ 6 w 6"/>
                <a:gd name="T95" fmla="*/ 0 h 11"/>
                <a:gd name="T96" fmla="*/ 6 w 6"/>
                <a:gd name="T9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66" name="Freeform 3153"/>
            <p:cNvSpPr>
              <a:spLocks/>
            </p:cNvSpPr>
            <p:nvPr/>
          </p:nvSpPr>
          <p:spPr bwMode="auto">
            <a:xfrm>
              <a:off x="6006412" y="5147286"/>
              <a:ext cx="7405" cy="18520"/>
            </a:xfrm>
            <a:custGeom>
              <a:avLst/>
              <a:gdLst>
                <a:gd name="T0" fmla="*/ 0 w 5"/>
                <a:gd name="T1" fmla="*/ 12 h 12"/>
                <a:gd name="T2" fmla="*/ 0 w 5"/>
                <a:gd name="T3" fmla="*/ 11 h 12"/>
                <a:gd name="T4" fmla="*/ 0 w 5"/>
                <a:gd name="T5" fmla="*/ 10 h 12"/>
                <a:gd name="T6" fmla="*/ 0 w 5"/>
                <a:gd name="T7" fmla="*/ 10 h 12"/>
                <a:gd name="T8" fmla="*/ 0 w 5"/>
                <a:gd name="T9" fmla="*/ 11 h 12"/>
                <a:gd name="T10" fmla="*/ 1 w 5"/>
                <a:gd name="T11" fmla="*/ 10 h 12"/>
                <a:gd name="T12" fmla="*/ 1 w 5"/>
                <a:gd name="T13" fmla="*/ 9 h 12"/>
                <a:gd name="T14" fmla="*/ 1 w 5"/>
                <a:gd name="T15" fmla="*/ 10 h 12"/>
                <a:gd name="T16" fmla="*/ 1 w 5"/>
                <a:gd name="T17" fmla="*/ 9 h 12"/>
                <a:gd name="T18" fmla="*/ 1 w 5"/>
                <a:gd name="T19" fmla="*/ 9 h 12"/>
                <a:gd name="T20" fmla="*/ 1 w 5"/>
                <a:gd name="T21" fmla="*/ 9 h 12"/>
                <a:gd name="T22" fmla="*/ 1 w 5"/>
                <a:gd name="T23" fmla="*/ 9 h 12"/>
                <a:gd name="T24" fmla="*/ 1 w 5"/>
                <a:gd name="T25" fmla="*/ 9 h 12"/>
                <a:gd name="T26" fmla="*/ 1 w 5"/>
                <a:gd name="T27" fmla="*/ 9 h 12"/>
                <a:gd name="T28" fmla="*/ 1 w 5"/>
                <a:gd name="T29" fmla="*/ 9 h 12"/>
                <a:gd name="T30" fmla="*/ 1 w 5"/>
                <a:gd name="T31" fmla="*/ 9 h 12"/>
                <a:gd name="T32" fmla="*/ 2 w 5"/>
                <a:gd name="T33" fmla="*/ 9 h 12"/>
                <a:gd name="T34" fmla="*/ 2 w 5"/>
                <a:gd name="T35" fmla="*/ 8 h 12"/>
                <a:gd name="T36" fmla="*/ 2 w 5"/>
                <a:gd name="T37" fmla="*/ 7 h 12"/>
                <a:gd name="T38" fmla="*/ 2 w 5"/>
                <a:gd name="T39" fmla="*/ 7 h 12"/>
                <a:gd name="T40" fmla="*/ 2 w 5"/>
                <a:gd name="T41" fmla="*/ 7 h 12"/>
                <a:gd name="T42" fmla="*/ 2 w 5"/>
                <a:gd name="T43" fmla="*/ 8 h 12"/>
                <a:gd name="T44" fmla="*/ 2 w 5"/>
                <a:gd name="T45" fmla="*/ 8 h 12"/>
                <a:gd name="T46" fmla="*/ 2 w 5"/>
                <a:gd name="T47" fmla="*/ 7 h 12"/>
                <a:gd name="T48" fmla="*/ 3 w 5"/>
                <a:gd name="T49" fmla="*/ 6 h 12"/>
                <a:gd name="T50" fmla="*/ 3 w 5"/>
                <a:gd name="T51" fmla="*/ 5 h 12"/>
                <a:gd name="T52" fmla="*/ 3 w 5"/>
                <a:gd name="T53" fmla="*/ 4 h 12"/>
                <a:gd name="T54" fmla="*/ 3 w 5"/>
                <a:gd name="T55" fmla="*/ 4 h 12"/>
                <a:gd name="T56" fmla="*/ 3 w 5"/>
                <a:gd name="T57" fmla="*/ 4 h 12"/>
                <a:gd name="T58" fmla="*/ 3 w 5"/>
                <a:gd name="T59" fmla="*/ 5 h 12"/>
                <a:gd name="T60" fmla="*/ 3 w 5"/>
                <a:gd name="T61" fmla="*/ 5 h 12"/>
                <a:gd name="T62" fmla="*/ 3 w 5"/>
                <a:gd name="T63" fmla="*/ 3 h 12"/>
                <a:gd name="T64" fmla="*/ 4 w 5"/>
                <a:gd name="T65" fmla="*/ 3 h 12"/>
                <a:gd name="T66" fmla="*/ 4 w 5"/>
                <a:gd name="T67" fmla="*/ 2 h 12"/>
                <a:gd name="T68" fmla="*/ 4 w 5"/>
                <a:gd name="T69" fmla="*/ 3 h 12"/>
                <a:gd name="T70" fmla="*/ 4 w 5"/>
                <a:gd name="T71" fmla="*/ 3 h 12"/>
                <a:gd name="T72" fmla="*/ 4 w 5"/>
                <a:gd name="T73" fmla="*/ 3 h 12"/>
                <a:gd name="T74" fmla="*/ 4 w 5"/>
                <a:gd name="T75" fmla="*/ 3 h 12"/>
                <a:gd name="T76" fmla="*/ 4 w 5"/>
                <a:gd name="T77" fmla="*/ 3 h 12"/>
                <a:gd name="T78" fmla="*/ 4 w 5"/>
                <a:gd name="T79" fmla="*/ 2 h 12"/>
                <a:gd name="T80" fmla="*/ 4 w 5"/>
                <a:gd name="T81" fmla="*/ 1 h 12"/>
                <a:gd name="T82" fmla="*/ 5 w 5"/>
                <a:gd name="T83" fmla="*/ 2 h 12"/>
                <a:gd name="T84" fmla="*/ 5 w 5"/>
                <a:gd name="T85" fmla="*/ 2 h 12"/>
                <a:gd name="T86" fmla="*/ 5 w 5"/>
                <a:gd name="T87" fmla="*/ 2 h 12"/>
                <a:gd name="T88" fmla="*/ 5 w 5"/>
                <a:gd name="T89" fmla="*/ 1 h 12"/>
                <a:gd name="T90" fmla="*/ 5 w 5"/>
                <a:gd name="T91" fmla="*/ 1 h 12"/>
                <a:gd name="T92" fmla="*/ 5 w 5"/>
                <a:gd name="T93" fmla="*/ 2 h 12"/>
                <a:gd name="T94" fmla="*/ 5 w 5"/>
                <a:gd name="T95" fmla="*/ 0 h 12"/>
                <a:gd name="T96" fmla="*/ 5 w 5"/>
                <a:gd name="T9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67" name="Freeform 3154"/>
            <p:cNvSpPr>
              <a:spLocks/>
            </p:cNvSpPr>
            <p:nvPr/>
          </p:nvSpPr>
          <p:spPr bwMode="auto">
            <a:xfrm>
              <a:off x="6013817" y="5122592"/>
              <a:ext cx="9256" cy="24694"/>
            </a:xfrm>
            <a:custGeom>
              <a:avLst/>
              <a:gdLst>
                <a:gd name="T0" fmla="*/ 0 w 6"/>
                <a:gd name="T1" fmla="*/ 15 h 15"/>
                <a:gd name="T2" fmla="*/ 0 w 6"/>
                <a:gd name="T3" fmla="*/ 15 h 15"/>
                <a:gd name="T4" fmla="*/ 0 w 6"/>
                <a:gd name="T5" fmla="*/ 15 h 15"/>
                <a:gd name="T6" fmla="*/ 1 w 6"/>
                <a:gd name="T7" fmla="*/ 14 h 15"/>
                <a:gd name="T8" fmla="*/ 1 w 6"/>
                <a:gd name="T9" fmla="*/ 14 h 15"/>
                <a:gd name="T10" fmla="*/ 1 w 6"/>
                <a:gd name="T11" fmla="*/ 14 h 15"/>
                <a:gd name="T12" fmla="*/ 1 w 6"/>
                <a:gd name="T13" fmla="*/ 13 h 15"/>
                <a:gd name="T14" fmla="*/ 1 w 6"/>
                <a:gd name="T15" fmla="*/ 13 h 15"/>
                <a:gd name="T16" fmla="*/ 1 w 6"/>
                <a:gd name="T17" fmla="*/ 13 h 15"/>
                <a:gd name="T18" fmla="*/ 1 w 6"/>
                <a:gd name="T19" fmla="*/ 13 h 15"/>
                <a:gd name="T20" fmla="*/ 1 w 6"/>
                <a:gd name="T21" fmla="*/ 12 h 15"/>
                <a:gd name="T22" fmla="*/ 2 w 6"/>
                <a:gd name="T23" fmla="*/ 12 h 15"/>
                <a:gd name="T24" fmla="*/ 2 w 6"/>
                <a:gd name="T25" fmla="*/ 12 h 15"/>
                <a:gd name="T26" fmla="*/ 2 w 6"/>
                <a:gd name="T27" fmla="*/ 12 h 15"/>
                <a:gd name="T28" fmla="*/ 2 w 6"/>
                <a:gd name="T29" fmla="*/ 11 h 15"/>
                <a:gd name="T30" fmla="*/ 2 w 6"/>
                <a:gd name="T31" fmla="*/ 11 h 15"/>
                <a:gd name="T32" fmla="*/ 2 w 6"/>
                <a:gd name="T33" fmla="*/ 11 h 15"/>
                <a:gd name="T34" fmla="*/ 2 w 6"/>
                <a:gd name="T35" fmla="*/ 10 h 15"/>
                <a:gd name="T36" fmla="*/ 2 w 6"/>
                <a:gd name="T37" fmla="*/ 10 h 15"/>
                <a:gd name="T38" fmla="*/ 2 w 6"/>
                <a:gd name="T39" fmla="*/ 10 h 15"/>
                <a:gd name="T40" fmla="*/ 2 w 6"/>
                <a:gd name="T41" fmla="*/ 10 h 15"/>
                <a:gd name="T42" fmla="*/ 2 w 6"/>
                <a:gd name="T43" fmla="*/ 10 h 15"/>
                <a:gd name="T44" fmla="*/ 3 w 6"/>
                <a:gd name="T45" fmla="*/ 9 h 15"/>
                <a:gd name="T46" fmla="*/ 3 w 6"/>
                <a:gd name="T47" fmla="*/ 7 h 15"/>
                <a:gd name="T48" fmla="*/ 3 w 6"/>
                <a:gd name="T49" fmla="*/ 7 h 15"/>
                <a:gd name="T50" fmla="*/ 3 w 6"/>
                <a:gd name="T51" fmla="*/ 7 h 15"/>
                <a:gd name="T52" fmla="*/ 3 w 6"/>
                <a:gd name="T53" fmla="*/ 7 h 15"/>
                <a:gd name="T54" fmla="*/ 3 w 6"/>
                <a:gd name="T55" fmla="*/ 7 h 15"/>
                <a:gd name="T56" fmla="*/ 3 w 6"/>
                <a:gd name="T57" fmla="*/ 7 h 15"/>
                <a:gd name="T58" fmla="*/ 3 w 6"/>
                <a:gd name="T59" fmla="*/ 6 h 15"/>
                <a:gd name="T60" fmla="*/ 3 w 6"/>
                <a:gd name="T61" fmla="*/ 6 h 15"/>
                <a:gd name="T62" fmla="*/ 4 w 6"/>
                <a:gd name="T63" fmla="*/ 6 h 15"/>
                <a:gd name="T64" fmla="*/ 4 w 6"/>
                <a:gd name="T65" fmla="*/ 6 h 15"/>
                <a:gd name="T66" fmla="*/ 4 w 6"/>
                <a:gd name="T67" fmla="*/ 7 h 15"/>
                <a:gd name="T68" fmla="*/ 4 w 6"/>
                <a:gd name="T69" fmla="*/ 6 h 15"/>
                <a:gd name="T70" fmla="*/ 4 w 6"/>
                <a:gd name="T71" fmla="*/ 5 h 15"/>
                <a:gd name="T72" fmla="*/ 4 w 6"/>
                <a:gd name="T73" fmla="*/ 5 h 15"/>
                <a:gd name="T74" fmla="*/ 4 w 6"/>
                <a:gd name="T75" fmla="*/ 6 h 15"/>
                <a:gd name="T76" fmla="*/ 4 w 6"/>
                <a:gd name="T77" fmla="*/ 5 h 15"/>
                <a:gd name="T78" fmla="*/ 5 w 6"/>
                <a:gd name="T79" fmla="*/ 4 h 15"/>
                <a:gd name="T80" fmla="*/ 5 w 6"/>
                <a:gd name="T81" fmla="*/ 4 h 15"/>
                <a:gd name="T82" fmla="*/ 5 w 6"/>
                <a:gd name="T83" fmla="*/ 5 h 15"/>
                <a:gd name="T84" fmla="*/ 5 w 6"/>
                <a:gd name="T85" fmla="*/ 3 h 15"/>
                <a:gd name="T86" fmla="*/ 5 w 6"/>
                <a:gd name="T87" fmla="*/ 3 h 15"/>
                <a:gd name="T88" fmla="*/ 5 w 6"/>
                <a:gd name="T89" fmla="*/ 2 h 15"/>
                <a:gd name="T90" fmla="*/ 5 w 6"/>
                <a:gd name="T91" fmla="*/ 2 h 15"/>
                <a:gd name="T92" fmla="*/ 5 w 6"/>
                <a:gd name="T93" fmla="*/ 2 h 15"/>
                <a:gd name="T94" fmla="*/ 6 w 6"/>
                <a:gd name="T95" fmla="*/ 0 h 15"/>
                <a:gd name="T96" fmla="*/ 6 w 6"/>
                <a:gd name="T9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15">
                  <a:moveTo>
                    <a:pt x="0" y="15"/>
                  </a:move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68" name="Freeform 3155"/>
            <p:cNvSpPr>
              <a:spLocks/>
            </p:cNvSpPr>
            <p:nvPr/>
          </p:nvSpPr>
          <p:spPr bwMode="auto">
            <a:xfrm>
              <a:off x="6023073" y="5097898"/>
              <a:ext cx="7405" cy="26751"/>
            </a:xfrm>
            <a:custGeom>
              <a:avLst/>
              <a:gdLst>
                <a:gd name="T0" fmla="*/ 0 w 5"/>
                <a:gd name="T1" fmla="*/ 17 h 17"/>
                <a:gd name="T2" fmla="*/ 0 w 5"/>
                <a:gd name="T3" fmla="*/ 16 h 17"/>
                <a:gd name="T4" fmla="*/ 0 w 5"/>
                <a:gd name="T5" fmla="*/ 16 h 17"/>
                <a:gd name="T6" fmla="*/ 0 w 5"/>
                <a:gd name="T7" fmla="*/ 17 h 17"/>
                <a:gd name="T8" fmla="*/ 0 w 5"/>
                <a:gd name="T9" fmla="*/ 16 h 17"/>
                <a:gd name="T10" fmla="*/ 0 w 5"/>
                <a:gd name="T11" fmla="*/ 15 h 17"/>
                <a:gd name="T12" fmla="*/ 0 w 5"/>
                <a:gd name="T13" fmla="*/ 15 h 17"/>
                <a:gd name="T14" fmla="*/ 0 w 5"/>
                <a:gd name="T15" fmla="*/ 15 h 17"/>
                <a:gd name="T16" fmla="*/ 1 w 5"/>
                <a:gd name="T17" fmla="*/ 16 h 17"/>
                <a:gd name="T18" fmla="*/ 1 w 5"/>
                <a:gd name="T19" fmla="*/ 14 h 17"/>
                <a:gd name="T20" fmla="*/ 1 w 5"/>
                <a:gd name="T21" fmla="*/ 14 h 17"/>
                <a:gd name="T22" fmla="*/ 1 w 5"/>
                <a:gd name="T23" fmla="*/ 14 h 17"/>
                <a:gd name="T24" fmla="*/ 1 w 5"/>
                <a:gd name="T25" fmla="*/ 14 h 17"/>
                <a:gd name="T26" fmla="*/ 1 w 5"/>
                <a:gd name="T27" fmla="*/ 13 h 17"/>
                <a:gd name="T28" fmla="*/ 1 w 5"/>
                <a:gd name="T29" fmla="*/ 11 h 17"/>
                <a:gd name="T30" fmla="*/ 1 w 5"/>
                <a:gd name="T31" fmla="*/ 11 h 17"/>
                <a:gd name="T32" fmla="*/ 2 w 5"/>
                <a:gd name="T33" fmla="*/ 11 h 17"/>
                <a:gd name="T34" fmla="*/ 2 w 5"/>
                <a:gd name="T35" fmla="*/ 11 h 17"/>
                <a:gd name="T36" fmla="*/ 2 w 5"/>
                <a:gd name="T37" fmla="*/ 11 h 17"/>
                <a:gd name="T38" fmla="*/ 2 w 5"/>
                <a:gd name="T39" fmla="*/ 11 h 17"/>
                <a:gd name="T40" fmla="*/ 2 w 5"/>
                <a:gd name="T41" fmla="*/ 9 h 17"/>
                <a:gd name="T42" fmla="*/ 2 w 5"/>
                <a:gd name="T43" fmla="*/ 8 h 17"/>
                <a:gd name="T44" fmla="*/ 2 w 5"/>
                <a:gd name="T45" fmla="*/ 8 h 17"/>
                <a:gd name="T46" fmla="*/ 2 w 5"/>
                <a:gd name="T47" fmla="*/ 8 h 17"/>
                <a:gd name="T48" fmla="*/ 2 w 5"/>
                <a:gd name="T49" fmla="*/ 7 h 17"/>
                <a:gd name="T50" fmla="*/ 3 w 5"/>
                <a:gd name="T51" fmla="*/ 6 h 17"/>
                <a:gd name="T52" fmla="*/ 3 w 5"/>
                <a:gd name="T53" fmla="*/ 6 h 17"/>
                <a:gd name="T54" fmla="*/ 3 w 5"/>
                <a:gd name="T55" fmla="*/ 6 h 17"/>
                <a:gd name="T56" fmla="*/ 3 w 5"/>
                <a:gd name="T57" fmla="*/ 6 h 17"/>
                <a:gd name="T58" fmla="*/ 3 w 5"/>
                <a:gd name="T59" fmla="*/ 6 h 17"/>
                <a:gd name="T60" fmla="*/ 3 w 5"/>
                <a:gd name="T61" fmla="*/ 4 h 17"/>
                <a:gd name="T62" fmla="*/ 3 w 5"/>
                <a:gd name="T63" fmla="*/ 4 h 17"/>
                <a:gd name="T64" fmla="*/ 3 w 5"/>
                <a:gd name="T65" fmla="*/ 5 h 17"/>
                <a:gd name="T66" fmla="*/ 3 w 5"/>
                <a:gd name="T67" fmla="*/ 4 h 17"/>
                <a:gd name="T68" fmla="*/ 3 w 5"/>
                <a:gd name="T69" fmla="*/ 4 h 17"/>
                <a:gd name="T70" fmla="*/ 4 w 5"/>
                <a:gd name="T71" fmla="*/ 5 h 17"/>
                <a:gd name="T72" fmla="*/ 4 w 5"/>
                <a:gd name="T73" fmla="*/ 5 h 17"/>
                <a:gd name="T74" fmla="*/ 4 w 5"/>
                <a:gd name="T75" fmla="*/ 4 h 17"/>
                <a:gd name="T76" fmla="*/ 4 w 5"/>
                <a:gd name="T77" fmla="*/ 5 h 17"/>
                <a:gd name="T78" fmla="*/ 4 w 5"/>
                <a:gd name="T79" fmla="*/ 5 h 17"/>
                <a:gd name="T80" fmla="*/ 4 w 5"/>
                <a:gd name="T81" fmla="*/ 4 h 17"/>
                <a:gd name="T82" fmla="*/ 4 w 5"/>
                <a:gd name="T83" fmla="*/ 4 h 17"/>
                <a:gd name="T84" fmla="*/ 4 w 5"/>
                <a:gd name="T85" fmla="*/ 4 h 17"/>
                <a:gd name="T86" fmla="*/ 4 w 5"/>
                <a:gd name="T87" fmla="*/ 4 h 17"/>
                <a:gd name="T88" fmla="*/ 5 w 5"/>
                <a:gd name="T89" fmla="*/ 3 h 17"/>
                <a:gd name="T90" fmla="*/ 5 w 5"/>
                <a:gd name="T91" fmla="*/ 2 h 17"/>
                <a:gd name="T92" fmla="*/ 5 w 5"/>
                <a:gd name="T93" fmla="*/ 0 h 17"/>
                <a:gd name="T94" fmla="*/ 5 w 5"/>
                <a:gd name="T95" fmla="*/ 1 h 17"/>
                <a:gd name="T96" fmla="*/ 5 w 5"/>
                <a:gd name="T9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69" name="Freeform 3156"/>
            <p:cNvSpPr>
              <a:spLocks/>
            </p:cNvSpPr>
            <p:nvPr/>
          </p:nvSpPr>
          <p:spPr bwMode="auto">
            <a:xfrm>
              <a:off x="6030478" y="5067029"/>
              <a:ext cx="9257" cy="32925"/>
            </a:xfrm>
            <a:custGeom>
              <a:avLst/>
              <a:gdLst>
                <a:gd name="T0" fmla="*/ 0 w 6"/>
                <a:gd name="T1" fmla="*/ 21 h 21"/>
                <a:gd name="T2" fmla="*/ 0 w 6"/>
                <a:gd name="T3" fmla="*/ 20 h 21"/>
                <a:gd name="T4" fmla="*/ 0 w 6"/>
                <a:gd name="T5" fmla="*/ 19 h 21"/>
                <a:gd name="T6" fmla="*/ 0 w 6"/>
                <a:gd name="T7" fmla="*/ 20 h 21"/>
                <a:gd name="T8" fmla="*/ 1 w 6"/>
                <a:gd name="T9" fmla="*/ 19 h 21"/>
                <a:gd name="T10" fmla="*/ 1 w 6"/>
                <a:gd name="T11" fmla="*/ 18 h 21"/>
                <a:gd name="T12" fmla="*/ 1 w 6"/>
                <a:gd name="T13" fmla="*/ 18 h 21"/>
                <a:gd name="T14" fmla="*/ 1 w 6"/>
                <a:gd name="T15" fmla="*/ 18 h 21"/>
                <a:gd name="T16" fmla="*/ 1 w 6"/>
                <a:gd name="T17" fmla="*/ 16 h 21"/>
                <a:gd name="T18" fmla="*/ 1 w 6"/>
                <a:gd name="T19" fmla="*/ 16 h 21"/>
                <a:gd name="T20" fmla="*/ 1 w 6"/>
                <a:gd name="T21" fmla="*/ 15 h 21"/>
                <a:gd name="T22" fmla="*/ 2 w 6"/>
                <a:gd name="T23" fmla="*/ 15 h 21"/>
                <a:gd name="T24" fmla="*/ 2 w 6"/>
                <a:gd name="T25" fmla="*/ 14 h 21"/>
                <a:gd name="T26" fmla="*/ 2 w 6"/>
                <a:gd name="T27" fmla="*/ 15 h 21"/>
                <a:gd name="T28" fmla="*/ 2 w 6"/>
                <a:gd name="T29" fmla="*/ 14 h 21"/>
                <a:gd name="T30" fmla="*/ 2 w 6"/>
                <a:gd name="T31" fmla="*/ 13 h 21"/>
                <a:gd name="T32" fmla="*/ 2 w 6"/>
                <a:gd name="T33" fmla="*/ 13 h 21"/>
                <a:gd name="T34" fmla="*/ 2 w 6"/>
                <a:gd name="T35" fmla="*/ 13 h 21"/>
                <a:gd name="T36" fmla="*/ 2 w 6"/>
                <a:gd name="T37" fmla="*/ 12 h 21"/>
                <a:gd name="T38" fmla="*/ 3 w 6"/>
                <a:gd name="T39" fmla="*/ 11 h 21"/>
                <a:gd name="T40" fmla="*/ 3 w 6"/>
                <a:gd name="T41" fmla="*/ 11 h 21"/>
                <a:gd name="T42" fmla="*/ 3 w 6"/>
                <a:gd name="T43" fmla="*/ 10 h 21"/>
                <a:gd name="T44" fmla="*/ 3 w 6"/>
                <a:gd name="T45" fmla="*/ 11 h 21"/>
                <a:gd name="T46" fmla="*/ 3 w 6"/>
                <a:gd name="T47" fmla="*/ 11 h 21"/>
                <a:gd name="T48" fmla="*/ 3 w 6"/>
                <a:gd name="T49" fmla="*/ 10 h 21"/>
                <a:gd name="T50" fmla="*/ 3 w 6"/>
                <a:gd name="T51" fmla="*/ 10 h 21"/>
                <a:gd name="T52" fmla="*/ 3 w 6"/>
                <a:gd name="T53" fmla="*/ 9 h 21"/>
                <a:gd name="T54" fmla="*/ 3 w 6"/>
                <a:gd name="T55" fmla="*/ 9 h 21"/>
                <a:gd name="T56" fmla="*/ 3 w 6"/>
                <a:gd name="T57" fmla="*/ 9 h 21"/>
                <a:gd name="T58" fmla="*/ 3 w 6"/>
                <a:gd name="T59" fmla="*/ 9 h 21"/>
                <a:gd name="T60" fmla="*/ 4 w 6"/>
                <a:gd name="T61" fmla="*/ 8 h 21"/>
                <a:gd name="T62" fmla="*/ 4 w 6"/>
                <a:gd name="T63" fmla="*/ 8 h 21"/>
                <a:gd name="T64" fmla="*/ 4 w 6"/>
                <a:gd name="T65" fmla="*/ 7 h 21"/>
                <a:gd name="T66" fmla="*/ 4 w 6"/>
                <a:gd name="T67" fmla="*/ 5 h 21"/>
                <a:gd name="T68" fmla="*/ 4 w 6"/>
                <a:gd name="T69" fmla="*/ 4 h 21"/>
                <a:gd name="T70" fmla="*/ 4 w 6"/>
                <a:gd name="T71" fmla="*/ 4 h 21"/>
                <a:gd name="T72" fmla="*/ 4 w 6"/>
                <a:gd name="T73" fmla="*/ 4 h 21"/>
                <a:gd name="T74" fmla="*/ 5 w 6"/>
                <a:gd name="T75" fmla="*/ 3 h 21"/>
                <a:gd name="T76" fmla="*/ 5 w 6"/>
                <a:gd name="T77" fmla="*/ 4 h 21"/>
                <a:gd name="T78" fmla="*/ 5 w 6"/>
                <a:gd name="T79" fmla="*/ 3 h 21"/>
                <a:gd name="T80" fmla="*/ 5 w 6"/>
                <a:gd name="T81" fmla="*/ 2 h 21"/>
                <a:gd name="T82" fmla="*/ 5 w 6"/>
                <a:gd name="T83" fmla="*/ 2 h 21"/>
                <a:gd name="T84" fmla="*/ 5 w 6"/>
                <a:gd name="T85" fmla="*/ 2 h 21"/>
                <a:gd name="T86" fmla="*/ 5 w 6"/>
                <a:gd name="T87" fmla="*/ 1 h 21"/>
                <a:gd name="T88" fmla="*/ 5 w 6"/>
                <a:gd name="T89" fmla="*/ 2 h 21"/>
                <a:gd name="T90" fmla="*/ 5 w 6"/>
                <a:gd name="T91" fmla="*/ 2 h 21"/>
                <a:gd name="T92" fmla="*/ 5 w 6"/>
                <a:gd name="T93" fmla="*/ 0 h 21"/>
                <a:gd name="T94" fmla="*/ 6 w 6"/>
                <a:gd name="T95" fmla="*/ 0 h 21"/>
                <a:gd name="T96" fmla="*/ 6 w 6"/>
                <a:gd name="T9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21">
                  <a:moveTo>
                    <a:pt x="0" y="21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70" name="Freeform 3157"/>
            <p:cNvSpPr>
              <a:spLocks/>
            </p:cNvSpPr>
            <p:nvPr/>
          </p:nvSpPr>
          <p:spPr bwMode="auto">
            <a:xfrm>
              <a:off x="6039735" y="5025873"/>
              <a:ext cx="9256" cy="41157"/>
            </a:xfrm>
            <a:custGeom>
              <a:avLst/>
              <a:gdLst>
                <a:gd name="T0" fmla="*/ 0 w 5"/>
                <a:gd name="T1" fmla="*/ 24 h 25"/>
                <a:gd name="T2" fmla="*/ 0 w 5"/>
                <a:gd name="T3" fmla="*/ 22 h 25"/>
                <a:gd name="T4" fmla="*/ 0 w 5"/>
                <a:gd name="T5" fmla="*/ 22 h 25"/>
                <a:gd name="T6" fmla="*/ 0 w 5"/>
                <a:gd name="T7" fmla="*/ 24 h 25"/>
                <a:gd name="T8" fmla="*/ 0 w 5"/>
                <a:gd name="T9" fmla="*/ 23 h 25"/>
                <a:gd name="T10" fmla="*/ 0 w 5"/>
                <a:gd name="T11" fmla="*/ 21 h 25"/>
                <a:gd name="T12" fmla="*/ 0 w 5"/>
                <a:gd name="T13" fmla="*/ 21 h 25"/>
                <a:gd name="T14" fmla="*/ 0 w 5"/>
                <a:gd name="T15" fmla="*/ 21 h 25"/>
                <a:gd name="T16" fmla="*/ 0 w 5"/>
                <a:gd name="T17" fmla="*/ 21 h 25"/>
                <a:gd name="T18" fmla="*/ 1 w 5"/>
                <a:gd name="T19" fmla="*/ 20 h 25"/>
                <a:gd name="T20" fmla="*/ 1 w 5"/>
                <a:gd name="T21" fmla="*/ 19 h 25"/>
                <a:gd name="T22" fmla="*/ 1 w 5"/>
                <a:gd name="T23" fmla="*/ 17 h 25"/>
                <a:gd name="T24" fmla="*/ 1 w 5"/>
                <a:gd name="T25" fmla="*/ 18 h 25"/>
                <a:gd name="T26" fmla="*/ 1 w 5"/>
                <a:gd name="T27" fmla="*/ 18 h 25"/>
                <a:gd name="T28" fmla="*/ 1 w 5"/>
                <a:gd name="T29" fmla="*/ 17 h 25"/>
                <a:gd name="T30" fmla="*/ 1 w 5"/>
                <a:gd name="T31" fmla="*/ 17 h 25"/>
                <a:gd name="T32" fmla="*/ 1 w 5"/>
                <a:gd name="T33" fmla="*/ 17 h 25"/>
                <a:gd name="T34" fmla="*/ 2 w 5"/>
                <a:gd name="T35" fmla="*/ 17 h 25"/>
                <a:gd name="T36" fmla="*/ 2 w 5"/>
                <a:gd name="T37" fmla="*/ 16 h 25"/>
                <a:gd name="T38" fmla="*/ 2 w 5"/>
                <a:gd name="T39" fmla="*/ 16 h 25"/>
                <a:gd name="T40" fmla="*/ 2 w 5"/>
                <a:gd name="T41" fmla="*/ 15 h 25"/>
                <a:gd name="T42" fmla="*/ 2 w 5"/>
                <a:gd name="T43" fmla="*/ 13 h 25"/>
                <a:gd name="T44" fmla="*/ 2 w 5"/>
                <a:gd name="T45" fmla="*/ 13 h 25"/>
                <a:gd name="T46" fmla="*/ 2 w 5"/>
                <a:gd name="T47" fmla="*/ 12 h 25"/>
                <a:gd name="T48" fmla="*/ 3 w 5"/>
                <a:gd name="T49" fmla="*/ 11 h 25"/>
                <a:gd name="T50" fmla="*/ 3 w 5"/>
                <a:gd name="T51" fmla="*/ 10 h 25"/>
                <a:gd name="T52" fmla="*/ 3 w 5"/>
                <a:gd name="T53" fmla="*/ 10 h 25"/>
                <a:gd name="T54" fmla="*/ 3 w 5"/>
                <a:gd name="T55" fmla="*/ 10 h 25"/>
                <a:gd name="T56" fmla="*/ 3 w 5"/>
                <a:gd name="T57" fmla="*/ 8 h 25"/>
                <a:gd name="T58" fmla="*/ 3 w 5"/>
                <a:gd name="T59" fmla="*/ 8 h 25"/>
                <a:gd name="T60" fmla="*/ 3 w 5"/>
                <a:gd name="T61" fmla="*/ 8 h 25"/>
                <a:gd name="T62" fmla="*/ 3 w 5"/>
                <a:gd name="T63" fmla="*/ 7 h 25"/>
                <a:gd name="T64" fmla="*/ 3 w 5"/>
                <a:gd name="T65" fmla="*/ 7 h 25"/>
                <a:gd name="T66" fmla="*/ 4 w 5"/>
                <a:gd name="T67" fmla="*/ 7 h 25"/>
                <a:gd name="T68" fmla="*/ 4 w 5"/>
                <a:gd name="T69" fmla="*/ 7 h 25"/>
                <a:gd name="T70" fmla="*/ 4 w 5"/>
                <a:gd name="T71" fmla="*/ 6 h 25"/>
                <a:gd name="T72" fmla="*/ 4 w 5"/>
                <a:gd name="T73" fmla="*/ 6 h 25"/>
                <a:gd name="T74" fmla="*/ 4 w 5"/>
                <a:gd name="T75" fmla="*/ 5 h 25"/>
                <a:gd name="T76" fmla="*/ 4 w 5"/>
                <a:gd name="T77" fmla="*/ 4 h 25"/>
                <a:gd name="T78" fmla="*/ 5 w 5"/>
                <a:gd name="T79" fmla="*/ 4 h 25"/>
                <a:gd name="T80" fmla="*/ 5 w 5"/>
                <a:gd name="T81" fmla="*/ 4 h 25"/>
                <a:gd name="T82" fmla="*/ 5 w 5"/>
                <a:gd name="T83" fmla="*/ 4 h 25"/>
                <a:gd name="T84" fmla="*/ 5 w 5"/>
                <a:gd name="T85" fmla="*/ 2 h 25"/>
                <a:gd name="T86" fmla="*/ 5 w 5"/>
                <a:gd name="T87" fmla="*/ 2 h 25"/>
                <a:gd name="T88" fmla="*/ 5 w 5"/>
                <a:gd name="T89" fmla="*/ 2 h 25"/>
                <a:gd name="T90" fmla="*/ 5 w 5"/>
                <a:gd name="T91" fmla="*/ 2 h 25"/>
                <a:gd name="T92" fmla="*/ 5 w 5"/>
                <a:gd name="T93" fmla="*/ 0 h 25"/>
                <a:gd name="T94" fmla="*/ 5 w 5"/>
                <a:gd name="T9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71" name="Freeform 3158"/>
            <p:cNvSpPr>
              <a:spLocks/>
            </p:cNvSpPr>
            <p:nvPr/>
          </p:nvSpPr>
          <p:spPr bwMode="auto">
            <a:xfrm>
              <a:off x="6048990" y="4988832"/>
              <a:ext cx="9257" cy="39099"/>
            </a:xfrm>
            <a:custGeom>
              <a:avLst/>
              <a:gdLst>
                <a:gd name="T0" fmla="*/ 0 w 6"/>
                <a:gd name="T1" fmla="*/ 24 h 25"/>
                <a:gd name="T2" fmla="*/ 0 w 6"/>
                <a:gd name="T3" fmla="*/ 24 h 25"/>
                <a:gd name="T4" fmla="*/ 1 w 6"/>
                <a:gd name="T5" fmla="*/ 25 h 25"/>
                <a:gd name="T6" fmla="*/ 1 w 6"/>
                <a:gd name="T7" fmla="*/ 22 h 25"/>
                <a:gd name="T8" fmla="*/ 1 w 6"/>
                <a:gd name="T9" fmla="*/ 22 h 25"/>
                <a:gd name="T10" fmla="*/ 1 w 6"/>
                <a:gd name="T11" fmla="*/ 22 h 25"/>
                <a:gd name="T12" fmla="*/ 1 w 6"/>
                <a:gd name="T13" fmla="*/ 22 h 25"/>
                <a:gd name="T14" fmla="*/ 1 w 6"/>
                <a:gd name="T15" fmla="*/ 20 h 25"/>
                <a:gd name="T16" fmla="*/ 1 w 6"/>
                <a:gd name="T17" fmla="*/ 20 h 25"/>
                <a:gd name="T18" fmla="*/ 1 w 6"/>
                <a:gd name="T19" fmla="*/ 19 h 25"/>
                <a:gd name="T20" fmla="*/ 1 w 6"/>
                <a:gd name="T21" fmla="*/ 19 h 25"/>
                <a:gd name="T22" fmla="*/ 2 w 6"/>
                <a:gd name="T23" fmla="*/ 19 h 25"/>
                <a:gd name="T24" fmla="*/ 2 w 6"/>
                <a:gd name="T25" fmla="*/ 18 h 25"/>
                <a:gd name="T26" fmla="*/ 2 w 6"/>
                <a:gd name="T27" fmla="*/ 18 h 25"/>
                <a:gd name="T28" fmla="*/ 2 w 6"/>
                <a:gd name="T29" fmla="*/ 19 h 25"/>
                <a:gd name="T30" fmla="*/ 2 w 6"/>
                <a:gd name="T31" fmla="*/ 17 h 25"/>
                <a:gd name="T32" fmla="*/ 2 w 6"/>
                <a:gd name="T33" fmla="*/ 15 h 25"/>
                <a:gd name="T34" fmla="*/ 2 w 6"/>
                <a:gd name="T35" fmla="*/ 15 h 25"/>
                <a:gd name="T36" fmla="*/ 2 w 6"/>
                <a:gd name="T37" fmla="*/ 16 h 25"/>
                <a:gd name="T38" fmla="*/ 3 w 6"/>
                <a:gd name="T39" fmla="*/ 14 h 25"/>
                <a:gd name="T40" fmla="*/ 3 w 6"/>
                <a:gd name="T41" fmla="*/ 14 h 25"/>
                <a:gd name="T42" fmla="*/ 3 w 6"/>
                <a:gd name="T43" fmla="*/ 14 h 25"/>
                <a:gd name="T44" fmla="*/ 3 w 6"/>
                <a:gd name="T45" fmla="*/ 15 h 25"/>
                <a:gd name="T46" fmla="*/ 3 w 6"/>
                <a:gd name="T47" fmla="*/ 14 h 25"/>
                <a:gd name="T48" fmla="*/ 3 w 6"/>
                <a:gd name="T49" fmla="*/ 13 h 25"/>
                <a:gd name="T50" fmla="*/ 3 w 6"/>
                <a:gd name="T51" fmla="*/ 13 h 25"/>
                <a:gd name="T52" fmla="*/ 3 w 6"/>
                <a:gd name="T53" fmla="*/ 13 h 25"/>
                <a:gd name="T54" fmla="*/ 3 w 6"/>
                <a:gd name="T55" fmla="*/ 13 h 25"/>
                <a:gd name="T56" fmla="*/ 4 w 6"/>
                <a:gd name="T57" fmla="*/ 11 h 25"/>
                <a:gd name="T58" fmla="*/ 4 w 6"/>
                <a:gd name="T59" fmla="*/ 9 h 25"/>
                <a:gd name="T60" fmla="*/ 4 w 6"/>
                <a:gd name="T61" fmla="*/ 8 h 25"/>
                <a:gd name="T62" fmla="*/ 4 w 6"/>
                <a:gd name="T63" fmla="*/ 8 h 25"/>
                <a:gd name="T64" fmla="*/ 4 w 6"/>
                <a:gd name="T65" fmla="*/ 8 h 25"/>
                <a:gd name="T66" fmla="*/ 4 w 6"/>
                <a:gd name="T67" fmla="*/ 8 h 25"/>
                <a:gd name="T68" fmla="*/ 4 w 6"/>
                <a:gd name="T69" fmla="*/ 6 h 25"/>
                <a:gd name="T70" fmla="*/ 4 w 6"/>
                <a:gd name="T71" fmla="*/ 6 h 25"/>
                <a:gd name="T72" fmla="*/ 4 w 6"/>
                <a:gd name="T73" fmla="*/ 5 h 25"/>
                <a:gd name="T74" fmla="*/ 5 w 6"/>
                <a:gd name="T75" fmla="*/ 4 h 25"/>
                <a:gd name="T76" fmla="*/ 5 w 6"/>
                <a:gd name="T77" fmla="*/ 3 h 25"/>
                <a:gd name="T78" fmla="*/ 5 w 6"/>
                <a:gd name="T79" fmla="*/ 4 h 25"/>
                <a:gd name="T80" fmla="*/ 5 w 6"/>
                <a:gd name="T81" fmla="*/ 4 h 25"/>
                <a:gd name="T82" fmla="*/ 5 w 6"/>
                <a:gd name="T83" fmla="*/ 4 h 25"/>
                <a:gd name="T84" fmla="*/ 5 w 6"/>
                <a:gd name="T85" fmla="*/ 4 h 25"/>
                <a:gd name="T86" fmla="*/ 5 w 6"/>
                <a:gd name="T87" fmla="*/ 4 h 25"/>
                <a:gd name="T88" fmla="*/ 5 w 6"/>
                <a:gd name="T89" fmla="*/ 4 h 25"/>
                <a:gd name="T90" fmla="*/ 6 w 6"/>
                <a:gd name="T91" fmla="*/ 2 h 25"/>
                <a:gd name="T92" fmla="*/ 6 w 6"/>
                <a:gd name="T93" fmla="*/ 1 h 25"/>
                <a:gd name="T94" fmla="*/ 6 w 6"/>
                <a:gd name="T9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5">
                  <a:moveTo>
                    <a:pt x="0" y="24"/>
                  </a:moveTo>
                  <a:lnTo>
                    <a:pt x="0" y="24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72" name="Freeform 3159"/>
            <p:cNvSpPr>
              <a:spLocks/>
            </p:cNvSpPr>
            <p:nvPr/>
          </p:nvSpPr>
          <p:spPr bwMode="auto">
            <a:xfrm>
              <a:off x="6058247" y="4945618"/>
              <a:ext cx="7405" cy="43214"/>
            </a:xfrm>
            <a:custGeom>
              <a:avLst/>
              <a:gdLst>
                <a:gd name="T0" fmla="*/ 0 w 5"/>
                <a:gd name="T1" fmla="*/ 27 h 27"/>
                <a:gd name="T2" fmla="*/ 0 w 5"/>
                <a:gd name="T3" fmla="*/ 27 h 27"/>
                <a:gd name="T4" fmla="*/ 0 w 5"/>
                <a:gd name="T5" fmla="*/ 27 h 27"/>
                <a:gd name="T6" fmla="*/ 0 w 5"/>
                <a:gd name="T7" fmla="*/ 26 h 27"/>
                <a:gd name="T8" fmla="*/ 0 w 5"/>
                <a:gd name="T9" fmla="*/ 24 h 27"/>
                <a:gd name="T10" fmla="*/ 0 w 5"/>
                <a:gd name="T11" fmla="*/ 24 h 27"/>
                <a:gd name="T12" fmla="*/ 1 w 5"/>
                <a:gd name="T13" fmla="*/ 24 h 27"/>
                <a:gd name="T14" fmla="*/ 1 w 5"/>
                <a:gd name="T15" fmla="*/ 24 h 27"/>
                <a:gd name="T16" fmla="*/ 1 w 5"/>
                <a:gd name="T17" fmla="*/ 24 h 27"/>
                <a:gd name="T18" fmla="*/ 1 w 5"/>
                <a:gd name="T19" fmla="*/ 22 h 27"/>
                <a:gd name="T20" fmla="*/ 1 w 5"/>
                <a:gd name="T21" fmla="*/ 21 h 27"/>
                <a:gd name="T22" fmla="*/ 1 w 5"/>
                <a:gd name="T23" fmla="*/ 22 h 27"/>
                <a:gd name="T24" fmla="*/ 1 w 5"/>
                <a:gd name="T25" fmla="*/ 21 h 27"/>
                <a:gd name="T26" fmla="*/ 1 w 5"/>
                <a:gd name="T27" fmla="*/ 20 h 27"/>
                <a:gd name="T28" fmla="*/ 1 w 5"/>
                <a:gd name="T29" fmla="*/ 19 h 27"/>
                <a:gd name="T30" fmla="*/ 2 w 5"/>
                <a:gd name="T31" fmla="*/ 18 h 27"/>
                <a:gd name="T32" fmla="*/ 2 w 5"/>
                <a:gd name="T33" fmla="*/ 18 h 27"/>
                <a:gd name="T34" fmla="*/ 2 w 5"/>
                <a:gd name="T35" fmla="*/ 17 h 27"/>
                <a:gd name="T36" fmla="*/ 2 w 5"/>
                <a:gd name="T37" fmla="*/ 15 h 27"/>
                <a:gd name="T38" fmla="*/ 2 w 5"/>
                <a:gd name="T39" fmla="*/ 15 h 27"/>
                <a:gd name="T40" fmla="*/ 2 w 5"/>
                <a:gd name="T41" fmla="*/ 16 h 27"/>
                <a:gd name="T42" fmla="*/ 2 w 5"/>
                <a:gd name="T43" fmla="*/ 14 h 27"/>
                <a:gd name="T44" fmla="*/ 3 w 5"/>
                <a:gd name="T45" fmla="*/ 12 h 27"/>
                <a:gd name="T46" fmla="*/ 3 w 5"/>
                <a:gd name="T47" fmla="*/ 12 h 27"/>
                <a:gd name="T48" fmla="*/ 3 w 5"/>
                <a:gd name="T49" fmla="*/ 12 h 27"/>
                <a:gd name="T50" fmla="*/ 3 w 5"/>
                <a:gd name="T51" fmla="*/ 11 h 27"/>
                <a:gd name="T52" fmla="*/ 3 w 5"/>
                <a:gd name="T53" fmla="*/ 11 h 27"/>
                <a:gd name="T54" fmla="*/ 3 w 5"/>
                <a:gd name="T55" fmla="*/ 11 h 27"/>
                <a:gd name="T56" fmla="*/ 3 w 5"/>
                <a:gd name="T57" fmla="*/ 10 h 27"/>
                <a:gd name="T58" fmla="*/ 3 w 5"/>
                <a:gd name="T59" fmla="*/ 7 h 27"/>
                <a:gd name="T60" fmla="*/ 3 w 5"/>
                <a:gd name="T61" fmla="*/ 7 h 27"/>
                <a:gd name="T62" fmla="*/ 3 w 5"/>
                <a:gd name="T63" fmla="*/ 8 h 27"/>
                <a:gd name="T64" fmla="*/ 4 w 5"/>
                <a:gd name="T65" fmla="*/ 8 h 27"/>
                <a:gd name="T66" fmla="*/ 4 w 5"/>
                <a:gd name="T67" fmla="*/ 8 h 27"/>
                <a:gd name="T68" fmla="*/ 4 w 5"/>
                <a:gd name="T69" fmla="*/ 8 h 27"/>
                <a:gd name="T70" fmla="*/ 4 w 5"/>
                <a:gd name="T71" fmla="*/ 6 h 27"/>
                <a:gd name="T72" fmla="*/ 4 w 5"/>
                <a:gd name="T73" fmla="*/ 6 h 27"/>
                <a:gd name="T74" fmla="*/ 4 w 5"/>
                <a:gd name="T75" fmla="*/ 6 h 27"/>
                <a:gd name="T76" fmla="*/ 4 w 5"/>
                <a:gd name="T77" fmla="*/ 6 h 27"/>
                <a:gd name="T78" fmla="*/ 4 w 5"/>
                <a:gd name="T79" fmla="*/ 5 h 27"/>
                <a:gd name="T80" fmla="*/ 4 w 5"/>
                <a:gd name="T81" fmla="*/ 4 h 27"/>
                <a:gd name="T82" fmla="*/ 5 w 5"/>
                <a:gd name="T83" fmla="*/ 5 h 27"/>
                <a:gd name="T84" fmla="*/ 5 w 5"/>
                <a:gd name="T85" fmla="*/ 4 h 27"/>
                <a:gd name="T86" fmla="*/ 5 w 5"/>
                <a:gd name="T87" fmla="*/ 3 h 27"/>
                <a:gd name="T88" fmla="*/ 5 w 5"/>
                <a:gd name="T89" fmla="*/ 2 h 27"/>
                <a:gd name="T90" fmla="*/ 5 w 5"/>
                <a:gd name="T91" fmla="*/ 1 h 27"/>
                <a:gd name="T92" fmla="*/ 5 w 5"/>
                <a:gd name="T93" fmla="*/ 1 h 27"/>
                <a:gd name="T94" fmla="*/ 5 w 5"/>
                <a:gd name="T9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7">
                  <a:moveTo>
                    <a:pt x="0" y="27"/>
                  </a:moveTo>
                  <a:lnTo>
                    <a:pt x="0" y="27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73" name="Freeform 3160"/>
            <p:cNvSpPr>
              <a:spLocks/>
            </p:cNvSpPr>
            <p:nvPr/>
          </p:nvSpPr>
          <p:spPr bwMode="auto">
            <a:xfrm>
              <a:off x="6065652" y="4887999"/>
              <a:ext cx="9256" cy="59677"/>
            </a:xfrm>
            <a:custGeom>
              <a:avLst/>
              <a:gdLst>
                <a:gd name="T0" fmla="*/ 0 w 6"/>
                <a:gd name="T1" fmla="*/ 37 h 37"/>
                <a:gd name="T2" fmla="*/ 0 w 6"/>
                <a:gd name="T3" fmla="*/ 37 h 37"/>
                <a:gd name="T4" fmla="*/ 0 w 6"/>
                <a:gd name="T5" fmla="*/ 34 h 37"/>
                <a:gd name="T6" fmla="*/ 1 w 6"/>
                <a:gd name="T7" fmla="*/ 34 h 37"/>
                <a:gd name="T8" fmla="*/ 1 w 6"/>
                <a:gd name="T9" fmla="*/ 34 h 37"/>
                <a:gd name="T10" fmla="*/ 1 w 6"/>
                <a:gd name="T11" fmla="*/ 32 h 37"/>
                <a:gd name="T12" fmla="*/ 1 w 6"/>
                <a:gd name="T13" fmla="*/ 33 h 37"/>
                <a:gd name="T14" fmla="*/ 1 w 6"/>
                <a:gd name="T15" fmla="*/ 32 h 37"/>
                <a:gd name="T16" fmla="*/ 1 w 6"/>
                <a:gd name="T17" fmla="*/ 32 h 37"/>
                <a:gd name="T18" fmla="*/ 1 w 6"/>
                <a:gd name="T19" fmla="*/ 31 h 37"/>
                <a:gd name="T20" fmla="*/ 1 w 6"/>
                <a:gd name="T21" fmla="*/ 29 h 37"/>
                <a:gd name="T22" fmla="*/ 1 w 6"/>
                <a:gd name="T23" fmla="*/ 29 h 37"/>
                <a:gd name="T24" fmla="*/ 2 w 6"/>
                <a:gd name="T25" fmla="*/ 29 h 37"/>
                <a:gd name="T26" fmla="*/ 2 w 6"/>
                <a:gd name="T27" fmla="*/ 27 h 37"/>
                <a:gd name="T28" fmla="*/ 2 w 6"/>
                <a:gd name="T29" fmla="*/ 27 h 37"/>
                <a:gd name="T30" fmla="*/ 2 w 6"/>
                <a:gd name="T31" fmla="*/ 26 h 37"/>
                <a:gd name="T32" fmla="*/ 2 w 6"/>
                <a:gd name="T33" fmla="*/ 25 h 37"/>
                <a:gd name="T34" fmla="*/ 2 w 6"/>
                <a:gd name="T35" fmla="*/ 24 h 37"/>
                <a:gd name="T36" fmla="*/ 3 w 6"/>
                <a:gd name="T37" fmla="*/ 22 h 37"/>
                <a:gd name="T38" fmla="*/ 3 w 6"/>
                <a:gd name="T39" fmla="*/ 22 h 37"/>
                <a:gd name="T40" fmla="*/ 3 w 6"/>
                <a:gd name="T41" fmla="*/ 21 h 37"/>
                <a:gd name="T42" fmla="*/ 3 w 6"/>
                <a:gd name="T43" fmla="*/ 21 h 37"/>
                <a:gd name="T44" fmla="*/ 3 w 6"/>
                <a:gd name="T45" fmla="*/ 20 h 37"/>
                <a:gd name="T46" fmla="*/ 3 w 6"/>
                <a:gd name="T47" fmla="*/ 19 h 37"/>
                <a:gd name="T48" fmla="*/ 3 w 6"/>
                <a:gd name="T49" fmla="*/ 17 h 37"/>
                <a:gd name="T50" fmla="*/ 3 w 6"/>
                <a:gd name="T51" fmla="*/ 17 h 37"/>
                <a:gd name="T52" fmla="*/ 4 w 6"/>
                <a:gd name="T53" fmla="*/ 18 h 37"/>
                <a:gd name="T54" fmla="*/ 4 w 6"/>
                <a:gd name="T55" fmla="*/ 17 h 37"/>
                <a:gd name="T56" fmla="*/ 4 w 6"/>
                <a:gd name="T57" fmla="*/ 17 h 37"/>
                <a:gd name="T58" fmla="*/ 4 w 6"/>
                <a:gd name="T59" fmla="*/ 14 h 37"/>
                <a:gd name="T60" fmla="*/ 4 w 6"/>
                <a:gd name="T61" fmla="*/ 13 h 37"/>
                <a:gd name="T62" fmla="*/ 4 w 6"/>
                <a:gd name="T63" fmla="*/ 13 h 37"/>
                <a:gd name="T64" fmla="*/ 4 w 6"/>
                <a:gd name="T65" fmla="*/ 13 h 37"/>
                <a:gd name="T66" fmla="*/ 4 w 6"/>
                <a:gd name="T67" fmla="*/ 13 h 37"/>
                <a:gd name="T68" fmla="*/ 5 w 6"/>
                <a:gd name="T69" fmla="*/ 10 h 37"/>
                <a:gd name="T70" fmla="*/ 5 w 6"/>
                <a:gd name="T71" fmla="*/ 10 h 37"/>
                <a:gd name="T72" fmla="*/ 5 w 6"/>
                <a:gd name="T73" fmla="*/ 11 h 37"/>
                <a:gd name="T74" fmla="*/ 5 w 6"/>
                <a:gd name="T75" fmla="*/ 9 h 37"/>
                <a:gd name="T76" fmla="*/ 5 w 6"/>
                <a:gd name="T77" fmla="*/ 6 h 37"/>
                <a:gd name="T78" fmla="*/ 5 w 6"/>
                <a:gd name="T79" fmla="*/ 6 h 37"/>
                <a:gd name="T80" fmla="*/ 5 w 6"/>
                <a:gd name="T81" fmla="*/ 7 h 37"/>
                <a:gd name="T82" fmla="*/ 5 w 6"/>
                <a:gd name="T83" fmla="*/ 7 h 37"/>
                <a:gd name="T84" fmla="*/ 5 w 6"/>
                <a:gd name="T85" fmla="*/ 5 h 37"/>
                <a:gd name="T86" fmla="*/ 6 w 6"/>
                <a:gd name="T87" fmla="*/ 5 h 37"/>
                <a:gd name="T88" fmla="*/ 6 w 6"/>
                <a:gd name="T89" fmla="*/ 3 h 37"/>
                <a:gd name="T90" fmla="*/ 6 w 6"/>
                <a:gd name="T91" fmla="*/ 3 h 37"/>
                <a:gd name="T92" fmla="*/ 6 w 6"/>
                <a:gd name="T93" fmla="*/ 1 h 37"/>
                <a:gd name="T94" fmla="*/ 6 w 6"/>
                <a:gd name="T9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37">
                  <a:moveTo>
                    <a:pt x="0" y="37"/>
                  </a:move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74" name="Freeform 3161"/>
            <p:cNvSpPr>
              <a:spLocks/>
            </p:cNvSpPr>
            <p:nvPr/>
          </p:nvSpPr>
          <p:spPr bwMode="auto">
            <a:xfrm>
              <a:off x="6074908" y="4834495"/>
              <a:ext cx="9257" cy="53504"/>
            </a:xfrm>
            <a:custGeom>
              <a:avLst/>
              <a:gdLst>
                <a:gd name="T0" fmla="*/ 0 w 6"/>
                <a:gd name="T1" fmla="*/ 34 h 34"/>
                <a:gd name="T2" fmla="*/ 0 w 6"/>
                <a:gd name="T3" fmla="*/ 34 h 34"/>
                <a:gd name="T4" fmla="*/ 0 w 6"/>
                <a:gd name="T5" fmla="*/ 34 h 34"/>
                <a:gd name="T6" fmla="*/ 0 w 6"/>
                <a:gd name="T7" fmla="*/ 33 h 34"/>
                <a:gd name="T8" fmla="*/ 0 w 6"/>
                <a:gd name="T9" fmla="*/ 33 h 34"/>
                <a:gd name="T10" fmla="*/ 1 w 6"/>
                <a:gd name="T11" fmla="*/ 33 h 34"/>
                <a:gd name="T12" fmla="*/ 1 w 6"/>
                <a:gd name="T13" fmla="*/ 31 h 34"/>
                <a:gd name="T14" fmla="*/ 1 w 6"/>
                <a:gd name="T15" fmla="*/ 30 h 34"/>
                <a:gd name="T16" fmla="*/ 1 w 6"/>
                <a:gd name="T17" fmla="*/ 30 h 34"/>
                <a:gd name="T18" fmla="*/ 1 w 6"/>
                <a:gd name="T19" fmla="*/ 31 h 34"/>
                <a:gd name="T20" fmla="*/ 1 w 6"/>
                <a:gd name="T21" fmla="*/ 31 h 34"/>
                <a:gd name="T22" fmla="*/ 1 w 6"/>
                <a:gd name="T23" fmla="*/ 28 h 34"/>
                <a:gd name="T24" fmla="*/ 1 w 6"/>
                <a:gd name="T25" fmla="*/ 28 h 34"/>
                <a:gd name="T26" fmla="*/ 1 w 6"/>
                <a:gd name="T27" fmla="*/ 28 h 34"/>
                <a:gd name="T28" fmla="*/ 1 w 6"/>
                <a:gd name="T29" fmla="*/ 26 h 34"/>
                <a:gd name="T30" fmla="*/ 2 w 6"/>
                <a:gd name="T31" fmla="*/ 25 h 34"/>
                <a:gd name="T32" fmla="*/ 2 w 6"/>
                <a:gd name="T33" fmla="*/ 24 h 34"/>
                <a:gd name="T34" fmla="*/ 2 w 6"/>
                <a:gd name="T35" fmla="*/ 23 h 34"/>
                <a:gd name="T36" fmla="*/ 2 w 6"/>
                <a:gd name="T37" fmla="*/ 23 h 34"/>
                <a:gd name="T38" fmla="*/ 2 w 6"/>
                <a:gd name="T39" fmla="*/ 22 h 34"/>
                <a:gd name="T40" fmla="*/ 2 w 6"/>
                <a:gd name="T41" fmla="*/ 22 h 34"/>
                <a:gd name="T42" fmla="*/ 3 w 6"/>
                <a:gd name="T43" fmla="*/ 19 h 34"/>
                <a:gd name="T44" fmla="*/ 3 w 6"/>
                <a:gd name="T45" fmla="*/ 19 h 34"/>
                <a:gd name="T46" fmla="*/ 3 w 6"/>
                <a:gd name="T47" fmla="*/ 18 h 34"/>
                <a:gd name="T48" fmla="*/ 3 w 6"/>
                <a:gd name="T49" fmla="*/ 17 h 34"/>
                <a:gd name="T50" fmla="*/ 3 w 6"/>
                <a:gd name="T51" fmla="*/ 18 h 34"/>
                <a:gd name="T52" fmla="*/ 3 w 6"/>
                <a:gd name="T53" fmla="*/ 16 h 34"/>
                <a:gd name="T54" fmla="*/ 3 w 6"/>
                <a:gd name="T55" fmla="*/ 16 h 34"/>
                <a:gd name="T56" fmla="*/ 3 w 6"/>
                <a:gd name="T57" fmla="*/ 17 h 34"/>
                <a:gd name="T58" fmla="*/ 3 w 6"/>
                <a:gd name="T59" fmla="*/ 16 h 34"/>
                <a:gd name="T60" fmla="*/ 3 w 6"/>
                <a:gd name="T61" fmla="*/ 16 h 34"/>
                <a:gd name="T62" fmla="*/ 4 w 6"/>
                <a:gd name="T63" fmla="*/ 13 h 34"/>
                <a:gd name="T64" fmla="*/ 4 w 6"/>
                <a:gd name="T65" fmla="*/ 13 h 34"/>
                <a:gd name="T66" fmla="*/ 4 w 6"/>
                <a:gd name="T67" fmla="*/ 13 h 34"/>
                <a:gd name="T68" fmla="*/ 4 w 6"/>
                <a:gd name="T69" fmla="*/ 12 h 34"/>
                <a:gd name="T70" fmla="*/ 4 w 6"/>
                <a:gd name="T71" fmla="*/ 11 h 34"/>
                <a:gd name="T72" fmla="*/ 4 w 6"/>
                <a:gd name="T73" fmla="*/ 12 h 34"/>
                <a:gd name="T74" fmla="*/ 4 w 6"/>
                <a:gd name="T75" fmla="*/ 10 h 34"/>
                <a:gd name="T76" fmla="*/ 4 w 6"/>
                <a:gd name="T77" fmla="*/ 10 h 34"/>
                <a:gd name="T78" fmla="*/ 5 w 6"/>
                <a:gd name="T79" fmla="*/ 9 h 34"/>
                <a:gd name="T80" fmla="*/ 5 w 6"/>
                <a:gd name="T81" fmla="*/ 8 h 34"/>
                <a:gd name="T82" fmla="*/ 5 w 6"/>
                <a:gd name="T83" fmla="*/ 7 h 34"/>
                <a:gd name="T84" fmla="*/ 5 w 6"/>
                <a:gd name="T85" fmla="*/ 5 h 34"/>
                <a:gd name="T86" fmla="*/ 5 w 6"/>
                <a:gd name="T87" fmla="*/ 4 h 34"/>
                <a:gd name="T88" fmla="*/ 5 w 6"/>
                <a:gd name="T89" fmla="*/ 3 h 34"/>
                <a:gd name="T90" fmla="*/ 5 w 6"/>
                <a:gd name="T91" fmla="*/ 3 h 34"/>
                <a:gd name="T92" fmla="*/ 6 w 6"/>
                <a:gd name="T93" fmla="*/ 3 h 34"/>
                <a:gd name="T94" fmla="*/ 6 w 6"/>
                <a:gd name="T9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34">
                  <a:moveTo>
                    <a:pt x="0" y="34"/>
                  </a:move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75" name="Freeform 3162"/>
            <p:cNvSpPr>
              <a:spLocks/>
            </p:cNvSpPr>
            <p:nvPr/>
          </p:nvSpPr>
          <p:spPr bwMode="auto">
            <a:xfrm>
              <a:off x="6084165" y="4760413"/>
              <a:ext cx="11108" cy="74082"/>
            </a:xfrm>
            <a:custGeom>
              <a:avLst/>
              <a:gdLst>
                <a:gd name="T0" fmla="*/ 0 w 6"/>
                <a:gd name="T1" fmla="*/ 46 h 46"/>
                <a:gd name="T2" fmla="*/ 0 w 6"/>
                <a:gd name="T3" fmla="*/ 45 h 46"/>
                <a:gd name="T4" fmla="*/ 0 w 6"/>
                <a:gd name="T5" fmla="*/ 43 h 46"/>
                <a:gd name="T6" fmla="*/ 0 w 6"/>
                <a:gd name="T7" fmla="*/ 43 h 46"/>
                <a:gd name="T8" fmla="*/ 0 w 6"/>
                <a:gd name="T9" fmla="*/ 42 h 46"/>
                <a:gd name="T10" fmla="*/ 1 w 6"/>
                <a:gd name="T11" fmla="*/ 40 h 46"/>
                <a:gd name="T12" fmla="*/ 1 w 6"/>
                <a:gd name="T13" fmla="*/ 40 h 46"/>
                <a:gd name="T14" fmla="*/ 1 w 6"/>
                <a:gd name="T15" fmla="*/ 41 h 46"/>
                <a:gd name="T16" fmla="*/ 1 w 6"/>
                <a:gd name="T17" fmla="*/ 38 h 46"/>
                <a:gd name="T18" fmla="*/ 1 w 6"/>
                <a:gd name="T19" fmla="*/ 37 h 46"/>
                <a:gd name="T20" fmla="*/ 1 w 6"/>
                <a:gd name="T21" fmla="*/ 35 h 46"/>
                <a:gd name="T22" fmla="*/ 1 w 6"/>
                <a:gd name="T23" fmla="*/ 35 h 46"/>
                <a:gd name="T24" fmla="*/ 1 w 6"/>
                <a:gd name="T25" fmla="*/ 36 h 46"/>
                <a:gd name="T26" fmla="*/ 1 w 6"/>
                <a:gd name="T27" fmla="*/ 32 h 46"/>
                <a:gd name="T28" fmla="*/ 1 w 6"/>
                <a:gd name="T29" fmla="*/ 32 h 46"/>
                <a:gd name="T30" fmla="*/ 2 w 6"/>
                <a:gd name="T31" fmla="*/ 33 h 46"/>
                <a:gd name="T32" fmla="*/ 2 w 6"/>
                <a:gd name="T33" fmla="*/ 31 h 46"/>
                <a:gd name="T34" fmla="*/ 2 w 6"/>
                <a:gd name="T35" fmla="*/ 30 h 46"/>
                <a:gd name="T36" fmla="*/ 2 w 6"/>
                <a:gd name="T37" fmla="*/ 28 h 46"/>
                <a:gd name="T38" fmla="*/ 2 w 6"/>
                <a:gd name="T39" fmla="*/ 27 h 46"/>
                <a:gd name="T40" fmla="*/ 2 w 6"/>
                <a:gd name="T41" fmla="*/ 25 h 46"/>
                <a:gd name="T42" fmla="*/ 3 w 6"/>
                <a:gd name="T43" fmla="*/ 25 h 46"/>
                <a:gd name="T44" fmla="*/ 3 w 6"/>
                <a:gd name="T45" fmla="*/ 23 h 46"/>
                <a:gd name="T46" fmla="*/ 3 w 6"/>
                <a:gd name="T47" fmla="*/ 21 h 46"/>
                <a:gd name="T48" fmla="*/ 3 w 6"/>
                <a:gd name="T49" fmla="*/ 21 h 46"/>
                <a:gd name="T50" fmla="*/ 3 w 6"/>
                <a:gd name="T51" fmla="*/ 22 h 46"/>
                <a:gd name="T52" fmla="*/ 3 w 6"/>
                <a:gd name="T53" fmla="*/ 20 h 46"/>
                <a:gd name="T54" fmla="*/ 3 w 6"/>
                <a:gd name="T55" fmla="*/ 20 h 46"/>
                <a:gd name="T56" fmla="*/ 3 w 6"/>
                <a:gd name="T57" fmla="*/ 19 h 46"/>
                <a:gd name="T58" fmla="*/ 3 w 6"/>
                <a:gd name="T59" fmla="*/ 17 h 46"/>
                <a:gd name="T60" fmla="*/ 4 w 6"/>
                <a:gd name="T61" fmla="*/ 16 h 46"/>
                <a:gd name="T62" fmla="*/ 4 w 6"/>
                <a:gd name="T63" fmla="*/ 16 h 46"/>
                <a:gd name="T64" fmla="*/ 4 w 6"/>
                <a:gd name="T65" fmla="*/ 15 h 46"/>
                <a:gd name="T66" fmla="*/ 4 w 6"/>
                <a:gd name="T67" fmla="*/ 13 h 46"/>
                <a:gd name="T68" fmla="*/ 4 w 6"/>
                <a:gd name="T69" fmla="*/ 12 h 46"/>
                <a:gd name="T70" fmla="*/ 4 w 6"/>
                <a:gd name="T71" fmla="*/ 11 h 46"/>
                <a:gd name="T72" fmla="*/ 4 w 6"/>
                <a:gd name="T73" fmla="*/ 12 h 46"/>
                <a:gd name="T74" fmla="*/ 4 w 6"/>
                <a:gd name="T75" fmla="*/ 10 h 46"/>
                <a:gd name="T76" fmla="*/ 5 w 6"/>
                <a:gd name="T77" fmla="*/ 9 h 46"/>
                <a:gd name="T78" fmla="*/ 5 w 6"/>
                <a:gd name="T79" fmla="*/ 8 h 46"/>
                <a:gd name="T80" fmla="*/ 5 w 6"/>
                <a:gd name="T81" fmla="*/ 5 h 46"/>
                <a:gd name="T82" fmla="*/ 5 w 6"/>
                <a:gd name="T83" fmla="*/ 5 h 46"/>
                <a:gd name="T84" fmla="*/ 5 w 6"/>
                <a:gd name="T85" fmla="*/ 4 h 46"/>
                <a:gd name="T86" fmla="*/ 5 w 6"/>
                <a:gd name="T87" fmla="*/ 4 h 46"/>
                <a:gd name="T88" fmla="*/ 5 w 6"/>
                <a:gd name="T89" fmla="*/ 4 h 46"/>
                <a:gd name="T90" fmla="*/ 6 w 6"/>
                <a:gd name="T91" fmla="*/ 3 h 46"/>
                <a:gd name="T92" fmla="*/ 6 w 6"/>
                <a:gd name="T93" fmla="*/ 1 h 46"/>
                <a:gd name="T94" fmla="*/ 6 w 6"/>
                <a:gd name="T95" fmla="*/ 0 h 46"/>
                <a:gd name="T96" fmla="*/ 6 w 6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" h="46">
                  <a:moveTo>
                    <a:pt x="0" y="46"/>
                  </a:moveTo>
                  <a:lnTo>
                    <a:pt x="0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76" name="Freeform 3163"/>
            <p:cNvSpPr>
              <a:spLocks/>
            </p:cNvSpPr>
            <p:nvPr/>
          </p:nvSpPr>
          <p:spPr bwMode="auto">
            <a:xfrm>
              <a:off x="6095273" y="4673984"/>
              <a:ext cx="9256" cy="86429"/>
            </a:xfrm>
            <a:custGeom>
              <a:avLst/>
              <a:gdLst>
                <a:gd name="T0" fmla="*/ 0 w 6"/>
                <a:gd name="T1" fmla="*/ 55 h 55"/>
                <a:gd name="T2" fmla="*/ 0 w 6"/>
                <a:gd name="T3" fmla="*/ 54 h 55"/>
                <a:gd name="T4" fmla="*/ 0 w 6"/>
                <a:gd name="T5" fmla="*/ 53 h 55"/>
                <a:gd name="T6" fmla="*/ 0 w 6"/>
                <a:gd name="T7" fmla="*/ 51 h 55"/>
                <a:gd name="T8" fmla="*/ 0 w 6"/>
                <a:gd name="T9" fmla="*/ 52 h 55"/>
                <a:gd name="T10" fmla="*/ 1 w 6"/>
                <a:gd name="T11" fmla="*/ 51 h 55"/>
                <a:gd name="T12" fmla="*/ 1 w 6"/>
                <a:gd name="T13" fmla="*/ 51 h 55"/>
                <a:gd name="T14" fmla="*/ 1 w 6"/>
                <a:gd name="T15" fmla="*/ 51 h 55"/>
                <a:gd name="T16" fmla="*/ 1 w 6"/>
                <a:gd name="T17" fmla="*/ 48 h 55"/>
                <a:gd name="T18" fmla="*/ 1 w 6"/>
                <a:gd name="T19" fmla="*/ 47 h 55"/>
                <a:gd name="T20" fmla="*/ 1 w 6"/>
                <a:gd name="T21" fmla="*/ 44 h 55"/>
                <a:gd name="T22" fmla="*/ 1 w 6"/>
                <a:gd name="T23" fmla="*/ 43 h 55"/>
                <a:gd name="T24" fmla="*/ 1 w 6"/>
                <a:gd name="T25" fmla="*/ 42 h 55"/>
                <a:gd name="T26" fmla="*/ 1 w 6"/>
                <a:gd name="T27" fmla="*/ 41 h 55"/>
                <a:gd name="T28" fmla="*/ 2 w 6"/>
                <a:gd name="T29" fmla="*/ 41 h 55"/>
                <a:gd name="T30" fmla="*/ 2 w 6"/>
                <a:gd name="T31" fmla="*/ 41 h 55"/>
                <a:gd name="T32" fmla="*/ 2 w 6"/>
                <a:gd name="T33" fmla="*/ 39 h 55"/>
                <a:gd name="T34" fmla="*/ 2 w 6"/>
                <a:gd name="T35" fmla="*/ 38 h 55"/>
                <a:gd name="T36" fmla="*/ 2 w 6"/>
                <a:gd name="T37" fmla="*/ 36 h 55"/>
                <a:gd name="T38" fmla="*/ 2 w 6"/>
                <a:gd name="T39" fmla="*/ 35 h 55"/>
                <a:gd name="T40" fmla="*/ 2 w 6"/>
                <a:gd name="T41" fmla="*/ 33 h 55"/>
                <a:gd name="T42" fmla="*/ 3 w 6"/>
                <a:gd name="T43" fmla="*/ 32 h 55"/>
                <a:gd name="T44" fmla="*/ 3 w 6"/>
                <a:gd name="T45" fmla="*/ 32 h 55"/>
                <a:gd name="T46" fmla="*/ 3 w 6"/>
                <a:gd name="T47" fmla="*/ 31 h 55"/>
                <a:gd name="T48" fmla="*/ 3 w 6"/>
                <a:gd name="T49" fmla="*/ 29 h 55"/>
                <a:gd name="T50" fmla="*/ 3 w 6"/>
                <a:gd name="T51" fmla="*/ 28 h 55"/>
                <a:gd name="T52" fmla="*/ 3 w 6"/>
                <a:gd name="T53" fmla="*/ 27 h 55"/>
                <a:gd name="T54" fmla="*/ 3 w 6"/>
                <a:gd name="T55" fmla="*/ 26 h 55"/>
                <a:gd name="T56" fmla="*/ 3 w 6"/>
                <a:gd name="T57" fmla="*/ 26 h 55"/>
                <a:gd name="T58" fmla="*/ 4 w 6"/>
                <a:gd name="T59" fmla="*/ 24 h 55"/>
                <a:gd name="T60" fmla="*/ 4 w 6"/>
                <a:gd name="T61" fmla="*/ 23 h 55"/>
                <a:gd name="T62" fmla="*/ 4 w 6"/>
                <a:gd name="T63" fmla="*/ 23 h 55"/>
                <a:gd name="T64" fmla="*/ 4 w 6"/>
                <a:gd name="T65" fmla="*/ 23 h 55"/>
                <a:gd name="T66" fmla="*/ 4 w 6"/>
                <a:gd name="T67" fmla="*/ 21 h 55"/>
                <a:gd name="T68" fmla="*/ 4 w 6"/>
                <a:gd name="T69" fmla="*/ 19 h 55"/>
                <a:gd name="T70" fmla="*/ 4 w 6"/>
                <a:gd name="T71" fmla="*/ 19 h 55"/>
                <a:gd name="T72" fmla="*/ 5 w 6"/>
                <a:gd name="T73" fmla="*/ 18 h 55"/>
                <a:gd name="T74" fmla="*/ 5 w 6"/>
                <a:gd name="T75" fmla="*/ 16 h 55"/>
                <a:gd name="T76" fmla="*/ 5 w 6"/>
                <a:gd name="T77" fmla="*/ 14 h 55"/>
                <a:gd name="T78" fmla="*/ 5 w 6"/>
                <a:gd name="T79" fmla="*/ 12 h 55"/>
                <a:gd name="T80" fmla="*/ 5 w 6"/>
                <a:gd name="T81" fmla="*/ 10 h 55"/>
                <a:gd name="T82" fmla="*/ 5 w 6"/>
                <a:gd name="T83" fmla="*/ 9 h 55"/>
                <a:gd name="T84" fmla="*/ 5 w 6"/>
                <a:gd name="T85" fmla="*/ 6 h 55"/>
                <a:gd name="T86" fmla="*/ 5 w 6"/>
                <a:gd name="T87" fmla="*/ 6 h 55"/>
                <a:gd name="T88" fmla="*/ 6 w 6"/>
                <a:gd name="T89" fmla="*/ 4 h 55"/>
                <a:gd name="T90" fmla="*/ 6 w 6"/>
                <a:gd name="T91" fmla="*/ 2 h 55"/>
                <a:gd name="T92" fmla="*/ 6 w 6"/>
                <a:gd name="T93" fmla="*/ 1 h 55"/>
                <a:gd name="T94" fmla="*/ 6 w 6"/>
                <a:gd name="T95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55">
                  <a:moveTo>
                    <a:pt x="0" y="55"/>
                  </a:move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77" name="Freeform 3164"/>
            <p:cNvSpPr>
              <a:spLocks/>
            </p:cNvSpPr>
            <p:nvPr/>
          </p:nvSpPr>
          <p:spPr bwMode="auto">
            <a:xfrm>
              <a:off x="6104529" y="4587555"/>
              <a:ext cx="9257" cy="86429"/>
            </a:xfrm>
            <a:custGeom>
              <a:avLst/>
              <a:gdLst>
                <a:gd name="T0" fmla="*/ 0 w 6"/>
                <a:gd name="T1" fmla="*/ 55 h 55"/>
                <a:gd name="T2" fmla="*/ 0 w 6"/>
                <a:gd name="T3" fmla="*/ 54 h 55"/>
                <a:gd name="T4" fmla="*/ 0 w 6"/>
                <a:gd name="T5" fmla="*/ 53 h 55"/>
                <a:gd name="T6" fmla="*/ 0 w 6"/>
                <a:gd name="T7" fmla="*/ 50 h 55"/>
                <a:gd name="T8" fmla="*/ 1 w 6"/>
                <a:gd name="T9" fmla="*/ 51 h 55"/>
                <a:gd name="T10" fmla="*/ 1 w 6"/>
                <a:gd name="T11" fmla="*/ 51 h 55"/>
                <a:gd name="T12" fmla="*/ 1 w 6"/>
                <a:gd name="T13" fmla="*/ 48 h 55"/>
                <a:gd name="T14" fmla="*/ 1 w 6"/>
                <a:gd name="T15" fmla="*/ 47 h 55"/>
                <a:gd name="T16" fmla="*/ 1 w 6"/>
                <a:gd name="T17" fmla="*/ 45 h 55"/>
                <a:gd name="T18" fmla="*/ 1 w 6"/>
                <a:gd name="T19" fmla="*/ 44 h 55"/>
                <a:gd name="T20" fmla="*/ 1 w 6"/>
                <a:gd name="T21" fmla="*/ 42 h 55"/>
                <a:gd name="T22" fmla="*/ 2 w 6"/>
                <a:gd name="T23" fmla="*/ 40 h 55"/>
                <a:gd name="T24" fmla="*/ 2 w 6"/>
                <a:gd name="T25" fmla="*/ 39 h 55"/>
                <a:gd name="T26" fmla="*/ 2 w 6"/>
                <a:gd name="T27" fmla="*/ 39 h 55"/>
                <a:gd name="T28" fmla="*/ 2 w 6"/>
                <a:gd name="T29" fmla="*/ 38 h 55"/>
                <a:gd name="T30" fmla="*/ 2 w 6"/>
                <a:gd name="T31" fmla="*/ 38 h 55"/>
                <a:gd name="T32" fmla="*/ 2 w 6"/>
                <a:gd name="T33" fmla="*/ 37 h 55"/>
                <a:gd name="T34" fmla="*/ 2 w 6"/>
                <a:gd name="T35" fmla="*/ 34 h 55"/>
                <a:gd name="T36" fmla="*/ 2 w 6"/>
                <a:gd name="T37" fmla="*/ 33 h 55"/>
                <a:gd name="T38" fmla="*/ 3 w 6"/>
                <a:gd name="T39" fmla="*/ 35 h 55"/>
                <a:gd name="T40" fmla="*/ 3 w 6"/>
                <a:gd name="T41" fmla="*/ 33 h 55"/>
                <a:gd name="T42" fmla="*/ 3 w 6"/>
                <a:gd name="T43" fmla="*/ 32 h 55"/>
                <a:gd name="T44" fmla="*/ 3 w 6"/>
                <a:gd name="T45" fmla="*/ 32 h 55"/>
                <a:gd name="T46" fmla="*/ 3 w 6"/>
                <a:gd name="T47" fmla="*/ 31 h 55"/>
                <a:gd name="T48" fmla="*/ 3 w 6"/>
                <a:gd name="T49" fmla="*/ 30 h 55"/>
                <a:gd name="T50" fmla="*/ 3 w 6"/>
                <a:gd name="T51" fmla="*/ 28 h 55"/>
                <a:gd name="T52" fmla="*/ 3 w 6"/>
                <a:gd name="T53" fmla="*/ 27 h 55"/>
                <a:gd name="T54" fmla="*/ 3 w 6"/>
                <a:gd name="T55" fmla="*/ 27 h 55"/>
                <a:gd name="T56" fmla="*/ 4 w 6"/>
                <a:gd name="T57" fmla="*/ 24 h 55"/>
                <a:gd name="T58" fmla="*/ 4 w 6"/>
                <a:gd name="T59" fmla="*/ 24 h 55"/>
                <a:gd name="T60" fmla="*/ 4 w 6"/>
                <a:gd name="T61" fmla="*/ 21 h 55"/>
                <a:gd name="T62" fmla="*/ 4 w 6"/>
                <a:gd name="T63" fmla="*/ 19 h 55"/>
                <a:gd name="T64" fmla="*/ 4 w 6"/>
                <a:gd name="T65" fmla="*/ 19 h 55"/>
                <a:gd name="T66" fmla="*/ 4 w 6"/>
                <a:gd name="T67" fmla="*/ 19 h 55"/>
                <a:gd name="T68" fmla="*/ 4 w 6"/>
                <a:gd name="T69" fmla="*/ 18 h 55"/>
                <a:gd name="T70" fmla="*/ 5 w 6"/>
                <a:gd name="T71" fmla="*/ 18 h 55"/>
                <a:gd name="T72" fmla="*/ 5 w 6"/>
                <a:gd name="T73" fmla="*/ 17 h 55"/>
                <a:gd name="T74" fmla="*/ 5 w 6"/>
                <a:gd name="T75" fmla="*/ 12 h 55"/>
                <a:gd name="T76" fmla="*/ 5 w 6"/>
                <a:gd name="T77" fmla="*/ 12 h 55"/>
                <a:gd name="T78" fmla="*/ 5 w 6"/>
                <a:gd name="T79" fmla="*/ 12 h 55"/>
                <a:gd name="T80" fmla="*/ 5 w 6"/>
                <a:gd name="T81" fmla="*/ 8 h 55"/>
                <a:gd name="T82" fmla="*/ 5 w 6"/>
                <a:gd name="T83" fmla="*/ 7 h 55"/>
                <a:gd name="T84" fmla="*/ 5 w 6"/>
                <a:gd name="T85" fmla="*/ 7 h 55"/>
                <a:gd name="T86" fmla="*/ 5 w 6"/>
                <a:gd name="T87" fmla="*/ 8 h 55"/>
                <a:gd name="T88" fmla="*/ 6 w 6"/>
                <a:gd name="T89" fmla="*/ 7 h 55"/>
                <a:gd name="T90" fmla="*/ 6 w 6"/>
                <a:gd name="T91" fmla="*/ 3 h 55"/>
                <a:gd name="T92" fmla="*/ 6 w 6"/>
                <a:gd name="T93" fmla="*/ 1 h 55"/>
                <a:gd name="T94" fmla="*/ 6 w 6"/>
                <a:gd name="T95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55">
                  <a:moveTo>
                    <a:pt x="0" y="55"/>
                  </a:move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78" name="Freeform 3165"/>
            <p:cNvSpPr>
              <a:spLocks/>
            </p:cNvSpPr>
            <p:nvPr/>
          </p:nvSpPr>
          <p:spPr bwMode="auto">
            <a:xfrm>
              <a:off x="6113786" y="4470258"/>
              <a:ext cx="9256" cy="117297"/>
            </a:xfrm>
            <a:custGeom>
              <a:avLst/>
              <a:gdLst>
                <a:gd name="T0" fmla="*/ 0 w 6"/>
                <a:gd name="T1" fmla="*/ 73 h 74"/>
                <a:gd name="T2" fmla="*/ 0 w 6"/>
                <a:gd name="T3" fmla="*/ 70 h 74"/>
                <a:gd name="T4" fmla="*/ 0 w 6"/>
                <a:gd name="T5" fmla="*/ 68 h 74"/>
                <a:gd name="T6" fmla="*/ 0 w 6"/>
                <a:gd name="T7" fmla="*/ 66 h 74"/>
                <a:gd name="T8" fmla="*/ 0 w 6"/>
                <a:gd name="T9" fmla="*/ 66 h 74"/>
                <a:gd name="T10" fmla="*/ 1 w 6"/>
                <a:gd name="T11" fmla="*/ 64 h 74"/>
                <a:gd name="T12" fmla="*/ 1 w 6"/>
                <a:gd name="T13" fmla="*/ 63 h 74"/>
                <a:gd name="T14" fmla="*/ 1 w 6"/>
                <a:gd name="T15" fmla="*/ 62 h 74"/>
                <a:gd name="T16" fmla="*/ 1 w 6"/>
                <a:gd name="T17" fmla="*/ 61 h 74"/>
                <a:gd name="T18" fmla="*/ 1 w 6"/>
                <a:gd name="T19" fmla="*/ 60 h 74"/>
                <a:gd name="T20" fmla="*/ 1 w 6"/>
                <a:gd name="T21" fmla="*/ 57 h 74"/>
                <a:gd name="T22" fmla="*/ 2 w 6"/>
                <a:gd name="T23" fmla="*/ 55 h 74"/>
                <a:gd name="T24" fmla="*/ 2 w 6"/>
                <a:gd name="T25" fmla="*/ 54 h 74"/>
                <a:gd name="T26" fmla="*/ 2 w 6"/>
                <a:gd name="T27" fmla="*/ 54 h 74"/>
                <a:gd name="T28" fmla="*/ 2 w 6"/>
                <a:gd name="T29" fmla="*/ 52 h 74"/>
                <a:gd name="T30" fmla="*/ 2 w 6"/>
                <a:gd name="T31" fmla="*/ 53 h 74"/>
                <a:gd name="T32" fmla="*/ 2 w 6"/>
                <a:gd name="T33" fmla="*/ 51 h 74"/>
                <a:gd name="T34" fmla="*/ 2 w 6"/>
                <a:gd name="T35" fmla="*/ 49 h 74"/>
                <a:gd name="T36" fmla="*/ 2 w 6"/>
                <a:gd name="T37" fmla="*/ 46 h 74"/>
                <a:gd name="T38" fmla="*/ 3 w 6"/>
                <a:gd name="T39" fmla="*/ 44 h 74"/>
                <a:gd name="T40" fmla="*/ 3 w 6"/>
                <a:gd name="T41" fmla="*/ 44 h 74"/>
                <a:gd name="T42" fmla="*/ 3 w 6"/>
                <a:gd name="T43" fmla="*/ 44 h 74"/>
                <a:gd name="T44" fmla="*/ 3 w 6"/>
                <a:gd name="T45" fmla="*/ 41 h 74"/>
                <a:gd name="T46" fmla="*/ 3 w 6"/>
                <a:gd name="T47" fmla="*/ 40 h 74"/>
                <a:gd name="T48" fmla="*/ 3 w 6"/>
                <a:gd name="T49" fmla="*/ 39 h 74"/>
                <a:gd name="T50" fmla="*/ 3 w 6"/>
                <a:gd name="T51" fmla="*/ 38 h 74"/>
                <a:gd name="T52" fmla="*/ 3 w 6"/>
                <a:gd name="T53" fmla="*/ 37 h 74"/>
                <a:gd name="T54" fmla="*/ 3 w 6"/>
                <a:gd name="T55" fmla="*/ 36 h 74"/>
                <a:gd name="T56" fmla="*/ 4 w 6"/>
                <a:gd name="T57" fmla="*/ 33 h 74"/>
                <a:gd name="T58" fmla="*/ 4 w 6"/>
                <a:gd name="T59" fmla="*/ 30 h 74"/>
                <a:gd name="T60" fmla="*/ 4 w 6"/>
                <a:gd name="T61" fmla="*/ 29 h 74"/>
                <a:gd name="T62" fmla="*/ 4 w 6"/>
                <a:gd name="T63" fmla="*/ 29 h 74"/>
                <a:gd name="T64" fmla="*/ 4 w 6"/>
                <a:gd name="T65" fmla="*/ 26 h 74"/>
                <a:gd name="T66" fmla="*/ 4 w 6"/>
                <a:gd name="T67" fmla="*/ 24 h 74"/>
                <a:gd name="T68" fmla="*/ 5 w 6"/>
                <a:gd name="T69" fmla="*/ 23 h 74"/>
                <a:gd name="T70" fmla="*/ 5 w 6"/>
                <a:gd name="T71" fmla="*/ 21 h 74"/>
                <a:gd name="T72" fmla="*/ 5 w 6"/>
                <a:gd name="T73" fmla="*/ 19 h 74"/>
                <a:gd name="T74" fmla="*/ 5 w 6"/>
                <a:gd name="T75" fmla="*/ 20 h 74"/>
                <a:gd name="T76" fmla="*/ 5 w 6"/>
                <a:gd name="T77" fmla="*/ 17 h 74"/>
                <a:gd name="T78" fmla="*/ 5 w 6"/>
                <a:gd name="T79" fmla="*/ 16 h 74"/>
                <a:gd name="T80" fmla="*/ 5 w 6"/>
                <a:gd name="T81" fmla="*/ 14 h 74"/>
                <a:gd name="T82" fmla="*/ 6 w 6"/>
                <a:gd name="T83" fmla="*/ 11 h 74"/>
                <a:gd name="T84" fmla="*/ 6 w 6"/>
                <a:gd name="T85" fmla="*/ 11 h 74"/>
                <a:gd name="T86" fmla="*/ 6 w 6"/>
                <a:gd name="T87" fmla="*/ 11 h 74"/>
                <a:gd name="T88" fmla="*/ 6 w 6"/>
                <a:gd name="T89" fmla="*/ 8 h 74"/>
                <a:gd name="T90" fmla="*/ 6 w 6"/>
                <a:gd name="T91" fmla="*/ 5 h 74"/>
                <a:gd name="T92" fmla="*/ 6 w 6"/>
                <a:gd name="T93" fmla="*/ 4 h 74"/>
                <a:gd name="T94" fmla="*/ 6 w 6"/>
                <a:gd name="T9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74">
                  <a:moveTo>
                    <a:pt x="0" y="74"/>
                  </a:moveTo>
                  <a:lnTo>
                    <a:pt x="0" y="73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79" name="Freeform 3166"/>
            <p:cNvSpPr>
              <a:spLocks/>
            </p:cNvSpPr>
            <p:nvPr/>
          </p:nvSpPr>
          <p:spPr bwMode="auto">
            <a:xfrm>
              <a:off x="6123041" y="4305631"/>
              <a:ext cx="11108" cy="164627"/>
            </a:xfrm>
            <a:custGeom>
              <a:avLst/>
              <a:gdLst>
                <a:gd name="T0" fmla="*/ 0 w 7"/>
                <a:gd name="T1" fmla="*/ 104 h 104"/>
                <a:gd name="T2" fmla="*/ 1 w 7"/>
                <a:gd name="T3" fmla="*/ 100 h 104"/>
                <a:gd name="T4" fmla="*/ 1 w 7"/>
                <a:gd name="T5" fmla="*/ 100 h 104"/>
                <a:gd name="T6" fmla="*/ 1 w 7"/>
                <a:gd name="T7" fmla="*/ 96 h 104"/>
                <a:gd name="T8" fmla="*/ 1 w 7"/>
                <a:gd name="T9" fmla="*/ 94 h 104"/>
                <a:gd name="T10" fmla="*/ 1 w 7"/>
                <a:gd name="T11" fmla="*/ 90 h 104"/>
                <a:gd name="T12" fmla="*/ 1 w 7"/>
                <a:gd name="T13" fmla="*/ 88 h 104"/>
                <a:gd name="T14" fmla="*/ 2 w 7"/>
                <a:gd name="T15" fmla="*/ 85 h 104"/>
                <a:gd name="T16" fmla="*/ 2 w 7"/>
                <a:gd name="T17" fmla="*/ 84 h 104"/>
                <a:gd name="T18" fmla="*/ 2 w 7"/>
                <a:gd name="T19" fmla="*/ 84 h 104"/>
                <a:gd name="T20" fmla="*/ 2 w 7"/>
                <a:gd name="T21" fmla="*/ 84 h 104"/>
                <a:gd name="T22" fmla="*/ 2 w 7"/>
                <a:gd name="T23" fmla="*/ 80 h 104"/>
                <a:gd name="T24" fmla="*/ 2 w 7"/>
                <a:gd name="T25" fmla="*/ 80 h 104"/>
                <a:gd name="T26" fmla="*/ 2 w 7"/>
                <a:gd name="T27" fmla="*/ 80 h 104"/>
                <a:gd name="T28" fmla="*/ 2 w 7"/>
                <a:gd name="T29" fmla="*/ 77 h 104"/>
                <a:gd name="T30" fmla="*/ 2 w 7"/>
                <a:gd name="T31" fmla="*/ 75 h 104"/>
                <a:gd name="T32" fmla="*/ 3 w 7"/>
                <a:gd name="T33" fmla="*/ 73 h 104"/>
                <a:gd name="T34" fmla="*/ 3 w 7"/>
                <a:gd name="T35" fmla="*/ 71 h 104"/>
                <a:gd name="T36" fmla="*/ 3 w 7"/>
                <a:gd name="T37" fmla="*/ 69 h 104"/>
                <a:gd name="T38" fmla="*/ 3 w 7"/>
                <a:gd name="T39" fmla="*/ 67 h 104"/>
                <a:gd name="T40" fmla="*/ 3 w 7"/>
                <a:gd name="T41" fmla="*/ 65 h 104"/>
                <a:gd name="T42" fmla="*/ 3 w 7"/>
                <a:gd name="T43" fmla="*/ 63 h 104"/>
                <a:gd name="T44" fmla="*/ 3 w 7"/>
                <a:gd name="T45" fmla="*/ 60 h 104"/>
                <a:gd name="T46" fmla="*/ 4 w 7"/>
                <a:gd name="T47" fmla="*/ 58 h 104"/>
                <a:gd name="T48" fmla="*/ 4 w 7"/>
                <a:gd name="T49" fmla="*/ 55 h 104"/>
                <a:gd name="T50" fmla="*/ 4 w 7"/>
                <a:gd name="T51" fmla="*/ 51 h 104"/>
                <a:gd name="T52" fmla="*/ 4 w 7"/>
                <a:gd name="T53" fmla="*/ 50 h 104"/>
                <a:gd name="T54" fmla="*/ 4 w 7"/>
                <a:gd name="T55" fmla="*/ 48 h 104"/>
                <a:gd name="T56" fmla="*/ 4 w 7"/>
                <a:gd name="T57" fmla="*/ 44 h 104"/>
                <a:gd name="T58" fmla="*/ 5 w 7"/>
                <a:gd name="T59" fmla="*/ 41 h 104"/>
                <a:gd name="T60" fmla="*/ 5 w 7"/>
                <a:gd name="T61" fmla="*/ 40 h 104"/>
                <a:gd name="T62" fmla="*/ 5 w 7"/>
                <a:gd name="T63" fmla="*/ 39 h 104"/>
                <a:gd name="T64" fmla="*/ 5 w 7"/>
                <a:gd name="T65" fmla="*/ 38 h 104"/>
                <a:gd name="T66" fmla="*/ 5 w 7"/>
                <a:gd name="T67" fmla="*/ 35 h 104"/>
                <a:gd name="T68" fmla="*/ 5 w 7"/>
                <a:gd name="T69" fmla="*/ 31 h 104"/>
                <a:gd name="T70" fmla="*/ 5 w 7"/>
                <a:gd name="T71" fmla="*/ 29 h 104"/>
                <a:gd name="T72" fmla="*/ 6 w 7"/>
                <a:gd name="T73" fmla="*/ 27 h 104"/>
                <a:gd name="T74" fmla="*/ 6 w 7"/>
                <a:gd name="T75" fmla="*/ 25 h 104"/>
                <a:gd name="T76" fmla="*/ 6 w 7"/>
                <a:gd name="T77" fmla="*/ 23 h 104"/>
                <a:gd name="T78" fmla="*/ 6 w 7"/>
                <a:gd name="T79" fmla="*/ 20 h 104"/>
                <a:gd name="T80" fmla="*/ 6 w 7"/>
                <a:gd name="T81" fmla="*/ 16 h 104"/>
                <a:gd name="T82" fmla="*/ 6 w 7"/>
                <a:gd name="T83" fmla="*/ 15 h 104"/>
                <a:gd name="T84" fmla="*/ 7 w 7"/>
                <a:gd name="T85" fmla="*/ 12 h 104"/>
                <a:gd name="T86" fmla="*/ 7 w 7"/>
                <a:gd name="T87" fmla="*/ 11 h 104"/>
                <a:gd name="T88" fmla="*/ 7 w 7"/>
                <a:gd name="T89" fmla="*/ 9 h 104"/>
                <a:gd name="T90" fmla="*/ 7 w 7"/>
                <a:gd name="T91" fmla="*/ 9 h 104"/>
                <a:gd name="T92" fmla="*/ 7 w 7"/>
                <a:gd name="T93" fmla="*/ 5 h 104"/>
                <a:gd name="T94" fmla="*/ 7 w 7"/>
                <a:gd name="T95" fmla="*/ 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104">
                  <a:moveTo>
                    <a:pt x="0" y="104"/>
                  </a:moveTo>
                  <a:lnTo>
                    <a:pt x="0" y="104"/>
                  </a:lnTo>
                  <a:lnTo>
                    <a:pt x="0" y="101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1" y="97"/>
                  </a:lnTo>
                  <a:lnTo>
                    <a:pt x="1" y="96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1" y="86"/>
                  </a:lnTo>
                  <a:lnTo>
                    <a:pt x="2" y="85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2" y="84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3" y="73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3" y="70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4" y="58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80" name="Freeform 3167"/>
            <p:cNvSpPr>
              <a:spLocks/>
            </p:cNvSpPr>
            <p:nvPr/>
          </p:nvSpPr>
          <p:spPr bwMode="auto">
            <a:xfrm>
              <a:off x="6134149" y="4097790"/>
              <a:ext cx="11108" cy="207841"/>
            </a:xfrm>
            <a:custGeom>
              <a:avLst/>
              <a:gdLst>
                <a:gd name="T0" fmla="*/ 0 w 7"/>
                <a:gd name="T1" fmla="*/ 130 h 131"/>
                <a:gd name="T2" fmla="*/ 0 w 7"/>
                <a:gd name="T3" fmla="*/ 130 h 131"/>
                <a:gd name="T4" fmla="*/ 1 w 7"/>
                <a:gd name="T5" fmla="*/ 127 h 131"/>
                <a:gd name="T6" fmla="*/ 1 w 7"/>
                <a:gd name="T7" fmla="*/ 124 h 131"/>
                <a:gd name="T8" fmla="*/ 1 w 7"/>
                <a:gd name="T9" fmla="*/ 123 h 131"/>
                <a:gd name="T10" fmla="*/ 1 w 7"/>
                <a:gd name="T11" fmla="*/ 120 h 131"/>
                <a:gd name="T12" fmla="*/ 1 w 7"/>
                <a:gd name="T13" fmla="*/ 118 h 131"/>
                <a:gd name="T14" fmla="*/ 1 w 7"/>
                <a:gd name="T15" fmla="*/ 114 h 131"/>
                <a:gd name="T16" fmla="*/ 1 w 7"/>
                <a:gd name="T17" fmla="*/ 110 h 131"/>
                <a:gd name="T18" fmla="*/ 2 w 7"/>
                <a:gd name="T19" fmla="*/ 108 h 131"/>
                <a:gd name="T20" fmla="*/ 2 w 7"/>
                <a:gd name="T21" fmla="*/ 105 h 131"/>
                <a:gd name="T22" fmla="*/ 2 w 7"/>
                <a:gd name="T23" fmla="*/ 102 h 131"/>
                <a:gd name="T24" fmla="*/ 2 w 7"/>
                <a:gd name="T25" fmla="*/ 100 h 131"/>
                <a:gd name="T26" fmla="*/ 2 w 7"/>
                <a:gd name="T27" fmla="*/ 98 h 131"/>
                <a:gd name="T28" fmla="*/ 2 w 7"/>
                <a:gd name="T29" fmla="*/ 94 h 131"/>
                <a:gd name="T30" fmla="*/ 3 w 7"/>
                <a:gd name="T31" fmla="*/ 92 h 131"/>
                <a:gd name="T32" fmla="*/ 3 w 7"/>
                <a:gd name="T33" fmla="*/ 91 h 131"/>
                <a:gd name="T34" fmla="*/ 3 w 7"/>
                <a:gd name="T35" fmla="*/ 89 h 131"/>
                <a:gd name="T36" fmla="*/ 3 w 7"/>
                <a:gd name="T37" fmla="*/ 86 h 131"/>
                <a:gd name="T38" fmla="*/ 3 w 7"/>
                <a:gd name="T39" fmla="*/ 82 h 131"/>
                <a:gd name="T40" fmla="*/ 3 w 7"/>
                <a:gd name="T41" fmla="*/ 81 h 131"/>
                <a:gd name="T42" fmla="*/ 3 w 7"/>
                <a:gd name="T43" fmla="*/ 78 h 131"/>
                <a:gd name="T44" fmla="*/ 4 w 7"/>
                <a:gd name="T45" fmla="*/ 72 h 131"/>
                <a:gd name="T46" fmla="*/ 4 w 7"/>
                <a:gd name="T47" fmla="*/ 71 h 131"/>
                <a:gd name="T48" fmla="*/ 4 w 7"/>
                <a:gd name="T49" fmla="*/ 66 h 131"/>
                <a:gd name="T50" fmla="*/ 4 w 7"/>
                <a:gd name="T51" fmla="*/ 64 h 131"/>
                <a:gd name="T52" fmla="*/ 4 w 7"/>
                <a:gd name="T53" fmla="*/ 58 h 131"/>
                <a:gd name="T54" fmla="*/ 4 w 7"/>
                <a:gd name="T55" fmla="*/ 56 h 131"/>
                <a:gd name="T56" fmla="*/ 4 w 7"/>
                <a:gd name="T57" fmla="*/ 55 h 131"/>
                <a:gd name="T58" fmla="*/ 4 w 7"/>
                <a:gd name="T59" fmla="*/ 52 h 131"/>
                <a:gd name="T60" fmla="*/ 5 w 7"/>
                <a:gd name="T61" fmla="*/ 49 h 131"/>
                <a:gd name="T62" fmla="*/ 5 w 7"/>
                <a:gd name="T63" fmla="*/ 47 h 131"/>
                <a:gd name="T64" fmla="*/ 5 w 7"/>
                <a:gd name="T65" fmla="*/ 43 h 131"/>
                <a:gd name="T66" fmla="*/ 5 w 7"/>
                <a:gd name="T67" fmla="*/ 40 h 131"/>
                <a:gd name="T68" fmla="*/ 5 w 7"/>
                <a:gd name="T69" fmla="*/ 37 h 131"/>
                <a:gd name="T70" fmla="*/ 5 w 7"/>
                <a:gd name="T71" fmla="*/ 37 h 131"/>
                <a:gd name="T72" fmla="*/ 6 w 7"/>
                <a:gd name="T73" fmla="*/ 34 h 131"/>
                <a:gd name="T74" fmla="*/ 6 w 7"/>
                <a:gd name="T75" fmla="*/ 30 h 131"/>
                <a:gd name="T76" fmla="*/ 6 w 7"/>
                <a:gd name="T77" fmla="*/ 27 h 131"/>
                <a:gd name="T78" fmla="*/ 6 w 7"/>
                <a:gd name="T79" fmla="*/ 24 h 131"/>
                <a:gd name="T80" fmla="*/ 6 w 7"/>
                <a:gd name="T81" fmla="*/ 21 h 131"/>
                <a:gd name="T82" fmla="*/ 6 w 7"/>
                <a:gd name="T83" fmla="*/ 19 h 131"/>
                <a:gd name="T84" fmla="*/ 6 w 7"/>
                <a:gd name="T85" fmla="*/ 16 h 131"/>
                <a:gd name="T86" fmla="*/ 7 w 7"/>
                <a:gd name="T87" fmla="*/ 15 h 131"/>
                <a:gd name="T88" fmla="*/ 7 w 7"/>
                <a:gd name="T89" fmla="*/ 11 h 131"/>
                <a:gd name="T90" fmla="*/ 7 w 7"/>
                <a:gd name="T91" fmla="*/ 8 h 131"/>
                <a:gd name="T92" fmla="*/ 7 w 7"/>
                <a:gd name="T93" fmla="*/ 8 h 131"/>
                <a:gd name="T94" fmla="*/ 7 w 7"/>
                <a:gd name="T95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131">
                  <a:moveTo>
                    <a:pt x="0" y="131"/>
                  </a:move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1" y="127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1" y="119"/>
                  </a:lnTo>
                  <a:lnTo>
                    <a:pt x="1" y="118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1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102"/>
                  </a:lnTo>
                  <a:lnTo>
                    <a:pt x="2" y="101"/>
                  </a:lnTo>
                  <a:lnTo>
                    <a:pt x="2" y="100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3" y="92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3" y="87"/>
                  </a:lnTo>
                  <a:lnTo>
                    <a:pt x="3" y="86"/>
                  </a:lnTo>
                  <a:lnTo>
                    <a:pt x="3" y="83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79"/>
                  </a:lnTo>
                  <a:lnTo>
                    <a:pt x="3" y="78"/>
                  </a:lnTo>
                  <a:lnTo>
                    <a:pt x="3" y="73"/>
                  </a:lnTo>
                  <a:lnTo>
                    <a:pt x="4" y="72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2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81" name="Freeform 3168"/>
            <p:cNvSpPr>
              <a:spLocks/>
            </p:cNvSpPr>
            <p:nvPr/>
          </p:nvSpPr>
          <p:spPr bwMode="auto">
            <a:xfrm>
              <a:off x="6145257" y="3795288"/>
              <a:ext cx="11108" cy="302502"/>
            </a:xfrm>
            <a:custGeom>
              <a:avLst/>
              <a:gdLst>
                <a:gd name="T0" fmla="*/ 0 w 7"/>
                <a:gd name="T1" fmla="*/ 191 h 191"/>
                <a:gd name="T2" fmla="*/ 0 w 7"/>
                <a:gd name="T3" fmla="*/ 190 h 191"/>
                <a:gd name="T4" fmla="*/ 0 w 7"/>
                <a:gd name="T5" fmla="*/ 187 h 191"/>
                <a:gd name="T6" fmla="*/ 1 w 7"/>
                <a:gd name="T7" fmla="*/ 186 h 191"/>
                <a:gd name="T8" fmla="*/ 1 w 7"/>
                <a:gd name="T9" fmla="*/ 185 h 191"/>
                <a:gd name="T10" fmla="*/ 1 w 7"/>
                <a:gd name="T11" fmla="*/ 179 h 191"/>
                <a:gd name="T12" fmla="*/ 1 w 7"/>
                <a:gd name="T13" fmla="*/ 174 h 191"/>
                <a:gd name="T14" fmla="*/ 1 w 7"/>
                <a:gd name="T15" fmla="*/ 167 h 191"/>
                <a:gd name="T16" fmla="*/ 1 w 7"/>
                <a:gd name="T17" fmla="*/ 164 h 191"/>
                <a:gd name="T18" fmla="*/ 2 w 7"/>
                <a:gd name="T19" fmla="*/ 161 h 191"/>
                <a:gd name="T20" fmla="*/ 2 w 7"/>
                <a:gd name="T21" fmla="*/ 156 h 191"/>
                <a:gd name="T22" fmla="*/ 2 w 7"/>
                <a:gd name="T23" fmla="*/ 153 h 191"/>
                <a:gd name="T24" fmla="*/ 2 w 7"/>
                <a:gd name="T25" fmla="*/ 149 h 191"/>
                <a:gd name="T26" fmla="*/ 2 w 7"/>
                <a:gd name="T27" fmla="*/ 143 h 191"/>
                <a:gd name="T28" fmla="*/ 2 w 7"/>
                <a:gd name="T29" fmla="*/ 142 h 191"/>
                <a:gd name="T30" fmla="*/ 2 w 7"/>
                <a:gd name="T31" fmla="*/ 139 h 191"/>
                <a:gd name="T32" fmla="*/ 2 w 7"/>
                <a:gd name="T33" fmla="*/ 136 h 191"/>
                <a:gd name="T34" fmla="*/ 3 w 7"/>
                <a:gd name="T35" fmla="*/ 131 h 191"/>
                <a:gd name="T36" fmla="*/ 3 w 7"/>
                <a:gd name="T37" fmla="*/ 128 h 191"/>
                <a:gd name="T38" fmla="*/ 3 w 7"/>
                <a:gd name="T39" fmla="*/ 122 h 191"/>
                <a:gd name="T40" fmla="*/ 3 w 7"/>
                <a:gd name="T41" fmla="*/ 119 h 191"/>
                <a:gd name="T42" fmla="*/ 3 w 7"/>
                <a:gd name="T43" fmla="*/ 114 h 191"/>
                <a:gd name="T44" fmla="*/ 3 w 7"/>
                <a:gd name="T45" fmla="*/ 110 h 191"/>
                <a:gd name="T46" fmla="*/ 3 w 7"/>
                <a:gd name="T47" fmla="*/ 105 h 191"/>
                <a:gd name="T48" fmla="*/ 4 w 7"/>
                <a:gd name="T49" fmla="*/ 100 h 191"/>
                <a:gd name="T50" fmla="*/ 4 w 7"/>
                <a:gd name="T51" fmla="*/ 96 h 191"/>
                <a:gd name="T52" fmla="*/ 4 w 7"/>
                <a:gd name="T53" fmla="*/ 93 h 191"/>
                <a:gd name="T54" fmla="*/ 4 w 7"/>
                <a:gd name="T55" fmla="*/ 94 h 191"/>
                <a:gd name="T56" fmla="*/ 4 w 7"/>
                <a:gd name="T57" fmla="*/ 90 h 191"/>
                <a:gd name="T58" fmla="*/ 4 w 7"/>
                <a:gd name="T59" fmla="*/ 84 h 191"/>
                <a:gd name="T60" fmla="*/ 5 w 7"/>
                <a:gd name="T61" fmla="*/ 79 h 191"/>
                <a:gd name="T62" fmla="*/ 5 w 7"/>
                <a:gd name="T63" fmla="*/ 77 h 191"/>
                <a:gd name="T64" fmla="*/ 5 w 7"/>
                <a:gd name="T65" fmla="*/ 71 h 191"/>
                <a:gd name="T66" fmla="*/ 5 w 7"/>
                <a:gd name="T67" fmla="*/ 67 h 191"/>
                <a:gd name="T68" fmla="*/ 5 w 7"/>
                <a:gd name="T69" fmla="*/ 64 h 191"/>
                <a:gd name="T70" fmla="*/ 5 w 7"/>
                <a:gd name="T71" fmla="*/ 58 h 191"/>
                <a:gd name="T72" fmla="*/ 5 w 7"/>
                <a:gd name="T73" fmla="*/ 57 h 191"/>
                <a:gd name="T74" fmla="*/ 6 w 7"/>
                <a:gd name="T75" fmla="*/ 52 h 191"/>
                <a:gd name="T76" fmla="*/ 6 w 7"/>
                <a:gd name="T77" fmla="*/ 47 h 191"/>
                <a:gd name="T78" fmla="*/ 6 w 7"/>
                <a:gd name="T79" fmla="*/ 44 h 191"/>
                <a:gd name="T80" fmla="*/ 6 w 7"/>
                <a:gd name="T81" fmla="*/ 40 h 191"/>
                <a:gd name="T82" fmla="*/ 6 w 7"/>
                <a:gd name="T83" fmla="*/ 35 h 191"/>
                <a:gd name="T84" fmla="*/ 6 w 7"/>
                <a:gd name="T85" fmla="*/ 30 h 191"/>
                <a:gd name="T86" fmla="*/ 6 w 7"/>
                <a:gd name="T87" fmla="*/ 25 h 191"/>
                <a:gd name="T88" fmla="*/ 7 w 7"/>
                <a:gd name="T89" fmla="*/ 23 h 191"/>
                <a:gd name="T90" fmla="*/ 7 w 7"/>
                <a:gd name="T91" fmla="*/ 16 h 191"/>
                <a:gd name="T92" fmla="*/ 7 w 7"/>
                <a:gd name="T93" fmla="*/ 10 h 191"/>
                <a:gd name="T94" fmla="*/ 7 w 7"/>
                <a:gd name="T95" fmla="*/ 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191">
                  <a:moveTo>
                    <a:pt x="0" y="191"/>
                  </a:moveTo>
                  <a:lnTo>
                    <a:pt x="0" y="191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1" y="180"/>
                  </a:lnTo>
                  <a:lnTo>
                    <a:pt x="1" y="179"/>
                  </a:lnTo>
                  <a:lnTo>
                    <a:pt x="1" y="175"/>
                  </a:lnTo>
                  <a:lnTo>
                    <a:pt x="1" y="174"/>
                  </a:lnTo>
                  <a:lnTo>
                    <a:pt x="1" y="169"/>
                  </a:lnTo>
                  <a:lnTo>
                    <a:pt x="1" y="167"/>
                  </a:lnTo>
                  <a:lnTo>
                    <a:pt x="1" y="165"/>
                  </a:lnTo>
                  <a:lnTo>
                    <a:pt x="1" y="164"/>
                  </a:lnTo>
                  <a:lnTo>
                    <a:pt x="1" y="161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6"/>
                  </a:lnTo>
                  <a:lnTo>
                    <a:pt x="2" y="154"/>
                  </a:lnTo>
                  <a:lnTo>
                    <a:pt x="2" y="153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5"/>
                  </a:lnTo>
                  <a:lnTo>
                    <a:pt x="2" y="143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2" y="139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3" y="135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8"/>
                  </a:lnTo>
                  <a:lnTo>
                    <a:pt x="3" y="126"/>
                  </a:lnTo>
                  <a:lnTo>
                    <a:pt x="3" y="122"/>
                  </a:lnTo>
                  <a:lnTo>
                    <a:pt x="3" y="121"/>
                  </a:lnTo>
                  <a:lnTo>
                    <a:pt x="3" y="119"/>
                  </a:lnTo>
                  <a:lnTo>
                    <a:pt x="3" y="117"/>
                  </a:lnTo>
                  <a:lnTo>
                    <a:pt x="3" y="114"/>
                  </a:lnTo>
                  <a:lnTo>
                    <a:pt x="3" y="114"/>
                  </a:lnTo>
                  <a:lnTo>
                    <a:pt x="3" y="110"/>
                  </a:lnTo>
                  <a:lnTo>
                    <a:pt x="3" y="108"/>
                  </a:lnTo>
                  <a:lnTo>
                    <a:pt x="3" y="105"/>
                  </a:lnTo>
                  <a:lnTo>
                    <a:pt x="4" y="103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4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4" y="85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2"/>
                  </a:lnTo>
                  <a:lnTo>
                    <a:pt x="5" y="71"/>
                  </a:lnTo>
                  <a:lnTo>
                    <a:pt x="5" y="68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6" y="52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82" name="Freeform 3169"/>
            <p:cNvSpPr>
              <a:spLocks/>
            </p:cNvSpPr>
            <p:nvPr/>
          </p:nvSpPr>
          <p:spPr bwMode="auto">
            <a:xfrm>
              <a:off x="6156364" y="3394011"/>
              <a:ext cx="11108" cy="401277"/>
            </a:xfrm>
            <a:custGeom>
              <a:avLst/>
              <a:gdLst>
                <a:gd name="T0" fmla="*/ 0 w 7"/>
                <a:gd name="T1" fmla="*/ 251 h 252"/>
                <a:gd name="T2" fmla="*/ 0 w 7"/>
                <a:gd name="T3" fmla="*/ 244 h 252"/>
                <a:gd name="T4" fmla="*/ 1 w 7"/>
                <a:gd name="T5" fmla="*/ 241 h 252"/>
                <a:gd name="T6" fmla="*/ 1 w 7"/>
                <a:gd name="T7" fmla="*/ 237 h 252"/>
                <a:gd name="T8" fmla="*/ 1 w 7"/>
                <a:gd name="T9" fmla="*/ 232 h 252"/>
                <a:gd name="T10" fmla="*/ 1 w 7"/>
                <a:gd name="T11" fmla="*/ 225 h 252"/>
                <a:gd name="T12" fmla="*/ 1 w 7"/>
                <a:gd name="T13" fmla="*/ 222 h 252"/>
                <a:gd name="T14" fmla="*/ 1 w 7"/>
                <a:gd name="T15" fmla="*/ 217 h 252"/>
                <a:gd name="T16" fmla="*/ 1 w 7"/>
                <a:gd name="T17" fmla="*/ 213 h 252"/>
                <a:gd name="T18" fmla="*/ 2 w 7"/>
                <a:gd name="T19" fmla="*/ 208 h 252"/>
                <a:gd name="T20" fmla="*/ 2 w 7"/>
                <a:gd name="T21" fmla="*/ 202 h 252"/>
                <a:gd name="T22" fmla="*/ 2 w 7"/>
                <a:gd name="T23" fmla="*/ 198 h 252"/>
                <a:gd name="T24" fmla="*/ 2 w 7"/>
                <a:gd name="T25" fmla="*/ 193 h 252"/>
                <a:gd name="T26" fmla="*/ 2 w 7"/>
                <a:gd name="T27" fmla="*/ 189 h 252"/>
                <a:gd name="T28" fmla="*/ 2 w 7"/>
                <a:gd name="T29" fmla="*/ 184 h 252"/>
                <a:gd name="T30" fmla="*/ 2 w 7"/>
                <a:gd name="T31" fmla="*/ 178 h 252"/>
                <a:gd name="T32" fmla="*/ 3 w 7"/>
                <a:gd name="T33" fmla="*/ 172 h 252"/>
                <a:gd name="T34" fmla="*/ 3 w 7"/>
                <a:gd name="T35" fmla="*/ 166 h 252"/>
                <a:gd name="T36" fmla="*/ 3 w 7"/>
                <a:gd name="T37" fmla="*/ 162 h 252"/>
                <a:gd name="T38" fmla="*/ 3 w 7"/>
                <a:gd name="T39" fmla="*/ 157 h 252"/>
                <a:gd name="T40" fmla="*/ 3 w 7"/>
                <a:gd name="T41" fmla="*/ 151 h 252"/>
                <a:gd name="T42" fmla="*/ 3 w 7"/>
                <a:gd name="T43" fmla="*/ 147 h 252"/>
                <a:gd name="T44" fmla="*/ 4 w 7"/>
                <a:gd name="T45" fmla="*/ 141 h 252"/>
                <a:gd name="T46" fmla="*/ 4 w 7"/>
                <a:gd name="T47" fmla="*/ 136 h 252"/>
                <a:gd name="T48" fmla="*/ 4 w 7"/>
                <a:gd name="T49" fmla="*/ 130 h 252"/>
                <a:gd name="T50" fmla="*/ 4 w 7"/>
                <a:gd name="T51" fmla="*/ 124 h 252"/>
                <a:gd name="T52" fmla="*/ 4 w 7"/>
                <a:gd name="T53" fmla="*/ 120 h 252"/>
                <a:gd name="T54" fmla="*/ 4 w 7"/>
                <a:gd name="T55" fmla="*/ 116 h 252"/>
                <a:gd name="T56" fmla="*/ 4 w 7"/>
                <a:gd name="T57" fmla="*/ 113 h 252"/>
                <a:gd name="T58" fmla="*/ 5 w 7"/>
                <a:gd name="T59" fmla="*/ 107 h 252"/>
                <a:gd name="T60" fmla="*/ 5 w 7"/>
                <a:gd name="T61" fmla="*/ 103 h 252"/>
                <a:gd name="T62" fmla="*/ 5 w 7"/>
                <a:gd name="T63" fmla="*/ 94 h 252"/>
                <a:gd name="T64" fmla="*/ 5 w 7"/>
                <a:gd name="T65" fmla="*/ 89 h 252"/>
                <a:gd name="T66" fmla="*/ 5 w 7"/>
                <a:gd name="T67" fmla="*/ 83 h 252"/>
                <a:gd name="T68" fmla="*/ 5 w 7"/>
                <a:gd name="T69" fmla="*/ 78 h 252"/>
                <a:gd name="T70" fmla="*/ 6 w 7"/>
                <a:gd name="T71" fmla="*/ 72 h 252"/>
                <a:gd name="T72" fmla="*/ 6 w 7"/>
                <a:gd name="T73" fmla="*/ 67 h 252"/>
                <a:gd name="T74" fmla="*/ 6 w 7"/>
                <a:gd name="T75" fmla="*/ 61 h 252"/>
                <a:gd name="T76" fmla="*/ 6 w 7"/>
                <a:gd name="T77" fmla="*/ 56 h 252"/>
                <a:gd name="T78" fmla="*/ 6 w 7"/>
                <a:gd name="T79" fmla="*/ 52 h 252"/>
                <a:gd name="T80" fmla="*/ 6 w 7"/>
                <a:gd name="T81" fmla="*/ 45 h 252"/>
                <a:gd name="T82" fmla="*/ 6 w 7"/>
                <a:gd name="T83" fmla="*/ 35 h 252"/>
                <a:gd name="T84" fmla="*/ 7 w 7"/>
                <a:gd name="T85" fmla="*/ 29 h 252"/>
                <a:gd name="T86" fmla="*/ 7 w 7"/>
                <a:gd name="T87" fmla="*/ 25 h 252"/>
                <a:gd name="T88" fmla="*/ 7 w 7"/>
                <a:gd name="T89" fmla="*/ 22 h 252"/>
                <a:gd name="T90" fmla="*/ 7 w 7"/>
                <a:gd name="T91" fmla="*/ 17 h 252"/>
                <a:gd name="T92" fmla="*/ 7 w 7"/>
                <a:gd name="T93" fmla="*/ 11 h 252"/>
                <a:gd name="T94" fmla="*/ 7 w 7"/>
                <a:gd name="T95" fmla="*/ 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" h="252">
                  <a:moveTo>
                    <a:pt x="0" y="252"/>
                  </a:moveTo>
                  <a:lnTo>
                    <a:pt x="0" y="251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1" y="241"/>
                  </a:lnTo>
                  <a:lnTo>
                    <a:pt x="1" y="237"/>
                  </a:lnTo>
                  <a:lnTo>
                    <a:pt x="1" y="237"/>
                  </a:lnTo>
                  <a:lnTo>
                    <a:pt x="1" y="233"/>
                  </a:lnTo>
                  <a:lnTo>
                    <a:pt x="1" y="232"/>
                  </a:lnTo>
                  <a:lnTo>
                    <a:pt x="1" y="226"/>
                  </a:lnTo>
                  <a:lnTo>
                    <a:pt x="1" y="225"/>
                  </a:lnTo>
                  <a:lnTo>
                    <a:pt x="1" y="223"/>
                  </a:lnTo>
                  <a:lnTo>
                    <a:pt x="1" y="222"/>
                  </a:lnTo>
                  <a:lnTo>
                    <a:pt x="1" y="219"/>
                  </a:lnTo>
                  <a:lnTo>
                    <a:pt x="1" y="217"/>
                  </a:lnTo>
                  <a:lnTo>
                    <a:pt x="1" y="214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2" y="208"/>
                  </a:lnTo>
                  <a:lnTo>
                    <a:pt x="2" y="203"/>
                  </a:lnTo>
                  <a:lnTo>
                    <a:pt x="2" y="202"/>
                  </a:lnTo>
                  <a:lnTo>
                    <a:pt x="2" y="200"/>
                  </a:lnTo>
                  <a:lnTo>
                    <a:pt x="2" y="198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2" y="186"/>
                  </a:lnTo>
                  <a:lnTo>
                    <a:pt x="2" y="184"/>
                  </a:lnTo>
                  <a:lnTo>
                    <a:pt x="2" y="179"/>
                  </a:lnTo>
                  <a:lnTo>
                    <a:pt x="2" y="178"/>
                  </a:lnTo>
                  <a:lnTo>
                    <a:pt x="2" y="174"/>
                  </a:lnTo>
                  <a:lnTo>
                    <a:pt x="3" y="172"/>
                  </a:lnTo>
                  <a:lnTo>
                    <a:pt x="3" y="167"/>
                  </a:lnTo>
                  <a:lnTo>
                    <a:pt x="3" y="166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57"/>
                  </a:lnTo>
                  <a:lnTo>
                    <a:pt x="3" y="157"/>
                  </a:lnTo>
                  <a:lnTo>
                    <a:pt x="3" y="153"/>
                  </a:lnTo>
                  <a:lnTo>
                    <a:pt x="3" y="151"/>
                  </a:lnTo>
                  <a:lnTo>
                    <a:pt x="3" y="148"/>
                  </a:lnTo>
                  <a:lnTo>
                    <a:pt x="3" y="147"/>
                  </a:lnTo>
                  <a:lnTo>
                    <a:pt x="3" y="143"/>
                  </a:lnTo>
                  <a:lnTo>
                    <a:pt x="4" y="141"/>
                  </a:lnTo>
                  <a:lnTo>
                    <a:pt x="4" y="137"/>
                  </a:lnTo>
                  <a:lnTo>
                    <a:pt x="4" y="136"/>
                  </a:lnTo>
                  <a:lnTo>
                    <a:pt x="4" y="131"/>
                  </a:lnTo>
                  <a:lnTo>
                    <a:pt x="4" y="130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4" y="121"/>
                  </a:lnTo>
                  <a:lnTo>
                    <a:pt x="4" y="120"/>
                  </a:lnTo>
                  <a:lnTo>
                    <a:pt x="4" y="117"/>
                  </a:lnTo>
                  <a:lnTo>
                    <a:pt x="4" y="116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4" y="107"/>
                  </a:lnTo>
                  <a:lnTo>
                    <a:pt x="5" y="107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5" y="97"/>
                  </a:lnTo>
                  <a:lnTo>
                    <a:pt x="5" y="94"/>
                  </a:lnTo>
                  <a:lnTo>
                    <a:pt x="5" y="90"/>
                  </a:lnTo>
                  <a:lnTo>
                    <a:pt x="5" y="89"/>
                  </a:lnTo>
                  <a:lnTo>
                    <a:pt x="5" y="86"/>
                  </a:lnTo>
                  <a:lnTo>
                    <a:pt x="5" y="83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6" y="68"/>
                  </a:lnTo>
                  <a:lnTo>
                    <a:pt x="6" y="67"/>
                  </a:lnTo>
                  <a:lnTo>
                    <a:pt x="6" y="62"/>
                  </a:lnTo>
                  <a:lnTo>
                    <a:pt x="6" y="61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6" y="38"/>
                  </a:lnTo>
                  <a:lnTo>
                    <a:pt x="6" y="35"/>
                  </a:lnTo>
                  <a:lnTo>
                    <a:pt x="6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83" name="Freeform 3170"/>
            <p:cNvSpPr>
              <a:spLocks/>
            </p:cNvSpPr>
            <p:nvPr/>
          </p:nvSpPr>
          <p:spPr bwMode="auto">
            <a:xfrm>
              <a:off x="6167472" y="2920709"/>
              <a:ext cx="12960" cy="473302"/>
            </a:xfrm>
            <a:custGeom>
              <a:avLst/>
              <a:gdLst>
                <a:gd name="T0" fmla="*/ 0 w 8"/>
                <a:gd name="T1" fmla="*/ 297 h 299"/>
                <a:gd name="T2" fmla="*/ 1 w 8"/>
                <a:gd name="T3" fmla="*/ 292 h 299"/>
                <a:gd name="T4" fmla="*/ 1 w 8"/>
                <a:gd name="T5" fmla="*/ 286 h 299"/>
                <a:gd name="T6" fmla="*/ 1 w 8"/>
                <a:gd name="T7" fmla="*/ 279 h 299"/>
                <a:gd name="T8" fmla="*/ 1 w 8"/>
                <a:gd name="T9" fmla="*/ 274 h 299"/>
                <a:gd name="T10" fmla="*/ 1 w 8"/>
                <a:gd name="T11" fmla="*/ 267 h 299"/>
                <a:gd name="T12" fmla="*/ 1 w 8"/>
                <a:gd name="T13" fmla="*/ 260 h 299"/>
                <a:gd name="T14" fmla="*/ 2 w 8"/>
                <a:gd name="T15" fmla="*/ 253 h 299"/>
                <a:gd name="T16" fmla="*/ 2 w 8"/>
                <a:gd name="T17" fmla="*/ 247 h 299"/>
                <a:gd name="T18" fmla="*/ 2 w 8"/>
                <a:gd name="T19" fmla="*/ 240 h 299"/>
                <a:gd name="T20" fmla="*/ 2 w 8"/>
                <a:gd name="T21" fmla="*/ 233 h 299"/>
                <a:gd name="T22" fmla="*/ 2 w 8"/>
                <a:gd name="T23" fmla="*/ 228 h 299"/>
                <a:gd name="T24" fmla="*/ 2 w 8"/>
                <a:gd name="T25" fmla="*/ 220 h 299"/>
                <a:gd name="T26" fmla="*/ 2 w 8"/>
                <a:gd name="T27" fmla="*/ 217 h 299"/>
                <a:gd name="T28" fmla="*/ 3 w 8"/>
                <a:gd name="T29" fmla="*/ 211 h 299"/>
                <a:gd name="T30" fmla="*/ 3 w 8"/>
                <a:gd name="T31" fmla="*/ 203 h 299"/>
                <a:gd name="T32" fmla="*/ 3 w 8"/>
                <a:gd name="T33" fmla="*/ 197 h 299"/>
                <a:gd name="T34" fmla="*/ 3 w 8"/>
                <a:gd name="T35" fmla="*/ 191 h 299"/>
                <a:gd name="T36" fmla="*/ 3 w 8"/>
                <a:gd name="T37" fmla="*/ 184 h 299"/>
                <a:gd name="T38" fmla="*/ 3 w 8"/>
                <a:gd name="T39" fmla="*/ 180 h 299"/>
                <a:gd name="T40" fmla="*/ 3 w 8"/>
                <a:gd name="T41" fmla="*/ 173 h 299"/>
                <a:gd name="T42" fmla="*/ 4 w 8"/>
                <a:gd name="T43" fmla="*/ 167 h 299"/>
                <a:gd name="T44" fmla="*/ 4 w 8"/>
                <a:gd name="T45" fmla="*/ 159 h 299"/>
                <a:gd name="T46" fmla="*/ 4 w 8"/>
                <a:gd name="T47" fmla="*/ 153 h 299"/>
                <a:gd name="T48" fmla="*/ 4 w 8"/>
                <a:gd name="T49" fmla="*/ 146 h 299"/>
                <a:gd name="T50" fmla="*/ 4 w 8"/>
                <a:gd name="T51" fmla="*/ 140 h 299"/>
                <a:gd name="T52" fmla="*/ 4 w 8"/>
                <a:gd name="T53" fmla="*/ 134 h 299"/>
                <a:gd name="T54" fmla="*/ 5 w 8"/>
                <a:gd name="T55" fmla="*/ 131 h 299"/>
                <a:gd name="T56" fmla="*/ 5 w 8"/>
                <a:gd name="T57" fmla="*/ 126 h 299"/>
                <a:gd name="T58" fmla="*/ 5 w 8"/>
                <a:gd name="T59" fmla="*/ 119 h 299"/>
                <a:gd name="T60" fmla="*/ 5 w 8"/>
                <a:gd name="T61" fmla="*/ 113 h 299"/>
                <a:gd name="T62" fmla="*/ 5 w 8"/>
                <a:gd name="T63" fmla="*/ 105 h 299"/>
                <a:gd name="T64" fmla="*/ 5 w 8"/>
                <a:gd name="T65" fmla="*/ 99 h 299"/>
                <a:gd name="T66" fmla="*/ 5 w 8"/>
                <a:gd name="T67" fmla="*/ 91 h 299"/>
                <a:gd name="T68" fmla="*/ 6 w 8"/>
                <a:gd name="T69" fmla="*/ 87 h 299"/>
                <a:gd name="T70" fmla="*/ 6 w 8"/>
                <a:gd name="T71" fmla="*/ 78 h 299"/>
                <a:gd name="T72" fmla="*/ 6 w 8"/>
                <a:gd name="T73" fmla="*/ 75 h 299"/>
                <a:gd name="T74" fmla="*/ 6 w 8"/>
                <a:gd name="T75" fmla="*/ 67 h 299"/>
                <a:gd name="T76" fmla="*/ 6 w 8"/>
                <a:gd name="T77" fmla="*/ 60 h 299"/>
                <a:gd name="T78" fmla="*/ 6 w 8"/>
                <a:gd name="T79" fmla="*/ 55 h 299"/>
                <a:gd name="T80" fmla="*/ 6 w 8"/>
                <a:gd name="T81" fmla="*/ 47 h 299"/>
                <a:gd name="T82" fmla="*/ 7 w 8"/>
                <a:gd name="T83" fmla="*/ 41 h 299"/>
                <a:gd name="T84" fmla="*/ 7 w 8"/>
                <a:gd name="T85" fmla="*/ 36 h 299"/>
                <a:gd name="T86" fmla="*/ 7 w 8"/>
                <a:gd name="T87" fmla="*/ 30 h 299"/>
                <a:gd name="T88" fmla="*/ 7 w 8"/>
                <a:gd name="T89" fmla="*/ 25 h 299"/>
                <a:gd name="T90" fmla="*/ 7 w 8"/>
                <a:gd name="T91" fmla="*/ 16 h 299"/>
                <a:gd name="T92" fmla="*/ 7 w 8"/>
                <a:gd name="T93" fmla="*/ 11 h 299"/>
                <a:gd name="T94" fmla="*/ 8 w 8"/>
                <a:gd name="T95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" h="299">
                  <a:moveTo>
                    <a:pt x="0" y="299"/>
                  </a:moveTo>
                  <a:lnTo>
                    <a:pt x="0" y="297"/>
                  </a:lnTo>
                  <a:lnTo>
                    <a:pt x="0" y="293"/>
                  </a:lnTo>
                  <a:lnTo>
                    <a:pt x="1" y="292"/>
                  </a:lnTo>
                  <a:lnTo>
                    <a:pt x="1" y="288"/>
                  </a:lnTo>
                  <a:lnTo>
                    <a:pt x="1" y="286"/>
                  </a:lnTo>
                  <a:lnTo>
                    <a:pt x="1" y="279"/>
                  </a:lnTo>
                  <a:lnTo>
                    <a:pt x="1" y="279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1" y="268"/>
                  </a:lnTo>
                  <a:lnTo>
                    <a:pt x="1" y="267"/>
                  </a:lnTo>
                  <a:lnTo>
                    <a:pt x="1" y="263"/>
                  </a:lnTo>
                  <a:lnTo>
                    <a:pt x="1" y="260"/>
                  </a:lnTo>
                  <a:lnTo>
                    <a:pt x="1" y="255"/>
                  </a:lnTo>
                  <a:lnTo>
                    <a:pt x="2" y="253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2" y="242"/>
                  </a:lnTo>
                  <a:lnTo>
                    <a:pt x="2" y="240"/>
                  </a:lnTo>
                  <a:lnTo>
                    <a:pt x="2" y="234"/>
                  </a:lnTo>
                  <a:lnTo>
                    <a:pt x="2" y="233"/>
                  </a:lnTo>
                  <a:lnTo>
                    <a:pt x="2" y="229"/>
                  </a:lnTo>
                  <a:lnTo>
                    <a:pt x="2" y="228"/>
                  </a:lnTo>
                  <a:lnTo>
                    <a:pt x="2" y="222"/>
                  </a:lnTo>
                  <a:lnTo>
                    <a:pt x="2" y="220"/>
                  </a:lnTo>
                  <a:lnTo>
                    <a:pt x="2" y="218"/>
                  </a:lnTo>
                  <a:lnTo>
                    <a:pt x="2" y="217"/>
                  </a:lnTo>
                  <a:lnTo>
                    <a:pt x="2" y="212"/>
                  </a:lnTo>
                  <a:lnTo>
                    <a:pt x="3" y="211"/>
                  </a:lnTo>
                  <a:lnTo>
                    <a:pt x="3" y="206"/>
                  </a:lnTo>
                  <a:lnTo>
                    <a:pt x="3" y="203"/>
                  </a:lnTo>
                  <a:lnTo>
                    <a:pt x="3" y="199"/>
                  </a:lnTo>
                  <a:lnTo>
                    <a:pt x="3" y="197"/>
                  </a:lnTo>
                  <a:lnTo>
                    <a:pt x="3" y="192"/>
                  </a:lnTo>
                  <a:lnTo>
                    <a:pt x="3" y="191"/>
                  </a:lnTo>
                  <a:lnTo>
                    <a:pt x="3" y="186"/>
                  </a:lnTo>
                  <a:lnTo>
                    <a:pt x="3" y="184"/>
                  </a:lnTo>
                  <a:lnTo>
                    <a:pt x="3" y="180"/>
                  </a:lnTo>
                  <a:lnTo>
                    <a:pt x="3" y="180"/>
                  </a:lnTo>
                  <a:lnTo>
                    <a:pt x="3" y="175"/>
                  </a:lnTo>
                  <a:lnTo>
                    <a:pt x="3" y="173"/>
                  </a:lnTo>
                  <a:lnTo>
                    <a:pt x="3" y="168"/>
                  </a:lnTo>
                  <a:lnTo>
                    <a:pt x="4" y="167"/>
                  </a:lnTo>
                  <a:lnTo>
                    <a:pt x="4" y="161"/>
                  </a:lnTo>
                  <a:lnTo>
                    <a:pt x="4" y="159"/>
                  </a:lnTo>
                  <a:lnTo>
                    <a:pt x="4" y="155"/>
                  </a:lnTo>
                  <a:lnTo>
                    <a:pt x="4" y="153"/>
                  </a:lnTo>
                  <a:lnTo>
                    <a:pt x="4" y="147"/>
                  </a:lnTo>
                  <a:lnTo>
                    <a:pt x="4" y="146"/>
                  </a:lnTo>
                  <a:lnTo>
                    <a:pt x="4" y="141"/>
                  </a:lnTo>
                  <a:lnTo>
                    <a:pt x="4" y="140"/>
                  </a:lnTo>
                  <a:lnTo>
                    <a:pt x="4" y="135"/>
                  </a:lnTo>
                  <a:lnTo>
                    <a:pt x="4" y="134"/>
                  </a:lnTo>
                  <a:lnTo>
                    <a:pt x="4" y="133"/>
                  </a:lnTo>
                  <a:lnTo>
                    <a:pt x="5" y="131"/>
                  </a:lnTo>
                  <a:lnTo>
                    <a:pt x="5" y="127"/>
                  </a:lnTo>
                  <a:lnTo>
                    <a:pt x="5" y="126"/>
                  </a:lnTo>
                  <a:lnTo>
                    <a:pt x="5" y="121"/>
                  </a:lnTo>
                  <a:lnTo>
                    <a:pt x="5" y="119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5" y="106"/>
                  </a:lnTo>
                  <a:lnTo>
                    <a:pt x="5" y="105"/>
                  </a:lnTo>
                  <a:lnTo>
                    <a:pt x="5" y="101"/>
                  </a:lnTo>
                  <a:lnTo>
                    <a:pt x="5" y="99"/>
                  </a:lnTo>
                  <a:lnTo>
                    <a:pt x="5" y="93"/>
                  </a:lnTo>
                  <a:lnTo>
                    <a:pt x="5" y="91"/>
                  </a:lnTo>
                  <a:lnTo>
                    <a:pt x="5" y="88"/>
                  </a:lnTo>
                  <a:lnTo>
                    <a:pt x="6" y="87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4"/>
                  </a:lnTo>
                  <a:lnTo>
                    <a:pt x="7" y="41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7"/>
                  </a:lnTo>
                  <a:lnTo>
                    <a:pt x="8" y="5"/>
                  </a:lnTo>
                  <a:lnTo>
                    <a:pt x="8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84" name="Freeform 3171"/>
            <p:cNvSpPr>
              <a:spLocks/>
            </p:cNvSpPr>
            <p:nvPr/>
          </p:nvSpPr>
          <p:spPr bwMode="auto">
            <a:xfrm>
              <a:off x="6180432" y="2533836"/>
              <a:ext cx="9256" cy="386873"/>
            </a:xfrm>
            <a:custGeom>
              <a:avLst/>
              <a:gdLst>
                <a:gd name="T0" fmla="*/ 0 w 6"/>
                <a:gd name="T1" fmla="*/ 241 h 243"/>
                <a:gd name="T2" fmla="*/ 0 w 6"/>
                <a:gd name="T3" fmla="*/ 235 h 243"/>
                <a:gd name="T4" fmla="*/ 0 w 6"/>
                <a:gd name="T5" fmla="*/ 229 h 243"/>
                <a:gd name="T6" fmla="*/ 0 w 6"/>
                <a:gd name="T7" fmla="*/ 221 h 243"/>
                <a:gd name="T8" fmla="*/ 0 w 6"/>
                <a:gd name="T9" fmla="*/ 213 h 243"/>
                <a:gd name="T10" fmla="*/ 0 w 6"/>
                <a:gd name="T11" fmla="*/ 209 h 243"/>
                <a:gd name="T12" fmla="*/ 1 w 6"/>
                <a:gd name="T13" fmla="*/ 203 h 243"/>
                <a:gd name="T14" fmla="*/ 1 w 6"/>
                <a:gd name="T15" fmla="*/ 193 h 243"/>
                <a:gd name="T16" fmla="*/ 1 w 6"/>
                <a:gd name="T17" fmla="*/ 187 h 243"/>
                <a:gd name="T18" fmla="*/ 1 w 6"/>
                <a:gd name="T19" fmla="*/ 180 h 243"/>
                <a:gd name="T20" fmla="*/ 1 w 6"/>
                <a:gd name="T21" fmla="*/ 173 h 243"/>
                <a:gd name="T22" fmla="*/ 1 w 6"/>
                <a:gd name="T23" fmla="*/ 167 h 243"/>
                <a:gd name="T24" fmla="*/ 1 w 6"/>
                <a:gd name="T25" fmla="*/ 161 h 243"/>
                <a:gd name="T26" fmla="*/ 2 w 6"/>
                <a:gd name="T27" fmla="*/ 158 h 243"/>
                <a:gd name="T28" fmla="*/ 2 w 6"/>
                <a:gd name="T29" fmla="*/ 150 h 243"/>
                <a:gd name="T30" fmla="*/ 2 w 6"/>
                <a:gd name="T31" fmla="*/ 144 h 243"/>
                <a:gd name="T32" fmla="*/ 2 w 6"/>
                <a:gd name="T33" fmla="*/ 138 h 243"/>
                <a:gd name="T34" fmla="*/ 2 w 6"/>
                <a:gd name="T35" fmla="*/ 133 h 243"/>
                <a:gd name="T36" fmla="*/ 2 w 6"/>
                <a:gd name="T37" fmla="*/ 128 h 243"/>
                <a:gd name="T38" fmla="*/ 3 w 6"/>
                <a:gd name="T39" fmla="*/ 123 h 243"/>
                <a:gd name="T40" fmla="*/ 3 w 6"/>
                <a:gd name="T41" fmla="*/ 115 h 243"/>
                <a:gd name="T42" fmla="*/ 3 w 6"/>
                <a:gd name="T43" fmla="*/ 112 h 243"/>
                <a:gd name="T44" fmla="*/ 3 w 6"/>
                <a:gd name="T45" fmla="*/ 107 h 243"/>
                <a:gd name="T46" fmla="*/ 3 w 6"/>
                <a:gd name="T47" fmla="*/ 101 h 243"/>
                <a:gd name="T48" fmla="*/ 3 w 6"/>
                <a:gd name="T49" fmla="*/ 95 h 243"/>
                <a:gd name="T50" fmla="*/ 3 w 6"/>
                <a:gd name="T51" fmla="*/ 93 h 243"/>
                <a:gd name="T52" fmla="*/ 4 w 6"/>
                <a:gd name="T53" fmla="*/ 84 h 243"/>
                <a:gd name="T54" fmla="*/ 4 w 6"/>
                <a:gd name="T55" fmla="*/ 82 h 243"/>
                <a:gd name="T56" fmla="*/ 4 w 6"/>
                <a:gd name="T57" fmla="*/ 82 h 243"/>
                <a:gd name="T58" fmla="*/ 4 w 6"/>
                <a:gd name="T59" fmla="*/ 82 h 243"/>
                <a:gd name="T60" fmla="*/ 4 w 6"/>
                <a:gd name="T61" fmla="*/ 76 h 243"/>
                <a:gd name="T62" fmla="*/ 4 w 6"/>
                <a:gd name="T63" fmla="*/ 71 h 243"/>
                <a:gd name="T64" fmla="*/ 4 w 6"/>
                <a:gd name="T65" fmla="*/ 67 h 243"/>
                <a:gd name="T66" fmla="*/ 4 w 6"/>
                <a:gd name="T67" fmla="*/ 64 h 243"/>
                <a:gd name="T68" fmla="*/ 5 w 6"/>
                <a:gd name="T69" fmla="*/ 58 h 243"/>
                <a:gd name="T70" fmla="*/ 5 w 6"/>
                <a:gd name="T71" fmla="*/ 51 h 243"/>
                <a:gd name="T72" fmla="*/ 5 w 6"/>
                <a:gd name="T73" fmla="*/ 49 h 243"/>
                <a:gd name="T74" fmla="*/ 5 w 6"/>
                <a:gd name="T75" fmla="*/ 43 h 243"/>
                <a:gd name="T76" fmla="*/ 5 w 6"/>
                <a:gd name="T77" fmla="*/ 40 h 243"/>
                <a:gd name="T78" fmla="*/ 5 w 6"/>
                <a:gd name="T79" fmla="*/ 34 h 243"/>
                <a:gd name="T80" fmla="*/ 5 w 6"/>
                <a:gd name="T81" fmla="*/ 32 h 243"/>
                <a:gd name="T82" fmla="*/ 6 w 6"/>
                <a:gd name="T83" fmla="*/ 27 h 243"/>
                <a:gd name="T84" fmla="*/ 6 w 6"/>
                <a:gd name="T85" fmla="*/ 24 h 243"/>
                <a:gd name="T86" fmla="*/ 6 w 6"/>
                <a:gd name="T87" fmla="*/ 17 h 243"/>
                <a:gd name="T88" fmla="*/ 6 w 6"/>
                <a:gd name="T89" fmla="*/ 13 h 243"/>
                <a:gd name="T90" fmla="*/ 6 w 6"/>
                <a:gd name="T91" fmla="*/ 8 h 243"/>
                <a:gd name="T92" fmla="*/ 6 w 6"/>
                <a:gd name="T93" fmla="*/ 5 h 243"/>
                <a:gd name="T94" fmla="*/ 6 w 6"/>
                <a:gd name="T95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43">
                  <a:moveTo>
                    <a:pt x="0" y="243"/>
                  </a:moveTo>
                  <a:lnTo>
                    <a:pt x="0" y="241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1" y="203"/>
                  </a:lnTo>
                  <a:lnTo>
                    <a:pt x="1" y="196"/>
                  </a:lnTo>
                  <a:lnTo>
                    <a:pt x="1" y="193"/>
                  </a:lnTo>
                  <a:lnTo>
                    <a:pt x="1" y="188"/>
                  </a:lnTo>
                  <a:lnTo>
                    <a:pt x="1" y="187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5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67"/>
                  </a:lnTo>
                  <a:lnTo>
                    <a:pt x="1" y="163"/>
                  </a:lnTo>
                  <a:lnTo>
                    <a:pt x="1" y="161"/>
                  </a:lnTo>
                  <a:lnTo>
                    <a:pt x="1" y="159"/>
                  </a:lnTo>
                  <a:lnTo>
                    <a:pt x="2" y="158"/>
                  </a:lnTo>
                  <a:lnTo>
                    <a:pt x="2" y="152"/>
                  </a:lnTo>
                  <a:lnTo>
                    <a:pt x="2" y="150"/>
                  </a:lnTo>
                  <a:lnTo>
                    <a:pt x="2" y="145"/>
                  </a:lnTo>
                  <a:lnTo>
                    <a:pt x="2" y="144"/>
                  </a:lnTo>
                  <a:lnTo>
                    <a:pt x="2" y="139"/>
                  </a:lnTo>
                  <a:lnTo>
                    <a:pt x="2" y="138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2" y="124"/>
                  </a:lnTo>
                  <a:lnTo>
                    <a:pt x="3" y="123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08"/>
                  </a:lnTo>
                  <a:lnTo>
                    <a:pt x="3" y="107"/>
                  </a:lnTo>
                  <a:lnTo>
                    <a:pt x="3" y="103"/>
                  </a:lnTo>
                  <a:lnTo>
                    <a:pt x="3" y="101"/>
                  </a:lnTo>
                  <a:lnTo>
                    <a:pt x="3" y="96"/>
                  </a:lnTo>
                  <a:lnTo>
                    <a:pt x="3" y="95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3" y="86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4" y="77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1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4" y="59"/>
                  </a:lnTo>
                  <a:lnTo>
                    <a:pt x="5" y="58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85" name="Freeform 3172"/>
            <p:cNvSpPr>
              <a:spLocks/>
            </p:cNvSpPr>
            <p:nvPr/>
          </p:nvSpPr>
          <p:spPr bwMode="auto">
            <a:xfrm>
              <a:off x="6189687" y="2453580"/>
              <a:ext cx="9257" cy="80256"/>
            </a:xfrm>
            <a:custGeom>
              <a:avLst/>
              <a:gdLst>
                <a:gd name="T0" fmla="*/ 1 w 6"/>
                <a:gd name="T1" fmla="*/ 50 h 50"/>
                <a:gd name="T2" fmla="*/ 1 w 6"/>
                <a:gd name="T3" fmla="*/ 48 h 50"/>
                <a:gd name="T4" fmla="*/ 1 w 6"/>
                <a:gd name="T5" fmla="*/ 43 h 50"/>
                <a:gd name="T6" fmla="*/ 1 w 6"/>
                <a:gd name="T7" fmla="*/ 41 h 50"/>
                <a:gd name="T8" fmla="*/ 1 w 6"/>
                <a:gd name="T9" fmla="*/ 41 h 50"/>
                <a:gd name="T10" fmla="*/ 1 w 6"/>
                <a:gd name="T11" fmla="*/ 42 h 50"/>
                <a:gd name="T12" fmla="*/ 1 w 6"/>
                <a:gd name="T13" fmla="*/ 39 h 50"/>
                <a:gd name="T14" fmla="*/ 1 w 6"/>
                <a:gd name="T15" fmla="*/ 39 h 50"/>
                <a:gd name="T16" fmla="*/ 1 w 6"/>
                <a:gd name="T17" fmla="*/ 35 h 50"/>
                <a:gd name="T18" fmla="*/ 2 w 6"/>
                <a:gd name="T19" fmla="*/ 31 h 50"/>
                <a:gd name="T20" fmla="*/ 2 w 6"/>
                <a:gd name="T21" fmla="*/ 26 h 50"/>
                <a:gd name="T22" fmla="*/ 2 w 6"/>
                <a:gd name="T23" fmla="*/ 25 h 50"/>
                <a:gd name="T24" fmla="*/ 2 w 6"/>
                <a:gd name="T25" fmla="*/ 23 h 50"/>
                <a:gd name="T26" fmla="*/ 2 w 6"/>
                <a:gd name="T27" fmla="*/ 19 h 50"/>
                <a:gd name="T28" fmla="*/ 2 w 6"/>
                <a:gd name="T29" fmla="*/ 17 h 50"/>
                <a:gd name="T30" fmla="*/ 2 w 6"/>
                <a:gd name="T31" fmla="*/ 15 h 50"/>
                <a:gd name="T32" fmla="*/ 3 w 6"/>
                <a:gd name="T33" fmla="*/ 13 h 50"/>
                <a:gd name="T34" fmla="*/ 3 w 6"/>
                <a:gd name="T35" fmla="*/ 11 h 50"/>
                <a:gd name="T36" fmla="*/ 3 w 6"/>
                <a:gd name="T37" fmla="*/ 11 h 50"/>
                <a:gd name="T38" fmla="*/ 3 w 6"/>
                <a:gd name="T39" fmla="*/ 11 h 50"/>
                <a:gd name="T40" fmla="*/ 3 w 6"/>
                <a:gd name="T41" fmla="*/ 13 h 50"/>
                <a:gd name="T42" fmla="*/ 3 w 6"/>
                <a:gd name="T43" fmla="*/ 13 h 50"/>
                <a:gd name="T44" fmla="*/ 3 w 6"/>
                <a:gd name="T45" fmla="*/ 10 h 50"/>
                <a:gd name="T46" fmla="*/ 3 w 6"/>
                <a:gd name="T47" fmla="*/ 10 h 50"/>
                <a:gd name="T48" fmla="*/ 3 w 6"/>
                <a:gd name="T49" fmla="*/ 8 h 50"/>
                <a:gd name="T50" fmla="*/ 4 w 6"/>
                <a:gd name="T51" fmla="*/ 7 h 50"/>
                <a:gd name="T52" fmla="*/ 4 w 6"/>
                <a:gd name="T53" fmla="*/ 7 h 50"/>
                <a:gd name="T54" fmla="*/ 4 w 6"/>
                <a:gd name="T55" fmla="*/ 6 h 50"/>
                <a:gd name="T56" fmla="*/ 4 w 6"/>
                <a:gd name="T57" fmla="*/ 3 h 50"/>
                <a:gd name="T58" fmla="*/ 4 w 6"/>
                <a:gd name="T59" fmla="*/ 1 h 50"/>
                <a:gd name="T60" fmla="*/ 4 w 6"/>
                <a:gd name="T61" fmla="*/ 1 h 50"/>
                <a:gd name="T62" fmla="*/ 4 w 6"/>
                <a:gd name="T63" fmla="*/ 4 h 50"/>
                <a:gd name="T64" fmla="*/ 4 w 6"/>
                <a:gd name="T65" fmla="*/ 3 h 50"/>
                <a:gd name="T66" fmla="*/ 4 w 6"/>
                <a:gd name="T67" fmla="*/ 7 h 50"/>
                <a:gd name="T68" fmla="*/ 4 w 6"/>
                <a:gd name="T69" fmla="*/ 7 h 50"/>
                <a:gd name="T70" fmla="*/ 4 w 6"/>
                <a:gd name="T71" fmla="*/ 7 h 50"/>
                <a:gd name="T72" fmla="*/ 4 w 6"/>
                <a:gd name="T73" fmla="*/ 7 h 50"/>
                <a:gd name="T74" fmla="*/ 5 w 6"/>
                <a:gd name="T75" fmla="*/ 4 h 50"/>
                <a:gd name="T76" fmla="*/ 5 w 6"/>
                <a:gd name="T77" fmla="*/ 0 h 50"/>
                <a:gd name="T78" fmla="*/ 5 w 6"/>
                <a:gd name="T79" fmla="*/ 3 h 50"/>
                <a:gd name="T80" fmla="*/ 5 w 6"/>
                <a:gd name="T81" fmla="*/ 3 h 50"/>
                <a:gd name="T82" fmla="*/ 5 w 6"/>
                <a:gd name="T83" fmla="*/ 5 h 50"/>
                <a:gd name="T84" fmla="*/ 5 w 6"/>
                <a:gd name="T85" fmla="*/ 5 h 50"/>
                <a:gd name="T86" fmla="*/ 5 w 6"/>
                <a:gd name="T87" fmla="*/ 8 h 50"/>
                <a:gd name="T88" fmla="*/ 5 w 6"/>
                <a:gd name="T89" fmla="*/ 8 h 50"/>
                <a:gd name="T90" fmla="*/ 5 w 6"/>
                <a:gd name="T91" fmla="*/ 6 h 50"/>
                <a:gd name="T92" fmla="*/ 6 w 6"/>
                <a:gd name="T93" fmla="*/ 9 h 50"/>
                <a:gd name="T94" fmla="*/ 6 w 6"/>
                <a:gd name="T9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50">
                  <a:moveTo>
                    <a:pt x="0" y="50"/>
                  </a:moveTo>
                  <a:lnTo>
                    <a:pt x="1" y="50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7"/>
                  </a:lnTo>
                  <a:lnTo>
                    <a:pt x="4" y="3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9"/>
                  </a:lnTo>
                  <a:lnTo>
                    <a:pt x="6" y="6"/>
                  </a:lnTo>
                  <a:lnTo>
                    <a:pt x="6" y="9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86" name="Freeform 3173"/>
            <p:cNvSpPr>
              <a:spLocks/>
            </p:cNvSpPr>
            <p:nvPr/>
          </p:nvSpPr>
          <p:spPr bwMode="auto">
            <a:xfrm>
              <a:off x="6198944" y="2467985"/>
              <a:ext cx="5553" cy="135817"/>
            </a:xfrm>
            <a:custGeom>
              <a:avLst/>
              <a:gdLst>
                <a:gd name="T0" fmla="*/ 0 w 3"/>
                <a:gd name="T1" fmla="*/ 1 h 86"/>
                <a:gd name="T2" fmla="*/ 0 w 3"/>
                <a:gd name="T3" fmla="*/ 1 h 86"/>
                <a:gd name="T4" fmla="*/ 0 w 3"/>
                <a:gd name="T5" fmla="*/ 2 h 86"/>
                <a:gd name="T6" fmla="*/ 0 w 3"/>
                <a:gd name="T7" fmla="*/ 1 h 86"/>
                <a:gd name="T8" fmla="*/ 0 w 3"/>
                <a:gd name="T9" fmla="*/ 1 h 86"/>
                <a:gd name="T10" fmla="*/ 0 w 3"/>
                <a:gd name="T11" fmla="*/ 2 h 86"/>
                <a:gd name="T12" fmla="*/ 0 w 3"/>
                <a:gd name="T13" fmla="*/ 2 h 86"/>
                <a:gd name="T14" fmla="*/ 0 w 3"/>
                <a:gd name="T15" fmla="*/ 5 h 86"/>
                <a:gd name="T16" fmla="*/ 0 w 3"/>
                <a:gd name="T17" fmla="*/ 4 h 86"/>
                <a:gd name="T18" fmla="*/ 0 w 3"/>
                <a:gd name="T19" fmla="*/ 4 h 86"/>
                <a:gd name="T20" fmla="*/ 1 w 3"/>
                <a:gd name="T21" fmla="*/ 7 h 86"/>
                <a:gd name="T22" fmla="*/ 1 w 3"/>
                <a:gd name="T23" fmla="*/ 7 h 86"/>
                <a:gd name="T24" fmla="*/ 1 w 3"/>
                <a:gd name="T25" fmla="*/ 11 h 86"/>
                <a:gd name="T26" fmla="*/ 1 w 3"/>
                <a:gd name="T27" fmla="*/ 11 h 86"/>
                <a:gd name="T28" fmla="*/ 1 w 3"/>
                <a:gd name="T29" fmla="*/ 15 h 86"/>
                <a:gd name="T30" fmla="*/ 1 w 3"/>
                <a:gd name="T31" fmla="*/ 15 h 86"/>
                <a:gd name="T32" fmla="*/ 1 w 3"/>
                <a:gd name="T33" fmla="*/ 21 h 86"/>
                <a:gd name="T34" fmla="*/ 1 w 3"/>
                <a:gd name="T35" fmla="*/ 21 h 86"/>
                <a:gd name="T36" fmla="*/ 1 w 3"/>
                <a:gd name="T37" fmla="*/ 23 h 86"/>
                <a:gd name="T38" fmla="*/ 1 w 3"/>
                <a:gd name="T39" fmla="*/ 23 h 86"/>
                <a:gd name="T40" fmla="*/ 1 w 3"/>
                <a:gd name="T41" fmla="*/ 27 h 86"/>
                <a:gd name="T42" fmla="*/ 1 w 3"/>
                <a:gd name="T43" fmla="*/ 27 h 86"/>
                <a:gd name="T44" fmla="*/ 2 w 3"/>
                <a:gd name="T45" fmla="*/ 31 h 86"/>
                <a:gd name="T46" fmla="*/ 2 w 3"/>
                <a:gd name="T47" fmla="*/ 31 h 86"/>
                <a:gd name="T48" fmla="*/ 2 w 3"/>
                <a:gd name="T49" fmla="*/ 38 h 86"/>
                <a:gd name="T50" fmla="*/ 2 w 3"/>
                <a:gd name="T51" fmla="*/ 38 h 86"/>
                <a:gd name="T52" fmla="*/ 2 w 3"/>
                <a:gd name="T53" fmla="*/ 40 h 86"/>
                <a:gd name="T54" fmla="*/ 2 w 3"/>
                <a:gd name="T55" fmla="*/ 40 h 86"/>
                <a:gd name="T56" fmla="*/ 2 w 3"/>
                <a:gd name="T57" fmla="*/ 46 h 86"/>
                <a:gd name="T58" fmla="*/ 2 w 3"/>
                <a:gd name="T59" fmla="*/ 46 h 86"/>
                <a:gd name="T60" fmla="*/ 2 w 3"/>
                <a:gd name="T61" fmla="*/ 47 h 86"/>
                <a:gd name="T62" fmla="*/ 2 w 3"/>
                <a:gd name="T63" fmla="*/ 47 h 86"/>
                <a:gd name="T64" fmla="*/ 2 w 3"/>
                <a:gd name="T65" fmla="*/ 51 h 86"/>
                <a:gd name="T66" fmla="*/ 2 w 3"/>
                <a:gd name="T67" fmla="*/ 51 h 86"/>
                <a:gd name="T68" fmla="*/ 2 w 3"/>
                <a:gd name="T69" fmla="*/ 55 h 86"/>
                <a:gd name="T70" fmla="*/ 2 w 3"/>
                <a:gd name="T71" fmla="*/ 55 h 86"/>
                <a:gd name="T72" fmla="*/ 3 w 3"/>
                <a:gd name="T73" fmla="*/ 57 h 86"/>
                <a:gd name="T74" fmla="*/ 3 w 3"/>
                <a:gd name="T75" fmla="*/ 57 h 86"/>
                <a:gd name="T76" fmla="*/ 3 w 3"/>
                <a:gd name="T77" fmla="*/ 60 h 86"/>
                <a:gd name="T78" fmla="*/ 3 w 3"/>
                <a:gd name="T79" fmla="*/ 60 h 86"/>
                <a:gd name="T80" fmla="*/ 3 w 3"/>
                <a:gd name="T81" fmla="*/ 68 h 86"/>
                <a:gd name="T82" fmla="*/ 3 w 3"/>
                <a:gd name="T83" fmla="*/ 68 h 86"/>
                <a:gd name="T84" fmla="*/ 3 w 3"/>
                <a:gd name="T85" fmla="*/ 71 h 86"/>
                <a:gd name="T86" fmla="*/ 3 w 3"/>
                <a:gd name="T87" fmla="*/ 71 h 86"/>
                <a:gd name="T88" fmla="*/ 3 w 3"/>
                <a:gd name="T89" fmla="*/ 78 h 86"/>
                <a:gd name="T90" fmla="*/ 3 w 3"/>
                <a:gd name="T91" fmla="*/ 78 h 86"/>
                <a:gd name="T92" fmla="*/ 3 w 3"/>
                <a:gd name="T93" fmla="*/ 83 h 86"/>
                <a:gd name="T94" fmla="*/ 3 w 3"/>
                <a:gd name="T95" fmla="*/ 8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" h="86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50"/>
                  </a:lnTo>
                  <a:lnTo>
                    <a:pt x="2" y="47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3" y="67"/>
                  </a:lnTo>
                  <a:lnTo>
                    <a:pt x="3" y="60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3" y="71"/>
                  </a:lnTo>
                  <a:lnTo>
                    <a:pt x="3" y="68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3" y="76"/>
                  </a:lnTo>
                  <a:lnTo>
                    <a:pt x="3" y="71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3" y="82"/>
                  </a:lnTo>
                  <a:lnTo>
                    <a:pt x="3" y="78"/>
                  </a:lnTo>
                  <a:lnTo>
                    <a:pt x="3" y="82"/>
                  </a:lnTo>
                  <a:lnTo>
                    <a:pt x="3" y="83"/>
                  </a:lnTo>
                  <a:lnTo>
                    <a:pt x="3" y="86"/>
                  </a:lnTo>
                  <a:lnTo>
                    <a:pt x="3" y="83"/>
                  </a:lnTo>
                  <a:lnTo>
                    <a:pt x="3" y="86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87" name="Freeform 3174"/>
            <p:cNvSpPr>
              <a:spLocks/>
            </p:cNvSpPr>
            <p:nvPr/>
          </p:nvSpPr>
          <p:spPr bwMode="auto">
            <a:xfrm>
              <a:off x="6204498" y="2603802"/>
              <a:ext cx="5554" cy="292212"/>
            </a:xfrm>
            <a:custGeom>
              <a:avLst/>
              <a:gdLst>
                <a:gd name="T0" fmla="*/ 0 w 4"/>
                <a:gd name="T1" fmla="*/ 1 h 184"/>
                <a:gd name="T2" fmla="*/ 0 w 4"/>
                <a:gd name="T3" fmla="*/ 1 h 184"/>
                <a:gd name="T4" fmla="*/ 1 w 4"/>
                <a:gd name="T5" fmla="*/ 10 h 184"/>
                <a:gd name="T6" fmla="*/ 1 w 4"/>
                <a:gd name="T7" fmla="*/ 10 h 184"/>
                <a:gd name="T8" fmla="*/ 1 w 4"/>
                <a:gd name="T9" fmla="*/ 16 h 184"/>
                <a:gd name="T10" fmla="*/ 1 w 4"/>
                <a:gd name="T11" fmla="*/ 16 h 184"/>
                <a:gd name="T12" fmla="*/ 1 w 4"/>
                <a:gd name="T13" fmla="*/ 21 h 184"/>
                <a:gd name="T14" fmla="*/ 1 w 4"/>
                <a:gd name="T15" fmla="*/ 21 h 184"/>
                <a:gd name="T16" fmla="*/ 1 w 4"/>
                <a:gd name="T17" fmla="*/ 30 h 184"/>
                <a:gd name="T18" fmla="*/ 1 w 4"/>
                <a:gd name="T19" fmla="*/ 30 h 184"/>
                <a:gd name="T20" fmla="*/ 1 w 4"/>
                <a:gd name="T21" fmla="*/ 39 h 184"/>
                <a:gd name="T22" fmla="*/ 1 w 4"/>
                <a:gd name="T23" fmla="*/ 39 h 184"/>
                <a:gd name="T24" fmla="*/ 1 w 4"/>
                <a:gd name="T25" fmla="*/ 42 h 184"/>
                <a:gd name="T26" fmla="*/ 1 w 4"/>
                <a:gd name="T27" fmla="*/ 42 h 184"/>
                <a:gd name="T28" fmla="*/ 2 w 4"/>
                <a:gd name="T29" fmla="*/ 48 h 184"/>
                <a:gd name="T30" fmla="*/ 2 w 4"/>
                <a:gd name="T31" fmla="*/ 48 h 184"/>
                <a:gd name="T32" fmla="*/ 2 w 4"/>
                <a:gd name="T33" fmla="*/ 56 h 184"/>
                <a:gd name="T34" fmla="*/ 2 w 4"/>
                <a:gd name="T35" fmla="*/ 56 h 184"/>
                <a:gd name="T36" fmla="*/ 2 w 4"/>
                <a:gd name="T37" fmla="*/ 64 h 184"/>
                <a:gd name="T38" fmla="*/ 2 w 4"/>
                <a:gd name="T39" fmla="*/ 64 h 184"/>
                <a:gd name="T40" fmla="*/ 2 w 4"/>
                <a:gd name="T41" fmla="*/ 72 h 184"/>
                <a:gd name="T42" fmla="*/ 2 w 4"/>
                <a:gd name="T43" fmla="*/ 72 h 184"/>
                <a:gd name="T44" fmla="*/ 2 w 4"/>
                <a:gd name="T45" fmla="*/ 78 h 184"/>
                <a:gd name="T46" fmla="*/ 2 w 4"/>
                <a:gd name="T47" fmla="*/ 78 h 184"/>
                <a:gd name="T48" fmla="*/ 2 w 4"/>
                <a:gd name="T49" fmla="*/ 84 h 184"/>
                <a:gd name="T50" fmla="*/ 2 w 4"/>
                <a:gd name="T51" fmla="*/ 84 h 184"/>
                <a:gd name="T52" fmla="*/ 2 w 4"/>
                <a:gd name="T53" fmla="*/ 93 h 184"/>
                <a:gd name="T54" fmla="*/ 2 w 4"/>
                <a:gd name="T55" fmla="*/ 93 h 184"/>
                <a:gd name="T56" fmla="*/ 3 w 4"/>
                <a:gd name="T57" fmla="*/ 99 h 184"/>
                <a:gd name="T58" fmla="*/ 3 w 4"/>
                <a:gd name="T59" fmla="*/ 99 h 184"/>
                <a:gd name="T60" fmla="*/ 3 w 4"/>
                <a:gd name="T61" fmla="*/ 104 h 184"/>
                <a:gd name="T62" fmla="*/ 3 w 4"/>
                <a:gd name="T63" fmla="*/ 104 h 184"/>
                <a:gd name="T64" fmla="*/ 3 w 4"/>
                <a:gd name="T65" fmla="*/ 113 h 184"/>
                <a:gd name="T66" fmla="*/ 3 w 4"/>
                <a:gd name="T67" fmla="*/ 113 h 184"/>
                <a:gd name="T68" fmla="*/ 3 w 4"/>
                <a:gd name="T69" fmla="*/ 122 h 184"/>
                <a:gd name="T70" fmla="*/ 3 w 4"/>
                <a:gd name="T71" fmla="*/ 122 h 184"/>
                <a:gd name="T72" fmla="*/ 3 w 4"/>
                <a:gd name="T73" fmla="*/ 132 h 184"/>
                <a:gd name="T74" fmla="*/ 3 w 4"/>
                <a:gd name="T75" fmla="*/ 132 h 184"/>
                <a:gd name="T76" fmla="*/ 3 w 4"/>
                <a:gd name="T77" fmla="*/ 140 h 184"/>
                <a:gd name="T78" fmla="*/ 3 w 4"/>
                <a:gd name="T79" fmla="*/ 140 h 184"/>
                <a:gd name="T80" fmla="*/ 3 w 4"/>
                <a:gd name="T81" fmla="*/ 147 h 184"/>
                <a:gd name="T82" fmla="*/ 3 w 4"/>
                <a:gd name="T83" fmla="*/ 147 h 184"/>
                <a:gd name="T84" fmla="*/ 4 w 4"/>
                <a:gd name="T85" fmla="*/ 157 h 184"/>
                <a:gd name="T86" fmla="*/ 4 w 4"/>
                <a:gd name="T87" fmla="*/ 157 h 184"/>
                <a:gd name="T88" fmla="*/ 4 w 4"/>
                <a:gd name="T89" fmla="*/ 169 h 184"/>
                <a:gd name="T90" fmla="*/ 4 w 4"/>
                <a:gd name="T91" fmla="*/ 169 h 184"/>
                <a:gd name="T92" fmla="*/ 4 w 4"/>
                <a:gd name="T93" fmla="*/ 177 h 184"/>
                <a:gd name="T94" fmla="*/ 4 w 4"/>
                <a:gd name="T95" fmla="*/ 17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84">
                  <a:moveTo>
                    <a:pt x="0" y="0"/>
                  </a:moveTo>
                  <a:lnTo>
                    <a:pt x="0" y="1"/>
                  </a:lnTo>
                  <a:lnTo>
                    <a:pt x="0" y="7"/>
                  </a:lnTo>
                  <a:lnTo>
                    <a:pt x="0" y="1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8"/>
                  </a:lnTo>
                  <a:lnTo>
                    <a:pt x="1" y="21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7"/>
                  </a:lnTo>
                  <a:lnTo>
                    <a:pt x="1" y="30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1" y="42"/>
                  </a:lnTo>
                  <a:lnTo>
                    <a:pt x="1" y="47"/>
                  </a:lnTo>
                  <a:lnTo>
                    <a:pt x="1" y="42"/>
                  </a:lnTo>
                  <a:lnTo>
                    <a:pt x="1" y="47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62"/>
                  </a:lnTo>
                  <a:lnTo>
                    <a:pt x="2" y="56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70"/>
                  </a:lnTo>
                  <a:lnTo>
                    <a:pt x="2" y="64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7"/>
                  </a:lnTo>
                  <a:lnTo>
                    <a:pt x="2" y="72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2" y="82"/>
                  </a:lnTo>
                  <a:lnTo>
                    <a:pt x="2" y="78"/>
                  </a:lnTo>
                  <a:lnTo>
                    <a:pt x="2" y="82"/>
                  </a:lnTo>
                  <a:lnTo>
                    <a:pt x="2" y="84"/>
                  </a:lnTo>
                  <a:lnTo>
                    <a:pt x="2" y="91"/>
                  </a:lnTo>
                  <a:lnTo>
                    <a:pt x="2" y="84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2" y="98"/>
                  </a:lnTo>
                  <a:lnTo>
                    <a:pt x="2" y="93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3" y="102"/>
                  </a:lnTo>
                  <a:lnTo>
                    <a:pt x="3" y="99"/>
                  </a:lnTo>
                  <a:lnTo>
                    <a:pt x="3" y="102"/>
                  </a:lnTo>
                  <a:lnTo>
                    <a:pt x="3" y="104"/>
                  </a:lnTo>
                  <a:lnTo>
                    <a:pt x="3" y="111"/>
                  </a:lnTo>
                  <a:lnTo>
                    <a:pt x="3" y="104"/>
                  </a:lnTo>
                  <a:lnTo>
                    <a:pt x="3" y="111"/>
                  </a:lnTo>
                  <a:lnTo>
                    <a:pt x="3" y="113"/>
                  </a:lnTo>
                  <a:lnTo>
                    <a:pt x="3" y="119"/>
                  </a:lnTo>
                  <a:lnTo>
                    <a:pt x="3" y="113"/>
                  </a:lnTo>
                  <a:lnTo>
                    <a:pt x="3" y="119"/>
                  </a:lnTo>
                  <a:lnTo>
                    <a:pt x="3" y="122"/>
                  </a:lnTo>
                  <a:lnTo>
                    <a:pt x="3" y="129"/>
                  </a:lnTo>
                  <a:lnTo>
                    <a:pt x="3" y="122"/>
                  </a:lnTo>
                  <a:lnTo>
                    <a:pt x="3" y="129"/>
                  </a:lnTo>
                  <a:lnTo>
                    <a:pt x="3" y="132"/>
                  </a:lnTo>
                  <a:lnTo>
                    <a:pt x="3" y="139"/>
                  </a:lnTo>
                  <a:lnTo>
                    <a:pt x="3" y="132"/>
                  </a:lnTo>
                  <a:lnTo>
                    <a:pt x="3" y="139"/>
                  </a:lnTo>
                  <a:lnTo>
                    <a:pt x="3" y="140"/>
                  </a:lnTo>
                  <a:lnTo>
                    <a:pt x="3" y="145"/>
                  </a:lnTo>
                  <a:lnTo>
                    <a:pt x="3" y="140"/>
                  </a:lnTo>
                  <a:lnTo>
                    <a:pt x="3" y="145"/>
                  </a:lnTo>
                  <a:lnTo>
                    <a:pt x="3" y="147"/>
                  </a:lnTo>
                  <a:lnTo>
                    <a:pt x="3" y="153"/>
                  </a:lnTo>
                  <a:lnTo>
                    <a:pt x="3" y="147"/>
                  </a:lnTo>
                  <a:lnTo>
                    <a:pt x="3" y="153"/>
                  </a:lnTo>
                  <a:lnTo>
                    <a:pt x="4" y="157"/>
                  </a:lnTo>
                  <a:lnTo>
                    <a:pt x="4" y="168"/>
                  </a:lnTo>
                  <a:lnTo>
                    <a:pt x="4" y="157"/>
                  </a:lnTo>
                  <a:lnTo>
                    <a:pt x="4" y="168"/>
                  </a:lnTo>
                  <a:lnTo>
                    <a:pt x="4" y="169"/>
                  </a:lnTo>
                  <a:lnTo>
                    <a:pt x="4" y="174"/>
                  </a:lnTo>
                  <a:lnTo>
                    <a:pt x="4" y="169"/>
                  </a:lnTo>
                  <a:lnTo>
                    <a:pt x="4" y="174"/>
                  </a:lnTo>
                  <a:lnTo>
                    <a:pt x="4" y="177"/>
                  </a:lnTo>
                  <a:lnTo>
                    <a:pt x="4" y="184"/>
                  </a:lnTo>
                  <a:lnTo>
                    <a:pt x="4" y="177"/>
                  </a:lnTo>
                  <a:lnTo>
                    <a:pt x="4" y="18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88" name="Freeform 3175"/>
            <p:cNvSpPr>
              <a:spLocks/>
            </p:cNvSpPr>
            <p:nvPr/>
          </p:nvSpPr>
          <p:spPr bwMode="auto">
            <a:xfrm>
              <a:off x="6210052" y="2896015"/>
              <a:ext cx="7405" cy="440377"/>
            </a:xfrm>
            <a:custGeom>
              <a:avLst/>
              <a:gdLst>
                <a:gd name="T0" fmla="*/ 0 w 4"/>
                <a:gd name="T1" fmla="*/ 2 h 278"/>
                <a:gd name="T2" fmla="*/ 0 w 4"/>
                <a:gd name="T3" fmla="*/ 2 h 278"/>
                <a:gd name="T4" fmla="*/ 0 w 4"/>
                <a:gd name="T5" fmla="*/ 13 h 278"/>
                <a:gd name="T6" fmla="*/ 0 w 4"/>
                <a:gd name="T7" fmla="*/ 13 h 278"/>
                <a:gd name="T8" fmla="*/ 0 w 4"/>
                <a:gd name="T9" fmla="*/ 24 h 278"/>
                <a:gd name="T10" fmla="*/ 0 w 4"/>
                <a:gd name="T11" fmla="*/ 24 h 278"/>
                <a:gd name="T12" fmla="*/ 1 w 4"/>
                <a:gd name="T13" fmla="*/ 33 h 278"/>
                <a:gd name="T14" fmla="*/ 1 w 4"/>
                <a:gd name="T15" fmla="*/ 33 h 278"/>
                <a:gd name="T16" fmla="*/ 1 w 4"/>
                <a:gd name="T17" fmla="*/ 46 h 278"/>
                <a:gd name="T18" fmla="*/ 1 w 4"/>
                <a:gd name="T19" fmla="*/ 46 h 278"/>
                <a:gd name="T20" fmla="*/ 1 w 4"/>
                <a:gd name="T21" fmla="*/ 58 h 278"/>
                <a:gd name="T22" fmla="*/ 1 w 4"/>
                <a:gd name="T23" fmla="*/ 58 h 278"/>
                <a:gd name="T24" fmla="*/ 1 w 4"/>
                <a:gd name="T25" fmla="*/ 70 h 278"/>
                <a:gd name="T26" fmla="*/ 1 w 4"/>
                <a:gd name="T27" fmla="*/ 70 h 278"/>
                <a:gd name="T28" fmla="*/ 1 w 4"/>
                <a:gd name="T29" fmla="*/ 78 h 278"/>
                <a:gd name="T30" fmla="*/ 1 w 4"/>
                <a:gd name="T31" fmla="*/ 78 h 278"/>
                <a:gd name="T32" fmla="*/ 1 w 4"/>
                <a:gd name="T33" fmla="*/ 91 h 278"/>
                <a:gd name="T34" fmla="*/ 1 w 4"/>
                <a:gd name="T35" fmla="*/ 91 h 278"/>
                <a:gd name="T36" fmla="*/ 1 w 4"/>
                <a:gd name="T37" fmla="*/ 100 h 278"/>
                <a:gd name="T38" fmla="*/ 1 w 4"/>
                <a:gd name="T39" fmla="*/ 100 h 278"/>
                <a:gd name="T40" fmla="*/ 2 w 4"/>
                <a:gd name="T41" fmla="*/ 113 h 278"/>
                <a:gd name="T42" fmla="*/ 2 w 4"/>
                <a:gd name="T43" fmla="*/ 113 h 278"/>
                <a:gd name="T44" fmla="*/ 2 w 4"/>
                <a:gd name="T45" fmla="*/ 123 h 278"/>
                <a:gd name="T46" fmla="*/ 2 w 4"/>
                <a:gd name="T47" fmla="*/ 123 h 278"/>
                <a:gd name="T48" fmla="*/ 2 w 4"/>
                <a:gd name="T49" fmla="*/ 134 h 278"/>
                <a:gd name="T50" fmla="*/ 2 w 4"/>
                <a:gd name="T51" fmla="*/ 134 h 278"/>
                <a:gd name="T52" fmla="*/ 2 w 4"/>
                <a:gd name="T53" fmla="*/ 147 h 278"/>
                <a:gd name="T54" fmla="*/ 2 w 4"/>
                <a:gd name="T55" fmla="*/ 147 h 278"/>
                <a:gd name="T56" fmla="*/ 2 w 4"/>
                <a:gd name="T57" fmla="*/ 159 h 278"/>
                <a:gd name="T58" fmla="*/ 2 w 4"/>
                <a:gd name="T59" fmla="*/ 159 h 278"/>
                <a:gd name="T60" fmla="*/ 2 w 4"/>
                <a:gd name="T61" fmla="*/ 172 h 278"/>
                <a:gd name="T62" fmla="*/ 2 w 4"/>
                <a:gd name="T63" fmla="*/ 172 h 278"/>
                <a:gd name="T64" fmla="*/ 2 w 4"/>
                <a:gd name="T65" fmla="*/ 188 h 278"/>
                <a:gd name="T66" fmla="*/ 2 w 4"/>
                <a:gd name="T67" fmla="*/ 188 h 278"/>
                <a:gd name="T68" fmla="*/ 3 w 4"/>
                <a:gd name="T69" fmla="*/ 197 h 278"/>
                <a:gd name="T70" fmla="*/ 3 w 4"/>
                <a:gd name="T71" fmla="*/ 197 h 278"/>
                <a:gd name="T72" fmla="*/ 3 w 4"/>
                <a:gd name="T73" fmla="*/ 208 h 278"/>
                <a:gd name="T74" fmla="*/ 3 w 4"/>
                <a:gd name="T75" fmla="*/ 208 h 278"/>
                <a:gd name="T76" fmla="*/ 3 w 4"/>
                <a:gd name="T77" fmla="*/ 217 h 278"/>
                <a:gd name="T78" fmla="*/ 3 w 4"/>
                <a:gd name="T79" fmla="*/ 217 h 278"/>
                <a:gd name="T80" fmla="*/ 3 w 4"/>
                <a:gd name="T81" fmla="*/ 230 h 278"/>
                <a:gd name="T82" fmla="*/ 3 w 4"/>
                <a:gd name="T83" fmla="*/ 230 h 278"/>
                <a:gd name="T84" fmla="*/ 3 w 4"/>
                <a:gd name="T85" fmla="*/ 242 h 278"/>
                <a:gd name="T86" fmla="*/ 3 w 4"/>
                <a:gd name="T87" fmla="*/ 242 h 278"/>
                <a:gd name="T88" fmla="*/ 3 w 4"/>
                <a:gd name="T89" fmla="*/ 254 h 278"/>
                <a:gd name="T90" fmla="*/ 3 w 4"/>
                <a:gd name="T91" fmla="*/ 254 h 278"/>
                <a:gd name="T92" fmla="*/ 4 w 4"/>
                <a:gd name="T93" fmla="*/ 268 h 278"/>
                <a:gd name="T94" fmla="*/ 4 w 4"/>
                <a:gd name="T95" fmla="*/ 26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78">
                  <a:moveTo>
                    <a:pt x="0" y="0"/>
                  </a:moveTo>
                  <a:lnTo>
                    <a:pt x="0" y="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1" y="43"/>
                  </a:lnTo>
                  <a:lnTo>
                    <a:pt x="1" y="33"/>
                  </a:lnTo>
                  <a:lnTo>
                    <a:pt x="1" y="43"/>
                  </a:lnTo>
                  <a:lnTo>
                    <a:pt x="1" y="46"/>
                  </a:lnTo>
                  <a:lnTo>
                    <a:pt x="1" y="55"/>
                  </a:lnTo>
                  <a:lnTo>
                    <a:pt x="1" y="46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7"/>
                  </a:lnTo>
                  <a:lnTo>
                    <a:pt x="1" y="58"/>
                  </a:lnTo>
                  <a:lnTo>
                    <a:pt x="1" y="67"/>
                  </a:lnTo>
                  <a:lnTo>
                    <a:pt x="1" y="70"/>
                  </a:lnTo>
                  <a:lnTo>
                    <a:pt x="1" y="76"/>
                  </a:lnTo>
                  <a:lnTo>
                    <a:pt x="1" y="70"/>
                  </a:lnTo>
                  <a:lnTo>
                    <a:pt x="1" y="76"/>
                  </a:lnTo>
                  <a:lnTo>
                    <a:pt x="1" y="78"/>
                  </a:lnTo>
                  <a:lnTo>
                    <a:pt x="1" y="89"/>
                  </a:lnTo>
                  <a:lnTo>
                    <a:pt x="1" y="78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1" y="98"/>
                  </a:lnTo>
                  <a:lnTo>
                    <a:pt x="1" y="91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110"/>
                  </a:lnTo>
                  <a:lnTo>
                    <a:pt x="1" y="100"/>
                  </a:lnTo>
                  <a:lnTo>
                    <a:pt x="1" y="110"/>
                  </a:lnTo>
                  <a:lnTo>
                    <a:pt x="2" y="113"/>
                  </a:lnTo>
                  <a:lnTo>
                    <a:pt x="2" y="120"/>
                  </a:lnTo>
                  <a:lnTo>
                    <a:pt x="2" y="113"/>
                  </a:lnTo>
                  <a:lnTo>
                    <a:pt x="2" y="120"/>
                  </a:lnTo>
                  <a:lnTo>
                    <a:pt x="2" y="123"/>
                  </a:lnTo>
                  <a:lnTo>
                    <a:pt x="2" y="132"/>
                  </a:lnTo>
                  <a:lnTo>
                    <a:pt x="2" y="123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44"/>
                  </a:lnTo>
                  <a:lnTo>
                    <a:pt x="2" y="134"/>
                  </a:lnTo>
                  <a:lnTo>
                    <a:pt x="2" y="144"/>
                  </a:lnTo>
                  <a:lnTo>
                    <a:pt x="2" y="147"/>
                  </a:lnTo>
                  <a:lnTo>
                    <a:pt x="2" y="156"/>
                  </a:lnTo>
                  <a:lnTo>
                    <a:pt x="2" y="147"/>
                  </a:lnTo>
                  <a:lnTo>
                    <a:pt x="2" y="156"/>
                  </a:lnTo>
                  <a:lnTo>
                    <a:pt x="2" y="159"/>
                  </a:lnTo>
                  <a:lnTo>
                    <a:pt x="2" y="170"/>
                  </a:lnTo>
                  <a:lnTo>
                    <a:pt x="2" y="159"/>
                  </a:lnTo>
                  <a:lnTo>
                    <a:pt x="2" y="170"/>
                  </a:lnTo>
                  <a:lnTo>
                    <a:pt x="2" y="172"/>
                  </a:lnTo>
                  <a:lnTo>
                    <a:pt x="2" y="185"/>
                  </a:lnTo>
                  <a:lnTo>
                    <a:pt x="2" y="172"/>
                  </a:lnTo>
                  <a:lnTo>
                    <a:pt x="2" y="185"/>
                  </a:lnTo>
                  <a:lnTo>
                    <a:pt x="2" y="188"/>
                  </a:lnTo>
                  <a:lnTo>
                    <a:pt x="2" y="195"/>
                  </a:lnTo>
                  <a:lnTo>
                    <a:pt x="2" y="188"/>
                  </a:lnTo>
                  <a:lnTo>
                    <a:pt x="2" y="195"/>
                  </a:lnTo>
                  <a:lnTo>
                    <a:pt x="3" y="197"/>
                  </a:lnTo>
                  <a:lnTo>
                    <a:pt x="3" y="206"/>
                  </a:lnTo>
                  <a:lnTo>
                    <a:pt x="3" y="197"/>
                  </a:lnTo>
                  <a:lnTo>
                    <a:pt x="3" y="206"/>
                  </a:lnTo>
                  <a:lnTo>
                    <a:pt x="3" y="208"/>
                  </a:lnTo>
                  <a:lnTo>
                    <a:pt x="3" y="215"/>
                  </a:lnTo>
                  <a:lnTo>
                    <a:pt x="3" y="208"/>
                  </a:lnTo>
                  <a:lnTo>
                    <a:pt x="3" y="215"/>
                  </a:lnTo>
                  <a:lnTo>
                    <a:pt x="3" y="217"/>
                  </a:lnTo>
                  <a:lnTo>
                    <a:pt x="3" y="227"/>
                  </a:lnTo>
                  <a:lnTo>
                    <a:pt x="3" y="217"/>
                  </a:lnTo>
                  <a:lnTo>
                    <a:pt x="3" y="227"/>
                  </a:lnTo>
                  <a:lnTo>
                    <a:pt x="3" y="230"/>
                  </a:lnTo>
                  <a:lnTo>
                    <a:pt x="3" y="240"/>
                  </a:lnTo>
                  <a:lnTo>
                    <a:pt x="3" y="230"/>
                  </a:lnTo>
                  <a:lnTo>
                    <a:pt x="3" y="240"/>
                  </a:lnTo>
                  <a:lnTo>
                    <a:pt x="3" y="242"/>
                  </a:lnTo>
                  <a:lnTo>
                    <a:pt x="3" y="251"/>
                  </a:lnTo>
                  <a:lnTo>
                    <a:pt x="3" y="242"/>
                  </a:lnTo>
                  <a:lnTo>
                    <a:pt x="3" y="251"/>
                  </a:lnTo>
                  <a:lnTo>
                    <a:pt x="3" y="254"/>
                  </a:lnTo>
                  <a:lnTo>
                    <a:pt x="3" y="265"/>
                  </a:lnTo>
                  <a:lnTo>
                    <a:pt x="3" y="254"/>
                  </a:lnTo>
                  <a:lnTo>
                    <a:pt x="3" y="265"/>
                  </a:lnTo>
                  <a:lnTo>
                    <a:pt x="4" y="268"/>
                  </a:lnTo>
                  <a:lnTo>
                    <a:pt x="4" y="278"/>
                  </a:lnTo>
                  <a:lnTo>
                    <a:pt x="4" y="268"/>
                  </a:lnTo>
                  <a:lnTo>
                    <a:pt x="4" y="278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89" name="Freeform 3176"/>
            <p:cNvSpPr>
              <a:spLocks/>
            </p:cNvSpPr>
            <p:nvPr/>
          </p:nvSpPr>
          <p:spPr bwMode="auto">
            <a:xfrm>
              <a:off x="6217457" y="3336391"/>
              <a:ext cx="3703" cy="516516"/>
            </a:xfrm>
            <a:custGeom>
              <a:avLst/>
              <a:gdLst>
                <a:gd name="T0" fmla="*/ 0 w 3"/>
                <a:gd name="T1" fmla="*/ 4 h 325"/>
                <a:gd name="T2" fmla="*/ 0 w 3"/>
                <a:gd name="T3" fmla="*/ 4 h 325"/>
                <a:gd name="T4" fmla="*/ 0 w 3"/>
                <a:gd name="T5" fmla="*/ 16 h 325"/>
                <a:gd name="T6" fmla="*/ 0 w 3"/>
                <a:gd name="T7" fmla="*/ 16 h 325"/>
                <a:gd name="T8" fmla="*/ 0 w 3"/>
                <a:gd name="T9" fmla="*/ 28 h 325"/>
                <a:gd name="T10" fmla="*/ 0 w 3"/>
                <a:gd name="T11" fmla="*/ 28 h 325"/>
                <a:gd name="T12" fmla="*/ 0 w 3"/>
                <a:gd name="T13" fmla="*/ 45 h 325"/>
                <a:gd name="T14" fmla="*/ 0 w 3"/>
                <a:gd name="T15" fmla="*/ 45 h 325"/>
                <a:gd name="T16" fmla="*/ 0 w 3"/>
                <a:gd name="T17" fmla="*/ 62 h 325"/>
                <a:gd name="T18" fmla="*/ 0 w 3"/>
                <a:gd name="T19" fmla="*/ 62 h 325"/>
                <a:gd name="T20" fmla="*/ 0 w 3"/>
                <a:gd name="T21" fmla="*/ 73 h 325"/>
                <a:gd name="T22" fmla="*/ 0 w 3"/>
                <a:gd name="T23" fmla="*/ 73 h 325"/>
                <a:gd name="T24" fmla="*/ 1 w 3"/>
                <a:gd name="T25" fmla="*/ 86 h 325"/>
                <a:gd name="T26" fmla="*/ 1 w 3"/>
                <a:gd name="T27" fmla="*/ 86 h 325"/>
                <a:gd name="T28" fmla="*/ 1 w 3"/>
                <a:gd name="T29" fmla="*/ 99 h 325"/>
                <a:gd name="T30" fmla="*/ 1 w 3"/>
                <a:gd name="T31" fmla="*/ 99 h 325"/>
                <a:gd name="T32" fmla="*/ 1 w 3"/>
                <a:gd name="T33" fmla="*/ 112 h 325"/>
                <a:gd name="T34" fmla="*/ 1 w 3"/>
                <a:gd name="T35" fmla="*/ 112 h 325"/>
                <a:gd name="T36" fmla="*/ 1 w 3"/>
                <a:gd name="T37" fmla="*/ 125 h 325"/>
                <a:gd name="T38" fmla="*/ 1 w 3"/>
                <a:gd name="T39" fmla="*/ 125 h 325"/>
                <a:gd name="T40" fmla="*/ 1 w 3"/>
                <a:gd name="T41" fmla="*/ 141 h 325"/>
                <a:gd name="T42" fmla="*/ 1 w 3"/>
                <a:gd name="T43" fmla="*/ 141 h 325"/>
                <a:gd name="T44" fmla="*/ 1 w 3"/>
                <a:gd name="T45" fmla="*/ 151 h 325"/>
                <a:gd name="T46" fmla="*/ 1 w 3"/>
                <a:gd name="T47" fmla="*/ 151 h 325"/>
                <a:gd name="T48" fmla="*/ 1 w 3"/>
                <a:gd name="T49" fmla="*/ 166 h 325"/>
                <a:gd name="T50" fmla="*/ 1 w 3"/>
                <a:gd name="T51" fmla="*/ 166 h 325"/>
                <a:gd name="T52" fmla="*/ 2 w 3"/>
                <a:gd name="T53" fmla="*/ 180 h 325"/>
                <a:gd name="T54" fmla="*/ 2 w 3"/>
                <a:gd name="T55" fmla="*/ 180 h 325"/>
                <a:gd name="T56" fmla="*/ 2 w 3"/>
                <a:gd name="T57" fmla="*/ 194 h 325"/>
                <a:gd name="T58" fmla="*/ 2 w 3"/>
                <a:gd name="T59" fmla="*/ 194 h 325"/>
                <a:gd name="T60" fmla="*/ 2 w 3"/>
                <a:gd name="T61" fmla="*/ 208 h 325"/>
                <a:gd name="T62" fmla="*/ 2 w 3"/>
                <a:gd name="T63" fmla="*/ 208 h 325"/>
                <a:gd name="T64" fmla="*/ 2 w 3"/>
                <a:gd name="T65" fmla="*/ 223 h 325"/>
                <a:gd name="T66" fmla="*/ 2 w 3"/>
                <a:gd name="T67" fmla="*/ 223 h 325"/>
                <a:gd name="T68" fmla="*/ 2 w 3"/>
                <a:gd name="T69" fmla="*/ 233 h 325"/>
                <a:gd name="T70" fmla="*/ 2 w 3"/>
                <a:gd name="T71" fmla="*/ 233 h 325"/>
                <a:gd name="T72" fmla="*/ 2 w 3"/>
                <a:gd name="T73" fmla="*/ 246 h 325"/>
                <a:gd name="T74" fmla="*/ 2 w 3"/>
                <a:gd name="T75" fmla="*/ 246 h 325"/>
                <a:gd name="T76" fmla="*/ 3 w 3"/>
                <a:gd name="T77" fmla="*/ 260 h 325"/>
                <a:gd name="T78" fmla="*/ 3 w 3"/>
                <a:gd name="T79" fmla="*/ 260 h 325"/>
                <a:gd name="T80" fmla="*/ 3 w 3"/>
                <a:gd name="T81" fmla="*/ 274 h 325"/>
                <a:gd name="T82" fmla="*/ 3 w 3"/>
                <a:gd name="T83" fmla="*/ 274 h 325"/>
                <a:gd name="T84" fmla="*/ 3 w 3"/>
                <a:gd name="T85" fmla="*/ 288 h 325"/>
                <a:gd name="T86" fmla="*/ 3 w 3"/>
                <a:gd name="T87" fmla="*/ 288 h 325"/>
                <a:gd name="T88" fmla="*/ 3 w 3"/>
                <a:gd name="T89" fmla="*/ 301 h 325"/>
                <a:gd name="T90" fmla="*/ 3 w 3"/>
                <a:gd name="T91" fmla="*/ 301 h 325"/>
                <a:gd name="T92" fmla="*/ 3 w 3"/>
                <a:gd name="T93" fmla="*/ 314 h 325"/>
                <a:gd name="T94" fmla="*/ 3 w 3"/>
                <a:gd name="T95" fmla="*/ 31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" h="325">
                  <a:moveTo>
                    <a:pt x="0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0" y="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41"/>
                  </a:lnTo>
                  <a:lnTo>
                    <a:pt x="0" y="28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2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1" y="86"/>
                  </a:lnTo>
                  <a:lnTo>
                    <a:pt x="1" y="96"/>
                  </a:lnTo>
                  <a:lnTo>
                    <a:pt x="1" y="86"/>
                  </a:lnTo>
                  <a:lnTo>
                    <a:pt x="1" y="96"/>
                  </a:lnTo>
                  <a:lnTo>
                    <a:pt x="1" y="99"/>
                  </a:lnTo>
                  <a:lnTo>
                    <a:pt x="1" y="109"/>
                  </a:lnTo>
                  <a:lnTo>
                    <a:pt x="1" y="99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22"/>
                  </a:lnTo>
                  <a:lnTo>
                    <a:pt x="1" y="112"/>
                  </a:lnTo>
                  <a:lnTo>
                    <a:pt x="1" y="122"/>
                  </a:lnTo>
                  <a:lnTo>
                    <a:pt x="1" y="125"/>
                  </a:lnTo>
                  <a:lnTo>
                    <a:pt x="1" y="137"/>
                  </a:lnTo>
                  <a:lnTo>
                    <a:pt x="1" y="125"/>
                  </a:lnTo>
                  <a:lnTo>
                    <a:pt x="1" y="137"/>
                  </a:lnTo>
                  <a:lnTo>
                    <a:pt x="1" y="141"/>
                  </a:lnTo>
                  <a:lnTo>
                    <a:pt x="1" y="149"/>
                  </a:lnTo>
                  <a:lnTo>
                    <a:pt x="1" y="141"/>
                  </a:lnTo>
                  <a:lnTo>
                    <a:pt x="1" y="149"/>
                  </a:lnTo>
                  <a:lnTo>
                    <a:pt x="1" y="151"/>
                  </a:lnTo>
                  <a:lnTo>
                    <a:pt x="1" y="162"/>
                  </a:lnTo>
                  <a:lnTo>
                    <a:pt x="1" y="151"/>
                  </a:lnTo>
                  <a:lnTo>
                    <a:pt x="1" y="162"/>
                  </a:lnTo>
                  <a:lnTo>
                    <a:pt x="1" y="166"/>
                  </a:lnTo>
                  <a:lnTo>
                    <a:pt x="1" y="176"/>
                  </a:lnTo>
                  <a:lnTo>
                    <a:pt x="1" y="166"/>
                  </a:lnTo>
                  <a:lnTo>
                    <a:pt x="1" y="176"/>
                  </a:lnTo>
                  <a:lnTo>
                    <a:pt x="2" y="180"/>
                  </a:lnTo>
                  <a:lnTo>
                    <a:pt x="2" y="190"/>
                  </a:lnTo>
                  <a:lnTo>
                    <a:pt x="2" y="180"/>
                  </a:lnTo>
                  <a:lnTo>
                    <a:pt x="2" y="190"/>
                  </a:lnTo>
                  <a:lnTo>
                    <a:pt x="2" y="194"/>
                  </a:lnTo>
                  <a:lnTo>
                    <a:pt x="2" y="205"/>
                  </a:lnTo>
                  <a:lnTo>
                    <a:pt x="2" y="194"/>
                  </a:lnTo>
                  <a:lnTo>
                    <a:pt x="2" y="205"/>
                  </a:lnTo>
                  <a:lnTo>
                    <a:pt x="2" y="208"/>
                  </a:lnTo>
                  <a:lnTo>
                    <a:pt x="2" y="219"/>
                  </a:lnTo>
                  <a:lnTo>
                    <a:pt x="2" y="208"/>
                  </a:lnTo>
                  <a:lnTo>
                    <a:pt x="2" y="219"/>
                  </a:lnTo>
                  <a:lnTo>
                    <a:pt x="2" y="223"/>
                  </a:lnTo>
                  <a:lnTo>
                    <a:pt x="2" y="230"/>
                  </a:lnTo>
                  <a:lnTo>
                    <a:pt x="2" y="223"/>
                  </a:lnTo>
                  <a:lnTo>
                    <a:pt x="2" y="230"/>
                  </a:lnTo>
                  <a:lnTo>
                    <a:pt x="2" y="233"/>
                  </a:lnTo>
                  <a:lnTo>
                    <a:pt x="2" y="243"/>
                  </a:lnTo>
                  <a:lnTo>
                    <a:pt x="2" y="233"/>
                  </a:lnTo>
                  <a:lnTo>
                    <a:pt x="2" y="243"/>
                  </a:lnTo>
                  <a:lnTo>
                    <a:pt x="2" y="246"/>
                  </a:lnTo>
                  <a:lnTo>
                    <a:pt x="2" y="255"/>
                  </a:lnTo>
                  <a:lnTo>
                    <a:pt x="2" y="246"/>
                  </a:lnTo>
                  <a:lnTo>
                    <a:pt x="2" y="255"/>
                  </a:lnTo>
                  <a:lnTo>
                    <a:pt x="3" y="260"/>
                  </a:lnTo>
                  <a:lnTo>
                    <a:pt x="3" y="271"/>
                  </a:lnTo>
                  <a:lnTo>
                    <a:pt x="3" y="260"/>
                  </a:lnTo>
                  <a:lnTo>
                    <a:pt x="3" y="271"/>
                  </a:lnTo>
                  <a:lnTo>
                    <a:pt x="3" y="274"/>
                  </a:lnTo>
                  <a:lnTo>
                    <a:pt x="3" y="284"/>
                  </a:lnTo>
                  <a:lnTo>
                    <a:pt x="3" y="274"/>
                  </a:lnTo>
                  <a:lnTo>
                    <a:pt x="3" y="284"/>
                  </a:lnTo>
                  <a:lnTo>
                    <a:pt x="3" y="288"/>
                  </a:lnTo>
                  <a:lnTo>
                    <a:pt x="3" y="297"/>
                  </a:lnTo>
                  <a:lnTo>
                    <a:pt x="3" y="288"/>
                  </a:lnTo>
                  <a:lnTo>
                    <a:pt x="3" y="297"/>
                  </a:lnTo>
                  <a:lnTo>
                    <a:pt x="3" y="301"/>
                  </a:lnTo>
                  <a:lnTo>
                    <a:pt x="3" y="311"/>
                  </a:lnTo>
                  <a:lnTo>
                    <a:pt x="3" y="301"/>
                  </a:lnTo>
                  <a:lnTo>
                    <a:pt x="3" y="311"/>
                  </a:lnTo>
                  <a:lnTo>
                    <a:pt x="3" y="314"/>
                  </a:lnTo>
                  <a:lnTo>
                    <a:pt x="3" y="325"/>
                  </a:lnTo>
                  <a:lnTo>
                    <a:pt x="3" y="314"/>
                  </a:lnTo>
                  <a:lnTo>
                    <a:pt x="3" y="32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90" name="Freeform 3177"/>
            <p:cNvSpPr>
              <a:spLocks/>
            </p:cNvSpPr>
            <p:nvPr/>
          </p:nvSpPr>
          <p:spPr bwMode="auto">
            <a:xfrm>
              <a:off x="6221160" y="3852907"/>
              <a:ext cx="7405" cy="489765"/>
            </a:xfrm>
            <a:custGeom>
              <a:avLst/>
              <a:gdLst>
                <a:gd name="T0" fmla="*/ 0 w 4"/>
                <a:gd name="T1" fmla="*/ 5 h 308"/>
                <a:gd name="T2" fmla="*/ 0 w 4"/>
                <a:gd name="T3" fmla="*/ 5 h 308"/>
                <a:gd name="T4" fmla="*/ 0 w 4"/>
                <a:gd name="T5" fmla="*/ 19 h 308"/>
                <a:gd name="T6" fmla="*/ 0 w 4"/>
                <a:gd name="T7" fmla="*/ 19 h 308"/>
                <a:gd name="T8" fmla="*/ 1 w 4"/>
                <a:gd name="T9" fmla="*/ 34 h 308"/>
                <a:gd name="T10" fmla="*/ 1 w 4"/>
                <a:gd name="T11" fmla="*/ 34 h 308"/>
                <a:gd name="T12" fmla="*/ 1 w 4"/>
                <a:gd name="T13" fmla="*/ 48 h 308"/>
                <a:gd name="T14" fmla="*/ 1 w 4"/>
                <a:gd name="T15" fmla="*/ 48 h 308"/>
                <a:gd name="T16" fmla="*/ 1 w 4"/>
                <a:gd name="T17" fmla="*/ 61 h 308"/>
                <a:gd name="T18" fmla="*/ 1 w 4"/>
                <a:gd name="T19" fmla="*/ 61 h 308"/>
                <a:gd name="T20" fmla="*/ 1 w 4"/>
                <a:gd name="T21" fmla="*/ 71 h 308"/>
                <a:gd name="T22" fmla="*/ 1 w 4"/>
                <a:gd name="T23" fmla="*/ 71 h 308"/>
                <a:gd name="T24" fmla="*/ 1 w 4"/>
                <a:gd name="T25" fmla="*/ 87 h 308"/>
                <a:gd name="T26" fmla="*/ 1 w 4"/>
                <a:gd name="T27" fmla="*/ 87 h 308"/>
                <a:gd name="T28" fmla="*/ 1 w 4"/>
                <a:gd name="T29" fmla="*/ 102 h 308"/>
                <a:gd name="T30" fmla="*/ 1 w 4"/>
                <a:gd name="T31" fmla="*/ 102 h 308"/>
                <a:gd name="T32" fmla="*/ 1 w 4"/>
                <a:gd name="T33" fmla="*/ 113 h 308"/>
                <a:gd name="T34" fmla="*/ 1 w 4"/>
                <a:gd name="T35" fmla="*/ 113 h 308"/>
                <a:gd name="T36" fmla="*/ 2 w 4"/>
                <a:gd name="T37" fmla="*/ 126 h 308"/>
                <a:gd name="T38" fmla="*/ 2 w 4"/>
                <a:gd name="T39" fmla="*/ 126 h 308"/>
                <a:gd name="T40" fmla="*/ 2 w 4"/>
                <a:gd name="T41" fmla="*/ 140 h 308"/>
                <a:gd name="T42" fmla="*/ 2 w 4"/>
                <a:gd name="T43" fmla="*/ 140 h 308"/>
                <a:gd name="T44" fmla="*/ 2 w 4"/>
                <a:gd name="T45" fmla="*/ 150 h 308"/>
                <a:gd name="T46" fmla="*/ 2 w 4"/>
                <a:gd name="T47" fmla="*/ 150 h 308"/>
                <a:gd name="T48" fmla="*/ 2 w 4"/>
                <a:gd name="T49" fmla="*/ 162 h 308"/>
                <a:gd name="T50" fmla="*/ 2 w 4"/>
                <a:gd name="T51" fmla="*/ 162 h 308"/>
                <a:gd name="T52" fmla="*/ 2 w 4"/>
                <a:gd name="T53" fmla="*/ 176 h 308"/>
                <a:gd name="T54" fmla="*/ 2 w 4"/>
                <a:gd name="T55" fmla="*/ 176 h 308"/>
                <a:gd name="T56" fmla="*/ 2 w 4"/>
                <a:gd name="T57" fmla="*/ 188 h 308"/>
                <a:gd name="T58" fmla="*/ 2 w 4"/>
                <a:gd name="T59" fmla="*/ 188 h 308"/>
                <a:gd name="T60" fmla="*/ 3 w 4"/>
                <a:gd name="T61" fmla="*/ 200 h 308"/>
                <a:gd name="T62" fmla="*/ 3 w 4"/>
                <a:gd name="T63" fmla="*/ 200 h 308"/>
                <a:gd name="T64" fmla="*/ 3 w 4"/>
                <a:gd name="T65" fmla="*/ 213 h 308"/>
                <a:gd name="T66" fmla="*/ 3 w 4"/>
                <a:gd name="T67" fmla="*/ 213 h 308"/>
                <a:gd name="T68" fmla="*/ 3 w 4"/>
                <a:gd name="T69" fmla="*/ 227 h 308"/>
                <a:gd name="T70" fmla="*/ 3 w 4"/>
                <a:gd name="T71" fmla="*/ 227 h 308"/>
                <a:gd name="T72" fmla="*/ 3 w 4"/>
                <a:gd name="T73" fmla="*/ 237 h 308"/>
                <a:gd name="T74" fmla="*/ 3 w 4"/>
                <a:gd name="T75" fmla="*/ 237 h 308"/>
                <a:gd name="T76" fmla="*/ 3 w 4"/>
                <a:gd name="T77" fmla="*/ 248 h 308"/>
                <a:gd name="T78" fmla="*/ 3 w 4"/>
                <a:gd name="T79" fmla="*/ 248 h 308"/>
                <a:gd name="T80" fmla="*/ 3 w 4"/>
                <a:gd name="T81" fmla="*/ 261 h 308"/>
                <a:gd name="T82" fmla="*/ 3 w 4"/>
                <a:gd name="T83" fmla="*/ 261 h 308"/>
                <a:gd name="T84" fmla="*/ 3 w 4"/>
                <a:gd name="T85" fmla="*/ 272 h 308"/>
                <a:gd name="T86" fmla="*/ 3 w 4"/>
                <a:gd name="T87" fmla="*/ 272 h 308"/>
                <a:gd name="T88" fmla="*/ 4 w 4"/>
                <a:gd name="T89" fmla="*/ 285 h 308"/>
                <a:gd name="T90" fmla="*/ 4 w 4"/>
                <a:gd name="T91" fmla="*/ 285 h 308"/>
                <a:gd name="T92" fmla="*/ 4 w 4"/>
                <a:gd name="T93" fmla="*/ 298 h 308"/>
                <a:gd name="T94" fmla="*/ 4 w 4"/>
                <a:gd name="T95" fmla="*/ 29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308">
                  <a:moveTo>
                    <a:pt x="0" y="0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1" y="44"/>
                  </a:lnTo>
                  <a:lnTo>
                    <a:pt x="1" y="34"/>
                  </a:lnTo>
                  <a:lnTo>
                    <a:pt x="1" y="44"/>
                  </a:lnTo>
                  <a:lnTo>
                    <a:pt x="1" y="48"/>
                  </a:lnTo>
                  <a:lnTo>
                    <a:pt x="1" y="59"/>
                  </a:lnTo>
                  <a:lnTo>
                    <a:pt x="1" y="48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1" y="67"/>
                  </a:lnTo>
                  <a:lnTo>
                    <a:pt x="1" y="61"/>
                  </a:lnTo>
                  <a:lnTo>
                    <a:pt x="1" y="67"/>
                  </a:lnTo>
                  <a:lnTo>
                    <a:pt x="1" y="71"/>
                  </a:lnTo>
                  <a:lnTo>
                    <a:pt x="1" y="83"/>
                  </a:lnTo>
                  <a:lnTo>
                    <a:pt x="1" y="71"/>
                  </a:lnTo>
                  <a:lnTo>
                    <a:pt x="1" y="83"/>
                  </a:lnTo>
                  <a:lnTo>
                    <a:pt x="1" y="87"/>
                  </a:lnTo>
                  <a:lnTo>
                    <a:pt x="1" y="98"/>
                  </a:lnTo>
                  <a:lnTo>
                    <a:pt x="1" y="87"/>
                  </a:lnTo>
                  <a:lnTo>
                    <a:pt x="1" y="98"/>
                  </a:lnTo>
                  <a:lnTo>
                    <a:pt x="1" y="102"/>
                  </a:lnTo>
                  <a:lnTo>
                    <a:pt x="1" y="110"/>
                  </a:lnTo>
                  <a:lnTo>
                    <a:pt x="1" y="102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23"/>
                  </a:lnTo>
                  <a:lnTo>
                    <a:pt x="1" y="113"/>
                  </a:lnTo>
                  <a:lnTo>
                    <a:pt x="1" y="123"/>
                  </a:lnTo>
                  <a:lnTo>
                    <a:pt x="2" y="126"/>
                  </a:lnTo>
                  <a:lnTo>
                    <a:pt x="2" y="136"/>
                  </a:lnTo>
                  <a:lnTo>
                    <a:pt x="2" y="126"/>
                  </a:lnTo>
                  <a:lnTo>
                    <a:pt x="2" y="136"/>
                  </a:lnTo>
                  <a:lnTo>
                    <a:pt x="2" y="140"/>
                  </a:lnTo>
                  <a:lnTo>
                    <a:pt x="2" y="147"/>
                  </a:lnTo>
                  <a:lnTo>
                    <a:pt x="2" y="140"/>
                  </a:lnTo>
                  <a:lnTo>
                    <a:pt x="2" y="147"/>
                  </a:lnTo>
                  <a:lnTo>
                    <a:pt x="2" y="150"/>
                  </a:lnTo>
                  <a:lnTo>
                    <a:pt x="2" y="159"/>
                  </a:lnTo>
                  <a:lnTo>
                    <a:pt x="2" y="150"/>
                  </a:lnTo>
                  <a:lnTo>
                    <a:pt x="2" y="159"/>
                  </a:lnTo>
                  <a:lnTo>
                    <a:pt x="2" y="162"/>
                  </a:lnTo>
                  <a:lnTo>
                    <a:pt x="2" y="172"/>
                  </a:lnTo>
                  <a:lnTo>
                    <a:pt x="2" y="162"/>
                  </a:lnTo>
                  <a:lnTo>
                    <a:pt x="2" y="172"/>
                  </a:lnTo>
                  <a:lnTo>
                    <a:pt x="2" y="176"/>
                  </a:lnTo>
                  <a:lnTo>
                    <a:pt x="2" y="185"/>
                  </a:lnTo>
                  <a:lnTo>
                    <a:pt x="2" y="176"/>
                  </a:lnTo>
                  <a:lnTo>
                    <a:pt x="2" y="185"/>
                  </a:lnTo>
                  <a:lnTo>
                    <a:pt x="2" y="188"/>
                  </a:lnTo>
                  <a:lnTo>
                    <a:pt x="2" y="198"/>
                  </a:lnTo>
                  <a:lnTo>
                    <a:pt x="2" y="188"/>
                  </a:lnTo>
                  <a:lnTo>
                    <a:pt x="2" y="198"/>
                  </a:lnTo>
                  <a:lnTo>
                    <a:pt x="3" y="200"/>
                  </a:lnTo>
                  <a:lnTo>
                    <a:pt x="3" y="210"/>
                  </a:lnTo>
                  <a:lnTo>
                    <a:pt x="3" y="200"/>
                  </a:lnTo>
                  <a:lnTo>
                    <a:pt x="3" y="210"/>
                  </a:lnTo>
                  <a:lnTo>
                    <a:pt x="3" y="213"/>
                  </a:lnTo>
                  <a:lnTo>
                    <a:pt x="3" y="223"/>
                  </a:lnTo>
                  <a:lnTo>
                    <a:pt x="3" y="213"/>
                  </a:lnTo>
                  <a:lnTo>
                    <a:pt x="3" y="223"/>
                  </a:lnTo>
                  <a:lnTo>
                    <a:pt x="3" y="227"/>
                  </a:lnTo>
                  <a:lnTo>
                    <a:pt x="3" y="235"/>
                  </a:lnTo>
                  <a:lnTo>
                    <a:pt x="3" y="227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44"/>
                  </a:lnTo>
                  <a:lnTo>
                    <a:pt x="3" y="237"/>
                  </a:lnTo>
                  <a:lnTo>
                    <a:pt x="3" y="244"/>
                  </a:lnTo>
                  <a:lnTo>
                    <a:pt x="3" y="248"/>
                  </a:lnTo>
                  <a:lnTo>
                    <a:pt x="3" y="258"/>
                  </a:lnTo>
                  <a:lnTo>
                    <a:pt x="3" y="248"/>
                  </a:lnTo>
                  <a:lnTo>
                    <a:pt x="3" y="258"/>
                  </a:lnTo>
                  <a:lnTo>
                    <a:pt x="3" y="261"/>
                  </a:lnTo>
                  <a:lnTo>
                    <a:pt x="3" y="270"/>
                  </a:lnTo>
                  <a:lnTo>
                    <a:pt x="3" y="261"/>
                  </a:lnTo>
                  <a:lnTo>
                    <a:pt x="3" y="270"/>
                  </a:lnTo>
                  <a:lnTo>
                    <a:pt x="3" y="272"/>
                  </a:lnTo>
                  <a:lnTo>
                    <a:pt x="3" y="282"/>
                  </a:lnTo>
                  <a:lnTo>
                    <a:pt x="3" y="272"/>
                  </a:lnTo>
                  <a:lnTo>
                    <a:pt x="3" y="282"/>
                  </a:lnTo>
                  <a:lnTo>
                    <a:pt x="4" y="285"/>
                  </a:lnTo>
                  <a:lnTo>
                    <a:pt x="4" y="295"/>
                  </a:lnTo>
                  <a:lnTo>
                    <a:pt x="4" y="285"/>
                  </a:lnTo>
                  <a:lnTo>
                    <a:pt x="4" y="295"/>
                  </a:lnTo>
                  <a:lnTo>
                    <a:pt x="4" y="298"/>
                  </a:lnTo>
                  <a:lnTo>
                    <a:pt x="4" y="308"/>
                  </a:lnTo>
                  <a:lnTo>
                    <a:pt x="4" y="298"/>
                  </a:lnTo>
                  <a:lnTo>
                    <a:pt x="4" y="308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91" name="Freeform 3178"/>
            <p:cNvSpPr>
              <a:spLocks/>
            </p:cNvSpPr>
            <p:nvPr/>
          </p:nvSpPr>
          <p:spPr bwMode="auto">
            <a:xfrm>
              <a:off x="6228565" y="4342672"/>
              <a:ext cx="3703" cy="388931"/>
            </a:xfrm>
            <a:custGeom>
              <a:avLst/>
              <a:gdLst>
                <a:gd name="T0" fmla="*/ 0 w 3"/>
                <a:gd name="T1" fmla="*/ 4 h 245"/>
                <a:gd name="T2" fmla="*/ 0 w 3"/>
                <a:gd name="T3" fmla="*/ 4 h 245"/>
                <a:gd name="T4" fmla="*/ 0 w 3"/>
                <a:gd name="T5" fmla="*/ 15 h 245"/>
                <a:gd name="T6" fmla="*/ 0 w 3"/>
                <a:gd name="T7" fmla="*/ 15 h 245"/>
                <a:gd name="T8" fmla="*/ 0 w 3"/>
                <a:gd name="T9" fmla="*/ 28 h 245"/>
                <a:gd name="T10" fmla="*/ 0 w 3"/>
                <a:gd name="T11" fmla="*/ 28 h 245"/>
                <a:gd name="T12" fmla="*/ 0 w 3"/>
                <a:gd name="T13" fmla="*/ 38 h 245"/>
                <a:gd name="T14" fmla="*/ 0 w 3"/>
                <a:gd name="T15" fmla="*/ 38 h 245"/>
                <a:gd name="T16" fmla="*/ 0 w 3"/>
                <a:gd name="T17" fmla="*/ 47 h 245"/>
                <a:gd name="T18" fmla="*/ 0 w 3"/>
                <a:gd name="T19" fmla="*/ 47 h 245"/>
                <a:gd name="T20" fmla="*/ 1 w 3"/>
                <a:gd name="T21" fmla="*/ 56 h 245"/>
                <a:gd name="T22" fmla="*/ 1 w 3"/>
                <a:gd name="T23" fmla="*/ 56 h 245"/>
                <a:gd name="T24" fmla="*/ 1 w 3"/>
                <a:gd name="T25" fmla="*/ 68 h 245"/>
                <a:gd name="T26" fmla="*/ 1 w 3"/>
                <a:gd name="T27" fmla="*/ 68 h 245"/>
                <a:gd name="T28" fmla="*/ 1 w 3"/>
                <a:gd name="T29" fmla="*/ 80 h 245"/>
                <a:gd name="T30" fmla="*/ 1 w 3"/>
                <a:gd name="T31" fmla="*/ 80 h 245"/>
                <a:gd name="T32" fmla="*/ 1 w 3"/>
                <a:gd name="T33" fmla="*/ 89 h 245"/>
                <a:gd name="T34" fmla="*/ 1 w 3"/>
                <a:gd name="T35" fmla="*/ 89 h 245"/>
                <a:gd name="T36" fmla="*/ 1 w 3"/>
                <a:gd name="T37" fmla="*/ 101 h 245"/>
                <a:gd name="T38" fmla="*/ 1 w 3"/>
                <a:gd name="T39" fmla="*/ 101 h 245"/>
                <a:gd name="T40" fmla="*/ 1 w 3"/>
                <a:gd name="T41" fmla="*/ 109 h 245"/>
                <a:gd name="T42" fmla="*/ 1 w 3"/>
                <a:gd name="T43" fmla="*/ 109 h 245"/>
                <a:gd name="T44" fmla="*/ 2 w 3"/>
                <a:gd name="T45" fmla="*/ 121 h 245"/>
                <a:gd name="T46" fmla="*/ 2 w 3"/>
                <a:gd name="T47" fmla="*/ 121 h 245"/>
                <a:gd name="T48" fmla="*/ 2 w 3"/>
                <a:gd name="T49" fmla="*/ 133 h 245"/>
                <a:gd name="T50" fmla="*/ 2 w 3"/>
                <a:gd name="T51" fmla="*/ 133 h 245"/>
                <a:gd name="T52" fmla="*/ 2 w 3"/>
                <a:gd name="T53" fmla="*/ 142 h 245"/>
                <a:gd name="T54" fmla="*/ 2 w 3"/>
                <a:gd name="T55" fmla="*/ 142 h 245"/>
                <a:gd name="T56" fmla="*/ 2 w 3"/>
                <a:gd name="T57" fmla="*/ 154 h 245"/>
                <a:gd name="T58" fmla="*/ 2 w 3"/>
                <a:gd name="T59" fmla="*/ 154 h 245"/>
                <a:gd name="T60" fmla="*/ 2 w 3"/>
                <a:gd name="T61" fmla="*/ 163 h 245"/>
                <a:gd name="T62" fmla="*/ 2 w 3"/>
                <a:gd name="T63" fmla="*/ 163 h 245"/>
                <a:gd name="T64" fmla="*/ 2 w 3"/>
                <a:gd name="T65" fmla="*/ 173 h 245"/>
                <a:gd name="T66" fmla="*/ 2 w 3"/>
                <a:gd name="T67" fmla="*/ 173 h 245"/>
                <a:gd name="T68" fmla="*/ 2 w 3"/>
                <a:gd name="T69" fmla="*/ 181 h 245"/>
                <a:gd name="T70" fmla="*/ 2 w 3"/>
                <a:gd name="T71" fmla="*/ 181 h 245"/>
                <a:gd name="T72" fmla="*/ 3 w 3"/>
                <a:gd name="T73" fmla="*/ 190 h 245"/>
                <a:gd name="T74" fmla="*/ 3 w 3"/>
                <a:gd name="T75" fmla="*/ 190 h 245"/>
                <a:gd name="T76" fmla="*/ 3 w 3"/>
                <a:gd name="T77" fmla="*/ 199 h 245"/>
                <a:gd name="T78" fmla="*/ 3 w 3"/>
                <a:gd name="T79" fmla="*/ 199 h 245"/>
                <a:gd name="T80" fmla="*/ 3 w 3"/>
                <a:gd name="T81" fmla="*/ 209 h 245"/>
                <a:gd name="T82" fmla="*/ 3 w 3"/>
                <a:gd name="T83" fmla="*/ 209 h 245"/>
                <a:gd name="T84" fmla="*/ 3 w 3"/>
                <a:gd name="T85" fmla="*/ 218 h 245"/>
                <a:gd name="T86" fmla="*/ 3 w 3"/>
                <a:gd name="T87" fmla="*/ 218 h 245"/>
                <a:gd name="T88" fmla="*/ 3 w 3"/>
                <a:gd name="T89" fmla="*/ 228 h 245"/>
                <a:gd name="T90" fmla="*/ 3 w 3"/>
                <a:gd name="T91" fmla="*/ 228 h 245"/>
                <a:gd name="T92" fmla="*/ 3 w 3"/>
                <a:gd name="T93" fmla="*/ 237 h 245"/>
                <a:gd name="T94" fmla="*/ 3 w 3"/>
                <a:gd name="T95" fmla="*/ 23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" h="245">
                  <a:moveTo>
                    <a:pt x="0" y="0"/>
                  </a:moveTo>
                  <a:lnTo>
                    <a:pt x="0" y="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1" y="65"/>
                  </a:lnTo>
                  <a:lnTo>
                    <a:pt x="1" y="56"/>
                  </a:lnTo>
                  <a:lnTo>
                    <a:pt x="1" y="65"/>
                  </a:lnTo>
                  <a:lnTo>
                    <a:pt x="1" y="68"/>
                  </a:lnTo>
                  <a:lnTo>
                    <a:pt x="1" y="77"/>
                  </a:lnTo>
                  <a:lnTo>
                    <a:pt x="1" y="68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1" y="80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1" y="99"/>
                  </a:lnTo>
                  <a:lnTo>
                    <a:pt x="1" y="89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1" y="109"/>
                  </a:lnTo>
                  <a:lnTo>
                    <a:pt x="1" y="118"/>
                  </a:lnTo>
                  <a:lnTo>
                    <a:pt x="1" y="109"/>
                  </a:lnTo>
                  <a:lnTo>
                    <a:pt x="1" y="118"/>
                  </a:lnTo>
                  <a:lnTo>
                    <a:pt x="2" y="121"/>
                  </a:lnTo>
                  <a:lnTo>
                    <a:pt x="2" y="130"/>
                  </a:lnTo>
                  <a:lnTo>
                    <a:pt x="2" y="121"/>
                  </a:lnTo>
                  <a:lnTo>
                    <a:pt x="2" y="130"/>
                  </a:lnTo>
                  <a:lnTo>
                    <a:pt x="2" y="133"/>
                  </a:lnTo>
                  <a:lnTo>
                    <a:pt x="2" y="140"/>
                  </a:lnTo>
                  <a:lnTo>
                    <a:pt x="2" y="133"/>
                  </a:lnTo>
                  <a:lnTo>
                    <a:pt x="2" y="140"/>
                  </a:lnTo>
                  <a:lnTo>
                    <a:pt x="2" y="142"/>
                  </a:lnTo>
                  <a:lnTo>
                    <a:pt x="2" y="151"/>
                  </a:lnTo>
                  <a:lnTo>
                    <a:pt x="2" y="142"/>
                  </a:lnTo>
                  <a:lnTo>
                    <a:pt x="2" y="151"/>
                  </a:lnTo>
                  <a:lnTo>
                    <a:pt x="2" y="154"/>
                  </a:lnTo>
                  <a:lnTo>
                    <a:pt x="2" y="161"/>
                  </a:lnTo>
                  <a:lnTo>
                    <a:pt x="2" y="154"/>
                  </a:lnTo>
                  <a:lnTo>
                    <a:pt x="2" y="161"/>
                  </a:lnTo>
                  <a:lnTo>
                    <a:pt x="2" y="163"/>
                  </a:lnTo>
                  <a:lnTo>
                    <a:pt x="2" y="171"/>
                  </a:lnTo>
                  <a:lnTo>
                    <a:pt x="2" y="163"/>
                  </a:lnTo>
                  <a:lnTo>
                    <a:pt x="2" y="171"/>
                  </a:lnTo>
                  <a:lnTo>
                    <a:pt x="2" y="173"/>
                  </a:lnTo>
                  <a:lnTo>
                    <a:pt x="2" y="178"/>
                  </a:lnTo>
                  <a:lnTo>
                    <a:pt x="2" y="173"/>
                  </a:lnTo>
                  <a:lnTo>
                    <a:pt x="2" y="178"/>
                  </a:lnTo>
                  <a:lnTo>
                    <a:pt x="2" y="181"/>
                  </a:lnTo>
                  <a:lnTo>
                    <a:pt x="2" y="188"/>
                  </a:lnTo>
                  <a:lnTo>
                    <a:pt x="2" y="181"/>
                  </a:lnTo>
                  <a:lnTo>
                    <a:pt x="2" y="188"/>
                  </a:lnTo>
                  <a:lnTo>
                    <a:pt x="3" y="190"/>
                  </a:lnTo>
                  <a:lnTo>
                    <a:pt x="3" y="197"/>
                  </a:lnTo>
                  <a:lnTo>
                    <a:pt x="3" y="190"/>
                  </a:lnTo>
                  <a:lnTo>
                    <a:pt x="3" y="197"/>
                  </a:lnTo>
                  <a:lnTo>
                    <a:pt x="3" y="199"/>
                  </a:lnTo>
                  <a:lnTo>
                    <a:pt x="3" y="206"/>
                  </a:lnTo>
                  <a:lnTo>
                    <a:pt x="3" y="199"/>
                  </a:lnTo>
                  <a:lnTo>
                    <a:pt x="3" y="206"/>
                  </a:lnTo>
                  <a:lnTo>
                    <a:pt x="3" y="209"/>
                  </a:lnTo>
                  <a:lnTo>
                    <a:pt x="3" y="216"/>
                  </a:lnTo>
                  <a:lnTo>
                    <a:pt x="3" y="209"/>
                  </a:lnTo>
                  <a:lnTo>
                    <a:pt x="3" y="216"/>
                  </a:lnTo>
                  <a:lnTo>
                    <a:pt x="3" y="218"/>
                  </a:lnTo>
                  <a:lnTo>
                    <a:pt x="3" y="225"/>
                  </a:lnTo>
                  <a:lnTo>
                    <a:pt x="3" y="218"/>
                  </a:lnTo>
                  <a:lnTo>
                    <a:pt x="3" y="225"/>
                  </a:lnTo>
                  <a:lnTo>
                    <a:pt x="3" y="228"/>
                  </a:lnTo>
                  <a:lnTo>
                    <a:pt x="3" y="235"/>
                  </a:lnTo>
                  <a:lnTo>
                    <a:pt x="3" y="228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45"/>
                  </a:lnTo>
                  <a:lnTo>
                    <a:pt x="3" y="237"/>
                  </a:lnTo>
                  <a:lnTo>
                    <a:pt x="3" y="24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92" name="Freeform 3179"/>
            <p:cNvSpPr>
              <a:spLocks/>
            </p:cNvSpPr>
            <p:nvPr/>
          </p:nvSpPr>
          <p:spPr bwMode="auto">
            <a:xfrm>
              <a:off x="6232267" y="4731603"/>
              <a:ext cx="7405" cy="283981"/>
            </a:xfrm>
            <a:custGeom>
              <a:avLst/>
              <a:gdLst>
                <a:gd name="T0" fmla="*/ 1 w 4"/>
                <a:gd name="T1" fmla="*/ 2 h 179"/>
                <a:gd name="T2" fmla="*/ 1 w 4"/>
                <a:gd name="T3" fmla="*/ 2 h 179"/>
                <a:gd name="T4" fmla="*/ 1 w 4"/>
                <a:gd name="T5" fmla="*/ 9 h 179"/>
                <a:gd name="T6" fmla="*/ 1 w 4"/>
                <a:gd name="T7" fmla="*/ 9 h 179"/>
                <a:gd name="T8" fmla="*/ 1 w 4"/>
                <a:gd name="T9" fmla="*/ 19 h 179"/>
                <a:gd name="T10" fmla="*/ 1 w 4"/>
                <a:gd name="T11" fmla="*/ 19 h 179"/>
                <a:gd name="T12" fmla="*/ 1 w 4"/>
                <a:gd name="T13" fmla="*/ 26 h 179"/>
                <a:gd name="T14" fmla="*/ 1 w 4"/>
                <a:gd name="T15" fmla="*/ 26 h 179"/>
                <a:gd name="T16" fmla="*/ 1 w 4"/>
                <a:gd name="T17" fmla="*/ 37 h 179"/>
                <a:gd name="T18" fmla="*/ 1 w 4"/>
                <a:gd name="T19" fmla="*/ 37 h 179"/>
                <a:gd name="T20" fmla="*/ 1 w 4"/>
                <a:gd name="T21" fmla="*/ 45 h 179"/>
                <a:gd name="T22" fmla="*/ 1 w 4"/>
                <a:gd name="T23" fmla="*/ 45 h 179"/>
                <a:gd name="T24" fmla="*/ 1 w 4"/>
                <a:gd name="T25" fmla="*/ 54 h 179"/>
                <a:gd name="T26" fmla="*/ 1 w 4"/>
                <a:gd name="T27" fmla="*/ 54 h 179"/>
                <a:gd name="T28" fmla="*/ 2 w 4"/>
                <a:gd name="T29" fmla="*/ 62 h 179"/>
                <a:gd name="T30" fmla="*/ 2 w 4"/>
                <a:gd name="T31" fmla="*/ 62 h 179"/>
                <a:gd name="T32" fmla="*/ 2 w 4"/>
                <a:gd name="T33" fmla="*/ 70 h 179"/>
                <a:gd name="T34" fmla="*/ 2 w 4"/>
                <a:gd name="T35" fmla="*/ 70 h 179"/>
                <a:gd name="T36" fmla="*/ 2 w 4"/>
                <a:gd name="T37" fmla="*/ 77 h 179"/>
                <a:gd name="T38" fmla="*/ 2 w 4"/>
                <a:gd name="T39" fmla="*/ 77 h 179"/>
                <a:gd name="T40" fmla="*/ 2 w 4"/>
                <a:gd name="T41" fmla="*/ 85 h 179"/>
                <a:gd name="T42" fmla="*/ 2 w 4"/>
                <a:gd name="T43" fmla="*/ 85 h 179"/>
                <a:gd name="T44" fmla="*/ 2 w 4"/>
                <a:gd name="T45" fmla="*/ 92 h 179"/>
                <a:gd name="T46" fmla="*/ 2 w 4"/>
                <a:gd name="T47" fmla="*/ 92 h 179"/>
                <a:gd name="T48" fmla="*/ 2 w 4"/>
                <a:gd name="T49" fmla="*/ 100 h 179"/>
                <a:gd name="T50" fmla="*/ 2 w 4"/>
                <a:gd name="T51" fmla="*/ 100 h 179"/>
                <a:gd name="T52" fmla="*/ 2 w 4"/>
                <a:gd name="T53" fmla="*/ 107 h 179"/>
                <a:gd name="T54" fmla="*/ 2 w 4"/>
                <a:gd name="T55" fmla="*/ 107 h 179"/>
                <a:gd name="T56" fmla="*/ 3 w 4"/>
                <a:gd name="T57" fmla="*/ 114 h 179"/>
                <a:gd name="T58" fmla="*/ 3 w 4"/>
                <a:gd name="T59" fmla="*/ 114 h 179"/>
                <a:gd name="T60" fmla="*/ 3 w 4"/>
                <a:gd name="T61" fmla="*/ 122 h 179"/>
                <a:gd name="T62" fmla="*/ 3 w 4"/>
                <a:gd name="T63" fmla="*/ 122 h 179"/>
                <a:gd name="T64" fmla="*/ 3 w 4"/>
                <a:gd name="T65" fmla="*/ 129 h 179"/>
                <a:gd name="T66" fmla="*/ 3 w 4"/>
                <a:gd name="T67" fmla="*/ 129 h 179"/>
                <a:gd name="T68" fmla="*/ 3 w 4"/>
                <a:gd name="T69" fmla="*/ 135 h 179"/>
                <a:gd name="T70" fmla="*/ 3 w 4"/>
                <a:gd name="T71" fmla="*/ 135 h 179"/>
                <a:gd name="T72" fmla="*/ 3 w 4"/>
                <a:gd name="T73" fmla="*/ 142 h 179"/>
                <a:gd name="T74" fmla="*/ 3 w 4"/>
                <a:gd name="T75" fmla="*/ 142 h 179"/>
                <a:gd name="T76" fmla="*/ 3 w 4"/>
                <a:gd name="T77" fmla="*/ 149 h 179"/>
                <a:gd name="T78" fmla="*/ 3 w 4"/>
                <a:gd name="T79" fmla="*/ 149 h 179"/>
                <a:gd name="T80" fmla="*/ 4 w 4"/>
                <a:gd name="T81" fmla="*/ 156 h 179"/>
                <a:gd name="T82" fmla="*/ 4 w 4"/>
                <a:gd name="T83" fmla="*/ 156 h 179"/>
                <a:gd name="T84" fmla="*/ 4 w 4"/>
                <a:gd name="T85" fmla="*/ 161 h 179"/>
                <a:gd name="T86" fmla="*/ 4 w 4"/>
                <a:gd name="T87" fmla="*/ 161 h 179"/>
                <a:gd name="T88" fmla="*/ 4 w 4"/>
                <a:gd name="T89" fmla="*/ 168 h 179"/>
                <a:gd name="T90" fmla="*/ 4 w 4"/>
                <a:gd name="T91" fmla="*/ 168 h 179"/>
                <a:gd name="T92" fmla="*/ 4 w 4"/>
                <a:gd name="T93" fmla="*/ 174 h 179"/>
                <a:gd name="T94" fmla="*/ 4 w 4"/>
                <a:gd name="T95" fmla="*/ 17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79">
                  <a:moveTo>
                    <a:pt x="0" y="0"/>
                  </a:moveTo>
                  <a:lnTo>
                    <a:pt x="1" y="2"/>
                  </a:lnTo>
                  <a:lnTo>
                    <a:pt x="1" y="7"/>
                  </a:lnTo>
                  <a:lnTo>
                    <a:pt x="1" y="2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6"/>
                  </a:lnTo>
                  <a:lnTo>
                    <a:pt x="1" y="9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1" y="24"/>
                  </a:lnTo>
                  <a:lnTo>
                    <a:pt x="1" y="19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35"/>
                  </a:lnTo>
                  <a:lnTo>
                    <a:pt x="1" y="26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43"/>
                  </a:lnTo>
                  <a:lnTo>
                    <a:pt x="1" y="37"/>
                  </a:lnTo>
                  <a:lnTo>
                    <a:pt x="1" y="43"/>
                  </a:lnTo>
                  <a:lnTo>
                    <a:pt x="1" y="45"/>
                  </a:lnTo>
                  <a:lnTo>
                    <a:pt x="1" y="52"/>
                  </a:lnTo>
                  <a:lnTo>
                    <a:pt x="1" y="45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1" y="54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2" y="68"/>
                  </a:lnTo>
                  <a:lnTo>
                    <a:pt x="2" y="62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2" y="75"/>
                  </a:lnTo>
                  <a:lnTo>
                    <a:pt x="2" y="70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84"/>
                  </a:lnTo>
                  <a:lnTo>
                    <a:pt x="2" y="77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2" y="90"/>
                  </a:lnTo>
                  <a:lnTo>
                    <a:pt x="2" y="85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9"/>
                  </a:lnTo>
                  <a:lnTo>
                    <a:pt x="2" y="92"/>
                  </a:lnTo>
                  <a:lnTo>
                    <a:pt x="2" y="99"/>
                  </a:lnTo>
                  <a:lnTo>
                    <a:pt x="2" y="100"/>
                  </a:lnTo>
                  <a:lnTo>
                    <a:pt x="2" y="105"/>
                  </a:lnTo>
                  <a:lnTo>
                    <a:pt x="2" y="100"/>
                  </a:lnTo>
                  <a:lnTo>
                    <a:pt x="2" y="105"/>
                  </a:lnTo>
                  <a:lnTo>
                    <a:pt x="2" y="107"/>
                  </a:lnTo>
                  <a:lnTo>
                    <a:pt x="2" y="112"/>
                  </a:lnTo>
                  <a:lnTo>
                    <a:pt x="2" y="107"/>
                  </a:lnTo>
                  <a:lnTo>
                    <a:pt x="2" y="112"/>
                  </a:lnTo>
                  <a:lnTo>
                    <a:pt x="3" y="114"/>
                  </a:lnTo>
                  <a:lnTo>
                    <a:pt x="3" y="120"/>
                  </a:lnTo>
                  <a:lnTo>
                    <a:pt x="3" y="114"/>
                  </a:lnTo>
                  <a:lnTo>
                    <a:pt x="3" y="120"/>
                  </a:lnTo>
                  <a:lnTo>
                    <a:pt x="3" y="122"/>
                  </a:lnTo>
                  <a:lnTo>
                    <a:pt x="3" y="128"/>
                  </a:lnTo>
                  <a:lnTo>
                    <a:pt x="3" y="122"/>
                  </a:lnTo>
                  <a:lnTo>
                    <a:pt x="3" y="128"/>
                  </a:lnTo>
                  <a:lnTo>
                    <a:pt x="3" y="129"/>
                  </a:lnTo>
                  <a:lnTo>
                    <a:pt x="3" y="133"/>
                  </a:lnTo>
                  <a:lnTo>
                    <a:pt x="3" y="129"/>
                  </a:lnTo>
                  <a:lnTo>
                    <a:pt x="3" y="133"/>
                  </a:lnTo>
                  <a:lnTo>
                    <a:pt x="3" y="135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3" y="140"/>
                  </a:lnTo>
                  <a:lnTo>
                    <a:pt x="3" y="142"/>
                  </a:lnTo>
                  <a:lnTo>
                    <a:pt x="3" y="147"/>
                  </a:lnTo>
                  <a:lnTo>
                    <a:pt x="3" y="142"/>
                  </a:lnTo>
                  <a:lnTo>
                    <a:pt x="3" y="147"/>
                  </a:lnTo>
                  <a:lnTo>
                    <a:pt x="3" y="149"/>
                  </a:lnTo>
                  <a:lnTo>
                    <a:pt x="3" y="154"/>
                  </a:lnTo>
                  <a:lnTo>
                    <a:pt x="3" y="149"/>
                  </a:lnTo>
                  <a:lnTo>
                    <a:pt x="3" y="154"/>
                  </a:lnTo>
                  <a:lnTo>
                    <a:pt x="4" y="156"/>
                  </a:lnTo>
                  <a:lnTo>
                    <a:pt x="4" y="159"/>
                  </a:lnTo>
                  <a:lnTo>
                    <a:pt x="4" y="156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4" y="167"/>
                  </a:lnTo>
                  <a:lnTo>
                    <a:pt x="4" y="161"/>
                  </a:lnTo>
                  <a:lnTo>
                    <a:pt x="4" y="167"/>
                  </a:lnTo>
                  <a:lnTo>
                    <a:pt x="4" y="168"/>
                  </a:lnTo>
                  <a:lnTo>
                    <a:pt x="4" y="172"/>
                  </a:lnTo>
                  <a:lnTo>
                    <a:pt x="4" y="168"/>
                  </a:lnTo>
                  <a:lnTo>
                    <a:pt x="4" y="172"/>
                  </a:lnTo>
                  <a:lnTo>
                    <a:pt x="4" y="174"/>
                  </a:lnTo>
                  <a:lnTo>
                    <a:pt x="4" y="179"/>
                  </a:lnTo>
                  <a:lnTo>
                    <a:pt x="4" y="174"/>
                  </a:lnTo>
                  <a:lnTo>
                    <a:pt x="4" y="179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93" name="Freeform 3180"/>
            <p:cNvSpPr>
              <a:spLocks/>
            </p:cNvSpPr>
            <p:nvPr/>
          </p:nvSpPr>
          <p:spPr bwMode="auto">
            <a:xfrm>
              <a:off x="6239672" y="5015584"/>
              <a:ext cx="5553" cy="172858"/>
            </a:xfrm>
            <a:custGeom>
              <a:avLst/>
              <a:gdLst>
                <a:gd name="T0" fmla="*/ 0 w 4"/>
                <a:gd name="T1" fmla="*/ 1 h 109"/>
                <a:gd name="T2" fmla="*/ 0 w 4"/>
                <a:gd name="T3" fmla="*/ 1 h 109"/>
                <a:gd name="T4" fmla="*/ 0 w 4"/>
                <a:gd name="T5" fmla="*/ 6 h 109"/>
                <a:gd name="T6" fmla="*/ 0 w 4"/>
                <a:gd name="T7" fmla="*/ 6 h 109"/>
                <a:gd name="T8" fmla="*/ 0 w 4"/>
                <a:gd name="T9" fmla="*/ 12 h 109"/>
                <a:gd name="T10" fmla="*/ 0 w 4"/>
                <a:gd name="T11" fmla="*/ 12 h 109"/>
                <a:gd name="T12" fmla="*/ 1 w 4"/>
                <a:gd name="T13" fmla="*/ 19 h 109"/>
                <a:gd name="T14" fmla="*/ 1 w 4"/>
                <a:gd name="T15" fmla="*/ 19 h 109"/>
                <a:gd name="T16" fmla="*/ 1 w 4"/>
                <a:gd name="T17" fmla="*/ 23 h 109"/>
                <a:gd name="T18" fmla="*/ 1 w 4"/>
                <a:gd name="T19" fmla="*/ 23 h 109"/>
                <a:gd name="T20" fmla="*/ 1 w 4"/>
                <a:gd name="T21" fmla="*/ 28 h 109"/>
                <a:gd name="T22" fmla="*/ 1 w 4"/>
                <a:gd name="T23" fmla="*/ 28 h 109"/>
                <a:gd name="T24" fmla="*/ 1 w 4"/>
                <a:gd name="T25" fmla="*/ 33 h 109"/>
                <a:gd name="T26" fmla="*/ 1 w 4"/>
                <a:gd name="T27" fmla="*/ 33 h 109"/>
                <a:gd name="T28" fmla="*/ 1 w 4"/>
                <a:gd name="T29" fmla="*/ 39 h 109"/>
                <a:gd name="T30" fmla="*/ 1 w 4"/>
                <a:gd name="T31" fmla="*/ 39 h 109"/>
                <a:gd name="T32" fmla="*/ 1 w 4"/>
                <a:gd name="T33" fmla="*/ 44 h 109"/>
                <a:gd name="T34" fmla="*/ 1 w 4"/>
                <a:gd name="T35" fmla="*/ 44 h 109"/>
                <a:gd name="T36" fmla="*/ 1 w 4"/>
                <a:gd name="T37" fmla="*/ 48 h 109"/>
                <a:gd name="T38" fmla="*/ 1 w 4"/>
                <a:gd name="T39" fmla="*/ 48 h 109"/>
                <a:gd name="T40" fmla="*/ 2 w 4"/>
                <a:gd name="T41" fmla="*/ 51 h 109"/>
                <a:gd name="T42" fmla="*/ 2 w 4"/>
                <a:gd name="T43" fmla="*/ 51 h 109"/>
                <a:gd name="T44" fmla="*/ 2 w 4"/>
                <a:gd name="T45" fmla="*/ 58 h 109"/>
                <a:gd name="T46" fmla="*/ 2 w 4"/>
                <a:gd name="T47" fmla="*/ 58 h 109"/>
                <a:gd name="T48" fmla="*/ 2 w 4"/>
                <a:gd name="T49" fmla="*/ 62 h 109"/>
                <a:gd name="T50" fmla="*/ 2 w 4"/>
                <a:gd name="T51" fmla="*/ 62 h 109"/>
                <a:gd name="T52" fmla="*/ 2 w 4"/>
                <a:gd name="T53" fmla="*/ 66 h 109"/>
                <a:gd name="T54" fmla="*/ 2 w 4"/>
                <a:gd name="T55" fmla="*/ 66 h 109"/>
                <a:gd name="T56" fmla="*/ 2 w 4"/>
                <a:gd name="T57" fmla="*/ 71 h 109"/>
                <a:gd name="T58" fmla="*/ 2 w 4"/>
                <a:gd name="T59" fmla="*/ 71 h 109"/>
                <a:gd name="T60" fmla="*/ 2 w 4"/>
                <a:gd name="T61" fmla="*/ 75 h 109"/>
                <a:gd name="T62" fmla="*/ 2 w 4"/>
                <a:gd name="T63" fmla="*/ 75 h 109"/>
                <a:gd name="T64" fmla="*/ 3 w 4"/>
                <a:gd name="T65" fmla="*/ 81 h 109"/>
                <a:gd name="T66" fmla="*/ 3 w 4"/>
                <a:gd name="T67" fmla="*/ 81 h 109"/>
                <a:gd name="T68" fmla="*/ 3 w 4"/>
                <a:gd name="T69" fmla="*/ 85 h 109"/>
                <a:gd name="T70" fmla="*/ 3 w 4"/>
                <a:gd name="T71" fmla="*/ 85 h 109"/>
                <a:gd name="T72" fmla="*/ 3 w 4"/>
                <a:gd name="T73" fmla="*/ 88 h 109"/>
                <a:gd name="T74" fmla="*/ 3 w 4"/>
                <a:gd name="T75" fmla="*/ 88 h 109"/>
                <a:gd name="T76" fmla="*/ 3 w 4"/>
                <a:gd name="T77" fmla="*/ 91 h 109"/>
                <a:gd name="T78" fmla="*/ 3 w 4"/>
                <a:gd name="T79" fmla="*/ 91 h 109"/>
                <a:gd name="T80" fmla="*/ 3 w 4"/>
                <a:gd name="T81" fmla="*/ 95 h 109"/>
                <a:gd name="T82" fmla="*/ 3 w 4"/>
                <a:gd name="T83" fmla="*/ 95 h 109"/>
                <a:gd name="T84" fmla="*/ 3 w 4"/>
                <a:gd name="T85" fmla="*/ 99 h 109"/>
                <a:gd name="T86" fmla="*/ 3 w 4"/>
                <a:gd name="T87" fmla="*/ 99 h 109"/>
                <a:gd name="T88" fmla="*/ 3 w 4"/>
                <a:gd name="T89" fmla="*/ 103 h 109"/>
                <a:gd name="T90" fmla="*/ 3 w 4"/>
                <a:gd name="T91" fmla="*/ 103 h 109"/>
                <a:gd name="T92" fmla="*/ 4 w 4"/>
                <a:gd name="T93" fmla="*/ 107 h 109"/>
                <a:gd name="T94" fmla="*/ 4 w 4"/>
                <a:gd name="T95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109">
                  <a:moveTo>
                    <a:pt x="0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32"/>
                  </a:lnTo>
                  <a:lnTo>
                    <a:pt x="1" y="28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8"/>
                  </a:lnTo>
                  <a:lnTo>
                    <a:pt x="1" y="33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3"/>
                  </a:lnTo>
                  <a:lnTo>
                    <a:pt x="1" y="39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7"/>
                  </a:lnTo>
                  <a:lnTo>
                    <a:pt x="1" y="44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2" y="51"/>
                  </a:lnTo>
                  <a:lnTo>
                    <a:pt x="2" y="56"/>
                  </a:lnTo>
                  <a:lnTo>
                    <a:pt x="2" y="51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2" y="62"/>
                  </a:lnTo>
                  <a:lnTo>
                    <a:pt x="2" y="65"/>
                  </a:lnTo>
                  <a:lnTo>
                    <a:pt x="2" y="62"/>
                  </a:lnTo>
                  <a:lnTo>
                    <a:pt x="2" y="65"/>
                  </a:lnTo>
                  <a:lnTo>
                    <a:pt x="2" y="66"/>
                  </a:lnTo>
                  <a:lnTo>
                    <a:pt x="2" y="69"/>
                  </a:lnTo>
                  <a:lnTo>
                    <a:pt x="2" y="66"/>
                  </a:lnTo>
                  <a:lnTo>
                    <a:pt x="2" y="69"/>
                  </a:lnTo>
                  <a:lnTo>
                    <a:pt x="2" y="71"/>
                  </a:lnTo>
                  <a:lnTo>
                    <a:pt x="2" y="74"/>
                  </a:lnTo>
                  <a:lnTo>
                    <a:pt x="2" y="71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2" y="80"/>
                  </a:lnTo>
                  <a:lnTo>
                    <a:pt x="2" y="75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91"/>
                  </a:lnTo>
                  <a:lnTo>
                    <a:pt x="3" y="88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3" y="95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3" y="102"/>
                  </a:lnTo>
                  <a:lnTo>
                    <a:pt x="3" y="99"/>
                  </a:lnTo>
                  <a:lnTo>
                    <a:pt x="3" y="102"/>
                  </a:lnTo>
                  <a:lnTo>
                    <a:pt x="3" y="103"/>
                  </a:lnTo>
                  <a:lnTo>
                    <a:pt x="3" y="106"/>
                  </a:lnTo>
                  <a:lnTo>
                    <a:pt x="3" y="103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4" y="109"/>
                  </a:lnTo>
                  <a:lnTo>
                    <a:pt x="4" y="107"/>
                  </a:lnTo>
                  <a:lnTo>
                    <a:pt x="4" y="109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94" name="Freeform 3181"/>
            <p:cNvSpPr>
              <a:spLocks/>
            </p:cNvSpPr>
            <p:nvPr/>
          </p:nvSpPr>
          <p:spPr bwMode="auto">
            <a:xfrm>
              <a:off x="6245226" y="5188442"/>
              <a:ext cx="5554" cy="102892"/>
            </a:xfrm>
            <a:custGeom>
              <a:avLst/>
              <a:gdLst>
                <a:gd name="T0" fmla="*/ 0 w 3"/>
                <a:gd name="T1" fmla="*/ 1 h 65"/>
                <a:gd name="T2" fmla="*/ 0 w 3"/>
                <a:gd name="T3" fmla="*/ 1 h 65"/>
                <a:gd name="T4" fmla="*/ 0 w 3"/>
                <a:gd name="T5" fmla="*/ 5 h 65"/>
                <a:gd name="T6" fmla="*/ 0 w 3"/>
                <a:gd name="T7" fmla="*/ 5 h 65"/>
                <a:gd name="T8" fmla="*/ 0 w 3"/>
                <a:gd name="T9" fmla="*/ 9 h 65"/>
                <a:gd name="T10" fmla="*/ 0 w 3"/>
                <a:gd name="T11" fmla="*/ 9 h 65"/>
                <a:gd name="T12" fmla="*/ 0 w 3"/>
                <a:gd name="T13" fmla="*/ 12 h 65"/>
                <a:gd name="T14" fmla="*/ 0 w 3"/>
                <a:gd name="T15" fmla="*/ 12 h 65"/>
                <a:gd name="T16" fmla="*/ 0 w 3"/>
                <a:gd name="T17" fmla="*/ 15 h 65"/>
                <a:gd name="T18" fmla="*/ 0 w 3"/>
                <a:gd name="T19" fmla="*/ 15 h 65"/>
                <a:gd name="T20" fmla="*/ 0 w 3"/>
                <a:gd name="T21" fmla="*/ 18 h 65"/>
                <a:gd name="T22" fmla="*/ 0 w 3"/>
                <a:gd name="T23" fmla="*/ 18 h 65"/>
                <a:gd name="T24" fmla="*/ 1 w 3"/>
                <a:gd name="T25" fmla="*/ 21 h 65"/>
                <a:gd name="T26" fmla="*/ 1 w 3"/>
                <a:gd name="T27" fmla="*/ 21 h 65"/>
                <a:gd name="T28" fmla="*/ 1 w 3"/>
                <a:gd name="T29" fmla="*/ 24 h 65"/>
                <a:gd name="T30" fmla="*/ 1 w 3"/>
                <a:gd name="T31" fmla="*/ 24 h 65"/>
                <a:gd name="T32" fmla="*/ 1 w 3"/>
                <a:gd name="T33" fmla="*/ 28 h 65"/>
                <a:gd name="T34" fmla="*/ 1 w 3"/>
                <a:gd name="T35" fmla="*/ 28 h 65"/>
                <a:gd name="T36" fmla="*/ 1 w 3"/>
                <a:gd name="T37" fmla="*/ 30 h 65"/>
                <a:gd name="T38" fmla="*/ 1 w 3"/>
                <a:gd name="T39" fmla="*/ 30 h 65"/>
                <a:gd name="T40" fmla="*/ 1 w 3"/>
                <a:gd name="T41" fmla="*/ 33 h 65"/>
                <a:gd name="T42" fmla="*/ 1 w 3"/>
                <a:gd name="T43" fmla="*/ 33 h 65"/>
                <a:gd name="T44" fmla="*/ 1 w 3"/>
                <a:gd name="T45" fmla="*/ 35 h 65"/>
                <a:gd name="T46" fmla="*/ 1 w 3"/>
                <a:gd name="T47" fmla="*/ 35 h 65"/>
                <a:gd name="T48" fmla="*/ 2 w 3"/>
                <a:gd name="T49" fmla="*/ 37 h 65"/>
                <a:gd name="T50" fmla="*/ 2 w 3"/>
                <a:gd name="T51" fmla="*/ 37 h 65"/>
                <a:gd name="T52" fmla="*/ 2 w 3"/>
                <a:gd name="T53" fmla="*/ 40 h 65"/>
                <a:gd name="T54" fmla="*/ 2 w 3"/>
                <a:gd name="T55" fmla="*/ 40 h 65"/>
                <a:gd name="T56" fmla="*/ 2 w 3"/>
                <a:gd name="T57" fmla="*/ 43 h 65"/>
                <a:gd name="T58" fmla="*/ 2 w 3"/>
                <a:gd name="T59" fmla="*/ 43 h 65"/>
                <a:gd name="T60" fmla="*/ 2 w 3"/>
                <a:gd name="T61" fmla="*/ 46 h 65"/>
                <a:gd name="T62" fmla="*/ 2 w 3"/>
                <a:gd name="T63" fmla="*/ 46 h 65"/>
                <a:gd name="T64" fmla="*/ 2 w 3"/>
                <a:gd name="T65" fmla="*/ 47 h 65"/>
                <a:gd name="T66" fmla="*/ 2 w 3"/>
                <a:gd name="T67" fmla="*/ 47 h 65"/>
                <a:gd name="T68" fmla="*/ 2 w 3"/>
                <a:gd name="T69" fmla="*/ 50 h 65"/>
                <a:gd name="T70" fmla="*/ 2 w 3"/>
                <a:gd name="T71" fmla="*/ 50 h 65"/>
                <a:gd name="T72" fmla="*/ 2 w 3"/>
                <a:gd name="T73" fmla="*/ 53 h 65"/>
                <a:gd name="T74" fmla="*/ 2 w 3"/>
                <a:gd name="T75" fmla="*/ 53 h 65"/>
                <a:gd name="T76" fmla="*/ 3 w 3"/>
                <a:gd name="T77" fmla="*/ 55 h 65"/>
                <a:gd name="T78" fmla="*/ 3 w 3"/>
                <a:gd name="T79" fmla="*/ 55 h 65"/>
                <a:gd name="T80" fmla="*/ 3 w 3"/>
                <a:gd name="T81" fmla="*/ 57 h 65"/>
                <a:gd name="T82" fmla="*/ 3 w 3"/>
                <a:gd name="T83" fmla="*/ 57 h 65"/>
                <a:gd name="T84" fmla="*/ 3 w 3"/>
                <a:gd name="T85" fmla="*/ 60 h 65"/>
                <a:gd name="T86" fmla="*/ 3 w 3"/>
                <a:gd name="T87" fmla="*/ 60 h 65"/>
                <a:gd name="T88" fmla="*/ 3 w 3"/>
                <a:gd name="T89" fmla="*/ 61 h 65"/>
                <a:gd name="T90" fmla="*/ 3 w 3"/>
                <a:gd name="T91" fmla="*/ 61 h 65"/>
                <a:gd name="T92" fmla="*/ 3 w 3"/>
                <a:gd name="T93" fmla="*/ 63 h 65"/>
                <a:gd name="T94" fmla="*/ 3 w 3"/>
                <a:gd name="T95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" h="65">
                  <a:moveTo>
                    <a:pt x="0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2" y="54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5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95" name="Freeform 3182"/>
            <p:cNvSpPr>
              <a:spLocks/>
            </p:cNvSpPr>
            <p:nvPr/>
          </p:nvSpPr>
          <p:spPr bwMode="auto">
            <a:xfrm>
              <a:off x="6250780" y="5291334"/>
              <a:ext cx="5553" cy="57619"/>
            </a:xfrm>
            <a:custGeom>
              <a:avLst/>
              <a:gdLst>
                <a:gd name="T0" fmla="*/ 0 w 4"/>
                <a:gd name="T1" fmla="*/ 0 h 36"/>
                <a:gd name="T2" fmla="*/ 0 w 4"/>
                <a:gd name="T3" fmla="*/ 0 h 36"/>
                <a:gd name="T4" fmla="*/ 0 w 4"/>
                <a:gd name="T5" fmla="*/ 2 h 36"/>
                <a:gd name="T6" fmla="*/ 0 w 4"/>
                <a:gd name="T7" fmla="*/ 2 h 36"/>
                <a:gd name="T8" fmla="*/ 1 w 4"/>
                <a:gd name="T9" fmla="*/ 5 h 36"/>
                <a:gd name="T10" fmla="*/ 1 w 4"/>
                <a:gd name="T11" fmla="*/ 5 h 36"/>
                <a:gd name="T12" fmla="*/ 1 w 4"/>
                <a:gd name="T13" fmla="*/ 6 h 36"/>
                <a:gd name="T14" fmla="*/ 1 w 4"/>
                <a:gd name="T15" fmla="*/ 6 h 36"/>
                <a:gd name="T16" fmla="*/ 1 w 4"/>
                <a:gd name="T17" fmla="*/ 7 h 36"/>
                <a:gd name="T18" fmla="*/ 1 w 4"/>
                <a:gd name="T19" fmla="*/ 7 h 36"/>
                <a:gd name="T20" fmla="*/ 1 w 4"/>
                <a:gd name="T21" fmla="*/ 10 h 36"/>
                <a:gd name="T22" fmla="*/ 1 w 4"/>
                <a:gd name="T23" fmla="*/ 10 h 36"/>
                <a:gd name="T24" fmla="*/ 1 w 4"/>
                <a:gd name="T25" fmla="*/ 11 h 36"/>
                <a:gd name="T26" fmla="*/ 1 w 4"/>
                <a:gd name="T27" fmla="*/ 11 h 36"/>
                <a:gd name="T28" fmla="*/ 1 w 4"/>
                <a:gd name="T29" fmla="*/ 13 h 36"/>
                <a:gd name="T30" fmla="*/ 1 w 4"/>
                <a:gd name="T31" fmla="*/ 13 h 36"/>
                <a:gd name="T32" fmla="*/ 2 w 4"/>
                <a:gd name="T33" fmla="*/ 16 h 36"/>
                <a:gd name="T34" fmla="*/ 2 w 4"/>
                <a:gd name="T35" fmla="*/ 16 h 36"/>
                <a:gd name="T36" fmla="*/ 2 w 4"/>
                <a:gd name="T37" fmla="*/ 17 h 36"/>
                <a:gd name="T38" fmla="*/ 2 w 4"/>
                <a:gd name="T39" fmla="*/ 17 h 36"/>
                <a:gd name="T40" fmla="*/ 2 w 4"/>
                <a:gd name="T41" fmla="*/ 19 h 36"/>
                <a:gd name="T42" fmla="*/ 2 w 4"/>
                <a:gd name="T43" fmla="*/ 19 h 36"/>
                <a:gd name="T44" fmla="*/ 2 w 4"/>
                <a:gd name="T45" fmla="*/ 20 h 36"/>
                <a:gd name="T46" fmla="*/ 2 w 4"/>
                <a:gd name="T47" fmla="*/ 20 h 36"/>
                <a:gd name="T48" fmla="*/ 2 w 4"/>
                <a:gd name="T49" fmla="*/ 21 h 36"/>
                <a:gd name="T50" fmla="*/ 2 w 4"/>
                <a:gd name="T51" fmla="*/ 21 h 36"/>
                <a:gd name="T52" fmla="*/ 2 w 4"/>
                <a:gd name="T53" fmla="*/ 24 h 36"/>
                <a:gd name="T54" fmla="*/ 2 w 4"/>
                <a:gd name="T55" fmla="*/ 24 h 36"/>
                <a:gd name="T56" fmla="*/ 2 w 4"/>
                <a:gd name="T57" fmla="*/ 25 h 36"/>
                <a:gd name="T58" fmla="*/ 2 w 4"/>
                <a:gd name="T59" fmla="*/ 25 h 36"/>
                <a:gd name="T60" fmla="*/ 3 w 4"/>
                <a:gd name="T61" fmla="*/ 26 h 36"/>
                <a:gd name="T62" fmla="*/ 3 w 4"/>
                <a:gd name="T63" fmla="*/ 26 h 36"/>
                <a:gd name="T64" fmla="*/ 3 w 4"/>
                <a:gd name="T65" fmla="*/ 27 h 36"/>
                <a:gd name="T66" fmla="*/ 3 w 4"/>
                <a:gd name="T67" fmla="*/ 27 h 36"/>
                <a:gd name="T68" fmla="*/ 3 w 4"/>
                <a:gd name="T69" fmla="*/ 29 h 36"/>
                <a:gd name="T70" fmla="*/ 3 w 4"/>
                <a:gd name="T71" fmla="*/ 29 h 36"/>
                <a:gd name="T72" fmla="*/ 3 w 4"/>
                <a:gd name="T73" fmla="*/ 30 h 36"/>
                <a:gd name="T74" fmla="*/ 3 w 4"/>
                <a:gd name="T75" fmla="*/ 30 h 36"/>
                <a:gd name="T76" fmla="*/ 3 w 4"/>
                <a:gd name="T77" fmla="*/ 32 h 36"/>
                <a:gd name="T78" fmla="*/ 3 w 4"/>
                <a:gd name="T79" fmla="*/ 32 h 36"/>
                <a:gd name="T80" fmla="*/ 3 w 4"/>
                <a:gd name="T81" fmla="*/ 33 h 36"/>
                <a:gd name="T82" fmla="*/ 3 w 4"/>
                <a:gd name="T83" fmla="*/ 33 h 36"/>
                <a:gd name="T84" fmla="*/ 3 w 4"/>
                <a:gd name="T85" fmla="*/ 33 h 36"/>
                <a:gd name="T86" fmla="*/ 3 w 4"/>
                <a:gd name="T87" fmla="*/ 33 h 36"/>
                <a:gd name="T88" fmla="*/ 4 w 4"/>
                <a:gd name="T89" fmla="*/ 34 h 36"/>
                <a:gd name="T90" fmla="*/ 4 w 4"/>
                <a:gd name="T91" fmla="*/ 34 h 36"/>
                <a:gd name="T92" fmla="*/ 4 w 4"/>
                <a:gd name="T93" fmla="*/ 36 h 36"/>
                <a:gd name="T94" fmla="*/ 4 w 4"/>
                <a:gd name="T9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96" name="Freeform 3183"/>
            <p:cNvSpPr>
              <a:spLocks/>
            </p:cNvSpPr>
            <p:nvPr/>
          </p:nvSpPr>
          <p:spPr bwMode="auto">
            <a:xfrm>
              <a:off x="6256333" y="5348953"/>
              <a:ext cx="5554" cy="34983"/>
            </a:xfrm>
            <a:custGeom>
              <a:avLst/>
              <a:gdLst>
                <a:gd name="T0" fmla="*/ 0 w 3"/>
                <a:gd name="T1" fmla="*/ 0 h 22"/>
                <a:gd name="T2" fmla="*/ 0 w 3"/>
                <a:gd name="T3" fmla="*/ 0 h 22"/>
                <a:gd name="T4" fmla="*/ 0 w 3"/>
                <a:gd name="T5" fmla="*/ 2 h 22"/>
                <a:gd name="T6" fmla="*/ 0 w 3"/>
                <a:gd name="T7" fmla="*/ 2 h 22"/>
                <a:gd name="T8" fmla="*/ 0 w 3"/>
                <a:gd name="T9" fmla="*/ 3 h 22"/>
                <a:gd name="T10" fmla="*/ 0 w 3"/>
                <a:gd name="T11" fmla="*/ 3 h 22"/>
                <a:gd name="T12" fmla="*/ 0 w 3"/>
                <a:gd name="T13" fmla="*/ 4 h 22"/>
                <a:gd name="T14" fmla="*/ 0 w 3"/>
                <a:gd name="T15" fmla="*/ 4 h 22"/>
                <a:gd name="T16" fmla="*/ 1 w 3"/>
                <a:gd name="T17" fmla="*/ 6 h 22"/>
                <a:gd name="T18" fmla="*/ 1 w 3"/>
                <a:gd name="T19" fmla="*/ 6 h 22"/>
                <a:gd name="T20" fmla="*/ 1 w 3"/>
                <a:gd name="T21" fmla="*/ 6 h 22"/>
                <a:gd name="T22" fmla="*/ 1 w 3"/>
                <a:gd name="T23" fmla="*/ 6 h 22"/>
                <a:gd name="T24" fmla="*/ 1 w 3"/>
                <a:gd name="T25" fmla="*/ 7 h 22"/>
                <a:gd name="T26" fmla="*/ 1 w 3"/>
                <a:gd name="T27" fmla="*/ 7 h 22"/>
                <a:gd name="T28" fmla="*/ 1 w 3"/>
                <a:gd name="T29" fmla="*/ 8 h 22"/>
                <a:gd name="T30" fmla="*/ 1 w 3"/>
                <a:gd name="T31" fmla="*/ 8 h 22"/>
                <a:gd name="T32" fmla="*/ 1 w 3"/>
                <a:gd name="T33" fmla="*/ 9 h 22"/>
                <a:gd name="T34" fmla="*/ 1 w 3"/>
                <a:gd name="T35" fmla="*/ 9 h 22"/>
                <a:gd name="T36" fmla="*/ 1 w 3"/>
                <a:gd name="T37" fmla="*/ 10 h 22"/>
                <a:gd name="T38" fmla="*/ 1 w 3"/>
                <a:gd name="T39" fmla="*/ 10 h 22"/>
                <a:gd name="T40" fmla="*/ 1 w 3"/>
                <a:gd name="T41" fmla="*/ 11 h 22"/>
                <a:gd name="T42" fmla="*/ 1 w 3"/>
                <a:gd name="T43" fmla="*/ 11 h 22"/>
                <a:gd name="T44" fmla="*/ 2 w 3"/>
                <a:gd name="T45" fmla="*/ 12 h 22"/>
                <a:gd name="T46" fmla="*/ 2 w 3"/>
                <a:gd name="T47" fmla="*/ 12 h 22"/>
                <a:gd name="T48" fmla="*/ 2 w 3"/>
                <a:gd name="T49" fmla="*/ 13 h 22"/>
                <a:gd name="T50" fmla="*/ 2 w 3"/>
                <a:gd name="T51" fmla="*/ 13 h 22"/>
                <a:gd name="T52" fmla="*/ 2 w 3"/>
                <a:gd name="T53" fmla="*/ 13 h 22"/>
                <a:gd name="T54" fmla="*/ 2 w 3"/>
                <a:gd name="T55" fmla="*/ 13 h 22"/>
                <a:gd name="T56" fmla="*/ 2 w 3"/>
                <a:gd name="T57" fmla="*/ 15 h 22"/>
                <a:gd name="T58" fmla="*/ 2 w 3"/>
                <a:gd name="T59" fmla="*/ 15 h 22"/>
                <a:gd name="T60" fmla="*/ 2 w 3"/>
                <a:gd name="T61" fmla="*/ 16 h 22"/>
                <a:gd name="T62" fmla="*/ 2 w 3"/>
                <a:gd name="T63" fmla="*/ 16 h 22"/>
                <a:gd name="T64" fmla="*/ 2 w 3"/>
                <a:gd name="T65" fmla="*/ 16 h 22"/>
                <a:gd name="T66" fmla="*/ 2 w 3"/>
                <a:gd name="T67" fmla="*/ 16 h 22"/>
                <a:gd name="T68" fmla="*/ 2 w 3"/>
                <a:gd name="T69" fmla="*/ 17 h 22"/>
                <a:gd name="T70" fmla="*/ 2 w 3"/>
                <a:gd name="T71" fmla="*/ 17 h 22"/>
                <a:gd name="T72" fmla="*/ 3 w 3"/>
                <a:gd name="T73" fmla="*/ 18 h 22"/>
                <a:gd name="T74" fmla="*/ 3 w 3"/>
                <a:gd name="T75" fmla="*/ 18 h 22"/>
                <a:gd name="T76" fmla="*/ 3 w 3"/>
                <a:gd name="T77" fmla="*/ 19 h 22"/>
                <a:gd name="T78" fmla="*/ 3 w 3"/>
                <a:gd name="T79" fmla="*/ 19 h 22"/>
                <a:gd name="T80" fmla="*/ 3 w 3"/>
                <a:gd name="T81" fmla="*/ 20 h 22"/>
                <a:gd name="T82" fmla="*/ 3 w 3"/>
                <a:gd name="T83" fmla="*/ 20 h 22"/>
                <a:gd name="T84" fmla="*/ 3 w 3"/>
                <a:gd name="T85" fmla="*/ 20 h 22"/>
                <a:gd name="T86" fmla="*/ 3 w 3"/>
                <a:gd name="T87" fmla="*/ 20 h 22"/>
                <a:gd name="T88" fmla="*/ 3 w 3"/>
                <a:gd name="T89" fmla="*/ 21 h 22"/>
                <a:gd name="T90" fmla="*/ 3 w 3"/>
                <a:gd name="T91" fmla="*/ 21 h 22"/>
                <a:gd name="T92" fmla="*/ 3 w 3"/>
                <a:gd name="T93" fmla="*/ 22 h 22"/>
                <a:gd name="T94" fmla="*/ 3 w 3"/>
                <a:gd name="T9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" h="2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97" name="Freeform 3184"/>
            <p:cNvSpPr>
              <a:spLocks/>
            </p:cNvSpPr>
            <p:nvPr/>
          </p:nvSpPr>
          <p:spPr bwMode="auto">
            <a:xfrm>
              <a:off x="6261888" y="5383936"/>
              <a:ext cx="7405" cy="22637"/>
            </a:xfrm>
            <a:custGeom>
              <a:avLst/>
              <a:gdLst>
                <a:gd name="T0" fmla="*/ 1 w 5"/>
                <a:gd name="T1" fmla="*/ 0 h 14"/>
                <a:gd name="T2" fmla="*/ 1 w 5"/>
                <a:gd name="T3" fmla="*/ 0 h 14"/>
                <a:gd name="T4" fmla="*/ 1 w 5"/>
                <a:gd name="T5" fmla="*/ 0 h 14"/>
                <a:gd name="T6" fmla="*/ 1 w 5"/>
                <a:gd name="T7" fmla="*/ 0 h 14"/>
                <a:gd name="T8" fmla="*/ 1 w 5"/>
                <a:gd name="T9" fmla="*/ 2 h 14"/>
                <a:gd name="T10" fmla="*/ 1 w 5"/>
                <a:gd name="T11" fmla="*/ 2 h 14"/>
                <a:gd name="T12" fmla="*/ 1 w 5"/>
                <a:gd name="T13" fmla="*/ 2 h 14"/>
                <a:gd name="T14" fmla="*/ 1 w 5"/>
                <a:gd name="T15" fmla="*/ 2 h 14"/>
                <a:gd name="T16" fmla="*/ 1 w 5"/>
                <a:gd name="T17" fmla="*/ 2 h 14"/>
                <a:gd name="T18" fmla="*/ 1 w 5"/>
                <a:gd name="T19" fmla="*/ 2 h 14"/>
                <a:gd name="T20" fmla="*/ 1 w 5"/>
                <a:gd name="T21" fmla="*/ 3 h 14"/>
                <a:gd name="T22" fmla="*/ 1 w 5"/>
                <a:gd name="T23" fmla="*/ 2 h 14"/>
                <a:gd name="T24" fmla="*/ 1 w 5"/>
                <a:gd name="T25" fmla="*/ 1 h 14"/>
                <a:gd name="T26" fmla="*/ 2 w 5"/>
                <a:gd name="T27" fmla="*/ 4 h 14"/>
                <a:gd name="T28" fmla="*/ 2 w 5"/>
                <a:gd name="T29" fmla="*/ 4 h 14"/>
                <a:gd name="T30" fmla="*/ 2 w 5"/>
                <a:gd name="T31" fmla="*/ 5 h 14"/>
                <a:gd name="T32" fmla="*/ 2 w 5"/>
                <a:gd name="T33" fmla="*/ 5 h 14"/>
                <a:gd name="T34" fmla="*/ 2 w 5"/>
                <a:gd name="T35" fmla="*/ 7 h 14"/>
                <a:gd name="T36" fmla="*/ 2 w 5"/>
                <a:gd name="T37" fmla="*/ 7 h 14"/>
                <a:gd name="T38" fmla="*/ 2 w 5"/>
                <a:gd name="T39" fmla="*/ 6 h 14"/>
                <a:gd name="T40" fmla="*/ 2 w 5"/>
                <a:gd name="T41" fmla="*/ 6 h 14"/>
                <a:gd name="T42" fmla="*/ 2 w 5"/>
                <a:gd name="T43" fmla="*/ 6 h 14"/>
                <a:gd name="T44" fmla="*/ 2 w 5"/>
                <a:gd name="T45" fmla="*/ 7 h 14"/>
                <a:gd name="T46" fmla="*/ 2 w 5"/>
                <a:gd name="T47" fmla="*/ 7 h 14"/>
                <a:gd name="T48" fmla="*/ 2 w 5"/>
                <a:gd name="T49" fmla="*/ 8 h 14"/>
                <a:gd name="T50" fmla="*/ 2 w 5"/>
                <a:gd name="T51" fmla="*/ 8 h 14"/>
                <a:gd name="T52" fmla="*/ 3 w 5"/>
                <a:gd name="T53" fmla="*/ 7 h 14"/>
                <a:gd name="T54" fmla="*/ 3 w 5"/>
                <a:gd name="T55" fmla="*/ 8 h 14"/>
                <a:gd name="T56" fmla="*/ 3 w 5"/>
                <a:gd name="T57" fmla="*/ 8 h 14"/>
                <a:gd name="T58" fmla="*/ 3 w 5"/>
                <a:gd name="T59" fmla="*/ 9 h 14"/>
                <a:gd name="T60" fmla="*/ 3 w 5"/>
                <a:gd name="T61" fmla="*/ 9 h 14"/>
                <a:gd name="T62" fmla="*/ 3 w 5"/>
                <a:gd name="T63" fmla="*/ 9 h 14"/>
                <a:gd name="T64" fmla="*/ 3 w 5"/>
                <a:gd name="T65" fmla="*/ 9 h 14"/>
                <a:gd name="T66" fmla="*/ 3 w 5"/>
                <a:gd name="T67" fmla="*/ 9 h 14"/>
                <a:gd name="T68" fmla="*/ 3 w 5"/>
                <a:gd name="T69" fmla="*/ 9 h 14"/>
                <a:gd name="T70" fmla="*/ 4 w 5"/>
                <a:gd name="T71" fmla="*/ 9 h 14"/>
                <a:gd name="T72" fmla="*/ 4 w 5"/>
                <a:gd name="T73" fmla="*/ 9 h 14"/>
                <a:gd name="T74" fmla="*/ 4 w 5"/>
                <a:gd name="T75" fmla="*/ 10 h 14"/>
                <a:gd name="T76" fmla="*/ 4 w 5"/>
                <a:gd name="T77" fmla="*/ 10 h 14"/>
                <a:gd name="T78" fmla="*/ 4 w 5"/>
                <a:gd name="T79" fmla="*/ 10 h 14"/>
                <a:gd name="T80" fmla="*/ 4 w 5"/>
                <a:gd name="T81" fmla="*/ 12 h 14"/>
                <a:gd name="T82" fmla="*/ 4 w 5"/>
                <a:gd name="T83" fmla="*/ 12 h 14"/>
                <a:gd name="T84" fmla="*/ 4 w 5"/>
                <a:gd name="T85" fmla="*/ 12 h 14"/>
                <a:gd name="T86" fmla="*/ 4 w 5"/>
                <a:gd name="T87" fmla="*/ 11 h 14"/>
                <a:gd name="T88" fmla="*/ 4 w 5"/>
                <a:gd name="T89" fmla="*/ 11 h 14"/>
                <a:gd name="T90" fmla="*/ 4 w 5"/>
                <a:gd name="T91" fmla="*/ 13 h 14"/>
                <a:gd name="T92" fmla="*/ 4 w 5"/>
                <a:gd name="T93" fmla="*/ 13 h 14"/>
                <a:gd name="T94" fmla="*/ 5 w 5"/>
                <a:gd name="T95" fmla="*/ 13 h 14"/>
                <a:gd name="T96" fmla="*/ 5 w 5"/>
                <a:gd name="T9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198" name="Freeform 3185"/>
            <p:cNvSpPr>
              <a:spLocks/>
            </p:cNvSpPr>
            <p:nvPr/>
          </p:nvSpPr>
          <p:spPr bwMode="auto">
            <a:xfrm>
              <a:off x="6269293" y="5404514"/>
              <a:ext cx="5553" cy="12347"/>
            </a:xfrm>
            <a:custGeom>
              <a:avLst/>
              <a:gdLst>
                <a:gd name="T0" fmla="*/ 0 w 4"/>
                <a:gd name="T1" fmla="*/ 1 h 8"/>
                <a:gd name="T2" fmla="*/ 0 w 4"/>
                <a:gd name="T3" fmla="*/ 0 h 8"/>
                <a:gd name="T4" fmla="*/ 0 w 4"/>
                <a:gd name="T5" fmla="*/ 0 h 8"/>
                <a:gd name="T6" fmla="*/ 0 w 4"/>
                <a:gd name="T7" fmla="*/ 1 h 8"/>
                <a:gd name="T8" fmla="*/ 0 w 4"/>
                <a:gd name="T9" fmla="*/ 0 h 8"/>
                <a:gd name="T10" fmla="*/ 0 w 4"/>
                <a:gd name="T11" fmla="*/ 0 h 8"/>
                <a:gd name="T12" fmla="*/ 0 w 4"/>
                <a:gd name="T13" fmla="*/ 2 h 8"/>
                <a:gd name="T14" fmla="*/ 1 w 4"/>
                <a:gd name="T15" fmla="*/ 1 h 8"/>
                <a:gd name="T16" fmla="*/ 1 w 4"/>
                <a:gd name="T17" fmla="*/ 1 h 8"/>
                <a:gd name="T18" fmla="*/ 1 w 4"/>
                <a:gd name="T19" fmla="*/ 2 h 8"/>
                <a:gd name="T20" fmla="*/ 1 w 4"/>
                <a:gd name="T21" fmla="*/ 2 h 8"/>
                <a:gd name="T22" fmla="*/ 1 w 4"/>
                <a:gd name="T23" fmla="*/ 2 h 8"/>
                <a:gd name="T24" fmla="*/ 1 w 4"/>
                <a:gd name="T25" fmla="*/ 3 h 8"/>
                <a:gd name="T26" fmla="*/ 1 w 4"/>
                <a:gd name="T27" fmla="*/ 2 h 8"/>
                <a:gd name="T28" fmla="*/ 1 w 4"/>
                <a:gd name="T29" fmla="*/ 2 h 8"/>
                <a:gd name="T30" fmla="*/ 1 w 4"/>
                <a:gd name="T31" fmla="*/ 3 h 8"/>
                <a:gd name="T32" fmla="*/ 1 w 4"/>
                <a:gd name="T33" fmla="*/ 3 h 8"/>
                <a:gd name="T34" fmla="*/ 1 w 4"/>
                <a:gd name="T35" fmla="*/ 4 h 8"/>
                <a:gd name="T36" fmla="*/ 2 w 4"/>
                <a:gd name="T37" fmla="*/ 4 h 8"/>
                <a:gd name="T38" fmla="*/ 2 w 4"/>
                <a:gd name="T39" fmla="*/ 4 h 8"/>
                <a:gd name="T40" fmla="*/ 2 w 4"/>
                <a:gd name="T41" fmla="*/ 4 h 8"/>
                <a:gd name="T42" fmla="*/ 2 w 4"/>
                <a:gd name="T43" fmla="*/ 4 h 8"/>
                <a:gd name="T44" fmla="*/ 2 w 4"/>
                <a:gd name="T45" fmla="*/ 4 h 8"/>
                <a:gd name="T46" fmla="*/ 2 w 4"/>
                <a:gd name="T47" fmla="*/ 5 h 8"/>
                <a:gd name="T48" fmla="*/ 2 w 4"/>
                <a:gd name="T49" fmla="*/ 5 h 8"/>
                <a:gd name="T50" fmla="*/ 2 w 4"/>
                <a:gd name="T51" fmla="*/ 5 h 8"/>
                <a:gd name="T52" fmla="*/ 2 w 4"/>
                <a:gd name="T53" fmla="*/ 5 h 8"/>
                <a:gd name="T54" fmla="*/ 2 w 4"/>
                <a:gd name="T55" fmla="*/ 6 h 8"/>
                <a:gd name="T56" fmla="*/ 2 w 4"/>
                <a:gd name="T57" fmla="*/ 6 h 8"/>
                <a:gd name="T58" fmla="*/ 2 w 4"/>
                <a:gd name="T59" fmla="*/ 5 h 8"/>
                <a:gd name="T60" fmla="*/ 3 w 4"/>
                <a:gd name="T61" fmla="*/ 6 h 8"/>
                <a:gd name="T62" fmla="*/ 3 w 4"/>
                <a:gd name="T63" fmla="*/ 6 h 8"/>
                <a:gd name="T64" fmla="*/ 3 w 4"/>
                <a:gd name="T65" fmla="*/ 6 h 8"/>
                <a:gd name="T66" fmla="*/ 3 w 4"/>
                <a:gd name="T67" fmla="*/ 6 h 8"/>
                <a:gd name="T68" fmla="*/ 3 w 4"/>
                <a:gd name="T69" fmla="*/ 6 h 8"/>
                <a:gd name="T70" fmla="*/ 3 w 4"/>
                <a:gd name="T71" fmla="*/ 6 h 8"/>
                <a:gd name="T72" fmla="*/ 3 w 4"/>
                <a:gd name="T73" fmla="*/ 6 h 8"/>
                <a:gd name="T74" fmla="*/ 3 w 4"/>
                <a:gd name="T75" fmla="*/ 6 h 8"/>
                <a:gd name="T76" fmla="*/ 3 w 4"/>
                <a:gd name="T77" fmla="*/ 6 h 8"/>
                <a:gd name="T78" fmla="*/ 3 w 4"/>
                <a:gd name="T79" fmla="*/ 6 h 8"/>
                <a:gd name="T80" fmla="*/ 3 w 4"/>
                <a:gd name="T81" fmla="*/ 6 h 8"/>
                <a:gd name="T82" fmla="*/ 4 w 4"/>
                <a:gd name="T83" fmla="*/ 7 h 8"/>
                <a:gd name="T84" fmla="*/ 4 w 4"/>
                <a:gd name="T85" fmla="*/ 6 h 8"/>
                <a:gd name="T86" fmla="*/ 4 w 4"/>
                <a:gd name="T87" fmla="*/ 6 h 8"/>
                <a:gd name="T88" fmla="*/ 4 w 4"/>
                <a:gd name="T89" fmla="*/ 7 h 8"/>
                <a:gd name="T90" fmla="*/ 4 w 4"/>
                <a:gd name="T91" fmla="*/ 7 h 8"/>
                <a:gd name="T92" fmla="*/ 4 w 4"/>
                <a:gd name="T93" fmla="*/ 7 h 8"/>
                <a:gd name="T94" fmla="*/ 4 w 4"/>
                <a:gd name="T95" fmla="*/ 7 h 8"/>
                <a:gd name="T96" fmla="*/ 4 w 4"/>
                <a:gd name="T9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8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8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199" name="Freeform 3186"/>
            <p:cNvSpPr>
              <a:spLocks/>
            </p:cNvSpPr>
            <p:nvPr/>
          </p:nvSpPr>
          <p:spPr bwMode="auto">
            <a:xfrm>
              <a:off x="6274846" y="5414804"/>
              <a:ext cx="9257" cy="10289"/>
            </a:xfrm>
            <a:custGeom>
              <a:avLst/>
              <a:gdLst>
                <a:gd name="T0" fmla="*/ 0 w 5"/>
                <a:gd name="T1" fmla="*/ 2 h 6"/>
                <a:gd name="T2" fmla="*/ 0 w 5"/>
                <a:gd name="T3" fmla="*/ 1 h 6"/>
                <a:gd name="T4" fmla="*/ 1 w 5"/>
                <a:gd name="T5" fmla="*/ 0 h 6"/>
                <a:gd name="T6" fmla="*/ 1 w 5"/>
                <a:gd name="T7" fmla="*/ 0 h 6"/>
                <a:gd name="T8" fmla="*/ 1 w 5"/>
                <a:gd name="T9" fmla="*/ 1 h 6"/>
                <a:gd name="T10" fmla="*/ 1 w 5"/>
                <a:gd name="T11" fmla="*/ 1 h 6"/>
                <a:gd name="T12" fmla="*/ 1 w 5"/>
                <a:gd name="T13" fmla="*/ 2 h 6"/>
                <a:gd name="T14" fmla="*/ 1 w 5"/>
                <a:gd name="T15" fmla="*/ 2 h 6"/>
                <a:gd name="T16" fmla="*/ 1 w 5"/>
                <a:gd name="T17" fmla="*/ 2 h 6"/>
                <a:gd name="T18" fmla="*/ 1 w 5"/>
                <a:gd name="T19" fmla="*/ 2 h 6"/>
                <a:gd name="T20" fmla="*/ 1 w 5"/>
                <a:gd name="T21" fmla="*/ 2 h 6"/>
                <a:gd name="T22" fmla="*/ 1 w 5"/>
                <a:gd name="T23" fmla="*/ 2 h 6"/>
                <a:gd name="T24" fmla="*/ 1 w 5"/>
                <a:gd name="T25" fmla="*/ 2 h 6"/>
                <a:gd name="T26" fmla="*/ 1 w 5"/>
                <a:gd name="T27" fmla="*/ 2 h 6"/>
                <a:gd name="T28" fmla="*/ 1 w 5"/>
                <a:gd name="T29" fmla="*/ 3 h 6"/>
                <a:gd name="T30" fmla="*/ 1 w 5"/>
                <a:gd name="T31" fmla="*/ 3 h 6"/>
                <a:gd name="T32" fmla="*/ 2 w 5"/>
                <a:gd name="T33" fmla="*/ 3 h 6"/>
                <a:gd name="T34" fmla="*/ 2 w 5"/>
                <a:gd name="T35" fmla="*/ 3 h 6"/>
                <a:gd name="T36" fmla="*/ 2 w 5"/>
                <a:gd name="T37" fmla="*/ 3 h 6"/>
                <a:gd name="T38" fmla="*/ 2 w 5"/>
                <a:gd name="T39" fmla="*/ 4 h 6"/>
                <a:gd name="T40" fmla="*/ 2 w 5"/>
                <a:gd name="T41" fmla="*/ 4 h 6"/>
                <a:gd name="T42" fmla="*/ 2 w 5"/>
                <a:gd name="T43" fmla="*/ 4 h 6"/>
                <a:gd name="T44" fmla="*/ 2 w 5"/>
                <a:gd name="T45" fmla="*/ 4 h 6"/>
                <a:gd name="T46" fmla="*/ 2 w 5"/>
                <a:gd name="T47" fmla="*/ 3 h 6"/>
                <a:gd name="T48" fmla="*/ 3 w 5"/>
                <a:gd name="T49" fmla="*/ 3 h 6"/>
                <a:gd name="T50" fmla="*/ 3 w 5"/>
                <a:gd name="T51" fmla="*/ 4 h 6"/>
                <a:gd name="T52" fmla="*/ 3 w 5"/>
                <a:gd name="T53" fmla="*/ 4 h 6"/>
                <a:gd name="T54" fmla="*/ 3 w 5"/>
                <a:gd name="T55" fmla="*/ 4 h 6"/>
                <a:gd name="T56" fmla="*/ 3 w 5"/>
                <a:gd name="T57" fmla="*/ 4 h 6"/>
                <a:gd name="T58" fmla="*/ 3 w 5"/>
                <a:gd name="T59" fmla="*/ 5 h 6"/>
                <a:gd name="T60" fmla="*/ 3 w 5"/>
                <a:gd name="T61" fmla="*/ 5 h 6"/>
                <a:gd name="T62" fmla="*/ 3 w 5"/>
                <a:gd name="T63" fmla="*/ 5 h 6"/>
                <a:gd name="T64" fmla="*/ 3 w 5"/>
                <a:gd name="T65" fmla="*/ 5 h 6"/>
                <a:gd name="T66" fmla="*/ 3 w 5"/>
                <a:gd name="T67" fmla="*/ 5 h 6"/>
                <a:gd name="T68" fmla="*/ 3 w 5"/>
                <a:gd name="T69" fmla="*/ 5 h 6"/>
                <a:gd name="T70" fmla="*/ 4 w 5"/>
                <a:gd name="T71" fmla="*/ 6 h 6"/>
                <a:gd name="T72" fmla="*/ 4 w 5"/>
                <a:gd name="T73" fmla="*/ 6 h 6"/>
                <a:gd name="T74" fmla="*/ 4 w 5"/>
                <a:gd name="T75" fmla="*/ 5 h 6"/>
                <a:gd name="T76" fmla="*/ 4 w 5"/>
                <a:gd name="T77" fmla="*/ 5 h 6"/>
                <a:gd name="T78" fmla="*/ 4 w 5"/>
                <a:gd name="T79" fmla="*/ 5 h 6"/>
                <a:gd name="T80" fmla="*/ 4 w 5"/>
                <a:gd name="T81" fmla="*/ 6 h 6"/>
                <a:gd name="T82" fmla="*/ 4 w 5"/>
                <a:gd name="T83" fmla="*/ 5 h 6"/>
                <a:gd name="T84" fmla="*/ 4 w 5"/>
                <a:gd name="T85" fmla="*/ 5 h 6"/>
                <a:gd name="T86" fmla="*/ 4 w 5"/>
                <a:gd name="T87" fmla="*/ 6 h 6"/>
                <a:gd name="T88" fmla="*/ 4 w 5"/>
                <a:gd name="T89" fmla="*/ 6 h 6"/>
                <a:gd name="T90" fmla="*/ 4 w 5"/>
                <a:gd name="T91" fmla="*/ 6 h 6"/>
                <a:gd name="T92" fmla="*/ 4 w 5"/>
                <a:gd name="T93" fmla="*/ 6 h 6"/>
                <a:gd name="T94" fmla="*/ 5 w 5"/>
                <a:gd name="T95" fmla="*/ 6 h 6"/>
                <a:gd name="T96" fmla="*/ 5 w 5"/>
                <a:gd name="T9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00" name="Freeform 3187"/>
            <p:cNvSpPr>
              <a:spLocks/>
            </p:cNvSpPr>
            <p:nvPr/>
          </p:nvSpPr>
          <p:spPr bwMode="auto">
            <a:xfrm>
              <a:off x="6284103" y="5423035"/>
              <a:ext cx="5553" cy="8231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1 h 5"/>
                <a:gd name="T4" fmla="*/ 0 w 4"/>
                <a:gd name="T5" fmla="*/ 1 h 5"/>
                <a:gd name="T6" fmla="*/ 0 w 4"/>
                <a:gd name="T7" fmla="*/ 0 h 5"/>
                <a:gd name="T8" fmla="*/ 0 w 4"/>
                <a:gd name="T9" fmla="*/ 1 h 5"/>
                <a:gd name="T10" fmla="*/ 0 w 4"/>
                <a:gd name="T11" fmla="*/ 1 h 5"/>
                <a:gd name="T12" fmla="*/ 0 w 4"/>
                <a:gd name="T13" fmla="*/ 1 h 5"/>
                <a:gd name="T14" fmla="*/ 1 w 4"/>
                <a:gd name="T15" fmla="*/ 1 h 5"/>
                <a:gd name="T16" fmla="*/ 1 w 4"/>
                <a:gd name="T17" fmla="*/ 1 h 5"/>
                <a:gd name="T18" fmla="*/ 1 w 4"/>
                <a:gd name="T19" fmla="*/ 1 h 5"/>
                <a:gd name="T20" fmla="*/ 1 w 4"/>
                <a:gd name="T21" fmla="*/ 1 h 5"/>
                <a:gd name="T22" fmla="*/ 1 w 4"/>
                <a:gd name="T23" fmla="*/ 1 h 5"/>
                <a:gd name="T24" fmla="*/ 1 w 4"/>
                <a:gd name="T25" fmla="*/ 1 h 5"/>
                <a:gd name="T26" fmla="*/ 1 w 4"/>
                <a:gd name="T27" fmla="*/ 0 h 5"/>
                <a:gd name="T28" fmla="*/ 1 w 4"/>
                <a:gd name="T29" fmla="*/ 0 h 5"/>
                <a:gd name="T30" fmla="*/ 1 w 4"/>
                <a:gd name="T31" fmla="*/ 2 h 5"/>
                <a:gd name="T32" fmla="*/ 1 w 4"/>
                <a:gd name="T33" fmla="*/ 2 h 5"/>
                <a:gd name="T34" fmla="*/ 1 w 4"/>
                <a:gd name="T35" fmla="*/ 2 h 5"/>
                <a:gd name="T36" fmla="*/ 2 w 4"/>
                <a:gd name="T37" fmla="*/ 2 h 5"/>
                <a:gd name="T38" fmla="*/ 2 w 4"/>
                <a:gd name="T39" fmla="*/ 2 h 5"/>
                <a:gd name="T40" fmla="*/ 2 w 4"/>
                <a:gd name="T41" fmla="*/ 2 h 5"/>
                <a:gd name="T42" fmla="*/ 2 w 4"/>
                <a:gd name="T43" fmla="*/ 2 h 5"/>
                <a:gd name="T44" fmla="*/ 2 w 4"/>
                <a:gd name="T45" fmla="*/ 2 h 5"/>
                <a:gd name="T46" fmla="*/ 2 w 4"/>
                <a:gd name="T47" fmla="*/ 2 h 5"/>
                <a:gd name="T48" fmla="*/ 2 w 4"/>
                <a:gd name="T49" fmla="*/ 3 h 5"/>
                <a:gd name="T50" fmla="*/ 2 w 4"/>
                <a:gd name="T51" fmla="*/ 2 h 5"/>
                <a:gd name="T52" fmla="*/ 2 w 4"/>
                <a:gd name="T53" fmla="*/ 2 h 5"/>
                <a:gd name="T54" fmla="*/ 2 w 4"/>
                <a:gd name="T55" fmla="*/ 3 h 5"/>
                <a:gd name="T56" fmla="*/ 2 w 4"/>
                <a:gd name="T57" fmla="*/ 2 h 5"/>
                <a:gd name="T58" fmla="*/ 2 w 4"/>
                <a:gd name="T59" fmla="*/ 2 h 5"/>
                <a:gd name="T60" fmla="*/ 3 w 4"/>
                <a:gd name="T61" fmla="*/ 3 h 5"/>
                <a:gd name="T62" fmla="*/ 3 w 4"/>
                <a:gd name="T63" fmla="*/ 2 h 5"/>
                <a:gd name="T64" fmla="*/ 3 w 4"/>
                <a:gd name="T65" fmla="*/ 2 h 5"/>
                <a:gd name="T66" fmla="*/ 3 w 4"/>
                <a:gd name="T67" fmla="*/ 2 h 5"/>
                <a:gd name="T68" fmla="*/ 3 w 4"/>
                <a:gd name="T69" fmla="*/ 3 h 5"/>
                <a:gd name="T70" fmla="*/ 3 w 4"/>
                <a:gd name="T71" fmla="*/ 3 h 5"/>
                <a:gd name="T72" fmla="*/ 3 w 4"/>
                <a:gd name="T73" fmla="*/ 4 h 5"/>
                <a:gd name="T74" fmla="*/ 3 w 4"/>
                <a:gd name="T75" fmla="*/ 4 h 5"/>
                <a:gd name="T76" fmla="*/ 3 w 4"/>
                <a:gd name="T77" fmla="*/ 3 h 5"/>
                <a:gd name="T78" fmla="*/ 3 w 4"/>
                <a:gd name="T79" fmla="*/ 3 h 5"/>
                <a:gd name="T80" fmla="*/ 4 w 4"/>
                <a:gd name="T81" fmla="*/ 4 h 5"/>
                <a:gd name="T82" fmla="*/ 4 w 4"/>
                <a:gd name="T83" fmla="*/ 3 h 5"/>
                <a:gd name="T84" fmla="*/ 4 w 4"/>
                <a:gd name="T85" fmla="*/ 3 h 5"/>
                <a:gd name="T86" fmla="*/ 4 w 4"/>
                <a:gd name="T87" fmla="*/ 3 h 5"/>
                <a:gd name="T88" fmla="*/ 4 w 4"/>
                <a:gd name="T89" fmla="*/ 3 h 5"/>
                <a:gd name="T90" fmla="*/ 4 w 4"/>
                <a:gd name="T91" fmla="*/ 3 h 5"/>
                <a:gd name="T92" fmla="*/ 4 w 4"/>
                <a:gd name="T93" fmla="*/ 5 h 5"/>
                <a:gd name="T94" fmla="*/ 4 w 4"/>
                <a:gd name="T9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01" name="Freeform 3188"/>
            <p:cNvSpPr>
              <a:spLocks/>
            </p:cNvSpPr>
            <p:nvPr/>
          </p:nvSpPr>
          <p:spPr bwMode="auto">
            <a:xfrm>
              <a:off x="6289656" y="5427151"/>
              <a:ext cx="7405" cy="6173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1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1 h 3"/>
                <a:gd name="T14" fmla="*/ 1 w 5"/>
                <a:gd name="T15" fmla="*/ 1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1 h 3"/>
                <a:gd name="T22" fmla="*/ 1 w 5"/>
                <a:gd name="T23" fmla="*/ 1 h 3"/>
                <a:gd name="T24" fmla="*/ 1 w 5"/>
                <a:gd name="T25" fmla="*/ 2 h 3"/>
                <a:gd name="T26" fmla="*/ 2 w 5"/>
                <a:gd name="T27" fmla="*/ 2 h 3"/>
                <a:gd name="T28" fmla="*/ 2 w 5"/>
                <a:gd name="T29" fmla="*/ 1 h 3"/>
                <a:gd name="T30" fmla="*/ 2 w 5"/>
                <a:gd name="T31" fmla="*/ 1 h 3"/>
                <a:gd name="T32" fmla="*/ 2 w 5"/>
                <a:gd name="T33" fmla="*/ 1 h 3"/>
                <a:gd name="T34" fmla="*/ 2 w 5"/>
                <a:gd name="T35" fmla="*/ 2 h 3"/>
                <a:gd name="T36" fmla="*/ 2 w 5"/>
                <a:gd name="T37" fmla="*/ 2 h 3"/>
                <a:gd name="T38" fmla="*/ 2 w 5"/>
                <a:gd name="T39" fmla="*/ 2 h 3"/>
                <a:gd name="T40" fmla="*/ 2 w 5"/>
                <a:gd name="T41" fmla="*/ 2 h 3"/>
                <a:gd name="T42" fmla="*/ 2 w 5"/>
                <a:gd name="T43" fmla="*/ 2 h 3"/>
                <a:gd name="T44" fmla="*/ 3 w 5"/>
                <a:gd name="T45" fmla="*/ 2 h 3"/>
                <a:gd name="T46" fmla="*/ 3 w 5"/>
                <a:gd name="T47" fmla="*/ 2 h 3"/>
                <a:gd name="T48" fmla="*/ 3 w 5"/>
                <a:gd name="T49" fmla="*/ 2 h 3"/>
                <a:gd name="T50" fmla="*/ 3 w 5"/>
                <a:gd name="T51" fmla="*/ 2 h 3"/>
                <a:gd name="T52" fmla="*/ 3 w 5"/>
                <a:gd name="T53" fmla="*/ 2 h 3"/>
                <a:gd name="T54" fmla="*/ 3 w 5"/>
                <a:gd name="T55" fmla="*/ 1 h 3"/>
                <a:gd name="T56" fmla="*/ 3 w 5"/>
                <a:gd name="T57" fmla="*/ 2 h 3"/>
                <a:gd name="T58" fmla="*/ 3 w 5"/>
                <a:gd name="T59" fmla="*/ 2 h 3"/>
                <a:gd name="T60" fmla="*/ 3 w 5"/>
                <a:gd name="T61" fmla="*/ 2 h 3"/>
                <a:gd name="T62" fmla="*/ 3 w 5"/>
                <a:gd name="T63" fmla="*/ 2 h 3"/>
                <a:gd name="T64" fmla="*/ 3 w 5"/>
                <a:gd name="T65" fmla="*/ 2 h 3"/>
                <a:gd name="T66" fmla="*/ 4 w 5"/>
                <a:gd name="T67" fmla="*/ 3 h 3"/>
                <a:gd name="T68" fmla="*/ 4 w 5"/>
                <a:gd name="T69" fmla="*/ 2 h 3"/>
                <a:gd name="T70" fmla="*/ 4 w 5"/>
                <a:gd name="T71" fmla="*/ 2 h 3"/>
                <a:gd name="T72" fmla="*/ 4 w 5"/>
                <a:gd name="T73" fmla="*/ 2 h 3"/>
                <a:gd name="T74" fmla="*/ 4 w 5"/>
                <a:gd name="T75" fmla="*/ 3 h 3"/>
                <a:gd name="T76" fmla="*/ 4 w 5"/>
                <a:gd name="T77" fmla="*/ 2 h 3"/>
                <a:gd name="T78" fmla="*/ 4 w 5"/>
                <a:gd name="T79" fmla="*/ 2 h 3"/>
                <a:gd name="T80" fmla="*/ 4 w 5"/>
                <a:gd name="T81" fmla="*/ 2 h 3"/>
                <a:gd name="T82" fmla="*/ 4 w 5"/>
                <a:gd name="T83" fmla="*/ 2 h 3"/>
                <a:gd name="T84" fmla="*/ 4 w 5"/>
                <a:gd name="T85" fmla="*/ 2 h 3"/>
                <a:gd name="T86" fmla="*/ 5 w 5"/>
                <a:gd name="T87" fmla="*/ 3 h 3"/>
                <a:gd name="T88" fmla="*/ 5 w 5"/>
                <a:gd name="T89" fmla="*/ 2 h 3"/>
                <a:gd name="T90" fmla="*/ 5 w 5"/>
                <a:gd name="T91" fmla="*/ 2 h 3"/>
                <a:gd name="T92" fmla="*/ 5 w 5"/>
                <a:gd name="T93" fmla="*/ 3 h 3"/>
                <a:gd name="T94" fmla="*/ 5 w 5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02" name="Freeform 3189"/>
            <p:cNvSpPr>
              <a:spLocks/>
            </p:cNvSpPr>
            <p:nvPr/>
          </p:nvSpPr>
          <p:spPr bwMode="auto">
            <a:xfrm>
              <a:off x="6297061" y="5431267"/>
              <a:ext cx="9257" cy="2057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0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2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03" name="Freeform 3190"/>
            <p:cNvSpPr>
              <a:spLocks/>
            </p:cNvSpPr>
            <p:nvPr/>
          </p:nvSpPr>
          <p:spPr bwMode="auto">
            <a:xfrm>
              <a:off x="6306318" y="5431267"/>
              <a:ext cx="5553" cy="2057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1 h 2"/>
                <a:gd name="T14" fmla="*/ 1 w 4"/>
                <a:gd name="T15" fmla="*/ 2 h 2"/>
                <a:gd name="T16" fmla="*/ 1 w 4"/>
                <a:gd name="T17" fmla="*/ 2 h 2"/>
                <a:gd name="T18" fmla="*/ 1 w 4"/>
                <a:gd name="T19" fmla="*/ 2 h 2"/>
                <a:gd name="T20" fmla="*/ 1 w 4"/>
                <a:gd name="T21" fmla="*/ 2 h 2"/>
                <a:gd name="T22" fmla="*/ 1 w 4"/>
                <a:gd name="T23" fmla="*/ 1 h 2"/>
                <a:gd name="T24" fmla="*/ 1 w 4"/>
                <a:gd name="T25" fmla="*/ 2 h 2"/>
                <a:gd name="T26" fmla="*/ 1 w 4"/>
                <a:gd name="T27" fmla="*/ 2 h 2"/>
                <a:gd name="T28" fmla="*/ 1 w 4"/>
                <a:gd name="T29" fmla="*/ 2 h 2"/>
                <a:gd name="T30" fmla="*/ 1 w 4"/>
                <a:gd name="T31" fmla="*/ 2 h 2"/>
                <a:gd name="T32" fmla="*/ 1 w 4"/>
                <a:gd name="T33" fmla="*/ 1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1 h 2"/>
                <a:gd name="T58" fmla="*/ 3 w 4"/>
                <a:gd name="T59" fmla="*/ 2 h 2"/>
                <a:gd name="T60" fmla="*/ 3 w 4"/>
                <a:gd name="T61" fmla="*/ 1 h 2"/>
                <a:gd name="T62" fmla="*/ 3 w 4"/>
                <a:gd name="T63" fmla="*/ 2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4 w 4"/>
                <a:gd name="T75" fmla="*/ 0 h 2"/>
                <a:gd name="T76" fmla="*/ 4 w 4"/>
                <a:gd name="T77" fmla="*/ 1 h 2"/>
                <a:gd name="T78" fmla="*/ 4 w 4"/>
                <a:gd name="T79" fmla="*/ 1 h 2"/>
                <a:gd name="T80" fmla="*/ 4 w 4"/>
                <a:gd name="T81" fmla="*/ 0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2 h 2"/>
                <a:gd name="T94" fmla="*/ 4 w 4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04" name="Freeform 3191"/>
            <p:cNvSpPr>
              <a:spLocks/>
            </p:cNvSpPr>
            <p:nvPr/>
          </p:nvSpPr>
          <p:spPr bwMode="auto">
            <a:xfrm>
              <a:off x="6311872" y="5433324"/>
              <a:ext cx="7405" cy="2058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0 h 2"/>
                <a:gd name="T4" fmla="*/ 1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0 h 2"/>
                <a:gd name="T24" fmla="*/ 2 w 5"/>
                <a:gd name="T25" fmla="*/ 0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  <a:gd name="T42" fmla="*/ 3 w 5"/>
                <a:gd name="T43" fmla="*/ 0 h 2"/>
                <a:gd name="T44" fmla="*/ 3 w 5"/>
                <a:gd name="T45" fmla="*/ 0 h 2"/>
                <a:gd name="T46" fmla="*/ 3 w 5"/>
                <a:gd name="T47" fmla="*/ 0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2 h 2"/>
                <a:gd name="T68" fmla="*/ 4 w 5"/>
                <a:gd name="T69" fmla="*/ 2 h 2"/>
                <a:gd name="T70" fmla="*/ 4 w 5"/>
                <a:gd name="T71" fmla="*/ 2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0 h 2"/>
                <a:gd name="T86" fmla="*/ 5 w 5"/>
                <a:gd name="T87" fmla="*/ 0 h 2"/>
                <a:gd name="T88" fmla="*/ 5 w 5"/>
                <a:gd name="T89" fmla="*/ 0 h 2"/>
                <a:gd name="T90" fmla="*/ 5 w 5"/>
                <a:gd name="T91" fmla="*/ 0 h 2"/>
                <a:gd name="T92" fmla="*/ 5 w 5"/>
                <a:gd name="T93" fmla="*/ 0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05" name="Freeform 3192"/>
            <p:cNvSpPr>
              <a:spLocks/>
            </p:cNvSpPr>
            <p:nvPr/>
          </p:nvSpPr>
          <p:spPr bwMode="auto">
            <a:xfrm>
              <a:off x="6319277" y="5433324"/>
              <a:ext cx="7405" cy="205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1 w 4"/>
                <a:gd name="T11" fmla="*/ 1 h 2"/>
                <a:gd name="T12" fmla="*/ 1 w 4"/>
                <a:gd name="T13" fmla="*/ 1 h 2"/>
                <a:gd name="T14" fmla="*/ 1 w 4"/>
                <a:gd name="T15" fmla="*/ 0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2 h 2"/>
                <a:gd name="T22" fmla="*/ 1 w 4"/>
                <a:gd name="T23" fmla="*/ 0 h 2"/>
                <a:gd name="T24" fmla="*/ 1 w 4"/>
                <a:gd name="T25" fmla="*/ 0 h 2"/>
                <a:gd name="T26" fmla="*/ 1 w 4"/>
                <a:gd name="T27" fmla="*/ 0 h 2"/>
                <a:gd name="T28" fmla="*/ 1 w 4"/>
                <a:gd name="T29" fmla="*/ 0 h 2"/>
                <a:gd name="T30" fmla="*/ 1 w 4"/>
                <a:gd name="T31" fmla="*/ 0 h 2"/>
                <a:gd name="T32" fmla="*/ 2 w 4"/>
                <a:gd name="T33" fmla="*/ 0 h 2"/>
                <a:gd name="T34" fmla="*/ 2 w 4"/>
                <a:gd name="T35" fmla="*/ 0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0 h 2"/>
                <a:gd name="T50" fmla="*/ 2 w 4"/>
                <a:gd name="T51" fmla="*/ 0 h 2"/>
                <a:gd name="T52" fmla="*/ 2 w 4"/>
                <a:gd name="T53" fmla="*/ 1 h 2"/>
                <a:gd name="T54" fmla="*/ 2 w 4"/>
                <a:gd name="T55" fmla="*/ 1 h 2"/>
                <a:gd name="T56" fmla="*/ 3 w 4"/>
                <a:gd name="T57" fmla="*/ 0 h 2"/>
                <a:gd name="T58" fmla="*/ 3 w 4"/>
                <a:gd name="T59" fmla="*/ 0 h 2"/>
                <a:gd name="T60" fmla="*/ 3 w 4"/>
                <a:gd name="T61" fmla="*/ 0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0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4 w 4"/>
                <a:gd name="T77" fmla="*/ 1 h 2"/>
                <a:gd name="T78" fmla="*/ 4 w 4"/>
                <a:gd name="T79" fmla="*/ 1 h 2"/>
                <a:gd name="T80" fmla="*/ 4 w 4"/>
                <a:gd name="T81" fmla="*/ 0 h 2"/>
                <a:gd name="T82" fmla="*/ 4 w 4"/>
                <a:gd name="T83" fmla="*/ 1 h 2"/>
                <a:gd name="T84" fmla="*/ 4 w 4"/>
                <a:gd name="T85" fmla="*/ 0 h 2"/>
                <a:gd name="T86" fmla="*/ 4 w 4"/>
                <a:gd name="T87" fmla="*/ 0 h 2"/>
                <a:gd name="T88" fmla="*/ 4 w 4"/>
                <a:gd name="T89" fmla="*/ 0 h 2"/>
                <a:gd name="T90" fmla="*/ 4 w 4"/>
                <a:gd name="T91" fmla="*/ 0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06" name="Freeform 3193"/>
            <p:cNvSpPr>
              <a:spLocks/>
            </p:cNvSpPr>
            <p:nvPr/>
          </p:nvSpPr>
          <p:spPr bwMode="auto">
            <a:xfrm>
              <a:off x="6328534" y="5433324"/>
              <a:ext cx="7405" cy="2058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1 w 5"/>
                <a:gd name="T5" fmla="*/ 0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0 h 2"/>
                <a:gd name="T14" fmla="*/ 1 w 5"/>
                <a:gd name="T15" fmla="*/ 0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0 h 2"/>
                <a:gd name="T64" fmla="*/ 3 w 5"/>
                <a:gd name="T65" fmla="*/ 0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07" name="Freeform 3194"/>
            <p:cNvSpPr>
              <a:spLocks/>
            </p:cNvSpPr>
            <p:nvPr/>
          </p:nvSpPr>
          <p:spPr bwMode="auto">
            <a:xfrm>
              <a:off x="6335939" y="5433324"/>
              <a:ext cx="7405" cy="4116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1 h 3"/>
                <a:gd name="T4" fmla="*/ 0 w 4"/>
                <a:gd name="T5" fmla="*/ 1 h 3"/>
                <a:gd name="T6" fmla="*/ 1 w 4"/>
                <a:gd name="T7" fmla="*/ 0 h 3"/>
                <a:gd name="T8" fmla="*/ 1 w 4"/>
                <a:gd name="T9" fmla="*/ 0 h 3"/>
                <a:gd name="T10" fmla="*/ 1 w 4"/>
                <a:gd name="T11" fmla="*/ 1 h 3"/>
                <a:gd name="T12" fmla="*/ 1 w 4"/>
                <a:gd name="T13" fmla="*/ 1 h 3"/>
                <a:gd name="T14" fmla="*/ 1 w 4"/>
                <a:gd name="T15" fmla="*/ 1 h 3"/>
                <a:gd name="T16" fmla="*/ 1 w 4"/>
                <a:gd name="T17" fmla="*/ 1 h 3"/>
                <a:gd name="T18" fmla="*/ 1 w 4"/>
                <a:gd name="T19" fmla="*/ 2 h 3"/>
                <a:gd name="T20" fmla="*/ 1 w 4"/>
                <a:gd name="T21" fmla="*/ 1 h 3"/>
                <a:gd name="T22" fmla="*/ 1 w 4"/>
                <a:gd name="T23" fmla="*/ 1 h 3"/>
                <a:gd name="T24" fmla="*/ 1 w 4"/>
                <a:gd name="T25" fmla="*/ 1 h 3"/>
                <a:gd name="T26" fmla="*/ 1 w 4"/>
                <a:gd name="T27" fmla="*/ 2 h 3"/>
                <a:gd name="T28" fmla="*/ 1 w 4"/>
                <a:gd name="T29" fmla="*/ 1 h 3"/>
                <a:gd name="T30" fmla="*/ 1 w 4"/>
                <a:gd name="T31" fmla="*/ 1 h 3"/>
                <a:gd name="T32" fmla="*/ 2 w 4"/>
                <a:gd name="T33" fmla="*/ 3 h 3"/>
                <a:gd name="T34" fmla="*/ 2 w 4"/>
                <a:gd name="T35" fmla="*/ 1 h 3"/>
                <a:gd name="T36" fmla="*/ 2 w 4"/>
                <a:gd name="T37" fmla="*/ 1 h 3"/>
                <a:gd name="T38" fmla="*/ 2 w 4"/>
                <a:gd name="T39" fmla="*/ 2 h 3"/>
                <a:gd name="T40" fmla="*/ 2 w 4"/>
                <a:gd name="T41" fmla="*/ 1 h 3"/>
                <a:gd name="T42" fmla="*/ 2 w 4"/>
                <a:gd name="T43" fmla="*/ 1 h 3"/>
                <a:gd name="T44" fmla="*/ 2 w 4"/>
                <a:gd name="T45" fmla="*/ 1 h 3"/>
                <a:gd name="T46" fmla="*/ 2 w 4"/>
                <a:gd name="T47" fmla="*/ 2 h 3"/>
                <a:gd name="T48" fmla="*/ 2 w 4"/>
                <a:gd name="T49" fmla="*/ 2 h 3"/>
                <a:gd name="T50" fmla="*/ 3 w 4"/>
                <a:gd name="T51" fmla="*/ 2 h 3"/>
                <a:gd name="T52" fmla="*/ 3 w 4"/>
                <a:gd name="T53" fmla="*/ 2 h 3"/>
                <a:gd name="T54" fmla="*/ 3 w 4"/>
                <a:gd name="T55" fmla="*/ 2 h 3"/>
                <a:gd name="T56" fmla="*/ 3 w 4"/>
                <a:gd name="T57" fmla="*/ 2 h 3"/>
                <a:gd name="T58" fmla="*/ 3 w 4"/>
                <a:gd name="T59" fmla="*/ 2 h 3"/>
                <a:gd name="T60" fmla="*/ 3 w 4"/>
                <a:gd name="T61" fmla="*/ 2 h 3"/>
                <a:gd name="T62" fmla="*/ 3 w 4"/>
                <a:gd name="T63" fmla="*/ 2 h 3"/>
                <a:gd name="T64" fmla="*/ 3 w 4"/>
                <a:gd name="T65" fmla="*/ 2 h 3"/>
                <a:gd name="T66" fmla="*/ 3 w 4"/>
                <a:gd name="T67" fmla="*/ 3 h 3"/>
                <a:gd name="T68" fmla="*/ 3 w 4"/>
                <a:gd name="T69" fmla="*/ 2 h 3"/>
                <a:gd name="T70" fmla="*/ 4 w 4"/>
                <a:gd name="T71" fmla="*/ 1 h 3"/>
                <a:gd name="T72" fmla="*/ 4 w 4"/>
                <a:gd name="T73" fmla="*/ 1 h 3"/>
                <a:gd name="T74" fmla="*/ 4 w 4"/>
                <a:gd name="T75" fmla="*/ 1 h 3"/>
                <a:gd name="T76" fmla="*/ 4 w 4"/>
                <a:gd name="T77" fmla="*/ 1 h 3"/>
                <a:gd name="T78" fmla="*/ 4 w 4"/>
                <a:gd name="T79" fmla="*/ 2 h 3"/>
                <a:gd name="T80" fmla="*/ 4 w 4"/>
                <a:gd name="T81" fmla="*/ 2 h 3"/>
                <a:gd name="T82" fmla="*/ 4 w 4"/>
                <a:gd name="T83" fmla="*/ 1 h 3"/>
                <a:gd name="T84" fmla="*/ 4 w 4"/>
                <a:gd name="T85" fmla="*/ 2 h 3"/>
                <a:gd name="T86" fmla="*/ 4 w 4"/>
                <a:gd name="T87" fmla="*/ 2 h 3"/>
                <a:gd name="T88" fmla="*/ 4 w 4"/>
                <a:gd name="T89" fmla="*/ 2 h 3"/>
                <a:gd name="T90" fmla="*/ 4 w 4"/>
                <a:gd name="T91" fmla="*/ 2 h 3"/>
                <a:gd name="T92" fmla="*/ 4 w 4"/>
                <a:gd name="T93" fmla="*/ 2 h 3"/>
                <a:gd name="T94" fmla="*/ 4 w 4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08" name="Freeform 3196"/>
            <p:cNvSpPr>
              <a:spLocks/>
            </p:cNvSpPr>
            <p:nvPr/>
          </p:nvSpPr>
          <p:spPr bwMode="auto">
            <a:xfrm>
              <a:off x="6343344" y="5431267"/>
              <a:ext cx="7405" cy="6173"/>
            </a:xfrm>
            <a:custGeom>
              <a:avLst/>
              <a:gdLst>
                <a:gd name="T0" fmla="*/ 1 w 5"/>
                <a:gd name="T1" fmla="*/ 3 h 4"/>
                <a:gd name="T2" fmla="*/ 1 w 5"/>
                <a:gd name="T3" fmla="*/ 3 h 4"/>
                <a:gd name="T4" fmla="*/ 1 w 5"/>
                <a:gd name="T5" fmla="*/ 3 h 4"/>
                <a:gd name="T6" fmla="*/ 1 w 5"/>
                <a:gd name="T7" fmla="*/ 3 h 4"/>
                <a:gd name="T8" fmla="*/ 1 w 5"/>
                <a:gd name="T9" fmla="*/ 3 h 4"/>
                <a:gd name="T10" fmla="*/ 1 w 5"/>
                <a:gd name="T11" fmla="*/ 3 h 4"/>
                <a:gd name="T12" fmla="*/ 1 w 5"/>
                <a:gd name="T13" fmla="*/ 2 h 4"/>
                <a:gd name="T14" fmla="*/ 1 w 5"/>
                <a:gd name="T15" fmla="*/ 2 h 4"/>
                <a:gd name="T16" fmla="*/ 2 w 5"/>
                <a:gd name="T17" fmla="*/ 3 h 4"/>
                <a:gd name="T18" fmla="*/ 2 w 5"/>
                <a:gd name="T19" fmla="*/ 3 h 4"/>
                <a:gd name="T20" fmla="*/ 2 w 5"/>
                <a:gd name="T21" fmla="*/ 4 h 4"/>
                <a:gd name="T22" fmla="*/ 2 w 5"/>
                <a:gd name="T23" fmla="*/ 3 h 4"/>
                <a:gd name="T24" fmla="*/ 2 w 5"/>
                <a:gd name="T25" fmla="*/ 2 h 4"/>
                <a:gd name="T26" fmla="*/ 2 w 5"/>
                <a:gd name="T27" fmla="*/ 2 h 4"/>
                <a:gd name="T28" fmla="*/ 2 w 5"/>
                <a:gd name="T29" fmla="*/ 2 h 4"/>
                <a:gd name="T30" fmla="*/ 2 w 5"/>
                <a:gd name="T31" fmla="*/ 2 h 4"/>
                <a:gd name="T32" fmla="*/ 2 w 5"/>
                <a:gd name="T33" fmla="*/ 2 h 4"/>
                <a:gd name="T34" fmla="*/ 2 w 5"/>
                <a:gd name="T35" fmla="*/ 2 h 4"/>
                <a:gd name="T36" fmla="*/ 2 w 5"/>
                <a:gd name="T37" fmla="*/ 2 h 4"/>
                <a:gd name="T38" fmla="*/ 3 w 5"/>
                <a:gd name="T39" fmla="*/ 2 h 4"/>
                <a:gd name="T40" fmla="*/ 3 w 5"/>
                <a:gd name="T41" fmla="*/ 2 h 4"/>
                <a:gd name="T42" fmla="*/ 3 w 5"/>
                <a:gd name="T43" fmla="*/ 2 h 4"/>
                <a:gd name="T44" fmla="*/ 3 w 5"/>
                <a:gd name="T45" fmla="*/ 3 h 4"/>
                <a:gd name="T46" fmla="*/ 3 w 5"/>
                <a:gd name="T47" fmla="*/ 2 h 4"/>
                <a:gd name="T48" fmla="*/ 3 w 5"/>
                <a:gd name="T49" fmla="*/ 3 h 4"/>
                <a:gd name="T50" fmla="*/ 3 w 5"/>
                <a:gd name="T51" fmla="*/ 3 h 4"/>
                <a:gd name="T52" fmla="*/ 3 w 5"/>
                <a:gd name="T53" fmla="*/ 3 h 4"/>
                <a:gd name="T54" fmla="*/ 3 w 5"/>
                <a:gd name="T55" fmla="*/ 2 h 4"/>
                <a:gd name="T56" fmla="*/ 3 w 5"/>
                <a:gd name="T57" fmla="*/ 2 h 4"/>
                <a:gd name="T58" fmla="*/ 4 w 5"/>
                <a:gd name="T59" fmla="*/ 2 h 4"/>
                <a:gd name="T60" fmla="*/ 4 w 5"/>
                <a:gd name="T61" fmla="*/ 2 h 4"/>
                <a:gd name="T62" fmla="*/ 4 w 5"/>
                <a:gd name="T63" fmla="*/ 3 h 4"/>
                <a:gd name="T64" fmla="*/ 4 w 5"/>
                <a:gd name="T65" fmla="*/ 3 h 4"/>
                <a:gd name="T66" fmla="*/ 4 w 5"/>
                <a:gd name="T67" fmla="*/ 2 h 4"/>
                <a:gd name="T68" fmla="*/ 4 w 5"/>
                <a:gd name="T69" fmla="*/ 2 h 4"/>
                <a:gd name="T70" fmla="*/ 4 w 5"/>
                <a:gd name="T71" fmla="*/ 2 h 4"/>
                <a:gd name="T72" fmla="*/ 4 w 5"/>
                <a:gd name="T73" fmla="*/ 1 h 4"/>
                <a:gd name="T74" fmla="*/ 4 w 5"/>
                <a:gd name="T75" fmla="*/ 1 h 4"/>
                <a:gd name="T76" fmla="*/ 4 w 5"/>
                <a:gd name="T77" fmla="*/ 1 h 4"/>
                <a:gd name="T78" fmla="*/ 5 w 5"/>
                <a:gd name="T79" fmla="*/ 0 h 4"/>
                <a:gd name="T80" fmla="*/ 5 w 5"/>
                <a:gd name="T81" fmla="*/ 2 h 4"/>
                <a:gd name="T82" fmla="*/ 5 w 5"/>
                <a:gd name="T83" fmla="*/ 2 h 4"/>
                <a:gd name="T84" fmla="*/ 5 w 5"/>
                <a:gd name="T85" fmla="*/ 2 h 4"/>
                <a:gd name="T86" fmla="*/ 5 w 5"/>
                <a:gd name="T87" fmla="*/ 2 h 4"/>
                <a:gd name="T88" fmla="*/ 5 w 5"/>
                <a:gd name="T89" fmla="*/ 2 h 4"/>
                <a:gd name="T90" fmla="*/ 5 w 5"/>
                <a:gd name="T91" fmla="*/ 2 h 4"/>
                <a:gd name="T92" fmla="*/ 5 w 5"/>
                <a:gd name="T93" fmla="*/ 2 h 4"/>
                <a:gd name="T94" fmla="*/ 5 w 5"/>
                <a:gd name="T9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09" name="Freeform 3197"/>
            <p:cNvSpPr>
              <a:spLocks/>
            </p:cNvSpPr>
            <p:nvPr/>
          </p:nvSpPr>
          <p:spPr bwMode="auto">
            <a:xfrm>
              <a:off x="6350749" y="5433324"/>
              <a:ext cx="7405" cy="2058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1 w 5"/>
                <a:gd name="T5" fmla="*/ 1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0 h 2"/>
                <a:gd name="T24" fmla="*/ 1 w 5"/>
                <a:gd name="T25" fmla="*/ 1 h 2"/>
                <a:gd name="T26" fmla="*/ 1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2 h 2"/>
                <a:gd name="T46" fmla="*/ 3 w 5"/>
                <a:gd name="T47" fmla="*/ 2 h 2"/>
                <a:gd name="T48" fmla="*/ 3 w 5"/>
                <a:gd name="T49" fmla="*/ 2 h 2"/>
                <a:gd name="T50" fmla="*/ 3 w 5"/>
                <a:gd name="T51" fmla="*/ 2 h 2"/>
                <a:gd name="T52" fmla="*/ 3 w 5"/>
                <a:gd name="T53" fmla="*/ 2 h 2"/>
                <a:gd name="T54" fmla="*/ 3 w 5"/>
                <a:gd name="T55" fmla="*/ 2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5 w 5"/>
                <a:gd name="T89" fmla="*/ 2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10" name="Freeform 3198"/>
            <p:cNvSpPr>
              <a:spLocks/>
            </p:cNvSpPr>
            <p:nvPr/>
          </p:nvSpPr>
          <p:spPr bwMode="auto">
            <a:xfrm>
              <a:off x="6358154" y="5433324"/>
              <a:ext cx="7405" cy="4116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0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0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2 h 2"/>
                <a:gd name="T46" fmla="*/ 2 w 5"/>
                <a:gd name="T47" fmla="*/ 2 h 2"/>
                <a:gd name="T48" fmla="*/ 2 w 5"/>
                <a:gd name="T49" fmla="*/ 1 h 2"/>
                <a:gd name="T50" fmla="*/ 2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2 h 2"/>
                <a:gd name="T58" fmla="*/ 3 w 5"/>
                <a:gd name="T59" fmla="*/ 0 h 2"/>
                <a:gd name="T60" fmla="*/ 3 w 5"/>
                <a:gd name="T61" fmla="*/ 0 h 2"/>
                <a:gd name="T62" fmla="*/ 3 w 5"/>
                <a:gd name="T63" fmla="*/ 0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0 h 2"/>
                <a:gd name="T84" fmla="*/ 4 w 5"/>
                <a:gd name="T85" fmla="*/ 0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2 h 2"/>
                <a:gd name="T92" fmla="*/ 4 w 5"/>
                <a:gd name="T93" fmla="*/ 2 h 2"/>
                <a:gd name="T94" fmla="*/ 5 w 5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11" name="Freeform 3199"/>
            <p:cNvSpPr>
              <a:spLocks/>
            </p:cNvSpPr>
            <p:nvPr/>
          </p:nvSpPr>
          <p:spPr bwMode="auto">
            <a:xfrm>
              <a:off x="6365559" y="5433324"/>
              <a:ext cx="7405" cy="4116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0 w 4"/>
                <a:gd name="T5" fmla="*/ 0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2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2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2 h 2"/>
                <a:gd name="T34" fmla="*/ 1 w 4"/>
                <a:gd name="T35" fmla="*/ 2 h 2"/>
                <a:gd name="T36" fmla="*/ 2 w 4"/>
                <a:gd name="T37" fmla="*/ 1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1 h 2"/>
                <a:gd name="T52" fmla="*/ 2 w 4"/>
                <a:gd name="T53" fmla="*/ 2 h 2"/>
                <a:gd name="T54" fmla="*/ 3 w 4"/>
                <a:gd name="T55" fmla="*/ 1 h 2"/>
                <a:gd name="T56" fmla="*/ 3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2 h 2"/>
                <a:gd name="T64" fmla="*/ 3 w 4"/>
                <a:gd name="T65" fmla="*/ 2 h 2"/>
                <a:gd name="T66" fmla="*/ 3 w 4"/>
                <a:gd name="T67" fmla="*/ 2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4 w 4"/>
                <a:gd name="T75" fmla="*/ 1 h 2"/>
                <a:gd name="T76" fmla="*/ 4 w 4"/>
                <a:gd name="T77" fmla="*/ 1 h 2"/>
                <a:gd name="T78" fmla="*/ 4 w 4"/>
                <a:gd name="T79" fmla="*/ 2 h 2"/>
                <a:gd name="T80" fmla="*/ 4 w 4"/>
                <a:gd name="T81" fmla="*/ 2 h 2"/>
                <a:gd name="T82" fmla="*/ 4 w 4"/>
                <a:gd name="T83" fmla="*/ 2 h 2"/>
                <a:gd name="T84" fmla="*/ 4 w 4"/>
                <a:gd name="T85" fmla="*/ 2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12" name="Freeform 3200"/>
            <p:cNvSpPr>
              <a:spLocks/>
            </p:cNvSpPr>
            <p:nvPr/>
          </p:nvSpPr>
          <p:spPr bwMode="auto">
            <a:xfrm>
              <a:off x="6372964" y="5435382"/>
              <a:ext cx="7405" cy="4116"/>
            </a:xfrm>
            <a:custGeom>
              <a:avLst/>
              <a:gdLst>
                <a:gd name="T0" fmla="*/ 1 w 5"/>
                <a:gd name="T1" fmla="*/ 0 h 2"/>
                <a:gd name="T2" fmla="*/ 1 w 5"/>
                <a:gd name="T3" fmla="*/ 0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2 h 2"/>
                <a:gd name="T22" fmla="*/ 1 w 5"/>
                <a:gd name="T23" fmla="*/ 1 h 2"/>
                <a:gd name="T24" fmla="*/ 1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0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1 h 2"/>
                <a:gd name="T62" fmla="*/ 3 w 5"/>
                <a:gd name="T63" fmla="*/ 1 h 2"/>
                <a:gd name="T64" fmla="*/ 4 w 5"/>
                <a:gd name="T65" fmla="*/ 0 h 2"/>
                <a:gd name="T66" fmla="*/ 4 w 5"/>
                <a:gd name="T67" fmla="*/ 0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2 h 2"/>
                <a:gd name="T82" fmla="*/ 4 w 5"/>
                <a:gd name="T83" fmla="*/ 1 h 2"/>
                <a:gd name="T84" fmla="*/ 4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13" name="Freeform 3201"/>
            <p:cNvSpPr>
              <a:spLocks/>
            </p:cNvSpPr>
            <p:nvPr/>
          </p:nvSpPr>
          <p:spPr bwMode="auto">
            <a:xfrm>
              <a:off x="6380369" y="5435382"/>
              <a:ext cx="7405" cy="4116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1 w 4"/>
                <a:gd name="T11" fmla="*/ 1 h 2"/>
                <a:gd name="T12" fmla="*/ 1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1 w 4"/>
                <a:gd name="T19" fmla="*/ 0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0 h 2"/>
                <a:gd name="T28" fmla="*/ 1 w 4"/>
                <a:gd name="T29" fmla="*/ 0 h 2"/>
                <a:gd name="T30" fmla="*/ 1 w 4"/>
                <a:gd name="T31" fmla="*/ 0 h 2"/>
                <a:gd name="T32" fmla="*/ 2 w 4"/>
                <a:gd name="T33" fmla="*/ 0 h 2"/>
                <a:gd name="T34" fmla="*/ 2 w 4"/>
                <a:gd name="T35" fmla="*/ 0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0 h 2"/>
                <a:gd name="T42" fmla="*/ 2 w 4"/>
                <a:gd name="T43" fmla="*/ 0 h 2"/>
                <a:gd name="T44" fmla="*/ 2 w 4"/>
                <a:gd name="T45" fmla="*/ 0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1 h 2"/>
                <a:gd name="T56" fmla="*/ 3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0 h 2"/>
                <a:gd name="T74" fmla="*/ 4 w 4"/>
                <a:gd name="T75" fmla="*/ 1 h 2"/>
                <a:gd name="T76" fmla="*/ 4 w 4"/>
                <a:gd name="T77" fmla="*/ 1 h 2"/>
                <a:gd name="T78" fmla="*/ 4 w 4"/>
                <a:gd name="T79" fmla="*/ 1 h 2"/>
                <a:gd name="T80" fmla="*/ 4 w 4"/>
                <a:gd name="T81" fmla="*/ 0 h 2"/>
                <a:gd name="T82" fmla="*/ 4 w 4"/>
                <a:gd name="T83" fmla="*/ 0 h 2"/>
                <a:gd name="T84" fmla="*/ 4 w 4"/>
                <a:gd name="T85" fmla="*/ 0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14" name="Freeform 3202"/>
            <p:cNvSpPr>
              <a:spLocks/>
            </p:cNvSpPr>
            <p:nvPr/>
          </p:nvSpPr>
          <p:spPr bwMode="auto">
            <a:xfrm>
              <a:off x="6387775" y="5433324"/>
              <a:ext cx="9256" cy="6174"/>
            </a:xfrm>
            <a:custGeom>
              <a:avLst/>
              <a:gdLst>
                <a:gd name="T0" fmla="*/ 1 w 6"/>
                <a:gd name="T1" fmla="*/ 2 h 3"/>
                <a:gd name="T2" fmla="*/ 1 w 6"/>
                <a:gd name="T3" fmla="*/ 1 h 3"/>
                <a:gd name="T4" fmla="*/ 1 w 6"/>
                <a:gd name="T5" fmla="*/ 1 h 3"/>
                <a:gd name="T6" fmla="*/ 1 w 6"/>
                <a:gd name="T7" fmla="*/ 2 h 3"/>
                <a:gd name="T8" fmla="*/ 1 w 6"/>
                <a:gd name="T9" fmla="*/ 1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1 h 3"/>
                <a:gd name="T16" fmla="*/ 1 w 6"/>
                <a:gd name="T17" fmla="*/ 1 h 3"/>
                <a:gd name="T18" fmla="*/ 1 w 6"/>
                <a:gd name="T19" fmla="*/ 1 h 3"/>
                <a:gd name="T20" fmla="*/ 1 w 6"/>
                <a:gd name="T21" fmla="*/ 1 h 3"/>
                <a:gd name="T22" fmla="*/ 2 w 6"/>
                <a:gd name="T23" fmla="*/ 2 h 3"/>
                <a:gd name="T24" fmla="*/ 2 w 6"/>
                <a:gd name="T25" fmla="*/ 2 h 3"/>
                <a:gd name="T26" fmla="*/ 2 w 6"/>
                <a:gd name="T27" fmla="*/ 2 h 3"/>
                <a:gd name="T28" fmla="*/ 2 w 6"/>
                <a:gd name="T29" fmla="*/ 2 h 3"/>
                <a:gd name="T30" fmla="*/ 2 w 6"/>
                <a:gd name="T31" fmla="*/ 3 h 3"/>
                <a:gd name="T32" fmla="*/ 2 w 6"/>
                <a:gd name="T33" fmla="*/ 3 h 3"/>
                <a:gd name="T34" fmla="*/ 2 w 6"/>
                <a:gd name="T35" fmla="*/ 2 h 3"/>
                <a:gd name="T36" fmla="*/ 2 w 6"/>
                <a:gd name="T37" fmla="*/ 2 h 3"/>
                <a:gd name="T38" fmla="*/ 3 w 6"/>
                <a:gd name="T39" fmla="*/ 2 h 3"/>
                <a:gd name="T40" fmla="*/ 3 w 6"/>
                <a:gd name="T41" fmla="*/ 2 h 3"/>
                <a:gd name="T42" fmla="*/ 3 w 6"/>
                <a:gd name="T43" fmla="*/ 2 h 3"/>
                <a:gd name="T44" fmla="*/ 3 w 6"/>
                <a:gd name="T45" fmla="*/ 2 h 3"/>
                <a:gd name="T46" fmla="*/ 3 w 6"/>
                <a:gd name="T47" fmla="*/ 1 h 3"/>
                <a:gd name="T48" fmla="*/ 3 w 6"/>
                <a:gd name="T49" fmla="*/ 1 h 3"/>
                <a:gd name="T50" fmla="*/ 3 w 6"/>
                <a:gd name="T51" fmla="*/ 2 h 3"/>
                <a:gd name="T52" fmla="*/ 3 w 6"/>
                <a:gd name="T53" fmla="*/ 2 h 3"/>
                <a:gd name="T54" fmla="*/ 3 w 6"/>
                <a:gd name="T55" fmla="*/ 2 h 3"/>
                <a:gd name="T56" fmla="*/ 4 w 6"/>
                <a:gd name="T57" fmla="*/ 2 h 3"/>
                <a:gd name="T58" fmla="*/ 4 w 6"/>
                <a:gd name="T59" fmla="*/ 2 h 3"/>
                <a:gd name="T60" fmla="*/ 4 w 6"/>
                <a:gd name="T61" fmla="*/ 2 h 3"/>
                <a:gd name="T62" fmla="*/ 4 w 6"/>
                <a:gd name="T63" fmla="*/ 2 h 3"/>
                <a:gd name="T64" fmla="*/ 4 w 6"/>
                <a:gd name="T65" fmla="*/ 2 h 3"/>
                <a:gd name="T66" fmla="*/ 4 w 6"/>
                <a:gd name="T67" fmla="*/ 2 h 3"/>
                <a:gd name="T68" fmla="*/ 4 w 6"/>
                <a:gd name="T69" fmla="*/ 2 h 3"/>
                <a:gd name="T70" fmla="*/ 4 w 6"/>
                <a:gd name="T71" fmla="*/ 2 h 3"/>
                <a:gd name="T72" fmla="*/ 4 w 6"/>
                <a:gd name="T73" fmla="*/ 1 h 3"/>
                <a:gd name="T74" fmla="*/ 4 w 6"/>
                <a:gd name="T75" fmla="*/ 1 h 3"/>
                <a:gd name="T76" fmla="*/ 5 w 6"/>
                <a:gd name="T77" fmla="*/ 2 h 3"/>
                <a:gd name="T78" fmla="*/ 5 w 6"/>
                <a:gd name="T79" fmla="*/ 1 h 3"/>
                <a:gd name="T80" fmla="*/ 5 w 6"/>
                <a:gd name="T81" fmla="*/ 1 h 3"/>
                <a:gd name="T82" fmla="*/ 5 w 6"/>
                <a:gd name="T83" fmla="*/ 0 h 3"/>
                <a:gd name="T84" fmla="*/ 5 w 6"/>
                <a:gd name="T85" fmla="*/ 1 h 3"/>
                <a:gd name="T86" fmla="*/ 5 w 6"/>
                <a:gd name="T87" fmla="*/ 1 h 3"/>
                <a:gd name="T88" fmla="*/ 5 w 6"/>
                <a:gd name="T89" fmla="*/ 2 h 3"/>
                <a:gd name="T90" fmla="*/ 5 w 6"/>
                <a:gd name="T91" fmla="*/ 2 h 3"/>
                <a:gd name="T92" fmla="*/ 5 w 6"/>
                <a:gd name="T93" fmla="*/ 2 h 3"/>
                <a:gd name="T94" fmla="*/ 6 w 6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15" name="Freeform 3203"/>
            <p:cNvSpPr>
              <a:spLocks/>
            </p:cNvSpPr>
            <p:nvPr/>
          </p:nvSpPr>
          <p:spPr bwMode="auto">
            <a:xfrm>
              <a:off x="6397030" y="5435382"/>
              <a:ext cx="5554" cy="4116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0 h 2"/>
                <a:gd name="T18" fmla="*/ 0 w 4"/>
                <a:gd name="T19" fmla="*/ 0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0 h 2"/>
                <a:gd name="T28" fmla="*/ 1 w 4"/>
                <a:gd name="T29" fmla="*/ 0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0 h 2"/>
                <a:gd name="T36" fmla="*/ 1 w 4"/>
                <a:gd name="T37" fmla="*/ 0 h 2"/>
                <a:gd name="T38" fmla="*/ 1 w 4"/>
                <a:gd name="T39" fmla="*/ 1 h 2"/>
                <a:gd name="T40" fmla="*/ 1 w 4"/>
                <a:gd name="T41" fmla="*/ 1 h 2"/>
                <a:gd name="T42" fmla="*/ 2 w 4"/>
                <a:gd name="T43" fmla="*/ 0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1 h 2"/>
                <a:gd name="T58" fmla="*/ 2 w 4"/>
                <a:gd name="T59" fmla="*/ 1 h 2"/>
                <a:gd name="T60" fmla="*/ 3 w 4"/>
                <a:gd name="T61" fmla="*/ 2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0 h 2"/>
                <a:gd name="T68" fmla="*/ 3 w 4"/>
                <a:gd name="T69" fmla="*/ 0 h 2"/>
                <a:gd name="T70" fmla="*/ 3 w 4"/>
                <a:gd name="T71" fmla="*/ 1 h 2"/>
                <a:gd name="T72" fmla="*/ 3 w 4"/>
                <a:gd name="T73" fmla="*/ 0 h 2"/>
                <a:gd name="T74" fmla="*/ 3 w 4"/>
                <a:gd name="T75" fmla="*/ 0 h 2"/>
                <a:gd name="T76" fmla="*/ 3 w 4"/>
                <a:gd name="T77" fmla="*/ 1 h 2"/>
                <a:gd name="T78" fmla="*/ 4 w 4"/>
                <a:gd name="T79" fmla="*/ 1 h 2"/>
                <a:gd name="T80" fmla="*/ 4 w 4"/>
                <a:gd name="T81" fmla="*/ 0 h 2"/>
                <a:gd name="T82" fmla="*/ 4 w 4"/>
                <a:gd name="T83" fmla="*/ 0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16" name="Freeform 3204"/>
            <p:cNvSpPr>
              <a:spLocks/>
            </p:cNvSpPr>
            <p:nvPr/>
          </p:nvSpPr>
          <p:spPr bwMode="auto">
            <a:xfrm>
              <a:off x="6402585" y="5433324"/>
              <a:ext cx="7405" cy="6174"/>
            </a:xfrm>
            <a:custGeom>
              <a:avLst/>
              <a:gdLst>
                <a:gd name="T0" fmla="*/ 1 w 5"/>
                <a:gd name="T1" fmla="*/ 2 h 3"/>
                <a:gd name="T2" fmla="*/ 1 w 5"/>
                <a:gd name="T3" fmla="*/ 1 h 3"/>
                <a:gd name="T4" fmla="*/ 1 w 5"/>
                <a:gd name="T5" fmla="*/ 2 h 3"/>
                <a:gd name="T6" fmla="*/ 1 w 5"/>
                <a:gd name="T7" fmla="*/ 2 h 3"/>
                <a:gd name="T8" fmla="*/ 1 w 5"/>
                <a:gd name="T9" fmla="*/ 2 h 3"/>
                <a:gd name="T10" fmla="*/ 1 w 5"/>
                <a:gd name="T11" fmla="*/ 2 h 3"/>
                <a:gd name="T12" fmla="*/ 1 w 5"/>
                <a:gd name="T13" fmla="*/ 3 h 3"/>
                <a:gd name="T14" fmla="*/ 1 w 5"/>
                <a:gd name="T15" fmla="*/ 2 h 3"/>
                <a:gd name="T16" fmla="*/ 1 w 5"/>
                <a:gd name="T17" fmla="*/ 2 h 3"/>
                <a:gd name="T18" fmla="*/ 1 w 5"/>
                <a:gd name="T19" fmla="*/ 2 h 3"/>
                <a:gd name="T20" fmla="*/ 1 w 5"/>
                <a:gd name="T21" fmla="*/ 2 h 3"/>
                <a:gd name="T22" fmla="*/ 2 w 5"/>
                <a:gd name="T23" fmla="*/ 2 h 3"/>
                <a:gd name="T24" fmla="*/ 2 w 5"/>
                <a:gd name="T25" fmla="*/ 2 h 3"/>
                <a:gd name="T26" fmla="*/ 2 w 5"/>
                <a:gd name="T27" fmla="*/ 2 h 3"/>
                <a:gd name="T28" fmla="*/ 2 w 5"/>
                <a:gd name="T29" fmla="*/ 2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2 h 3"/>
                <a:gd name="T36" fmla="*/ 2 w 5"/>
                <a:gd name="T37" fmla="*/ 2 h 3"/>
                <a:gd name="T38" fmla="*/ 2 w 5"/>
                <a:gd name="T39" fmla="*/ 2 h 3"/>
                <a:gd name="T40" fmla="*/ 2 w 5"/>
                <a:gd name="T41" fmla="*/ 2 h 3"/>
                <a:gd name="T42" fmla="*/ 3 w 5"/>
                <a:gd name="T43" fmla="*/ 1 h 3"/>
                <a:gd name="T44" fmla="*/ 3 w 5"/>
                <a:gd name="T45" fmla="*/ 1 h 3"/>
                <a:gd name="T46" fmla="*/ 3 w 5"/>
                <a:gd name="T47" fmla="*/ 2 h 3"/>
                <a:gd name="T48" fmla="*/ 3 w 5"/>
                <a:gd name="T49" fmla="*/ 2 h 3"/>
                <a:gd name="T50" fmla="*/ 3 w 5"/>
                <a:gd name="T51" fmla="*/ 1 h 3"/>
                <a:gd name="T52" fmla="*/ 3 w 5"/>
                <a:gd name="T53" fmla="*/ 2 h 3"/>
                <a:gd name="T54" fmla="*/ 3 w 5"/>
                <a:gd name="T55" fmla="*/ 1 h 3"/>
                <a:gd name="T56" fmla="*/ 3 w 5"/>
                <a:gd name="T57" fmla="*/ 0 h 3"/>
                <a:gd name="T58" fmla="*/ 4 w 5"/>
                <a:gd name="T59" fmla="*/ 1 h 3"/>
                <a:gd name="T60" fmla="*/ 4 w 5"/>
                <a:gd name="T61" fmla="*/ 1 h 3"/>
                <a:gd name="T62" fmla="*/ 4 w 5"/>
                <a:gd name="T63" fmla="*/ 2 h 3"/>
                <a:gd name="T64" fmla="*/ 4 w 5"/>
                <a:gd name="T65" fmla="*/ 2 h 3"/>
                <a:gd name="T66" fmla="*/ 4 w 5"/>
                <a:gd name="T67" fmla="*/ 3 h 3"/>
                <a:gd name="T68" fmla="*/ 4 w 5"/>
                <a:gd name="T69" fmla="*/ 2 h 3"/>
                <a:gd name="T70" fmla="*/ 4 w 5"/>
                <a:gd name="T71" fmla="*/ 1 h 3"/>
                <a:gd name="T72" fmla="*/ 4 w 5"/>
                <a:gd name="T73" fmla="*/ 2 h 3"/>
                <a:gd name="T74" fmla="*/ 4 w 5"/>
                <a:gd name="T75" fmla="*/ 2 h 3"/>
                <a:gd name="T76" fmla="*/ 4 w 5"/>
                <a:gd name="T77" fmla="*/ 2 h 3"/>
                <a:gd name="T78" fmla="*/ 4 w 5"/>
                <a:gd name="T79" fmla="*/ 2 h 3"/>
                <a:gd name="T80" fmla="*/ 4 w 5"/>
                <a:gd name="T81" fmla="*/ 2 h 3"/>
                <a:gd name="T82" fmla="*/ 5 w 5"/>
                <a:gd name="T83" fmla="*/ 1 h 3"/>
                <a:gd name="T84" fmla="*/ 5 w 5"/>
                <a:gd name="T85" fmla="*/ 2 h 3"/>
                <a:gd name="T86" fmla="*/ 5 w 5"/>
                <a:gd name="T87" fmla="*/ 1 h 3"/>
                <a:gd name="T88" fmla="*/ 5 w 5"/>
                <a:gd name="T89" fmla="*/ 1 h 3"/>
                <a:gd name="T90" fmla="*/ 5 w 5"/>
                <a:gd name="T91" fmla="*/ 1 h 3"/>
                <a:gd name="T92" fmla="*/ 5 w 5"/>
                <a:gd name="T93" fmla="*/ 1 h 3"/>
                <a:gd name="T94" fmla="*/ 5 w 5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17" name="Freeform 3205"/>
            <p:cNvSpPr>
              <a:spLocks/>
            </p:cNvSpPr>
            <p:nvPr/>
          </p:nvSpPr>
          <p:spPr bwMode="auto">
            <a:xfrm>
              <a:off x="6409990" y="5435382"/>
              <a:ext cx="9256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0 h 1"/>
                <a:gd name="T26" fmla="*/ 2 w 5"/>
                <a:gd name="T27" fmla="*/ 0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1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1 h 1"/>
                <a:gd name="T54" fmla="*/ 3 w 5"/>
                <a:gd name="T55" fmla="*/ 0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0 h 1"/>
                <a:gd name="T64" fmla="*/ 3 w 5"/>
                <a:gd name="T65" fmla="*/ 0 h 1"/>
                <a:gd name="T66" fmla="*/ 3 w 5"/>
                <a:gd name="T67" fmla="*/ 0 h 1"/>
                <a:gd name="T68" fmla="*/ 3 w 5"/>
                <a:gd name="T69" fmla="*/ 1 h 1"/>
                <a:gd name="T70" fmla="*/ 3 w 5"/>
                <a:gd name="T71" fmla="*/ 1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0 h 1"/>
                <a:gd name="T84" fmla="*/ 4 w 5"/>
                <a:gd name="T85" fmla="*/ 1 h 1"/>
                <a:gd name="T86" fmla="*/ 4 w 5"/>
                <a:gd name="T87" fmla="*/ 1 h 1"/>
                <a:gd name="T88" fmla="*/ 4 w 5"/>
                <a:gd name="T89" fmla="*/ 1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18" name="Freeform 3206"/>
            <p:cNvSpPr>
              <a:spLocks/>
            </p:cNvSpPr>
            <p:nvPr/>
          </p:nvSpPr>
          <p:spPr bwMode="auto">
            <a:xfrm>
              <a:off x="6378518" y="543332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0 h 2"/>
                <a:gd name="T30" fmla="*/ 1 w 5"/>
                <a:gd name="T31" fmla="*/ 0 h 2"/>
                <a:gd name="T32" fmla="*/ 1 w 5"/>
                <a:gd name="T33" fmla="*/ 1 h 2"/>
                <a:gd name="T34" fmla="*/ 1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0 h 2"/>
                <a:gd name="T48" fmla="*/ 2 w 5"/>
                <a:gd name="T49" fmla="*/ 0 h 2"/>
                <a:gd name="T50" fmla="*/ 2 w 5"/>
                <a:gd name="T51" fmla="*/ 0 h 2"/>
                <a:gd name="T52" fmla="*/ 2 w 5"/>
                <a:gd name="T53" fmla="*/ 1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0 h 2"/>
                <a:gd name="T66" fmla="*/ 3 w 5"/>
                <a:gd name="T67" fmla="*/ 0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0 h 2"/>
                <a:gd name="T80" fmla="*/ 4 w 5"/>
                <a:gd name="T81" fmla="*/ 0 h 2"/>
                <a:gd name="T82" fmla="*/ 4 w 5"/>
                <a:gd name="T83" fmla="*/ 0 h 2"/>
                <a:gd name="T84" fmla="*/ 4 w 5"/>
                <a:gd name="T85" fmla="*/ 0 h 2"/>
                <a:gd name="T86" fmla="*/ 4 w 5"/>
                <a:gd name="T87" fmla="*/ 0 h 2"/>
                <a:gd name="T88" fmla="*/ 4 w 5"/>
                <a:gd name="T89" fmla="*/ 0 h 2"/>
                <a:gd name="T90" fmla="*/ 4 w 5"/>
                <a:gd name="T91" fmla="*/ 0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19" name="Freeform 3207"/>
            <p:cNvSpPr>
              <a:spLocks/>
            </p:cNvSpPr>
            <p:nvPr/>
          </p:nvSpPr>
          <p:spPr bwMode="auto">
            <a:xfrm>
              <a:off x="6385923" y="5433324"/>
              <a:ext cx="9257" cy="2058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1 h 2"/>
                <a:gd name="T12" fmla="*/ 0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0 h 2"/>
                <a:gd name="T28" fmla="*/ 1 w 5"/>
                <a:gd name="T29" fmla="*/ 0 h 2"/>
                <a:gd name="T30" fmla="*/ 1 w 5"/>
                <a:gd name="T31" fmla="*/ 0 h 2"/>
                <a:gd name="T32" fmla="*/ 1 w 5"/>
                <a:gd name="T33" fmla="*/ 1 h 2"/>
                <a:gd name="T34" fmla="*/ 1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0 h 2"/>
                <a:gd name="T46" fmla="*/ 2 w 5"/>
                <a:gd name="T47" fmla="*/ 0 h 2"/>
                <a:gd name="T48" fmla="*/ 2 w 5"/>
                <a:gd name="T49" fmla="*/ 1 h 2"/>
                <a:gd name="T50" fmla="*/ 2 w 5"/>
                <a:gd name="T51" fmla="*/ 1 h 2"/>
                <a:gd name="T52" fmla="*/ 2 w 5"/>
                <a:gd name="T53" fmla="*/ 1 h 2"/>
                <a:gd name="T54" fmla="*/ 2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0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1 h 2"/>
                <a:gd name="T78" fmla="*/ 4 w 5"/>
                <a:gd name="T79" fmla="*/ 0 h 2"/>
                <a:gd name="T80" fmla="*/ 4 w 5"/>
                <a:gd name="T81" fmla="*/ 0 h 2"/>
                <a:gd name="T82" fmla="*/ 4 w 5"/>
                <a:gd name="T83" fmla="*/ 1 h 2"/>
                <a:gd name="T84" fmla="*/ 4 w 5"/>
                <a:gd name="T85" fmla="*/ 0 h 2"/>
                <a:gd name="T86" fmla="*/ 4 w 5"/>
                <a:gd name="T87" fmla="*/ 0 h 2"/>
                <a:gd name="T88" fmla="*/ 4 w 5"/>
                <a:gd name="T89" fmla="*/ 0 h 2"/>
                <a:gd name="T90" fmla="*/ 4 w 5"/>
                <a:gd name="T91" fmla="*/ 0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20" name="Freeform 3208"/>
            <p:cNvSpPr>
              <a:spLocks/>
            </p:cNvSpPr>
            <p:nvPr/>
          </p:nvSpPr>
          <p:spPr bwMode="auto">
            <a:xfrm>
              <a:off x="6395180" y="5431267"/>
              <a:ext cx="5553" cy="2057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1 h 2"/>
                <a:gd name="T14" fmla="*/ 0 w 4"/>
                <a:gd name="T15" fmla="*/ 1 h 2"/>
                <a:gd name="T16" fmla="*/ 0 w 4"/>
                <a:gd name="T17" fmla="*/ 0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2 h 2"/>
                <a:gd name="T34" fmla="*/ 1 w 4"/>
                <a:gd name="T35" fmla="*/ 2 h 2"/>
                <a:gd name="T36" fmla="*/ 1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1 h 2"/>
                <a:gd name="T58" fmla="*/ 2 w 4"/>
                <a:gd name="T59" fmla="*/ 1 h 2"/>
                <a:gd name="T60" fmla="*/ 3 w 4"/>
                <a:gd name="T61" fmla="*/ 0 h 2"/>
                <a:gd name="T62" fmla="*/ 3 w 4"/>
                <a:gd name="T63" fmla="*/ 2 h 2"/>
                <a:gd name="T64" fmla="*/ 3 w 4"/>
                <a:gd name="T65" fmla="*/ 2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4 w 4"/>
                <a:gd name="T79" fmla="*/ 2 h 2"/>
                <a:gd name="T80" fmla="*/ 4 w 4"/>
                <a:gd name="T81" fmla="*/ 2 h 2"/>
                <a:gd name="T82" fmla="*/ 4 w 4"/>
                <a:gd name="T83" fmla="*/ 1 h 2"/>
                <a:gd name="T84" fmla="*/ 4 w 4"/>
                <a:gd name="T85" fmla="*/ 0 h 2"/>
                <a:gd name="T86" fmla="*/ 4 w 4"/>
                <a:gd name="T87" fmla="*/ 0 h 2"/>
                <a:gd name="T88" fmla="*/ 4 w 4"/>
                <a:gd name="T89" fmla="*/ 0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21" name="Freeform 3209"/>
            <p:cNvSpPr>
              <a:spLocks/>
            </p:cNvSpPr>
            <p:nvPr/>
          </p:nvSpPr>
          <p:spPr bwMode="auto">
            <a:xfrm>
              <a:off x="6400733" y="5431267"/>
              <a:ext cx="7405" cy="4116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1 w 5"/>
                <a:gd name="T5" fmla="*/ 1 h 3"/>
                <a:gd name="T6" fmla="*/ 1 w 5"/>
                <a:gd name="T7" fmla="*/ 1 h 3"/>
                <a:gd name="T8" fmla="*/ 1 w 5"/>
                <a:gd name="T9" fmla="*/ 0 h 3"/>
                <a:gd name="T10" fmla="*/ 1 w 5"/>
                <a:gd name="T11" fmla="*/ 0 h 3"/>
                <a:gd name="T12" fmla="*/ 1 w 5"/>
                <a:gd name="T13" fmla="*/ 0 h 3"/>
                <a:gd name="T14" fmla="*/ 1 w 5"/>
                <a:gd name="T15" fmla="*/ 1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1 h 3"/>
                <a:gd name="T22" fmla="*/ 1 w 5"/>
                <a:gd name="T23" fmla="*/ 1 h 3"/>
                <a:gd name="T24" fmla="*/ 2 w 5"/>
                <a:gd name="T25" fmla="*/ 0 h 3"/>
                <a:gd name="T26" fmla="*/ 2 w 5"/>
                <a:gd name="T27" fmla="*/ 0 h 3"/>
                <a:gd name="T28" fmla="*/ 2 w 5"/>
                <a:gd name="T29" fmla="*/ 0 h 3"/>
                <a:gd name="T30" fmla="*/ 2 w 5"/>
                <a:gd name="T31" fmla="*/ 1 h 3"/>
                <a:gd name="T32" fmla="*/ 2 w 5"/>
                <a:gd name="T33" fmla="*/ 1 h 3"/>
                <a:gd name="T34" fmla="*/ 2 w 5"/>
                <a:gd name="T35" fmla="*/ 2 h 3"/>
                <a:gd name="T36" fmla="*/ 2 w 5"/>
                <a:gd name="T37" fmla="*/ 1 h 3"/>
                <a:gd name="T38" fmla="*/ 2 w 5"/>
                <a:gd name="T39" fmla="*/ 1 h 3"/>
                <a:gd name="T40" fmla="*/ 2 w 5"/>
                <a:gd name="T41" fmla="*/ 1 h 3"/>
                <a:gd name="T42" fmla="*/ 2 w 5"/>
                <a:gd name="T43" fmla="*/ 1 h 3"/>
                <a:gd name="T44" fmla="*/ 3 w 5"/>
                <a:gd name="T45" fmla="*/ 2 h 3"/>
                <a:gd name="T46" fmla="*/ 3 w 5"/>
                <a:gd name="T47" fmla="*/ 1 h 3"/>
                <a:gd name="T48" fmla="*/ 3 w 5"/>
                <a:gd name="T49" fmla="*/ 1 h 3"/>
                <a:gd name="T50" fmla="*/ 3 w 5"/>
                <a:gd name="T51" fmla="*/ 1 h 3"/>
                <a:gd name="T52" fmla="*/ 3 w 5"/>
                <a:gd name="T53" fmla="*/ 1 h 3"/>
                <a:gd name="T54" fmla="*/ 3 w 5"/>
                <a:gd name="T55" fmla="*/ 1 h 3"/>
                <a:gd name="T56" fmla="*/ 3 w 5"/>
                <a:gd name="T57" fmla="*/ 1 h 3"/>
                <a:gd name="T58" fmla="*/ 3 w 5"/>
                <a:gd name="T59" fmla="*/ 1 h 3"/>
                <a:gd name="T60" fmla="*/ 3 w 5"/>
                <a:gd name="T61" fmla="*/ 1 h 3"/>
                <a:gd name="T62" fmla="*/ 3 w 5"/>
                <a:gd name="T63" fmla="*/ 1 h 3"/>
                <a:gd name="T64" fmla="*/ 3 w 5"/>
                <a:gd name="T65" fmla="*/ 2 h 3"/>
                <a:gd name="T66" fmla="*/ 3 w 5"/>
                <a:gd name="T67" fmla="*/ 2 h 3"/>
                <a:gd name="T68" fmla="*/ 4 w 5"/>
                <a:gd name="T69" fmla="*/ 2 h 3"/>
                <a:gd name="T70" fmla="*/ 4 w 5"/>
                <a:gd name="T71" fmla="*/ 2 h 3"/>
                <a:gd name="T72" fmla="*/ 4 w 5"/>
                <a:gd name="T73" fmla="*/ 2 h 3"/>
                <a:gd name="T74" fmla="*/ 4 w 5"/>
                <a:gd name="T75" fmla="*/ 2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1 h 3"/>
                <a:gd name="T82" fmla="*/ 4 w 5"/>
                <a:gd name="T83" fmla="*/ 2 h 3"/>
                <a:gd name="T84" fmla="*/ 4 w 5"/>
                <a:gd name="T85" fmla="*/ 2 h 3"/>
                <a:gd name="T86" fmla="*/ 4 w 5"/>
                <a:gd name="T87" fmla="*/ 3 h 3"/>
                <a:gd name="T88" fmla="*/ 4 w 5"/>
                <a:gd name="T89" fmla="*/ 2 h 3"/>
                <a:gd name="T90" fmla="*/ 5 w 5"/>
                <a:gd name="T91" fmla="*/ 1 h 3"/>
                <a:gd name="T92" fmla="*/ 5 w 5"/>
                <a:gd name="T93" fmla="*/ 2 h 3"/>
                <a:gd name="T94" fmla="*/ 5 w 5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22" name="Freeform 3210"/>
            <p:cNvSpPr>
              <a:spLocks/>
            </p:cNvSpPr>
            <p:nvPr/>
          </p:nvSpPr>
          <p:spPr bwMode="auto">
            <a:xfrm>
              <a:off x="6408138" y="5433324"/>
              <a:ext cx="7405" cy="205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1 h 2"/>
                <a:gd name="T8" fmla="*/ 0 w 4"/>
                <a:gd name="T9" fmla="*/ 0 h 2"/>
                <a:gd name="T10" fmla="*/ 0 w 4"/>
                <a:gd name="T11" fmla="*/ 0 h 2"/>
                <a:gd name="T12" fmla="*/ 1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1 w 4"/>
                <a:gd name="T19" fmla="*/ 0 h 2"/>
                <a:gd name="T20" fmla="*/ 1 w 4"/>
                <a:gd name="T21" fmla="*/ 0 h 2"/>
                <a:gd name="T22" fmla="*/ 1 w 4"/>
                <a:gd name="T23" fmla="*/ 0 h 2"/>
                <a:gd name="T24" fmla="*/ 1 w 4"/>
                <a:gd name="T25" fmla="*/ 0 h 2"/>
                <a:gd name="T26" fmla="*/ 1 w 4"/>
                <a:gd name="T27" fmla="*/ 0 h 2"/>
                <a:gd name="T28" fmla="*/ 1 w 4"/>
                <a:gd name="T29" fmla="*/ 0 h 2"/>
                <a:gd name="T30" fmla="*/ 1 w 4"/>
                <a:gd name="T31" fmla="*/ 0 h 2"/>
                <a:gd name="T32" fmla="*/ 1 w 4"/>
                <a:gd name="T33" fmla="*/ 1 h 2"/>
                <a:gd name="T34" fmla="*/ 1 w 4"/>
                <a:gd name="T35" fmla="*/ 1 h 2"/>
                <a:gd name="T36" fmla="*/ 2 w 4"/>
                <a:gd name="T37" fmla="*/ 1 h 2"/>
                <a:gd name="T38" fmla="*/ 2 w 4"/>
                <a:gd name="T39" fmla="*/ 0 h 2"/>
                <a:gd name="T40" fmla="*/ 2 w 4"/>
                <a:gd name="T41" fmla="*/ 0 h 2"/>
                <a:gd name="T42" fmla="*/ 2 w 4"/>
                <a:gd name="T43" fmla="*/ 1 h 2"/>
                <a:gd name="T44" fmla="*/ 2 w 4"/>
                <a:gd name="T45" fmla="*/ 0 h 2"/>
                <a:gd name="T46" fmla="*/ 2 w 4"/>
                <a:gd name="T47" fmla="*/ 0 h 2"/>
                <a:gd name="T48" fmla="*/ 2 w 4"/>
                <a:gd name="T49" fmla="*/ 1 h 2"/>
                <a:gd name="T50" fmla="*/ 2 w 4"/>
                <a:gd name="T51" fmla="*/ 0 h 2"/>
                <a:gd name="T52" fmla="*/ 2 w 4"/>
                <a:gd name="T53" fmla="*/ 0 h 2"/>
                <a:gd name="T54" fmla="*/ 2 w 4"/>
                <a:gd name="T55" fmla="*/ 1 h 2"/>
                <a:gd name="T56" fmla="*/ 2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2 h 2"/>
                <a:gd name="T74" fmla="*/ 3 w 4"/>
                <a:gd name="T75" fmla="*/ 2 h 2"/>
                <a:gd name="T76" fmla="*/ 3 w 4"/>
                <a:gd name="T77" fmla="*/ 2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23" name="Freeform 3211"/>
            <p:cNvSpPr>
              <a:spLocks/>
            </p:cNvSpPr>
            <p:nvPr/>
          </p:nvSpPr>
          <p:spPr bwMode="auto">
            <a:xfrm>
              <a:off x="6415543" y="5433324"/>
              <a:ext cx="7405" cy="205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0 h 1"/>
                <a:gd name="T6" fmla="*/ 1 w 5"/>
                <a:gd name="T7" fmla="*/ 0 h 1"/>
                <a:gd name="T8" fmla="*/ 1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0 h 1"/>
                <a:gd name="T26" fmla="*/ 2 w 5"/>
                <a:gd name="T27" fmla="*/ 0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0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0 h 1"/>
                <a:gd name="T64" fmla="*/ 3 w 5"/>
                <a:gd name="T65" fmla="*/ 1 h 1"/>
                <a:gd name="T66" fmla="*/ 3 w 5"/>
                <a:gd name="T67" fmla="*/ 1 h 1"/>
                <a:gd name="T68" fmla="*/ 3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0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1 h 1"/>
                <a:gd name="T86" fmla="*/ 4 w 5"/>
                <a:gd name="T87" fmla="*/ 1 h 1"/>
                <a:gd name="T88" fmla="*/ 4 w 5"/>
                <a:gd name="T89" fmla="*/ 1 h 1"/>
                <a:gd name="T90" fmla="*/ 4 w 5"/>
                <a:gd name="T91" fmla="*/ 0 h 1"/>
                <a:gd name="T92" fmla="*/ 5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24" name="Freeform 3212"/>
            <p:cNvSpPr>
              <a:spLocks/>
            </p:cNvSpPr>
            <p:nvPr/>
          </p:nvSpPr>
          <p:spPr bwMode="auto">
            <a:xfrm>
              <a:off x="6422948" y="5433324"/>
              <a:ext cx="5554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0 h 2"/>
                <a:gd name="T34" fmla="*/ 1 w 4"/>
                <a:gd name="T35" fmla="*/ 0 h 2"/>
                <a:gd name="T36" fmla="*/ 1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0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0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1 h 2"/>
                <a:gd name="T56" fmla="*/ 3 w 4"/>
                <a:gd name="T57" fmla="*/ 1 h 2"/>
                <a:gd name="T58" fmla="*/ 3 w 4"/>
                <a:gd name="T59" fmla="*/ 1 h 2"/>
                <a:gd name="T60" fmla="*/ 3 w 4"/>
                <a:gd name="T61" fmla="*/ 2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4 w 4"/>
                <a:gd name="T77" fmla="*/ 2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0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25" name="Freeform 3213"/>
            <p:cNvSpPr>
              <a:spLocks/>
            </p:cNvSpPr>
            <p:nvPr/>
          </p:nvSpPr>
          <p:spPr bwMode="auto">
            <a:xfrm>
              <a:off x="6428503" y="5435382"/>
              <a:ext cx="9256" cy="4116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0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0 h 2"/>
                <a:gd name="T20" fmla="*/ 1 w 5"/>
                <a:gd name="T21" fmla="*/ 1 h 2"/>
                <a:gd name="T22" fmla="*/ 1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0 h 2"/>
                <a:gd name="T30" fmla="*/ 2 w 5"/>
                <a:gd name="T31" fmla="*/ 0 h 2"/>
                <a:gd name="T32" fmla="*/ 2 w 5"/>
                <a:gd name="T33" fmla="*/ 1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0 h 2"/>
                <a:gd name="T44" fmla="*/ 3 w 5"/>
                <a:gd name="T45" fmla="*/ 0 h 2"/>
                <a:gd name="T46" fmla="*/ 3 w 5"/>
                <a:gd name="T47" fmla="*/ 0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2 h 2"/>
                <a:gd name="T64" fmla="*/ 3 w 5"/>
                <a:gd name="T65" fmla="*/ 1 h 2"/>
                <a:gd name="T66" fmla="*/ 3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5 w 5"/>
                <a:gd name="T89" fmla="*/ 1 h 2"/>
                <a:gd name="T90" fmla="*/ 5 w 5"/>
                <a:gd name="T91" fmla="*/ 0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26" name="Freeform 3214"/>
            <p:cNvSpPr>
              <a:spLocks/>
            </p:cNvSpPr>
            <p:nvPr/>
          </p:nvSpPr>
          <p:spPr bwMode="auto">
            <a:xfrm>
              <a:off x="6437758" y="5437440"/>
              <a:ext cx="5554" cy="4116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1 w 4"/>
                <a:gd name="T15" fmla="*/ 0 h 2"/>
                <a:gd name="T16" fmla="*/ 1 w 4"/>
                <a:gd name="T17" fmla="*/ 0 h 2"/>
                <a:gd name="T18" fmla="*/ 1 w 4"/>
                <a:gd name="T19" fmla="*/ 0 h 2"/>
                <a:gd name="T20" fmla="*/ 1 w 4"/>
                <a:gd name="T21" fmla="*/ 0 h 2"/>
                <a:gd name="T22" fmla="*/ 1 w 4"/>
                <a:gd name="T23" fmla="*/ 1 h 2"/>
                <a:gd name="T24" fmla="*/ 1 w 4"/>
                <a:gd name="T25" fmla="*/ 0 h 2"/>
                <a:gd name="T26" fmla="*/ 1 w 4"/>
                <a:gd name="T27" fmla="*/ 0 h 2"/>
                <a:gd name="T28" fmla="*/ 1 w 4"/>
                <a:gd name="T29" fmla="*/ 0 h 2"/>
                <a:gd name="T30" fmla="*/ 2 w 4"/>
                <a:gd name="T31" fmla="*/ 0 h 2"/>
                <a:gd name="T32" fmla="*/ 2 w 4"/>
                <a:gd name="T33" fmla="*/ 0 h 2"/>
                <a:gd name="T34" fmla="*/ 2 w 4"/>
                <a:gd name="T35" fmla="*/ 0 h 2"/>
                <a:gd name="T36" fmla="*/ 2 w 4"/>
                <a:gd name="T37" fmla="*/ 0 h 2"/>
                <a:gd name="T38" fmla="*/ 2 w 4"/>
                <a:gd name="T39" fmla="*/ 0 h 2"/>
                <a:gd name="T40" fmla="*/ 2 w 4"/>
                <a:gd name="T41" fmla="*/ 0 h 2"/>
                <a:gd name="T42" fmla="*/ 2 w 4"/>
                <a:gd name="T43" fmla="*/ 0 h 2"/>
                <a:gd name="T44" fmla="*/ 2 w 4"/>
                <a:gd name="T45" fmla="*/ 0 h 2"/>
                <a:gd name="T46" fmla="*/ 2 w 4"/>
                <a:gd name="T47" fmla="*/ 0 h 2"/>
                <a:gd name="T48" fmla="*/ 2 w 4"/>
                <a:gd name="T49" fmla="*/ 0 h 2"/>
                <a:gd name="T50" fmla="*/ 3 w 4"/>
                <a:gd name="T51" fmla="*/ 1 h 2"/>
                <a:gd name="T52" fmla="*/ 3 w 4"/>
                <a:gd name="T53" fmla="*/ 1 h 2"/>
                <a:gd name="T54" fmla="*/ 3 w 4"/>
                <a:gd name="T55" fmla="*/ 0 h 2"/>
                <a:gd name="T56" fmla="*/ 3 w 4"/>
                <a:gd name="T57" fmla="*/ 0 h 2"/>
                <a:gd name="T58" fmla="*/ 3 w 4"/>
                <a:gd name="T59" fmla="*/ 0 h 2"/>
                <a:gd name="T60" fmla="*/ 3 w 4"/>
                <a:gd name="T61" fmla="*/ 0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4 w 4"/>
                <a:gd name="T75" fmla="*/ 1 h 2"/>
                <a:gd name="T76" fmla="*/ 4 w 4"/>
                <a:gd name="T77" fmla="*/ 1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2 h 2"/>
                <a:gd name="T86" fmla="*/ 4 w 4"/>
                <a:gd name="T87" fmla="*/ 0 h 2"/>
                <a:gd name="T88" fmla="*/ 4 w 4"/>
                <a:gd name="T89" fmla="*/ 0 h 2"/>
                <a:gd name="T90" fmla="*/ 4 w 4"/>
                <a:gd name="T91" fmla="*/ 0 h 2"/>
                <a:gd name="T92" fmla="*/ 4 w 4"/>
                <a:gd name="T93" fmla="*/ 0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27" name="Freeform 3215"/>
            <p:cNvSpPr>
              <a:spLocks/>
            </p:cNvSpPr>
            <p:nvPr/>
          </p:nvSpPr>
          <p:spPr bwMode="auto">
            <a:xfrm>
              <a:off x="6443313" y="5437440"/>
              <a:ext cx="7405" cy="4116"/>
            </a:xfrm>
            <a:custGeom>
              <a:avLst/>
              <a:gdLst>
                <a:gd name="T0" fmla="*/ 1 w 5"/>
                <a:gd name="T1" fmla="*/ 0 h 2"/>
                <a:gd name="T2" fmla="*/ 1 w 5"/>
                <a:gd name="T3" fmla="*/ 0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0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2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2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2 h 2"/>
                <a:gd name="T60" fmla="*/ 3 w 5"/>
                <a:gd name="T61" fmla="*/ 1 h 2"/>
                <a:gd name="T62" fmla="*/ 3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2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2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28" name="Freeform 3216"/>
            <p:cNvSpPr>
              <a:spLocks/>
            </p:cNvSpPr>
            <p:nvPr/>
          </p:nvSpPr>
          <p:spPr bwMode="auto">
            <a:xfrm>
              <a:off x="6450718" y="5439498"/>
              <a:ext cx="9256" cy="2057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0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0 h 2"/>
                <a:gd name="T24" fmla="*/ 1 w 5"/>
                <a:gd name="T25" fmla="*/ 0 h 2"/>
                <a:gd name="T26" fmla="*/ 1 w 5"/>
                <a:gd name="T27" fmla="*/ 0 h 2"/>
                <a:gd name="T28" fmla="*/ 1 w 5"/>
                <a:gd name="T29" fmla="*/ 0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3 w 5"/>
                <a:gd name="T49" fmla="*/ 0 h 2"/>
                <a:gd name="T50" fmla="*/ 3 w 5"/>
                <a:gd name="T51" fmla="*/ 0 h 2"/>
                <a:gd name="T52" fmla="*/ 3 w 5"/>
                <a:gd name="T53" fmla="*/ 0 h 2"/>
                <a:gd name="T54" fmla="*/ 3 w 5"/>
                <a:gd name="T55" fmla="*/ 0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4 w 5"/>
                <a:gd name="T69" fmla="*/ 0 h 2"/>
                <a:gd name="T70" fmla="*/ 4 w 5"/>
                <a:gd name="T71" fmla="*/ 0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0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29" name="Freeform 3217"/>
            <p:cNvSpPr>
              <a:spLocks/>
            </p:cNvSpPr>
            <p:nvPr/>
          </p:nvSpPr>
          <p:spPr bwMode="auto">
            <a:xfrm>
              <a:off x="6459974" y="5439498"/>
              <a:ext cx="5554" cy="2057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1 w 4"/>
                <a:gd name="T15" fmla="*/ 1 h 2"/>
                <a:gd name="T16" fmla="*/ 1 w 4"/>
                <a:gd name="T17" fmla="*/ 0 h 2"/>
                <a:gd name="T18" fmla="*/ 1 w 4"/>
                <a:gd name="T19" fmla="*/ 0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1 w 4"/>
                <a:gd name="T37" fmla="*/ 2 h 2"/>
                <a:gd name="T38" fmla="*/ 1 w 4"/>
                <a:gd name="T39" fmla="*/ 2 h 2"/>
                <a:gd name="T40" fmla="*/ 2 w 4"/>
                <a:gd name="T41" fmla="*/ 2 h 2"/>
                <a:gd name="T42" fmla="*/ 2 w 4"/>
                <a:gd name="T43" fmla="*/ 1 h 2"/>
                <a:gd name="T44" fmla="*/ 2 w 4"/>
                <a:gd name="T45" fmla="*/ 0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0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2 h 2"/>
                <a:gd name="T68" fmla="*/ 3 w 4"/>
                <a:gd name="T69" fmla="*/ 1 h 2"/>
                <a:gd name="T70" fmla="*/ 3 w 4"/>
                <a:gd name="T71" fmla="*/ 0 h 2"/>
                <a:gd name="T72" fmla="*/ 3 w 4"/>
                <a:gd name="T73" fmla="*/ 0 h 2"/>
                <a:gd name="T74" fmla="*/ 3 w 4"/>
                <a:gd name="T75" fmla="*/ 1 h 2"/>
                <a:gd name="T76" fmla="*/ 3 w 4"/>
                <a:gd name="T77" fmla="*/ 1 h 2"/>
                <a:gd name="T78" fmla="*/ 4 w 4"/>
                <a:gd name="T79" fmla="*/ 2 h 2"/>
                <a:gd name="T80" fmla="*/ 4 w 4"/>
                <a:gd name="T81" fmla="*/ 2 h 2"/>
                <a:gd name="T82" fmla="*/ 4 w 4"/>
                <a:gd name="T83" fmla="*/ 2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30" name="Freeform 3218"/>
            <p:cNvSpPr>
              <a:spLocks/>
            </p:cNvSpPr>
            <p:nvPr/>
          </p:nvSpPr>
          <p:spPr bwMode="auto">
            <a:xfrm>
              <a:off x="6465528" y="5439498"/>
              <a:ext cx="7405" cy="2057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2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2 h 2"/>
                <a:gd name="T30" fmla="*/ 2 w 5"/>
                <a:gd name="T31" fmla="*/ 2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2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31" name="Freeform 3219"/>
            <p:cNvSpPr>
              <a:spLocks/>
            </p:cNvSpPr>
            <p:nvPr/>
          </p:nvSpPr>
          <p:spPr bwMode="auto">
            <a:xfrm>
              <a:off x="6472933" y="5439498"/>
              <a:ext cx="9256" cy="4116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0 w 5"/>
                <a:gd name="T5" fmla="*/ 2 h 3"/>
                <a:gd name="T6" fmla="*/ 1 w 5"/>
                <a:gd name="T7" fmla="*/ 2 h 3"/>
                <a:gd name="T8" fmla="*/ 1 w 5"/>
                <a:gd name="T9" fmla="*/ 2 h 3"/>
                <a:gd name="T10" fmla="*/ 1 w 5"/>
                <a:gd name="T11" fmla="*/ 1 h 3"/>
                <a:gd name="T12" fmla="*/ 1 w 5"/>
                <a:gd name="T13" fmla="*/ 1 h 3"/>
                <a:gd name="T14" fmla="*/ 1 w 5"/>
                <a:gd name="T15" fmla="*/ 1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2 h 3"/>
                <a:gd name="T22" fmla="*/ 1 w 5"/>
                <a:gd name="T23" fmla="*/ 1 h 3"/>
                <a:gd name="T24" fmla="*/ 1 w 5"/>
                <a:gd name="T25" fmla="*/ 1 h 3"/>
                <a:gd name="T26" fmla="*/ 2 w 5"/>
                <a:gd name="T27" fmla="*/ 2 h 3"/>
                <a:gd name="T28" fmla="*/ 2 w 5"/>
                <a:gd name="T29" fmla="*/ 2 h 3"/>
                <a:gd name="T30" fmla="*/ 2 w 5"/>
                <a:gd name="T31" fmla="*/ 1 h 3"/>
                <a:gd name="T32" fmla="*/ 2 w 5"/>
                <a:gd name="T33" fmla="*/ 1 h 3"/>
                <a:gd name="T34" fmla="*/ 2 w 5"/>
                <a:gd name="T35" fmla="*/ 1 h 3"/>
                <a:gd name="T36" fmla="*/ 2 w 5"/>
                <a:gd name="T37" fmla="*/ 1 h 3"/>
                <a:gd name="T38" fmla="*/ 2 w 5"/>
                <a:gd name="T39" fmla="*/ 1 h 3"/>
                <a:gd name="T40" fmla="*/ 2 w 5"/>
                <a:gd name="T41" fmla="*/ 1 h 3"/>
                <a:gd name="T42" fmla="*/ 3 w 5"/>
                <a:gd name="T43" fmla="*/ 1 h 3"/>
                <a:gd name="T44" fmla="*/ 3 w 5"/>
                <a:gd name="T45" fmla="*/ 2 h 3"/>
                <a:gd name="T46" fmla="*/ 3 w 5"/>
                <a:gd name="T47" fmla="*/ 2 h 3"/>
                <a:gd name="T48" fmla="*/ 3 w 5"/>
                <a:gd name="T49" fmla="*/ 2 h 3"/>
                <a:gd name="T50" fmla="*/ 3 w 5"/>
                <a:gd name="T51" fmla="*/ 1 h 3"/>
                <a:gd name="T52" fmla="*/ 3 w 5"/>
                <a:gd name="T53" fmla="*/ 0 h 3"/>
                <a:gd name="T54" fmla="*/ 3 w 5"/>
                <a:gd name="T55" fmla="*/ 0 h 3"/>
                <a:gd name="T56" fmla="*/ 3 w 5"/>
                <a:gd name="T57" fmla="*/ 0 h 3"/>
                <a:gd name="T58" fmla="*/ 3 w 5"/>
                <a:gd name="T59" fmla="*/ 1 h 3"/>
                <a:gd name="T60" fmla="*/ 4 w 5"/>
                <a:gd name="T61" fmla="*/ 0 h 3"/>
                <a:gd name="T62" fmla="*/ 4 w 5"/>
                <a:gd name="T63" fmla="*/ 0 h 3"/>
                <a:gd name="T64" fmla="*/ 4 w 5"/>
                <a:gd name="T65" fmla="*/ 1 h 3"/>
                <a:gd name="T66" fmla="*/ 4 w 5"/>
                <a:gd name="T67" fmla="*/ 1 h 3"/>
                <a:gd name="T68" fmla="*/ 4 w 5"/>
                <a:gd name="T69" fmla="*/ 1 h 3"/>
                <a:gd name="T70" fmla="*/ 4 w 5"/>
                <a:gd name="T71" fmla="*/ 1 h 3"/>
                <a:gd name="T72" fmla="*/ 4 w 5"/>
                <a:gd name="T73" fmla="*/ 2 h 3"/>
                <a:gd name="T74" fmla="*/ 4 w 5"/>
                <a:gd name="T75" fmla="*/ 1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1 h 3"/>
                <a:gd name="T82" fmla="*/ 4 w 5"/>
                <a:gd name="T83" fmla="*/ 1 h 3"/>
                <a:gd name="T84" fmla="*/ 5 w 5"/>
                <a:gd name="T85" fmla="*/ 2 h 3"/>
                <a:gd name="T86" fmla="*/ 5 w 5"/>
                <a:gd name="T87" fmla="*/ 2 h 3"/>
                <a:gd name="T88" fmla="*/ 5 w 5"/>
                <a:gd name="T89" fmla="*/ 1 h 3"/>
                <a:gd name="T90" fmla="*/ 5 w 5"/>
                <a:gd name="T91" fmla="*/ 1 h 3"/>
                <a:gd name="T92" fmla="*/ 5 w 5"/>
                <a:gd name="T93" fmla="*/ 0 h 3"/>
                <a:gd name="T94" fmla="*/ 5 w 5"/>
                <a:gd name="T95" fmla="*/ 1 h 3"/>
                <a:gd name="T96" fmla="*/ 5 w 5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32" name="Freeform 3220"/>
            <p:cNvSpPr>
              <a:spLocks/>
            </p:cNvSpPr>
            <p:nvPr/>
          </p:nvSpPr>
          <p:spPr bwMode="auto">
            <a:xfrm>
              <a:off x="6482189" y="5441555"/>
              <a:ext cx="7405" cy="0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0 h 1"/>
                <a:gd name="T4" fmla="*/ 1 w 5"/>
                <a:gd name="T5" fmla="*/ 0 h 1"/>
                <a:gd name="T6" fmla="*/ 1 w 5"/>
                <a:gd name="T7" fmla="*/ 1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2 w 5"/>
                <a:gd name="T25" fmla="*/ 0 h 1"/>
                <a:gd name="T26" fmla="*/ 2 w 5"/>
                <a:gd name="T27" fmla="*/ 0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0 h 1"/>
                <a:gd name="T44" fmla="*/ 3 w 5"/>
                <a:gd name="T45" fmla="*/ 0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0 h 1"/>
                <a:gd name="T64" fmla="*/ 4 w 5"/>
                <a:gd name="T65" fmla="*/ 1 h 1"/>
                <a:gd name="T66" fmla="*/ 4 w 5"/>
                <a:gd name="T67" fmla="*/ 1 h 1"/>
                <a:gd name="T68" fmla="*/ 4 w 5"/>
                <a:gd name="T69" fmla="*/ 0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0 h 1"/>
                <a:gd name="T86" fmla="*/ 5 w 5"/>
                <a:gd name="T87" fmla="*/ 1 h 1"/>
                <a:gd name="T88" fmla="*/ 5 w 5"/>
                <a:gd name="T89" fmla="*/ 1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33" name="Freeform 3221"/>
            <p:cNvSpPr>
              <a:spLocks/>
            </p:cNvSpPr>
            <p:nvPr/>
          </p:nvSpPr>
          <p:spPr bwMode="auto">
            <a:xfrm>
              <a:off x="6489594" y="5439498"/>
              <a:ext cx="5554" cy="2057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2 h 2"/>
                <a:gd name="T10" fmla="*/ 0 w 4"/>
                <a:gd name="T11" fmla="*/ 1 h 2"/>
                <a:gd name="T12" fmla="*/ 0 w 4"/>
                <a:gd name="T13" fmla="*/ 1 h 2"/>
                <a:gd name="T14" fmla="*/ 1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2 h 2"/>
                <a:gd name="T28" fmla="*/ 1 w 4"/>
                <a:gd name="T29" fmla="*/ 1 h 2"/>
                <a:gd name="T30" fmla="*/ 1 w 4"/>
                <a:gd name="T31" fmla="*/ 1 h 2"/>
                <a:gd name="T32" fmla="*/ 2 w 4"/>
                <a:gd name="T33" fmla="*/ 2 h 2"/>
                <a:gd name="T34" fmla="*/ 2 w 4"/>
                <a:gd name="T35" fmla="*/ 1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3 w 4"/>
                <a:gd name="T57" fmla="*/ 0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2 h 2"/>
                <a:gd name="T64" fmla="*/ 3 w 4"/>
                <a:gd name="T65" fmla="*/ 1 h 2"/>
                <a:gd name="T66" fmla="*/ 3 w 4"/>
                <a:gd name="T67" fmla="*/ 0 h 2"/>
                <a:gd name="T68" fmla="*/ 3 w 4"/>
                <a:gd name="T69" fmla="*/ 2 h 2"/>
                <a:gd name="T70" fmla="*/ 3 w 4"/>
                <a:gd name="T71" fmla="*/ 2 h 2"/>
                <a:gd name="T72" fmla="*/ 3 w 4"/>
                <a:gd name="T73" fmla="*/ 1 h 2"/>
                <a:gd name="T74" fmla="*/ 3 w 4"/>
                <a:gd name="T75" fmla="*/ 0 h 2"/>
                <a:gd name="T76" fmla="*/ 4 w 4"/>
                <a:gd name="T77" fmla="*/ 1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0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34" name="Freeform 3222"/>
            <p:cNvSpPr>
              <a:spLocks/>
            </p:cNvSpPr>
            <p:nvPr/>
          </p:nvSpPr>
          <p:spPr bwMode="auto">
            <a:xfrm>
              <a:off x="6495149" y="5439498"/>
              <a:ext cx="9256" cy="2057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0 h 2"/>
                <a:gd name="T24" fmla="*/ 2 w 5"/>
                <a:gd name="T25" fmla="*/ 0 h 2"/>
                <a:gd name="T26" fmla="*/ 2 w 5"/>
                <a:gd name="T27" fmla="*/ 0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0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0 h 2"/>
                <a:gd name="T40" fmla="*/ 3 w 5"/>
                <a:gd name="T41" fmla="*/ 0 h 2"/>
                <a:gd name="T42" fmla="*/ 3 w 5"/>
                <a:gd name="T43" fmla="*/ 0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2 h 2"/>
                <a:gd name="T50" fmla="*/ 3 w 5"/>
                <a:gd name="T51" fmla="*/ 2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0 h 2"/>
                <a:gd name="T60" fmla="*/ 3 w 5"/>
                <a:gd name="T61" fmla="*/ 1 h 2"/>
                <a:gd name="T62" fmla="*/ 3 w 5"/>
                <a:gd name="T63" fmla="*/ 1 h 2"/>
                <a:gd name="T64" fmla="*/ 4 w 5"/>
                <a:gd name="T65" fmla="*/ 2 h 2"/>
                <a:gd name="T66" fmla="*/ 4 w 5"/>
                <a:gd name="T67" fmla="*/ 2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35" name="Freeform 3223"/>
            <p:cNvSpPr>
              <a:spLocks/>
            </p:cNvSpPr>
            <p:nvPr/>
          </p:nvSpPr>
          <p:spPr bwMode="auto">
            <a:xfrm>
              <a:off x="6504404" y="5439498"/>
              <a:ext cx="7405" cy="2057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1 w 5"/>
                <a:gd name="T5" fmla="*/ 1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0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2 h 2"/>
                <a:gd name="T42" fmla="*/ 2 w 5"/>
                <a:gd name="T43" fmla="*/ 1 h 2"/>
                <a:gd name="T44" fmla="*/ 3 w 5"/>
                <a:gd name="T45" fmla="*/ 1 h 2"/>
                <a:gd name="T46" fmla="*/ 3 w 5"/>
                <a:gd name="T47" fmla="*/ 0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2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2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2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36" name="Freeform 3224"/>
            <p:cNvSpPr>
              <a:spLocks/>
            </p:cNvSpPr>
            <p:nvPr/>
          </p:nvSpPr>
          <p:spPr bwMode="auto">
            <a:xfrm>
              <a:off x="6511809" y="5439498"/>
              <a:ext cx="7405" cy="2057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2 h 2"/>
                <a:gd name="T26" fmla="*/ 1 w 5"/>
                <a:gd name="T27" fmla="*/ 2 h 2"/>
                <a:gd name="T28" fmla="*/ 1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1 h 2"/>
                <a:gd name="T72" fmla="*/ 4 w 5"/>
                <a:gd name="T73" fmla="*/ 0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2 h 2"/>
                <a:gd name="T88" fmla="*/ 4 w 5"/>
                <a:gd name="T89" fmla="*/ 2 h 2"/>
                <a:gd name="T90" fmla="*/ 5 w 5"/>
                <a:gd name="T91" fmla="*/ 2 h 2"/>
                <a:gd name="T92" fmla="*/ 5 w 5"/>
                <a:gd name="T93" fmla="*/ 2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37" name="Freeform 3225"/>
            <p:cNvSpPr>
              <a:spLocks/>
            </p:cNvSpPr>
            <p:nvPr/>
          </p:nvSpPr>
          <p:spPr bwMode="auto">
            <a:xfrm>
              <a:off x="6519215" y="5441555"/>
              <a:ext cx="7405" cy="205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0 h 2"/>
                <a:gd name="T12" fmla="*/ 0 w 4"/>
                <a:gd name="T13" fmla="*/ 0 h 2"/>
                <a:gd name="T14" fmla="*/ 1 w 4"/>
                <a:gd name="T15" fmla="*/ 1 h 2"/>
                <a:gd name="T16" fmla="*/ 1 w 4"/>
                <a:gd name="T17" fmla="*/ 0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0 h 2"/>
                <a:gd name="T26" fmla="*/ 1 w 4"/>
                <a:gd name="T27" fmla="*/ 0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0 h 2"/>
                <a:gd name="T34" fmla="*/ 1 w 4"/>
                <a:gd name="T35" fmla="*/ 1 h 2"/>
                <a:gd name="T36" fmla="*/ 1 w 4"/>
                <a:gd name="T37" fmla="*/ 1 h 2"/>
                <a:gd name="T38" fmla="*/ 2 w 4"/>
                <a:gd name="T39" fmla="*/ 0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0 h 2"/>
                <a:gd name="T56" fmla="*/ 3 w 4"/>
                <a:gd name="T57" fmla="*/ 0 h 2"/>
                <a:gd name="T58" fmla="*/ 3 w 4"/>
                <a:gd name="T59" fmla="*/ 0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2 h 2"/>
                <a:gd name="T66" fmla="*/ 3 w 4"/>
                <a:gd name="T67" fmla="*/ 2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0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38" name="Freeform 3226"/>
            <p:cNvSpPr>
              <a:spLocks/>
            </p:cNvSpPr>
            <p:nvPr/>
          </p:nvSpPr>
          <p:spPr bwMode="auto">
            <a:xfrm>
              <a:off x="6526620" y="5441555"/>
              <a:ext cx="7405" cy="0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1 w 5"/>
                <a:gd name="T5" fmla="*/ 1 h 1"/>
                <a:gd name="T6" fmla="*/ 1 w 5"/>
                <a:gd name="T7" fmla="*/ 1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1 h 1"/>
                <a:gd name="T22" fmla="*/ 2 w 5"/>
                <a:gd name="T23" fmla="*/ 0 h 1"/>
                <a:gd name="T24" fmla="*/ 2 w 5"/>
                <a:gd name="T25" fmla="*/ 1 h 1"/>
                <a:gd name="T26" fmla="*/ 2 w 5"/>
                <a:gd name="T27" fmla="*/ 1 h 1"/>
                <a:gd name="T28" fmla="*/ 2 w 5"/>
                <a:gd name="T29" fmla="*/ 1 h 1"/>
                <a:gd name="T30" fmla="*/ 2 w 5"/>
                <a:gd name="T31" fmla="*/ 1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0 h 1"/>
                <a:gd name="T42" fmla="*/ 3 w 5"/>
                <a:gd name="T43" fmla="*/ 1 h 1"/>
                <a:gd name="T44" fmla="*/ 3 w 5"/>
                <a:gd name="T45" fmla="*/ 1 h 1"/>
                <a:gd name="T46" fmla="*/ 3 w 5"/>
                <a:gd name="T47" fmla="*/ 1 h 1"/>
                <a:gd name="T48" fmla="*/ 3 w 5"/>
                <a:gd name="T49" fmla="*/ 1 h 1"/>
                <a:gd name="T50" fmla="*/ 3 w 5"/>
                <a:gd name="T51" fmla="*/ 1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1 h 1"/>
                <a:gd name="T58" fmla="*/ 3 w 5"/>
                <a:gd name="T59" fmla="*/ 1 h 1"/>
                <a:gd name="T60" fmla="*/ 4 w 5"/>
                <a:gd name="T61" fmla="*/ 0 h 1"/>
                <a:gd name="T62" fmla="*/ 4 w 5"/>
                <a:gd name="T63" fmla="*/ 0 h 1"/>
                <a:gd name="T64" fmla="*/ 4 w 5"/>
                <a:gd name="T65" fmla="*/ 1 h 1"/>
                <a:gd name="T66" fmla="*/ 4 w 5"/>
                <a:gd name="T67" fmla="*/ 0 h 1"/>
                <a:gd name="T68" fmla="*/ 4 w 5"/>
                <a:gd name="T69" fmla="*/ 0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1 h 1"/>
                <a:gd name="T84" fmla="*/ 5 w 5"/>
                <a:gd name="T85" fmla="*/ 0 h 1"/>
                <a:gd name="T86" fmla="*/ 5 w 5"/>
                <a:gd name="T87" fmla="*/ 0 h 1"/>
                <a:gd name="T88" fmla="*/ 5 w 5"/>
                <a:gd name="T89" fmla="*/ 0 h 1"/>
                <a:gd name="T90" fmla="*/ 5 w 5"/>
                <a:gd name="T91" fmla="*/ 0 h 1"/>
                <a:gd name="T92" fmla="*/ 5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39" name="Freeform 3227"/>
            <p:cNvSpPr>
              <a:spLocks/>
            </p:cNvSpPr>
            <p:nvPr/>
          </p:nvSpPr>
          <p:spPr bwMode="auto">
            <a:xfrm>
              <a:off x="6534025" y="5439498"/>
              <a:ext cx="7405" cy="2057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2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2 h 2"/>
                <a:gd name="T20" fmla="*/ 1 w 5"/>
                <a:gd name="T21" fmla="*/ 1 h 2"/>
                <a:gd name="T22" fmla="*/ 1 w 5"/>
                <a:gd name="T23" fmla="*/ 1 h 2"/>
                <a:gd name="T24" fmla="*/ 2 w 5"/>
                <a:gd name="T25" fmla="*/ 2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2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2 h 2"/>
                <a:gd name="T66" fmla="*/ 4 w 5"/>
                <a:gd name="T67" fmla="*/ 2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5 w 5"/>
                <a:gd name="T85" fmla="*/ 1 h 2"/>
                <a:gd name="T86" fmla="*/ 5 w 5"/>
                <a:gd name="T87" fmla="*/ 0 h 2"/>
                <a:gd name="T88" fmla="*/ 5 w 5"/>
                <a:gd name="T89" fmla="*/ 0 h 2"/>
                <a:gd name="T90" fmla="*/ 5 w 5"/>
                <a:gd name="T91" fmla="*/ 1 h 2"/>
                <a:gd name="T92" fmla="*/ 5 w 5"/>
                <a:gd name="T93" fmla="*/ 0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40" name="Freeform 3228"/>
            <p:cNvSpPr>
              <a:spLocks/>
            </p:cNvSpPr>
            <p:nvPr/>
          </p:nvSpPr>
          <p:spPr bwMode="auto">
            <a:xfrm>
              <a:off x="6541430" y="5439498"/>
              <a:ext cx="9257" cy="2057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0 h 2"/>
                <a:gd name="T18" fmla="*/ 1 w 5"/>
                <a:gd name="T19" fmla="*/ 0 h 2"/>
                <a:gd name="T20" fmla="*/ 1 w 5"/>
                <a:gd name="T21" fmla="*/ 2 h 2"/>
                <a:gd name="T22" fmla="*/ 1 w 5"/>
                <a:gd name="T23" fmla="*/ 2 h 2"/>
                <a:gd name="T24" fmla="*/ 1 w 5"/>
                <a:gd name="T25" fmla="*/ 2 h 2"/>
                <a:gd name="T26" fmla="*/ 1 w 5"/>
                <a:gd name="T27" fmla="*/ 2 h 2"/>
                <a:gd name="T28" fmla="*/ 1 w 5"/>
                <a:gd name="T29" fmla="*/ 1 h 2"/>
                <a:gd name="T30" fmla="*/ 1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2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2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2 h 2"/>
                <a:gd name="T86" fmla="*/ 4 w 5"/>
                <a:gd name="T87" fmla="*/ 2 h 2"/>
                <a:gd name="T88" fmla="*/ 4 w 5"/>
                <a:gd name="T89" fmla="*/ 2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41" name="Freeform 3229"/>
            <p:cNvSpPr>
              <a:spLocks/>
            </p:cNvSpPr>
            <p:nvPr/>
          </p:nvSpPr>
          <p:spPr bwMode="auto">
            <a:xfrm>
              <a:off x="6550687" y="5439498"/>
              <a:ext cx="5553" cy="4116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2 h 3"/>
                <a:gd name="T10" fmla="*/ 0 w 4"/>
                <a:gd name="T11" fmla="*/ 2 h 3"/>
                <a:gd name="T12" fmla="*/ 1 w 4"/>
                <a:gd name="T13" fmla="*/ 0 h 3"/>
                <a:gd name="T14" fmla="*/ 1 w 4"/>
                <a:gd name="T15" fmla="*/ 0 h 3"/>
                <a:gd name="T16" fmla="*/ 1 w 4"/>
                <a:gd name="T17" fmla="*/ 1 h 3"/>
                <a:gd name="T18" fmla="*/ 1 w 4"/>
                <a:gd name="T19" fmla="*/ 1 h 3"/>
                <a:gd name="T20" fmla="*/ 1 w 4"/>
                <a:gd name="T21" fmla="*/ 2 h 3"/>
                <a:gd name="T22" fmla="*/ 1 w 4"/>
                <a:gd name="T23" fmla="*/ 1 h 3"/>
                <a:gd name="T24" fmla="*/ 1 w 4"/>
                <a:gd name="T25" fmla="*/ 2 h 3"/>
                <a:gd name="T26" fmla="*/ 1 w 4"/>
                <a:gd name="T27" fmla="*/ 1 h 3"/>
                <a:gd name="T28" fmla="*/ 1 w 4"/>
                <a:gd name="T29" fmla="*/ 1 h 3"/>
                <a:gd name="T30" fmla="*/ 1 w 4"/>
                <a:gd name="T31" fmla="*/ 2 h 3"/>
                <a:gd name="T32" fmla="*/ 1 w 4"/>
                <a:gd name="T33" fmla="*/ 2 h 3"/>
                <a:gd name="T34" fmla="*/ 1 w 4"/>
                <a:gd name="T35" fmla="*/ 1 h 3"/>
                <a:gd name="T36" fmla="*/ 2 w 4"/>
                <a:gd name="T37" fmla="*/ 1 h 3"/>
                <a:gd name="T38" fmla="*/ 2 w 4"/>
                <a:gd name="T39" fmla="*/ 1 h 3"/>
                <a:gd name="T40" fmla="*/ 2 w 4"/>
                <a:gd name="T41" fmla="*/ 2 h 3"/>
                <a:gd name="T42" fmla="*/ 2 w 4"/>
                <a:gd name="T43" fmla="*/ 2 h 3"/>
                <a:gd name="T44" fmla="*/ 2 w 4"/>
                <a:gd name="T45" fmla="*/ 2 h 3"/>
                <a:gd name="T46" fmla="*/ 2 w 4"/>
                <a:gd name="T47" fmla="*/ 1 h 3"/>
                <a:gd name="T48" fmla="*/ 2 w 4"/>
                <a:gd name="T49" fmla="*/ 1 h 3"/>
                <a:gd name="T50" fmla="*/ 2 w 4"/>
                <a:gd name="T51" fmla="*/ 1 h 3"/>
                <a:gd name="T52" fmla="*/ 2 w 4"/>
                <a:gd name="T53" fmla="*/ 1 h 3"/>
                <a:gd name="T54" fmla="*/ 2 w 4"/>
                <a:gd name="T55" fmla="*/ 2 h 3"/>
                <a:gd name="T56" fmla="*/ 2 w 4"/>
                <a:gd name="T57" fmla="*/ 1 h 3"/>
                <a:gd name="T58" fmla="*/ 3 w 4"/>
                <a:gd name="T59" fmla="*/ 2 h 3"/>
                <a:gd name="T60" fmla="*/ 3 w 4"/>
                <a:gd name="T61" fmla="*/ 1 h 3"/>
                <a:gd name="T62" fmla="*/ 3 w 4"/>
                <a:gd name="T63" fmla="*/ 1 h 3"/>
                <a:gd name="T64" fmla="*/ 3 w 4"/>
                <a:gd name="T65" fmla="*/ 1 h 3"/>
                <a:gd name="T66" fmla="*/ 3 w 4"/>
                <a:gd name="T67" fmla="*/ 1 h 3"/>
                <a:gd name="T68" fmla="*/ 3 w 4"/>
                <a:gd name="T69" fmla="*/ 1 h 3"/>
                <a:gd name="T70" fmla="*/ 3 w 4"/>
                <a:gd name="T71" fmla="*/ 1 h 3"/>
                <a:gd name="T72" fmla="*/ 3 w 4"/>
                <a:gd name="T73" fmla="*/ 1 h 3"/>
                <a:gd name="T74" fmla="*/ 4 w 4"/>
                <a:gd name="T75" fmla="*/ 1 h 3"/>
                <a:gd name="T76" fmla="*/ 4 w 4"/>
                <a:gd name="T77" fmla="*/ 1 h 3"/>
                <a:gd name="T78" fmla="*/ 4 w 4"/>
                <a:gd name="T79" fmla="*/ 1 h 3"/>
                <a:gd name="T80" fmla="*/ 4 w 4"/>
                <a:gd name="T81" fmla="*/ 1 h 3"/>
                <a:gd name="T82" fmla="*/ 4 w 4"/>
                <a:gd name="T83" fmla="*/ 2 h 3"/>
                <a:gd name="T84" fmla="*/ 4 w 4"/>
                <a:gd name="T85" fmla="*/ 1 h 3"/>
                <a:gd name="T86" fmla="*/ 4 w 4"/>
                <a:gd name="T87" fmla="*/ 1 h 3"/>
                <a:gd name="T88" fmla="*/ 4 w 4"/>
                <a:gd name="T89" fmla="*/ 2 h 3"/>
                <a:gd name="T90" fmla="*/ 4 w 4"/>
                <a:gd name="T91" fmla="*/ 2 h 3"/>
                <a:gd name="T92" fmla="*/ 4 w 4"/>
                <a:gd name="T93" fmla="*/ 1 h 3"/>
                <a:gd name="T94" fmla="*/ 4 w 4"/>
                <a:gd name="T95" fmla="*/ 1 h 3"/>
                <a:gd name="T96" fmla="*/ 4 w 4"/>
                <a:gd name="T9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42" name="Freeform 3230"/>
            <p:cNvSpPr>
              <a:spLocks/>
            </p:cNvSpPr>
            <p:nvPr/>
          </p:nvSpPr>
          <p:spPr bwMode="auto">
            <a:xfrm>
              <a:off x="6556240" y="5439498"/>
              <a:ext cx="7405" cy="2057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1 w 5"/>
                <a:gd name="T7" fmla="*/ 2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0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0 h 2"/>
                <a:gd name="T36" fmla="*/ 2 w 5"/>
                <a:gd name="T37" fmla="*/ 1 h 2"/>
                <a:gd name="T38" fmla="*/ 2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2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4 w 5"/>
                <a:gd name="T63" fmla="*/ 1 h 2"/>
                <a:gd name="T64" fmla="*/ 4 w 5"/>
                <a:gd name="T65" fmla="*/ 0 h 2"/>
                <a:gd name="T66" fmla="*/ 4 w 5"/>
                <a:gd name="T67" fmla="*/ 0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5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43" name="Freeform 3231"/>
            <p:cNvSpPr>
              <a:spLocks/>
            </p:cNvSpPr>
            <p:nvPr/>
          </p:nvSpPr>
          <p:spPr bwMode="auto">
            <a:xfrm>
              <a:off x="6563645" y="5439498"/>
              <a:ext cx="9257" cy="2057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2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1 h 2"/>
                <a:gd name="T44" fmla="*/ 2 w 5"/>
                <a:gd name="T45" fmla="*/ 1 h 2"/>
                <a:gd name="T46" fmla="*/ 3 w 5"/>
                <a:gd name="T47" fmla="*/ 2 h 2"/>
                <a:gd name="T48" fmla="*/ 3 w 5"/>
                <a:gd name="T49" fmla="*/ 2 h 2"/>
                <a:gd name="T50" fmla="*/ 3 w 5"/>
                <a:gd name="T51" fmla="*/ 1 h 2"/>
                <a:gd name="T52" fmla="*/ 3 w 5"/>
                <a:gd name="T53" fmla="*/ 2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2 h 2"/>
                <a:gd name="T66" fmla="*/ 3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44" name="Freeform 3232"/>
            <p:cNvSpPr>
              <a:spLocks/>
            </p:cNvSpPr>
            <p:nvPr/>
          </p:nvSpPr>
          <p:spPr bwMode="auto">
            <a:xfrm>
              <a:off x="6572902" y="5439498"/>
              <a:ext cx="7405" cy="2057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2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2 h 2"/>
                <a:gd name="T26" fmla="*/ 1 w 5"/>
                <a:gd name="T27" fmla="*/ 2 h 2"/>
                <a:gd name="T28" fmla="*/ 1 w 5"/>
                <a:gd name="T29" fmla="*/ 2 h 2"/>
                <a:gd name="T30" fmla="*/ 1 w 5"/>
                <a:gd name="T31" fmla="*/ 2 h 2"/>
                <a:gd name="T32" fmla="*/ 1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2 h 2"/>
                <a:gd name="T50" fmla="*/ 2 w 5"/>
                <a:gd name="T51" fmla="*/ 2 h 2"/>
                <a:gd name="T52" fmla="*/ 2 w 5"/>
                <a:gd name="T53" fmla="*/ 1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2 h 2"/>
                <a:gd name="T66" fmla="*/ 3 w 5"/>
                <a:gd name="T67" fmla="*/ 2 h 2"/>
                <a:gd name="T68" fmla="*/ 3 w 5"/>
                <a:gd name="T69" fmla="*/ 2 h 2"/>
                <a:gd name="T70" fmla="*/ 4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1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1 h 2"/>
                <a:gd name="T86" fmla="*/ 4 w 5"/>
                <a:gd name="T87" fmla="*/ 2 h 2"/>
                <a:gd name="T88" fmla="*/ 4 w 5"/>
                <a:gd name="T89" fmla="*/ 2 h 2"/>
                <a:gd name="T90" fmla="*/ 5 w 5"/>
                <a:gd name="T91" fmla="*/ 1 h 2"/>
                <a:gd name="T92" fmla="*/ 5 w 5"/>
                <a:gd name="T93" fmla="*/ 2 h 2"/>
                <a:gd name="T94" fmla="*/ 5 w 5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45" name="Freeform 3233"/>
            <p:cNvSpPr>
              <a:spLocks/>
            </p:cNvSpPr>
            <p:nvPr/>
          </p:nvSpPr>
          <p:spPr bwMode="auto">
            <a:xfrm>
              <a:off x="6580307" y="5439498"/>
              <a:ext cx="5553" cy="2057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1 w 4"/>
                <a:gd name="T15" fmla="*/ 0 h 2"/>
                <a:gd name="T16" fmla="*/ 1 w 4"/>
                <a:gd name="T17" fmla="*/ 0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2 h 2"/>
                <a:gd name="T24" fmla="*/ 1 w 4"/>
                <a:gd name="T25" fmla="*/ 2 h 2"/>
                <a:gd name="T26" fmla="*/ 1 w 4"/>
                <a:gd name="T27" fmla="*/ 2 h 2"/>
                <a:gd name="T28" fmla="*/ 1 w 4"/>
                <a:gd name="T29" fmla="*/ 0 h 2"/>
                <a:gd name="T30" fmla="*/ 1 w 4"/>
                <a:gd name="T31" fmla="*/ 0 h 2"/>
                <a:gd name="T32" fmla="*/ 1 w 4"/>
                <a:gd name="T33" fmla="*/ 1 h 2"/>
                <a:gd name="T34" fmla="*/ 1 w 4"/>
                <a:gd name="T35" fmla="*/ 1 h 2"/>
                <a:gd name="T36" fmla="*/ 2 w 4"/>
                <a:gd name="T37" fmla="*/ 0 h 2"/>
                <a:gd name="T38" fmla="*/ 2 w 4"/>
                <a:gd name="T39" fmla="*/ 0 h 2"/>
                <a:gd name="T40" fmla="*/ 2 w 4"/>
                <a:gd name="T41" fmla="*/ 0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0 h 2"/>
                <a:gd name="T52" fmla="*/ 2 w 4"/>
                <a:gd name="T53" fmla="*/ 0 h 2"/>
                <a:gd name="T54" fmla="*/ 2 w 4"/>
                <a:gd name="T55" fmla="*/ 1 h 2"/>
                <a:gd name="T56" fmla="*/ 3 w 4"/>
                <a:gd name="T57" fmla="*/ 0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0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0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4 w 4"/>
                <a:gd name="T79" fmla="*/ 0 h 2"/>
                <a:gd name="T80" fmla="*/ 4 w 4"/>
                <a:gd name="T81" fmla="*/ 2 h 2"/>
                <a:gd name="T82" fmla="*/ 4 w 4"/>
                <a:gd name="T83" fmla="*/ 2 h 2"/>
                <a:gd name="T84" fmla="*/ 4 w 4"/>
                <a:gd name="T85" fmla="*/ 0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46" name="Freeform 3234"/>
            <p:cNvSpPr>
              <a:spLocks/>
            </p:cNvSpPr>
            <p:nvPr/>
          </p:nvSpPr>
          <p:spPr bwMode="auto">
            <a:xfrm>
              <a:off x="6585860" y="5439498"/>
              <a:ext cx="9257" cy="2057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0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0 h 2"/>
                <a:gd name="T30" fmla="*/ 2 w 5"/>
                <a:gd name="T31" fmla="*/ 0 h 2"/>
                <a:gd name="T32" fmla="*/ 2 w 5"/>
                <a:gd name="T33" fmla="*/ 0 h 2"/>
                <a:gd name="T34" fmla="*/ 2 w 5"/>
                <a:gd name="T35" fmla="*/ 0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0 h 2"/>
                <a:gd name="T54" fmla="*/ 3 w 5"/>
                <a:gd name="T55" fmla="*/ 0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2 h 2"/>
                <a:gd name="T66" fmla="*/ 3 w 5"/>
                <a:gd name="T67" fmla="*/ 2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47" name="Freeform 3235"/>
            <p:cNvSpPr>
              <a:spLocks/>
            </p:cNvSpPr>
            <p:nvPr/>
          </p:nvSpPr>
          <p:spPr bwMode="auto">
            <a:xfrm>
              <a:off x="6595117" y="5439498"/>
              <a:ext cx="7405" cy="2057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2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2 h 2"/>
                <a:gd name="T50" fmla="*/ 2 w 5"/>
                <a:gd name="T51" fmla="*/ 2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2 h 2"/>
                <a:gd name="T60" fmla="*/ 3 w 5"/>
                <a:gd name="T61" fmla="*/ 1 h 2"/>
                <a:gd name="T62" fmla="*/ 3 w 5"/>
                <a:gd name="T63" fmla="*/ 2 h 2"/>
                <a:gd name="T64" fmla="*/ 3 w 5"/>
                <a:gd name="T65" fmla="*/ 2 h 2"/>
                <a:gd name="T66" fmla="*/ 3 w 5"/>
                <a:gd name="T67" fmla="*/ 2 h 2"/>
                <a:gd name="T68" fmla="*/ 3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0 h 2"/>
                <a:gd name="T84" fmla="*/ 4 w 5"/>
                <a:gd name="T85" fmla="*/ 0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2 h 2"/>
                <a:gd name="T92" fmla="*/ 4 w 5"/>
                <a:gd name="T93" fmla="*/ 2 h 2"/>
                <a:gd name="T94" fmla="*/ 5 w 5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48" name="Freeform 3236"/>
            <p:cNvSpPr>
              <a:spLocks/>
            </p:cNvSpPr>
            <p:nvPr/>
          </p:nvSpPr>
          <p:spPr bwMode="auto">
            <a:xfrm>
              <a:off x="6602523" y="5439498"/>
              <a:ext cx="5553" cy="2057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0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2 h 2"/>
                <a:gd name="T30" fmla="*/ 1 w 4"/>
                <a:gd name="T31" fmla="*/ 2 h 2"/>
                <a:gd name="T32" fmla="*/ 1 w 4"/>
                <a:gd name="T33" fmla="*/ 1 h 2"/>
                <a:gd name="T34" fmla="*/ 1 w 4"/>
                <a:gd name="T35" fmla="*/ 1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0 h 2"/>
                <a:gd name="T42" fmla="*/ 2 w 4"/>
                <a:gd name="T43" fmla="*/ 0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2 h 2"/>
                <a:gd name="T64" fmla="*/ 3 w 4"/>
                <a:gd name="T65" fmla="*/ 2 h 2"/>
                <a:gd name="T66" fmla="*/ 3 w 4"/>
                <a:gd name="T67" fmla="*/ 2 h 2"/>
                <a:gd name="T68" fmla="*/ 3 w 4"/>
                <a:gd name="T69" fmla="*/ 0 h 2"/>
                <a:gd name="T70" fmla="*/ 3 w 4"/>
                <a:gd name="T71" fmla="*/ 0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3 w 4"/>
                <a:gd name="T79" fmla="*/ 1 h 2"/>
                <a:gd name="T80" fmla="*/ 3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0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0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49" name="Freeform 3237"/>
            <p:cNvSpPr>
              <a:spLocks/>
            </p:cNvSpPr>
            <p:nvPr/>
          </p:nvSpPr>
          <p:spPr bwMode="auto">
            <a:xfrm>
              <a:off x="6608076" y="5441555"/>
              <a:ext cx="9257" cy="0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0 h 1"/>
                <a:gd name="T6" fmla="*/ 1 w 5"/>
                <a:gd name="T7" fmla="*/ 0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0 h 1"/>
                <a:gd name="T26" fmla="*/ 2 w 5"/>
                <a:gd name="T27" fmla="*/ 0 h 1"/>
                <a:gd name="T28" fmla="*/ 2 w 5"/>
                <a:gd name="T29" fmla="*/ 0 h 1"/>
                <a:gd name="T30" fmla="*/ 2 w 5"/>
                <a:gd name="T31" fmla="*/ 1 h 1"/>
                <a:gd name="T32" fmla="*/ 2 w 5"/>
                <a:gd name="T33" fmla="*/ 1 h 1"/>
                <a:gd name="T34" fmla="*/ 2 w 5"/>
                <a:gd name="T35" fmla="*/ 0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0 h 1"/>
                <a:gd name="T46" fmla="*/ 2 w 5"/>
                <a:gd name="T47" fmla="*/ 0 h 1"/>
                <a:gd name="T48" fmla="*/ 3 w 5"/>
                <a:gd name="T49" fmla="*/ 1 h 1"/>
                <a:gd name="T50" fmla="*/ 3 w 5"/>
                <a:gd name="T51" fmla="*/ 1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1 h 1"/>
                <a:gd name="T66" fmla="*/ 4 w 5"/>
                <a:gd name="T67" fmla="*/ 1 h 1"/>
                <a:gd name="T68" fmla="*/ 4 w 5"/>
                <a:gd name="T69" fmla="*/ 1 h 1"/>
                <a:gd name="T70" fmla="*/ 4 w 5"/>
                <a:gd name="T71" fmla="*/ 1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0 h 1"/>
                <a:gd name="T86" fmla="*/ 4 w 5"/>
                <a:gd name="T87" fmla="*/ 0 h 1"/>
                <a:gd name="T88" fmla="*/ 5 w 5"/>
                <a:gd name="T89" fmla="*/ 1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50" name="Freeform 3238"/>
            <p:cNvSpPr>
              <a:spLocks/>
            </p:cNvSpPr>
            <p:nvPr/>
          </p:nvSpPr>
          <p:spPr bwMode="auto">
            <a:xfrm>
              <a:off x="6617333" y="5441555"/>
              <a:ext cx="5553" cy="205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0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0 h 2"/>
                <a:gd name="T16" fmla="*/ 1 w 4"/>
                <a:gd name="T17" fmla="*/ 0 h 2"/>
                <a:gd name="T18" fmla="*/ 1 w 4"/>
                <a:gd name="T19" fmla="*/ 0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2 w 4"/>
                <a:gd name="T35" fmla="*/ 0 h 2"/>
                <a:gd name="T36" fmla="*/ 2 w 4"/>
                <a:gd name="T37" fmla="*/ 0 h 2"/>
                <a:gd name="T38" fmla="*/ 2 w 4"/>
                <a:gd name="T39" fmla="*/ 1 h 2"/>
                <a:gd name="T40" fmla="*/ 2 w 4"/>
                <a:gd name="T41" fmla="*/ 0 h 2"/>
                <a:gd name="T42" fmla="*/ 2 w 4"/>
                <a:gd name="T43" fmla="*/ 0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0 h 2"/>
                <a:gd name="T52" fmla="*/ 2 w 4"/>
                <a:gd name="T53" fmla="*/ 0 h 2"/>
                <a:gd name="T54" fmla="*/ 2 w 4"/>
                <a:gd name="T55" fmla="*/ 0 h 2"/>
                <a:gd name="T56" fmla="*/ 3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0 h 2"/>
                <a:gd name="T64" fmla="*/ 3 w 4"/>
                <a:gd name="T65" fmla="*/ 0 h 2"/>
                <a:gd name="T66" fmla="*/ 3 w 4"/>
                <a:gd name="T67" fmla="*/ 1 h 2"/>
                <a:gd name="T68" fmla="*/ 3 w 4"/>
                <a:gd name="T69" fmla="*/ 0 h 2"/>
                <a:gd name="T70" fmla="*/ 3 w 4"/>
                <a:gd name="T71" fmla="*/ 0 h 2"/>
                <a:gd name="T72" fmla="*/ 3 w 4"/>
                <a:gd name="T73" fmla="*/ 0 h 2"/>
                <a:gd name="T74" fmla="*/ 3 w 4"/>
                <a:gd name="T75" fmla="*/ 0 h 2"/>
                <a:gd name="T76" fmla="*/ 3 w 4"/>
                <a:gd name="T77" fmla="*/ 0 h 2"/>
                <a:gd name="T78" fmla="*/ 3 w 4"/>
                <a:gd name="T79" fmla="*/ 0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0 h 2"/>
                <a:gd name="T86" fmla="*/ 4 w 4"/>
                <a:gd name="T87" fmla="*/ 0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0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51" name="Freeform 3239"/>
            <p:cNvSpPr>
              <a:spLocks/>
            </p:cNvSpPr>
            <p:nvPr/>
          </p:nvSpPr>
          <p:spPr bwMode="auto">
            <a:xfrm>
              <a:off x="6622886" y="5441555"/>
              <a:ext cx="7405" cy="2058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2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0 h 2"/>
                <a:gd name="T32" fmla="*/ 2 w 5"/>
                <a:gd name="T33" fmla="*/ 0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0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4 w 5"/>
                <a:gd name="T61" fmla="*/ 1 h 2"/>
                <a:gd name="T62" fmla="*/ 4 w 5"/>
                <a:gd name="T63" fmla="*/ 1 h 2"/>
                <a:gd name="T64" fmla="*/ 4 w 5"/>
                <a:gd name="T65" fmla="*/ 0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2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5 w 5"/>
                <a:gd name="T85" fmla="*/ 1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2 h 2"/>
                <a:gd name="T92" fmla="*/ 5 w 5"/>
                <a:gd name="T93" fmla="*/ 2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52" name="Freeform 3240"/>
            <p:cNvSpPr>
              <a:spLocks/>
            </p:cNvSpPr>
            <p:nvPr/>
          </p:nvSpPr>
          <p:spPr bwMode="auto">
            <a:xfrm>
              <a:off x="6630291" y="5441555"/>
              <a:ext cx="9257" cy="205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1 h 1"/>
                <a:gd name="T8" fmla="*/ 1 w 5"/>
                <a:gd name="T9" fmla="*/ 0 h 1"/>
                <a:gd name="T10" fmla="*/ 1 w 5"/>
                <a:gd name="T11" fmla="*/ 0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2 w 5"/>
                <a:gd name="T23" fmla="*/ 0 h 1"/>
                <a:gd name="T24" fmla="*/ 2 w 5"/>
                <a:gd name="T25" fmla="*/ 0 h 1"/>
                <a:gd name="T26" fmla="*/ 2 w 5"/>
                <a:gd name="T27" fmla="*/ 0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0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0 h 1"/>
                <a:gd name="T46" fmla="*/ 3 w 5"/>
                <a:gd name="T47" fmla="*/ 1 h 1"/>
                <a:gd name="T48" fmla="*/ 3 w 5"/>
                <a:gd name="T49" fmla="*/ 1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1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0 h 1"/>
                <a:gd name="T64" fmla="*/ 4 w 5"/>
                <a:gd name="T65" fmla="*/ 1 h 1"/>
                <a:gd name="T66" fmla="*/ 4 w 5"/>
                <a:gd name="T67" fmla="*/ 0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5 w 5"/>
                <a:gd name="T85" fmla="*/ 0 h 1"/>
                <a:gd name="T86" fmla="*/ 5 w 5"/>
                <a:gd name="T87" fmla="*/ 0 h 1"/>
                <a:gd name="T88" fmla="*/ 5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53" name="Freeform 3241"/>
            <p:cNvSpPr>
              <a:spLocks/>
            </p:cNvSpPr>
            <p:nvPr/>
          </p:nvSpPr>
          <p:spPr bwMode="auto">
            <a:xfrm>
              <a:off x="6639548" y="5439498"/>
              <a:ext cx="7405" cy="2057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2 h 2"/>
                <a:gd name="T10" fmla="*/ 1 w 5"/>
                <a:gd name="T11" fmla="*/ 2 h 2"/>
                <a:gd name="T12" fmla="*/ 1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2 h 2"/>
                <a:gd name="T24" fmla="*/ 1 w 5"/>
                <a:gd name="T25" fmla="*/ 2 h 2"/>
                <a:gd name="T26" fmla="*/ 1 w 5"/>
                <a:gd name="T27" fmla="*/ 2 h 2"/>
                <a:gd name="T28" fmla="*/ 2 w 5"/>
                <a:gd name="T29" fmla="*/ 2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2 h 2"/>
                <a:gd name="T46" fmla="*/ 3 w 5"/>
                <a:gd name="T47" fmla="*/ 2 h 2"/>
                <a:gd name="T48" fmla="*/ 3 w 5"/>
                <a:gd name="T49" fmla="*/ 1 h 2"/>
                <a:gd name="T50" fmla="*/ 3 w 5"/>
                <a:gd name="T51" fmla="*/ 2 h 2"/>
                <a:gd name="T52" fmla="*/ 3 w 5"/>
                <a:gd name="T53" fmla="*/ 2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2 h 2"/>
                <a:gd name="T66" fmla="*/ 3 w 5"/>
                <a:gd name="T67" fmla="*/ 2 h 2"/>
                <a:gd name="T68" fmla="*/ 3 w 5"/>
                <a:gd name="T69" fmla="*/ 2 h 2"/>
                <a:gd name="T70" fmla="*/ 4 w 5"/>
                <a:gd name="T71" fmla="*/ 0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2 h 2"/>
                <a:gd name="T84" fmla="*/ 5 w 5"/>
                <a:gd name="T85" fmla="*/ 2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2 h 2"/>
                <a:gd name="T92" fmla="*/ 5 w 5"/>
                <a:gd name="T93" fmla="*/ 2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54" name="Freeform 3242"/>
            <p:cNvSpPr>
              <a:spLocks/>
            </p:cNvSpPr>
            <p:nvPr/>
          </p:nvSpPr>
          <p:spPr bwMode="auto">
            <a:xfrm>
              <a:off x="6646953" y="5441555"/>
              <a:ext cx="7405" cy="2058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0 h 2"/>
                <a:gd name="T18" fmla="*/ 1 w 5"/>
                <a:gd name="T19" fmla="*/ 0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2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2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0 h 2"/>
                <a:gd name="T70" fmla="*/ 4 w 5"/>
                <a:gd name="T71" fmla="*/ 0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55" name="Freeform 3243"/>
            <p:cNvSpPr>
              <a:spLocks/>
            </p:cNvSpPr>
            <p:nvPr/>
          </p:nvSpPr>
          <p:spPr bwMode="auto">
            <a:xfrm>
              <a:off x="6654358" y="5439498"/>
              <a:ext cx="7405" cy="2057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2 h 2"/>
                <a:gd name="T8" fmla="*/ 0 w 5"/>
                <a:gd name="T9" fmla="*/ 1 h 2"/>
                <a:gd name="T10" fmla="*/ 0 w 5"/>
                <a:gd name="T11" fmla="*/ 1 h 2"/>
                <a:gd name="T12" fmla="*/ 1 w 5"/>
                <a:gd name="T13" fmla="*/ 1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2 h 2"/>
                <a:gd name="T20" fmla="*/ 1 w 5"/>
                <a:gd name="T21" fmla="*/ 1 h 2"/>
                <a:gd name="T22" fmla="*/ 1 w 5"/>
                <a:gd name="T23" fmla="*/ 2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1 h 2"/>
                <a:gd name="T48" fmla="*/ 2 w 5"/>
                <a:gd name="T49" fmla="*/ 2 h 2"/>
                <a:gd name="T50" fmla="*/ 2 w 5"/>
                <a:gd name="T51" fmla="*/ 2 h 2"/>
                <a:gd name="T52" fmla="*/ 3 w 5"/>
                <a:gd name="T53" fmla="*/ 2 h 2"/>
                <a:gd name="T54" fmla="*/ 3 w 5"/>
                <a:gd name="T55" fmla="*/ 1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4 w 5"/>
                <a:gd name="T69" fmla="*/ 2 h 2"/>
                <a:gd name="T70" fmla="*/ 4 w 5"/>
                <a:gd name="T71" fmla="*/ 2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1 h 2"/>
                <a:gd name="T86" fmla="*/ 4 w 5"/>
                <a:gd name="T87" fmla="*/ 0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56" name="Freeform 3244"/>
            <p:cNvSpPr>
              <a:spLocks/>
            </p:cNvSpPr>
            <p:nvPr/>
          </p:nvSpPr>
          <p:spPr bwMode="auto">
            <a:xfrm>
              <a:off x="6661763" y="5439498"/>
              <a:ext cx="9256" cy="2057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1 w 5"/>
                <a:gd name="T13" fmla="*/ 2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2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1 h 2"/>
                <a:gd name="T32" fmla="*/ 2 w 5"/>
                <a:gd name="T33" fmla="*/ 2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1 h 2"/>
                <a:gd name="T48" fmla="*/ 2 w 5"/>
                <a:gd name="T49" fmla="*/ 2 h 2"/>
                <a:gd name="T50" fmla="*/ 2 w 5"/>
                <a:gd name="T51" fmla="*/ 2 h 2"/>
                <a:gd name="T52" fmla="*/ 2 w 5"/>
                <a:gd name="T53" fmla="*/ 1 h 2"/>
                <a:gd name="T54" fmla="*/ 3 w 5"/>
                <a:gd name="T55" fmla="*/ 2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2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2 h 2"/>
                <a:gd name="T86" fmla="*/ 4 w 5"/>
                <a:gd name="T87" fmla="*/ 2 h 2"/>
                <a:gd name="T88" fmla="*/ 4 w 5"/>
                <a:gd name="T89" fmla="*/ 2 h 2"/>
                <a:gd name="T90" fmla="*/ 4 w 5"/>
                <a:gd name="T91" fmla="*/ 1 h 2"/>
                <a:gd name="T92" fmla="*/ 5 w 5"/>
                <a:gd name="T93" fmla="*/ 1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57" name="Freeform 3245"/>
            <p:cNvSpPr>
              <a:spLocks/>
            </p:cNvSpPr>
            <p:nvPr/>
          </p:nvSpPr>
          <p:spPr bwMode="auto">
            <a:xfrm>
              <a:off x="6671019" y="5437440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0 w 5"/>
                <a:gd name="T13" fmla="*/ 1 h 2"/>
                <a:gd name="T14" fmla="*/ 0 w 5"/>
                <a:gd name="T15" fmla="*/ 2 h 2"/>
                <a:gd name="T16" fmla="*/ 0 w 5"/>
                <a:gd name="T17" fmla="*/ 2 h 2"/>
                <a:gd name="T18" fmla="*/ 1 w 5"/>
                <a:gd name="T19" fmla="*/ 2 h 2"/>
                <a:gd name="T20" fmla="*/ 1 w 5"/>
                <a:gd name="T21" fmla="*/ 2 h 2"/>
                <a:gd name="T22" fmla="*/ 1 w 5"/>
                <a:gd name="T23" fmla="*/ 2 h 2"/>
                <a:gd name="T24" fmla="*/ 1 w 5"/>
                <a:gd name="T25" fmla="*/ 2 h 2"/>
                <a:gd name="T26" fmla="*/ 1 w 5"/>
                <a:gd name="T27" fmla="*/ 2 h 2"/>
                <a:gd name="T28" fmla="*/ 1 w 5"/>
                <a:gd name="T29" fmla="*/ 0 h 2"/>
                <a:gd name="T30" fmla="*/ 1 w 5"/>
                <a:gd name="T31" fmla="*/ 1 h 2"/>
                <a:gd name="T32" fmla="*/ 1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0 h 2"/>
                <a:gd name="T48" fmla="*/ 2 w 5"/>
                <a:gd name="T49" fmla="*/ 1 h 2"/>
                <a:gd name="T50" fmla="*/ 2 w 5"/>
                <a:gd name="T51" fmla="*/ 1 h 2"/>
                <a:gd name="T52" fmla="*/ 2 w 5"/>
                <a:gd name="T53" fmla="*/ 2 h 2"/>
                <a:gd name="T54" fmla="*/ 2 w 5"/>
                <a:gd name="T55" fmla="*/ 2 h 2"/>
                <a:gd name="T56" fmla="*/ 3 w 5"/>
                <a:gd name="T57" fmla="*/ 1 h 2"/>
                <a:gd name="T58" fmla="*/ 3 w 5"/>
                <a:gd name="T59" fmla="*/ 0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3 w 5"/>
                <a:gd name="T73" fmla="*/ 1 h 2"/>
                <a:gd name="T74" fmla="*/ 3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0 h 2"/>
                <a:gd name="T88" fmla="*/ 4 w 5"/>
                <a:gd name="T89" fmla="*/ 0 h 2"/>
                <a:gd name="T90" fmla="*/ 4 w 5"/>
                <a:gd name="T91" fmla="*/ 1 h 2"/>
                <a:gd name="T92" fmla="*/ 4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58" name="Freeform 3246"/>
            <p:cNvSpPr>
              <a:spLocks/>
            </p:cNvSpPr>
            <p:nvPr/>
          </p:nvSpPr>
          <p:spPr bwMode="auto">
            <a:xfrm>
              <a:off x="6678424" y="5437440"/>
              <a:ext cx="7405" cy="4116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0 h 2"/>
                <a:gd name="T16" fmla="*/ 0 w 4"/>
                <a:gd name="T17" fmla="*/ 1 h 2"/>
                <a:gd name="T18" fmla="*/ 0 w 4"/>
                <a:gd name="T19" fmla="*/ 1 h 2"/>
                <a:gd name="T20" fmla="*/ 1 w 4"/>
                <a:gd name="T21" fmla="*/ 2 h 2"/>
                <a:gd name="T22" fmla="*/ 1 w 4"/>
                <a:gd name="T23" fmla="*/ 2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1 w 4"/>
                <a:gd name="T37" fmla="*/ 1 h 2"/>
                <a:gd name="T38" fmla="*/ 1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1 h 2"/>
                <a:gd name="T54" fmla="*/ 2 w 4"/>
                <a:gd name="T55" fmla="*/ 0 h 2"/>
                <a:gd name="T56" fmla="*/ 2 w 4"/>
                <a:gd name="T57" fmla="*/ 0 h 2"/>
                <a:gd name="T58" fmla="*/ 2 w 4"/>
                <a:gd name="T59" fmla="*/ 0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2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2 h 2"/>
                <a:gd name="T76" fmla="*/ 3 w 4"/>
                <a:gd name="T77" fmla="*/ 2 h 2"/>
                <a:gd name="T78" fmla="*/ 3 w 4"/>
                <a:gd name="T79" fmla="*/ 1 h 2"/>
                <a:gd name="T80" fmla="*/ 3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59" name="Freeform 3247"/>
            <p:cNvSpPr>
              <a:spLocks/>
            </p:cNvSpPr>
            <p:nvPr/>
          </p:nvSpPr>
          <p:spPr bwMode="auto">
            <a:xfrm>
              <a:off x="6685829" y="5439498"/>
              <a:ext cx="7405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0 h 1"/>
                <a:gd name="T26" fmla="*/ 1 w 5"/>
                <a:gd name="T27" fmla="*/ 0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0 h 1"/>
                <a:gd name="T48" fmla="*/ 2 w 5"/>
                <a:gd name="T49" fmla="*/ 1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1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1 h 1"/>
                <a:gd name="T66" fmla="*/ 3 w 5"/>
                <a:gd name="T67" fmla="*/ 1 h 1"/>
                <a:gd name="T68" fmla="*/ 3 w 5"/>
                <a:gd name="T69" fmla="*/ 0 h 1"/>
                <a:gd name="T70" fmla="*/ 3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0 h 1"/>
                <a:gd name="T86" fmla="*/ 4 w 5"/>
                <a:gd name="T87" fmla="*/ 0 h 1"/>
                <a:gd name="T88" fmla="*/ 4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  <a:gd name="T96" fmla="*/ 5 w 5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60" name="Freeform 3248"/>
            <p:cNvSpPr>
              <a:spLocks/>
            </p:cNvSpPr>
            <p:nvPr/>
          </p:nvSpPr>
          <p:spPr bwMode="auto">
            <a:xfrm>
              <a:off x="6693235" y="5437440"/>
              <a:ext cx="5554" cy="4116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1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0 h 3"/>
                <a:gd name="T10" fmla="*/ 0 w 4"/>
                <a:gd name="T11" fmla="*/ 1 h 3"/>
                <a:gd name="T12" fmla="*/ 0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1 w 4"/>
                <a:gd name="T19" fmla="*/ 2 h 3"/>
                <a:gd name="T20" fmla="*/ 1 w 4"/>
                <a:gd name="T21" fmla="*/ 2 h 3"/>
                <a:gd name="T22" fmla="*/ 1 w 4"/>
                <a:gd name="T23" fmla="*/ 3 h 3"/>
                <a:gd name="T24" fmla="*/ 1 w 4"/>
                <a:gd name="T25" fmla="*/ 1 h 3"/>
                <a:gd name="T26" fmla="*/ 1 w 4"/>
                <a:gd name="T27" fmla="*/ 1 h 3"/>
                <a:gd name="T28" fmla="*/ 1 w 4"/>
                <a:gd name="T29" fmla="*/ 2 h 3"/>
                <a:gd name="T30" fmla="*/ 1 w 4"/>
                <a:gd name="T31" fmla="*/ 2 h 3"/>
                <a:gd name="T32" fmla="*/ 1 w 4"/>
                <a:gd name="T33" fmla="*/ 2 h 3"/>
                <a:gd name="T34" fmla="*/ 1 w 4"/>
                <a:gd name="T35" fmla="*/ 1 h 3"/>
                <a:gd name="T36" fmla="*/ 1 w 4"/>
                <a:gd name="T37" fmla="*/ 1 h 3"/>
                <a:gd name="T38" fmla="*/ 1 w 4"/>
                <a:gd name="T39" fmla="*/ 2 h 3"/>
                <a:gd name="T40" fmla="*/ 2 w 4"/>
                <a:gd name="T41" fmla="*/ 2 h 3"/>
                <a:gd name="T42" fmla="*/ 2 w 4"/>
                <a:gd name="T43" fmla="*/ 1 h 3"/>
                <a:gd name="T44" fmla="*/ 2 w 4"/>
                <a:gd name="T45" fmla="*/ 1 h 3"/>
                <a:gd name="T46" fmla="*/ 2 w 4"/>
                <a:gd name="T47" fmla="*/ 1 h 3"/>
                <a:gd name="T48" fmla="*/ 2 w 4"/>
                <a:gd name="T49" fmla="*/ 2 h 3"/>
                <a:gd name="T50" fmla="*/ 2 w 4"/>
                <a:gd name="T51" fmla="*/ 2 h 3"/>
                <a:gd name="T52" fmla="*/ 2 w 4"/>
                <a:gd name="T53" fmla="*/ 2 h 3"/>
                <a:gd name="T54" fmla="*/ 3 w 4"/>
                <a:gd name="T55" fmla="*/ 1 h 3"/>
                <a:gd name="T56" fmla="*/ 3 w 4"/>
                <a:gd name="T57" fmla="*/ 1 h 3"/>
                <a:gd name="T58" fmla="*/ 3 w 4"/>
                <a:gd name="T59" fmla="*/ 2 h 3"/>
                <a:gd name="T60" fmla="*/ 3 w 4"/>
                <a:gd name="T61" fmla="*/ 2 h 3"/>
                <a:gd name="T62" fmla="*/ 3 w 4"/>
                <a:gd name="T63" fmla="*/ 2 h 3"/>
                <a:gd name="T64" fmla="*/ 3 w 4"/>
                <a:gd name="T65" fmla="*/ 2 h 3"/>
                <a:gd name="T66" fmla="*/ 3 w 4"/>
                <a:gd name="T67" fmla="*/ 2 h 3"/>
                <a:gd name="T68" fmla="*/ 3 w 4"/>
                <a:gd name="T69" fmla="*/ 2 h 3"/>
                <a:gd name="T70" fmla="*/ 3 w 4"/>
                <a:gd name="T71" fmla="*/ 2 h 3"/>
                <a:gd name="T72" fmla="*/ 3 w 4"/>
                <a:gd name="T73" fmla="*/ 1 h 3"/>
                <a:gd name="T74" fmla="*/ 3 w 4"/>
                <a:gd name="T75" fmla="*/ 2 h 3"/>
                <a:gd name="T76" fmla="*/ 3 w 4"/>
                <a:gd name="T77" fmla="*/ 2 h 3"/>
                <a:gd name="T78" fmla="*/ 4 w 4"/>
                <a:gd name="T79" fmla="*/ 2 h 3"/>
                <a:gd name="T80" fmla="*/ 4 w 4"/>
                <a:gd name="T81" fmla="*/ 2 h 3"/>
                <a:gd name="T82" fmla="*/ 4 w 4"/>
                <a:gd name="T83" fmla="*/ 2 h 3"/>
                <a:gd name="T84" fmla="*/ 4 w 4"/>
                <a:gd name="T85" fmla="*/ 1 h 3"/>
                <a:gd name="T86" fmla="*/ 4 w 4"/>
                <a:gd name="T87" fmla="*/ 1 h 3"/>
                <a:gd name="T88" fmla="*/ 4 w 4"/>
                <a:gd name="T89" fmla="*/ 2 h 3"/>
                <a:gd name="T90" fmla="*/ 4 w 4"/>
                <a:gd name="T91" fmla="*/ 2 h 3"/>
                <a:gd name="T92" fmla="*/ 4 w 4"/>
                <a:gd name="T93" fmla="*/ 2 h 3"/>
                <a:gd name="T94" fmla="*/ 4 w 4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61" name="Freeform 3249"/>
            <p:cNvSpPr>
              <a:spLocks/>
            </p:cNvSpPr>
            <p:nvPr/>
          </p:nvSpPr>
          <p:spPr bwMode="auto">
            <a:xfrm>
              <a:off x="6698789" y="5439498"/>
              <a:ext cx="9256" cy="4116"/>
            </a:xfrm>
            <a:custGeom>
              <a:avLst/>
              <a:gdLst>
                <a:gd name="T0" fmla="*/ 1 w 5"/>
                <a:gd name="T1" fmla="*/ 1 h 3"/>
                <a:gd name="T2" fmla="*/ 1 w 5"/>
                <a:gd name="T3" fmla="*/ 1 h 3"/>
                <a:gd name="T4" fmla="*/ 1 w 5"/>
                <a:gd name="T5" fmla="*/ 1 h 3"/>
                <a:gd name="T6" fmla="*/ 1 w 5"/>
                <a:gd name="T7" fmla="*/ 1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1 w 5"/>
                <a:gd name="T19" fmla="*/ 0 h 3"/>
                <a:gd name="T20" fmla="*/ 2 w 5"/>
                <a:gd name="T21" fmla="*/ 0 h 3"/>
                <a:gd name="T22" fmla="*/ 2 w 5"/>
                <a:gd name="T23" fmla="*/ 0 h 3"/>
                <a:gd name="T24" fmla="*/ 2 w 5"/>
                <a:gd name="T25" fmla="*/ 1 h 3"/>
                <a:gd name="T26" fmla="*/ 2 w 5"/>
                <a:gd name="T27" fmla="*/ 1 h 3"/>
                <a:gd name="T28" fmla="*/ 2 w 5"/>
                <a:gd name="T29" fmla="*/ 1 h 3"/>
                <a:gd name="T30" fmla="*/ 2 w 5"/>
                <a:gd name="T31" fmla="*/ 1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1 h 3"/>
                <a:gd name="T38" fmla="*/ 2 w 5"/>
                <a:gd name="T39" fmla="*/ 1 h 3"/>
                <a:gd name="T40" fmla="*/ 3 w 5"/>
                <a:gd name="T41" fmla="*/ 1 h 3"/>
                <a:gd name="T42" fmla="*/ 3 w 5"/>
                <a:gd name="T43" fmla="*/ 1 h 3"/>
                <a:gd name="T44" fmla="*/ 3 w 5"/>
                <a:gd name="T45" fmla="*/ 0 h 3"/>
                <a:gd name="T46" fmla="*/ 3 w 5"/>
                <a:gd name="T47" fmla="*/ 1 h 3"/>
                <a:gd name="T48" fmla="*/ 3 w 5"/>
                <a:gd name="T49" fmla="*/ 1 h 3"/>
                <a:gd name="T50" fmla="*/ 3 w 5"/>
                <a:gd name="T51" fmla="*/ 1 h 3"/>
                <a:gd name="T52" fmla="*/ 3 w 5"/>
                <a:gd name="T53" fmla="*/ 1 h 3"/>
                <a:gd name="T54" fmla="*/ 3 w 5"/>
                <a:gd name="T55" fmla="*/ 1 h 3"/>
                <a:gd name="T56" fmla="*/ 3 w 5"/>
                <a:gd name="T57" fmla="*/ 1 h 3"/>
                <a:gd name="T58" fmla="*/ 4 w 5"/>
                <a:gd name="T59" fmla="*/ 1 h 3"/>
                <a:gd name="T60" fmla="*/ 4 w 5"/>
                <a:gd name="T61" fmla="*/ 1 h 3"/>
                <a:gd name="T62" fmla="*/ 4 w 5"/>
                <a:gd name="T63" fmla="*/ 1 h 3"/>
                <a:gd name="T64" fmla="*/ 4 w 5"/>
                <a:gd name="T65" fmla="*/ 1 h 3"/>
                <a:gd name="T66" fmla="*/ 4 w 5"/>
                <a:gd name="T67" fmla="*/ 2 h 3"/>
                <a:gd name="T68" fmla="*/ 4 w 5"/>
                <a:gd name="T69" fmla="*/ 1 h 3"/>
                <a:gd name="T70" fmla="*/ 4 w 5"/>
                <a:gd name="T71" fmla="*/ 1 h 3"/>
                <a:gd name="T72" fmla="*/ 4 w 5"/>
                <a:gd name="T73" fmla="*/ 1 h 3"/>
                <a:gd name="T74" fmla="*/ 4 w 5"/>
                <a:gd name="T75" fmla="*/ 1 h 3"/>
                <a:gd name="T76" fmla="*/ 4 w 5"/>
                <a:gd name="T77" fmla="*/ 2 h 3"/>
                <a:gd name="T78" fmla="*/ 5 w 5"/>
                <a:gd name="T79" fmla="*/ 2 h 3"/>
                <a:gd name="T80" fmla="*/ 5 w 5"/>
                <a:gd name="T81" fmla="*/ 1 h 3"/>
                <a:gd name="T82" fmla="*/ 5 w 5"/>
                <a:gd name="T83" fmla="*/ 2 h 3"/>
                <a:gd name="T84" fmla="*/ 5 w 5"/>
                <a:gd name="T85" fmla="*/ 2 h 3"/>
                <a:gd name="T86" fmla="*/ 5 w 5"/>
                <a:gd name="T87" fmla="*/ 3 h 3"/>
                <a:gd name="T88" fmla="*/ 5 w 5"/>
                <a:gd name="T89" fmla="*/ 3 h 3"/>
                <a:gd name="T90" fmla="*/ 5 w 5"/>
                <a:gd name="T91" fmla="*/ 3 h 3"/>
                <a:gd name="T92" fmla="*/ 5 w 5"/>
                <a:gd name="T93" fmla="*/ 3 h 3"/>
                <a:gd name="T94" fmla="*/ 5 w 5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62" name="Freeform 3250"/>
            <p:cNvSpPr>
              <a:spLocks/>
            </p:cNvSpPr>
            <p:nvPr/>
          </p:nvSpPr>
          <p:spPr bwMode="auto">
            <a:xfrm>
              <a:off x="6708045" y="5441555"/>
              <a:ext cx="7405" cy="2058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1 w 5"/>
                <a:gd name="T7" fmla="*/ 0 h 2"/>
                <a:gd name="T8" fmla="*/ 1 w 5"/>
                <a:gd name="T9" fmla="*/ 0 h 2"/>
                <a:gd name="T10" fmla="*/ 1 w 5"/>
                <a:gd name="T11" fmla="*/ 2 h 2"/>
                <a:gd name="T12" fmla="*/ 1 w 5"/>
                <a:gd name="T13" fmla="*/ 0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1 h 2"/>
                <a:gd name="T20" fmla="*/ 1 w 5"/>
                <a:gd name="T21" fmla="*/ 0 h 2"/>
                <a:gd name="T22" fmla="*/ 1 w 5"/>
                <a:gd name="T23" fmla="*/ 0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3 w 5"/>
                <a:gd name="T49" fmla="*/ 1 h 2"/>
                <a:gd name="T50" fmla="*/ 3 w 5"/>
                <a:gd name="T51" fmla="*/ 0 h 2"/>
                <a:gd name="T52" fmla="*/ 3 w 5"/>
                <a:gd name="T53" fmla="*/ 0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0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0 h 2"/>
                <a:gd name="T66" fmla="*/ 4 w 5"/>
                <a:gd name="T67" fmla="*/ 0 h 2"/>
                <a:gd name="T68" fmla="*/ 4 w 5"/>
                <a:gd name="T69" fmla="*/ 0 h 2"/>
                <a:gd name="T70" fmla="*/ 4 w 5"/>
                <a:gd name="T71" fmla="*/ 0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1 h 2"/>
                <a:gd name="T78" fmla="*/ 4 w 5"/>
                <a:gd name="T79" fmla="*/ 0 h 2"/>
                <a:gd name="T80" fmla="*/ 4 w 5"/>
                <a:gd name="T81" fmla="*/ 0 h 2"/>
                <a:gd name="T82" fmla="*/ 5 w 5"/>
                <a:gd name="T83" fmla="*/ 1 h 2"/>
                <a:gd name="T84" fmla="*/ 5 w 5"/>
                <a:gd name="T85" fmla="*/ 0 h 2"/>
                <a:gd name="T86" fmla="*/ 5 w 5"/>
                <a:gd name="T87" fmla="*/ 0 h 2"/>
                <a:gd name="T88" fmla="*/ 5 w 5"/>
                <a:gd name="T89" fmla="*/ 1 h 2"/>
                <a:gd name="T90" fmla="*/ 5 w 5"/>
                <a:gd name="T91" fmla="*/ 0 h 2"/>
                <a:gd name="T92" fmla="*/ 5 w 5"/>
                <a:gd name="T93" fmla="*/ 0 h 2"/>
                <a:gd name="T94" fmla="*/ 5 w 5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63" name="Freeform 3251"/>
            <p:cNvSpPr>
              <a:spLocks/>
            </p:cNvSpPr>
            <p:nvPr/>
          </p:nvSpPr>
          <p:spPr bwMode="auto">
            <a:xfrm>
              <a:off x="6715450" y="5439498"/>
              <a:ext cx="7405" cy="4116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0 w 5"/>
                <a:gd name="T5" fmla="*/ 2 h 3"/>
                <a:gd name="T6" fmla="*/ 1 w 5"/>
                <a:gd name="T7" fmla="*/ 2 h 3"/>
                <a:gd name="T8" fmla="*/ 1 w 5"/>
                <a:gd name="T9" fmla="*/ 2 h 3"/>
                <a:gd name="T10" fmla="*/ 1 w 5"/>
                <a:gd name="T11" fmla="*/ 3 h 3"/>
                <a:gd name="T12" fmla="*/ 1 w 5"/>
                <a:gd name="T13" fmla="*/ 2 h 3"/>
                <a:gd name="T14" fmla="*/ 1 w 5"/>
                <a:gd name="T15" fmla="*/ 2 h 3"/>
                <a:gd name="T16" fmla="*/ 1 w 5"/>
                <a:gd name="T17" fmla="*/ 2 h 3"/>
                <a:gd name="T18" fmla="*/ 1 w 5"/>
                <a:gd name="T19" fmla="*/ 2 h 3"/>
                <a:gd name="T20" fmla="*/ 1 w 5"/>
                <a:gd name="T21" fmla="*/ 2 h 3"/>
                <a:gd name="T22" fmla="*/ 1 w 5"/>
                <a:gd name="T23" fmla="*/ 2 h 3"/>
                <a:gd name="T24" fmla="*/ 1 w 5"/>
                <a:gd name="T25" fmla="*/ 2 h 3"/>
                <a:gd name="T26" fmla="*/ 1 w 5"/>
                <a:gd name="T27" fmla="*/ 2 h 3"/>
                <a:gd name="T28" fmla="*/ 2 w 5"/>
                <a:gd name="T29" fmla="*/ 3 h 3"/>
                <a:gd name="T30" fmla="*/ 2 w 5"/>
                <a:gd name="T31" fmla="*/ 3 h 3"/>
                <a:gd name="T32" fmla="*/ 2 w 5"/>
                <a:gd name="T33" fmla="*/ 3 h 3"/>
                <a:gd name="T34" fmla="*/ 2 w 5"/>
                <a:gd name="T35" fmla="*/ 2 h 3"/>
                <a:gd name="T36" fmla="*/ 2 w 5"/>
                <a:gd name="T37" fmla="*/ 2 h 3"/>
                <a:gd name="T38" fmla="*/ 2 w 5"/>
                <a:gd name="T39" fmla="*/ 3 h 3"/>
                <a:gd name="T40" fmla="*/ 2 w 5"/>
                <a:gd name="T41" fmla="*/ 3 h 3"/>
                <a:gd name="T42" fmla="*/ 2 w 5"/>
                <a:gd name="T43" fmla="*/ 3 h 3"/>
                <a:gd name="T44" fmla="*/ 3 w 5"/>
                <a:gd name="T45" fmla="*/ 2 h 3"/>
                <a:gd name="T46" fmla="*/ 3 w 5"/>
                <a:gd name="T47" fmla="*/ 2 h 3"/>
                <a:gd name="T48" fmla="*/ 3 w 5"/>
                <a:gd name="T49" fmla="*/ 3 h 3"/>
                <a:gd name="T50" fmla="*/ 3 w 5"/>
                <a:gd name="T51" fmla="*/ 3 h 3"/>
                <a:gd name="T52" fmla="*/ 3 w 5"/>
                <a:gd name="T53" fmla="*/ 2 h 3"/>
                <a:gd name="T54" fmla="*/ 3 w 5"/>
                <a:gd name="T55" fmla="*/ 0 h 3"/>
                <a:gd name="T56" fmla="*/ 3 w 5"/>
                <a:gd name="T57" fmla="*/ 2 h 3"/>
                <a:gd name="T58" fmla="*/ 3 w 5"/>
                <a:gd name="T59" fmla="*/ 2 h 3"/>
                <a:gd name="T60" fmla="*/ 3 w 5"/>
                <a:gd name="T61" fmla="*/ 3 h 3"/>
                <a:gd name="T62" fmla="*/ 3 w 5"/>
                <a:gd name="T63" fmla="*/ 3 h 3"/>
                <a:gd name="T64" fmla="*/ 3 w 5"/>
                <a:gd name="T65" fmla="*/ 2 h 3"/>
                <a:gd name="T66" fmla="*/ 4 w 5"/>
                <a:gd name="T67" fmla="*/ 2 h 3"/>
                <a:gd name="T68" fmla="*/ 4 w 5"/>
                <a:gd name="T69" fmla="*/ 2 h 3"/>
                <a:gd name="T70" fmla="*/ 4 w 5"/>
                <a:gd name="T71" fmla="*/ 2 h 3"/>
                <a:gd name="T72" fmla="*/ 4 w 5"/>
                <a:gd name="T73" fmla="*/ 2 h 3"/>
                <a:gd name="T74" fmla="*/ 4 w 5"/>
                <a:gd name="T75" fmla="*/ 2 h 3"/>
                <a:gd name="T76" fmla="*/ 4 w 5"/>
                <a:gd name="T77" fmla="*/ 2 h 3"/>
                <a:gd name="T78" fmla="*/ 4 w 5"/>
                <a:gd name="T79" fmla="*/ 2 h 3"/>
                <a:gd name="T80" fmla="*/ 4 w 5"/>
                <a:gd name="T81" fmla="*/ 2 h 3"/>
                <a:gd name="T82" fmla="*/ 4 w 5"/>
                <a:gd name="T83" fmla="*/ 3 h 3"/>
                <a:gd name="T84" fmla="*/ 4 w 5"/>
                <a:gd name="T85" fmla="*/ 3 h 3"/>
                <a:gd name="T86" fmla="*/ 4 w 5"/>
                <a:gd name="T87" fmla="*/ 3 h 3"/>
                <a:gd name="T88" fmla="*/ 5 w 5"/>
                <a:gd name="T89" fmla="*/ 3 h 3"/>
                <a:gd name="T90" fmla="*/ 5 w 5"/>
                <a:gd name="T91" fmla="*/ 3 h 3"/>
                <a:gd name="T92" fmla="*/ 5 w 5"/>
                <a:gd name="T93" fmla="*/ 3 h 3"/>
                <a:gd name="T94" fmla="*/ 5 w 5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64" name="Freeform 3252"/>
            <p:cNvSpPr>
              <a:spLocks/>
            </p:cNvSpPr>
            <p:nvPr/>
          </p:nvSpPr>
          <p:spPr bwMode="auto">
            <a:xfrm>
              <a:off x="6722855" y="5441555"/>
              <a:ext cx="7405" cy="2058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1 h 2"/>
                <a:gd name="T6" fmla="*/ 0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2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2 h 2"/>
                <a:gd name="T64" fmla="*/ 3 w 5"/>
                <a:gd name="T65" fmla="*/ 2 h 2"/>
                <a:gd name="T66" fmla="*/ 3 w 5"/>
                <a:gd name="T67" fmla="*/ 2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2 h 2"/>
                <a:gd name="T84" fmla="*/ 4 w 5"/>
                <a:gd name="T85" fmla="*/ 2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65" name="Freeform 3253"/>
            <p:cNvSpPr>
              <a:spLocks/>
            </p:cNvSpPr>
            <p:nvPr/>
          </p:nvSpPr>
          <p:spPr bwMode="auto">
            <a:xfrm>
              <a:off x="6730260" y="5441555"/>
              <a:ext cx="7405" cy="205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2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0 h 2"/>
                <a:gd name="T34" fmla="*/ 1 w 4"/>
                <a:gd name="T35" fmla="*/ 0 h 2"/>
                <a:gd name="T36" fmla="*/ 2 w 4"/>
                <a:gd name="T37" fmla="*/ 1 h 2"/>
                <a:gd name="T38" fmla="*/ 2 w 4"/>
                <a:gd name="T39" fmla="*/ 0 h 2"/>
                <a:gd name="T40" fmla="*/ 2 w 4"/>
                <a:gd name="T41" fmla="*/ 0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2 h 2"/>
                <a:gd name="T54" fmla="*/ 2 w 4"/>
                <a:gd name="T55" fmla="*/ 0 h 2"/>
                <a:gd name="T56" fmla="*/ 2 w 4"/>
                <a:gd name="T57" fmla="*/ 0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2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0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4 w 4"/>
                <a:gd name="T77" fmla="*/ 1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66" name="Freeform 3254"/>
            <p:cNvSpPr>
              <a:spLocks/>
            </p:cNvSpPr>
            <p:nvPr/>
          </p:nvSpPr>
          <p:spPr bwMode="auto">
            <a:xfrm>
              <a:off x="6737665" y="5439498"/>
              <a:ext cx="7405" cy="4116"/>
            </a:xfrm>
            <a:custGeom>
              <a:avLst/>
              <a:gdLst>
                <a:gd name="T0" fmla="*/ 0 w 5"/>
                <a:gd name="T1" fmla="*/ 2 h 3"/>
                <a:gd name="T2" fmla="*/ 1 w 5"/>
                <a:gd name="T3" fmla="*/ 1 h 3"/>
                <a:gd name="T4" fmla="*/ 1 w 5"/>
                <a:gd name="T5" fmla="*/ 1 h 3"/>
                <a:gd name="T6" fmla="*/ 1 w 5"/>
                <a:gd name="T7" fmla="*/ 1 h 3"/>
                <a:gd name="T8" fmla="*/ 1 w 5"/>
                <a:gd name="T9" fmla="*/ 2 h 3"/>
                <a:gd name="T10" fmla="*/ 1 w 5"/>
                <a:gd name="T11" fmla="*/ 2 h 3"/>
                <a:gd name="T12" fmla="*/ 1 w 5"/>
                <a:gd name="T13" fmla="*/ 2 h 3"/>
                <a:gd name="T14" fmla="*/ 1 w 5"/>
                <a:gd name="T15" fmla="*/ 1 h 3"/>
                <a:gd name="T16" fmla="*/ 1 w 5"/>
                <a:gd name="T17" fmla="*/ 1 h 3"/>
                <a:gd name="T18" fmla="*/ 1 w 5"/>
                <a:gd name="T19" fmla="*/ 1 h 3"/>
                <a:gd name="T20" fmla="*/ 1 w 5"/>
                <a:gd name="T21" fmla="*/ 1 h 3"/>
                <a:gd name="T22" fmla="*/ 1 w 5"/>
                <a:gd name="T23" fmla="*/ 1 h 3"/>
                <a:gd name="T24" fmla="*/ 2 w 5"/>
                <a:gd name="T25" fmla="*/ 2 h 3"/>
                <a:gd name="T26" fmla="*/ 2 w 5"/>
                <a:gd name="T27" fmla="*/ 2 h 3"/>
                <a:gd name="T28" fmla="*/ 2 w 5"/>
                <a:gd name="T29" fmla="*/ 1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2 h 3"/>
                <a:gd name="T36" fmla="*/ 2 w 5"/>
                <a:gd name="T37" fmla="*/ 1 h 3"/>
                <a:gd name="T38" fmla="*/ 2 w 5"/>
                <a:gd name="T39" fmla="*/ 1 h 3"/>
                <a:gd name="T40" fmla="*/ 3 w 5"/>
                <a:gd name="T41" fmla="*/ 1 h 3"/>
                <a:gd name="T42" fmla="*/ 3 w 5"/>
                <a:gd name="T43" fmla="*/ 1 h 3"/>
                <a:gd name="T44" fmla="*/ 3 w 5"/>
                <a:gd name="T45" fmla="*/ 1 h 3"/>
                <a:gd name="T46" fmla="*/ 3 w 5"/>
                <a:gd name="T47" fmla="*/ 1 h 3"/>
                <a:gd name="T48" fmla="*/ 3 w 5"/>
                <a:gd name="T49" fmla="*/ 1 h 3"/>
                <a:gd name="T50" fmla="*/ 3 w 5"/>
                <a:gd name="T51" fmla="*/ 2 h 3"/>
                <a:gd name="T52" fmla="*/ 3 w 5"/>
                <a:gd name="T53" fmla="*/ 2 h 3"/>
                <a:gd name="T54" fmla="*/ 3 w 5"/>
                <a:gd name="T55" fmla="*/ 2 h 3"/>
                <a:gd name="T56" fmla="*/ 3 w 5"/>
                <a:gd name="T57" fmla="*/ 1 h 3"/>
                <a:gd name="T58" fmla="*/ 3 w 5"/>
                <a:gd name="T59" fmla="*/ 2 h 3"/>
                <a:gd name="T60" fmla="*/ 3 w 5"/>
                <a:gd name="T61" fmla="*/ 2 h 3"/>
                <a:gd name="T62" fmla="*/ 4 w 5"/>
                <a:gd name="T63" fmla="*/ 1 h 3"/>
                <a:gd name="T64" fmla="*/ 4 w 5"/>
                <a:gd name="T65" fmla="*/ 2 h 3"/>
                <a:gd name="T66" fmla="*/ 4 w 5"/>
                <a:gd name="T67" fmla="*/ 2 h 3"/>
                <a:gd name="T68" fmla="*/ 4 w 5"/>
                <a:gd name="T69" fmla="*/ 1 h 3"/>
                <a:gd name="T70" fmla="*/ 4 w 5"/>
                <a:gd name="T71" fmla="*/ 1 h 3"/>
                <a:gd name="T72" fmla="*/ 4 w 5"/>
                <a:gd name="T73" fmla="*/ 1 h 3"/>
                <a:gd name="T74" fmla="*/ 4 w 5"/>
                <a:gd name="T75" fmla="*/ 1 h 3"/>
                <a:gd name="T76" fmla="*/ 4 w 5"/>
                <a:gd name="T77" fmla="*/ 0 h 3"/>
                <a:gd name="T78" fmla="*/ 4 w 5"/>
                <a:gd name="T79" fmla="*/ 1 h 3"/>
                <a:gd name="T80" fmla="*/ 4 w 5"/>
                <a:gd name="T81" fmla="*/ 1 h 3"/>
                <a:gd name="T82" fmla="*/ 5 w 5"/>
                <a:gd name="T83" fmla="*/ 1 h 3"/>
                <a:gd name="T84" fmla="*/ 5 w 5"/>
                <a:gd name="T85" fmla="*/ 1 h 3"/>
                <a:gd name="T86" fmla="*/ 5 w 5"/>
                <a:gd name="T87" fmla="*/ 2 h 3"/>
                <a:gd name="T88" fmla="*/ 5 w 5"/>
                <a:gd name="T89" fmla="*/ 2 h 3"/>
                <a:gd name="T90" fmla="*/ 5 w 5"/>
                <a:gd name="T91" fmla="*/ 2 h 3"/>
                <a:gd name="T92" fmla="*/ 5 w 5"/>
                <a:gd name="T93" fmla="*/ 2 h 3"/>
                <a:gd name="T94" fmla="*/ 5 w 5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67" name="Freeform 3255"/>
            <p:cNvSpPr>
              <a:spLocks/>
            </p:cNvSpPr>
            <p:nvPr/>
          </p:nvSpPr>
          <p:spPr bwMode="auto">
            <a:xfrm>
              <a:off x="6745070" y="5441555"/>
              <a:ext cx="7405" cy="2058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1 w 5"/>
                <a:gd name="T9" fmla="*/ 1 h 2"/>
                <a:gd name="T10" fmla="*/ 1 w 5"/>
                <a:gd name="T11" fmla="*/ 0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0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2 h 2"/>
                <a:gd name="T68" fmla="*/ 4 w 5"/>
                <a:gd name="T69" fmla="*/ 2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68" name="Freeform 3256"/>
            <p:cNvSpPr>
              <a:spLocks/>
            </p:cNvSpPr>
            <p:nvPr/>
          </p:nvSpPr>
          <p:spPr bwMode="auto">
            <a:xfrm>
              <a:off x="6752475" y="5441555"/>
              <a:ext cx="7405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1 h 2"/>
                <a:gd name="T12" fmla="*/ 0 w 4"/>
                <a:gd name="T13" fmla="*/ 0 h 2"/>
                <a:gd name="T14" fmla="*/ 1 w 4"/>
                <a:gd name="T15" fmla="*/ 0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0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0 h 2"/>
                <a:gd name="T28" fmla="*/ 1 w 4"/>
                <a:gd name="T29" fmla="*/ 0 h 2"/>
                <a:gd name="T30" fmla="*/ 1 w 4"/>
                <a:gd name="T31" fmla="*/ 0 h 2"/>
                <a:gd name="T32" fmla="*/ 2 w 4"/>
                <a:gd name="T33" fmla="*/ 1 h 2"/>
                <a:gd name="T34" fmla="*/ 2 w 4"/>
                <a:gd name="T35" fmla="*/ 1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3 w 4"/>
                <a:gd name="T57" fmla="*/ 0 h 2"/>
                <a:gd name="T58" fmla="*/ 3 w 4"/>
                <a:gd name="T59" fmla="*/ 0 h 2"/>
                <a:gd name="T60" fmla="*/ 3 w 4"/>
                <a:gd name="T61" fmla="*/ 1 h 2"/>
                <a:gd name="T62" fmla="*/ 3 w 4"/>
                <a:gd name="T63" fmla="*/ 0 h 2"/>
                <a:gd name="T64" fmla="*/ 3 w 4"/>
                <a:gd name="T65" fmla="*/ 2 h 2"/>
                <a:gd name="T66" fmla="*/ 3 w 4"/>
                <a:gd name="T67" fmla="*/ 2 h 2"/>
                <a:gd name="T68" fmla="*/ 3 w 4"/>
                <a:gd name="T69" fmla="*/ 1 h 2"/>
                <a:gd name="T70" fmla="*/ 3 w 4"/>
                <a:gd name="T71" fmla="*/ 0 h 2"/>
                <a:gd name="T72" fmla="*/ 3 w 4"/>
                <a:gd name="T73" fmla="*/ 1 h 2"/>
                <a:gd name="T74" fmla="*/ 3 w 4"/>
                <a:gd name="T75" fmla="*/ 1 h 2"/>
                <a:gd name="T76" fmla="*/ 4 w 4"/>
                <a:gd name="T77" fmla="*/ 2 h 2"/>
                <a:gd name="T78" fmla="*/ 4 w 4"/>
                <a:gd name="T79" fmla="*/ 1 h 2"/>
                <a:gd name="T80" fmla="*/ 4 w 4"/>
                <a:gd name="T81" fmla="*/ 0 h 2"/>
                <a:gd name="T82" fmla="*/ 4 w 4"/>
                <a:gd name="T83" fmla="*/ 2 h 2"/>
                <a:gd name="T84" fmla="*/ 4 w 4"/>
                <a:gd name="T85" fmla="*/ 2 h 2"/>
                <a:gd name="T86" fmla="*/ 4 w 4"/>
                <a:gd name="T87" fmla="*/ 2 h 2"/>
                <a:gd name="T88" fmla="*/ 4 w 4"/>
                <a:gd name="T89" fmla="*/ 2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69" name="Freeform 3257"/>
            <p:cNvSpPr>
              <a:spLocks/>
            </p:cNvSpPr>
            <p:nvPr/>
          </p:nvSpPr>
          <p:spPr bwMode="auto">
            <a:xfrm>
              <a:off x="6759880" y="5441555"/>
              <a:ext cx="7405" cy="4116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0 h 2"/>
                <a:gd name="T42" fmla="*/ 2 w 5"/>
                <a:gd name="T43" fmla="*/ 1 h 2"/>
                <a:gd name="T44" fmla="*/ 2 w 5"/>
                <a:gd name="T45" fmla="*/ 1 h 2"/>
                <a:gd name="T46" fmla="*/ 3 w 5"/>
                <a:gd name="T47" fmla="*/ 1 h 2"/>
                <a:gd name="T48" fmla="*/ 3 w 5"/>
                <a:gd name="T49" fmla="*/ 2 h 2"/>
                <a:gd name="T50" fmla="*/ 3 w 5"/>
                <a:gd name="T51" fmla="*/ 2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4 w 5"/>
                <a:gd name="T63" fmla="*/ 1 h 2"/>
                <a:gd name="T64" fmla="*/ 4 w 5"/>
                <a:gd name="T65" fmla="*/ 1 h 2"/>
                <a:gd name="T66" fmla="*/ 4 w 5"/>
                <a:gd name="T67" fmla="*/ 2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0 h 2"/>
                <a:gd name="T82" fmla="*/ 4 w 5"/>
                <a:gd name="T83" fmla="*/ 0 h 2"/>
                <a:gd name="T84" fmla="*/ 5 w 5"/>
                <a:gd name="T85" fmla="*/ 2 h 2"/>
                <a:gd name="T86" fmla="*/ 5 w 5"/>
                <a:gd name="T87" fmla="*/ 1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70" name="Freeform 3258"/>
            <p:cNvSpPr>
              <a:spLocks/>
            </p:cNvSpPr>
            <p:nvPr/>
          </p:nvSpPr>
          <p:spPr bwMode="auto">
            <a:xfrm>
              <a:off x="6767286" y="5441555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0 h 2"/>
                <a:gd name="T4" fmla="*/ 0 w 5"/>
                <a:gd name="T5" fmla="*/ 0 h 2"/>
                <a:gd name="T6" fmla="*/ 1 w 5"/>
                <a:gd name="T7" fmla="*/ 2 h 2"/>
                <a:gd name="T8" fmla="*/ 1 w 5"/>
                <a:gd name="T9" fmla="*/ 1 h 2"/>
                <a:gd name="T10" fmla="*/ 1 w 5"/>
                <a:gd name="T11" fmla="*/ 2 h 2"/>
                <a:gd name="T12" fmla="*/ 1 w 5"/>
                <a:gd name="T13" fmla="*/ 2 h 2"/>
                <a:gd name="T14" fmla="*/ 1 w 5"/>
                <a:gd name="T15" fmla="*/ 1 h 2"/>
                <a:gd name="T16" fmla="*/ 1 w 5"/>
                <a:gd name="T17" fmla="*/ 2 h 2"/>
                <a:gd name="T18" fmla="*/ 1 w 5"/>
                <a:gd name="T19" fmla="*/ 2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1 h 2"/>
                <a:gd name="T46" fmla="*/ 2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2 h 2"/>
                <a:gd name="T60" fmla="*/ 3 w 5"/>
                <a:gd name="T61" fmla="*/ 1 h 2"/>
                <a:gd name="T62" fmla="*/ 3 w 5"/>
                <a:gd name="T63" fmla="*/ 2 h 2"/>
                <a:gd name="T64" fmla="*/ 3 w 5"/>
                <a:gd name="T65" fmla="*/ 2 h 2"/>
                <a:gd name="T66" fmla="*/ 4 w 5"/>
                <a:gd name="T67" fmla="*/ 2 h 2"/>
                <a:gd name="T68" fmla="*/ 4 w 5"/>
                <a:gd name="T69" fmla="*/ 2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0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5 w 5"/>
                <a:gd name="T89" fmla="*/ 2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71" name="Freeform 3259"/>
            <p:cNvSpPr>
              <a:spLocks/>
            </p:cNvSpPr>
            <p:nvPr/>
          </p:nvSpPr>
          <p:spPr bwMode="auto">
            <a:xfrm>
              <a:off x="6774691" y="5441555"/>
              <a:ext cx="9257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0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2 h 2"/>
                <a:gd name="T20" fmla="*/ 1 w 5"/>
                <a:gd name="T21" fmla="*/ 2 h 2"/>
                <a:gd name="T22" fmla="*/ 1 w 5"/>
                <a:gd name="T23" fmla="*/ 0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2 h 2"/>
                <a:gd name="T30" fmla="*/ 1 w 5"/>
                <a:gd name="T31" fmla="*/ 2 h 2"/>
                <a:gd name="T32" fmla="*/ 1 w 5"/>
                <a:gd name="T33" fmla="*/ 2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2 h 2"/>
                <a:gd name="T50" fmla="*/ 2 w 5"/>
                <a:gd name="T51" fmla="*/ 2 h 2"/>
                <a:gd name="T52" fmla="*/ 2 w 5"/>
                <a:gd name="T53" fmla="*/ 2 h 2"/>
                <a:gd name="T54" fmla="*/ 2 w 5"/>
                <a:gd name="T55" fmla="*/ 2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2 h 2"/>
                <a:gd name="T68" fmla="*/ 3 w 5"/>
                <a:gd name="T69" fmla="*/ 1 h 2"/>
                <a:gd name="T70" fmla="*/ 3 w 5"/>
                <a:gd name="T71" fmla="*/ 1 h 2"/>
                <a:gd name="T72" fmla="*/ 3 w 5"/>
                <a:gd name="T73" fmla="*/ 1 h 2"/>
                <a:gd name="T74" fmla="*/ 3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2 h 2"/>
                <a:gd name="T92" fmla="*/ 4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72" name="Freeform 3260"/>
            <p:cNvSpPr>
              <a:spLocks/>
            </p:cNvSpPr>
            <p:nvPr/>
          </p:nvSpPr>
          <p:spPr bwMode="auto">
            <a:xfrm>
              <a:off x="6783948" y="5441555"/>
              <a:ext cx="5553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2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0 w 4"/>
                <a:gd name="T17" fmla="*/ 2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2 h 2"/>
                <a:gd name="T24" fmla="*/ 1 w 4"/>
                <a:gd name="T25" fmla="*/ 2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1 w 4"/>
                <a:gd name="T37" fmla="*/ 0 h 2"/>
                <a:gd name="T38" fmla="*/ 1 w 4"/>
                <a:gd name="T39" fmla="*/ 1 h 2"/>
                <a:gd name="T40" fmla="*/ 1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1 h 2"/>
                <a:gd name="T58" fmla="*/ 2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2 h 2"/>
                <a:gd name="T74" fmla="*/ 3 w 4"/>
                <a:gd name="T75" fmla="*/ 2 h 2"/>
                <a:gd name="T76" fmla="*/ 3 w 4"/>
                <a:gd name="T77" fmla="*/ 1 h 2"/>
                <a:gd name="T78" fmla="*/ 3 w 4"/>
                <a:gd name="T79" fmla="*/ 2 h 2"/>
                <a:gd name="T80" fmla="*/ 3 w 4"/>
                <a:gd name="T81" fmla="*/ 1 h 2"/>
                <a:gd name="T82" fmla="*/ 3 w 4"/>
                <a:gd name="T83" fmla="*/ 2 h 2"/>
                <a:gd name="T84" fmla="*/ 3 w 4"/>
                <a:gd name="T85" fmla="*/ 2 h 2"/>
                <a:gd name="T86" fmla="*/ 4 w 4"/>
                <a:gd name="T87" fmla="*/ 1 h 2"/>
                <a:gd name="T88" fmla="*/ 4 w 4"/>
                <a:gd name="T89" fmla="*/ 2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73" name="Freeform 3261"/>
            <p:cNvSpPr>
              <a:spLocks/>
            </p:cNvSpPr>
            <p:nvPr/>
          </p:nvSpPr>
          <p:spPr bwMode="auto">
            <a:xfrm>
              <a:off x="6789501" y="5443614"/>
              <a:ext cx="7405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0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0 h 1"/>
                <a:gd name="T26" fmla="*/ 1 w 5"/>
                <a:gd name="T27" fmla="*/ 0 h 1"/>
                <a:gd name="T28" fmla="*/ 1 w 5"/>
                <a:gd name="T29" fmla="*/ 1 h 1"/>
                <a:gd name="T30" fmla="*/ 1 w 5"/>
                <a:gd name="T31" fmla="*/ 1 h 1"/>
                <a:gd name="T32" fmla="*/ 2 w 5"/>
                <a:gd name="T33" fmla="*/ 0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0 h 1"/>
                <a:gd name="T46" fmla="*/ 2 w 5"/>
                <a:gd name="T47" fmla="*/ 0 h 1"/>
                <a:gd name="T48" fmla="*/ 2 w 5"/>
                <a:gd name="T49" fmla="*/ 0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0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0 h 1"/>
                <a:gd name="T66" fmla="*/ 3 w 5"/>
                <a:gd name="T67" fmla="*/ 0 h 1"/>
                <a:gd name="T68" fmla="*/ 3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0 h 1"/>
                <a:gd name="T86" fmla="*/ 4 w 5"/>
                <a:gd name="T87" fmla="*/ 0 h 1"/>
                <a:gd name="T88" fmla="*/ 4 w 5"/>
                <a:gd name="T89" fmla="*/ 0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74" name="Freeform 3262"/>
            <p:cNvSpPr>
              <a:spLocks/>
            </p:cNvSpPr>
            <p:nvPr/>
          </p:nvSpPr>
          <p:spPr bwMode="auto">
            <a:xfrm>
              <a:off x="6796906" y="5441555"/>
              <a:ext cx="9257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0 w 5"/>
                <a:gd name="T13" fmla="*/ 1 h 2"/>
                <a:gd name="T14" fmla="*/ 0 w 5"/>
                <a:gd name="T15" fmla="*/ 1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2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1 h 2"/>
                <a:gd name="T32" fmla="*/ 1 w 5"/>
                <a:gd name="T33" fmla="*/ 1 h 2"/>
                <a:gd name="T34" fmla="*/ 1 w 5"/>
                <a:gd name="T35" fmla="*/ 1 h 2"/>
                <a:gd name="T36" fmla="*/ 1 w 5"/>
                <a:gd name="T37" fmla="*/ 1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2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2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2 h 2"/>
                <a:gd name="T94" fmla="*/ 5 w 5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75" name="Freeform 3263"/>
            <p:cNvSpPr>
              <a:spLocks/>
            </p:cNvSpPr>
            <p:nvPr/>
          </p:nvSpPr>
          <p:spPr bwMode="auto">
            <a:xfrm>
              <a:off x="6806163" y="5441555"/>
              <a:ext cx="5553" cy="4116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0 h 2"/>
                <a:gd name="T14" fmla="*/ 0 w 4"/>
                <a:gd name="T15" fmla="*/ 0 h 2"/>
                <a:gd name="T16" fmla="*/ 1 w 4"/>
                <a:gd name="T17" fmla="*/ 2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2 h 2"/>
                <a:gd name="T24" fmla="*/ 1 w 4"/>
                <a:gd name="T25" fmla="*/ 2 h 2"/>
                <a:gd name="T26" fmla="*/ 1 w 4"/>
                <a:gd name="T27" fmla="*/ 1 h 2"/>
                <a:gd name="T28" fmla="*/ 1 w 4"/>
                <a:gd name="T29" fmla="*/ 2 h 2"/>
                <a:gd name="T30" fmla="*/ 1 w 4"/>
                <a:gd name="T31" fmla="*/ 1 h 2"/>
                <a:gd name="T32" fmla="*/ 1 w 4"/>
                <a:gd name="T33" fmla="*/ 2 h 2"/>
                <a:gd name="T34" fmla="*/ 1 w 4"/>
                <a:gd name="T35" fmla="*/ 2 h 2"/>
                <a:gd name="T36" fmla="*/ 1 w 4"/>
                <a:gd name="T37" fmla="*/ 1 h 2"/>
                <a:gd name="T38" fmla="*/ 2 w 4"/>
                <a:gd name="T39" fmla="*/ 2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0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3 w 4"/>
                <a:gd name="T57" fmla="*/ 0 h 2"/>
                <a:gd name="T58" fmla="*/ 3 w 4"/>
                <a:gd name="T59" fmla="*/ 0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2 h 2"/>
                <a:gd name="T72" fmla="*/ 3 w 4"/>
                <a:gd name="T73" fmla="*/ 2 h 2"/>
                <a:gd name="T74" fmla="*/ 3 w 4"/>
                <a:gd name="T75" fmla="*/ 2 h 2"/>
                <a:gd name="T76" fmla="*/ 3 w 4"/>
                <a:gd name="T77" fmla="*/ 2 h 2"/>
                <a:gd name="T78" fmla="*/ 3 w 4"/>
                <a:gd name="T79" fmla="*/ 2 h 2"/>
                <a:gd name="T80" fmla="*/ 4 w 4"/>
                <a:gd name="T81" fmla="*/ 2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2 h 2"/>
                <a:gd name="T96" fmla="*/ 4 w 4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76" name="Freeform 3264"/>
            <p:cNvSpPr>
              <a:spLocks/>
            </p:cNvSpPr>
            <p:nvPr/>
          </p:nvSpPr>
          <p:spPr bwMode="auto">
            <a:xfrm>
              <a:off x="6811716" y="5441555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0 h 2"/>
                <a:gd name="T38" fmla="*/ 2 w 5"/>
                <a:gd name="T39" fmla="*/ 1 h 2"/>
                <a:gd name="T40" fmla="*/ 2 w 5"/>
                <a:gd name="T41" fmla="*/ 1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2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2 h 2"/>
                <a:gd name="T66" fmla="*/ 3 w 5"/>
                <a:gd name="T67" fmla="*/ 2 h 2"/>
                <a:gd name="T68" fmla="*/ 4 w 5"/>
                <a:gd name="T69" fmla="*/ 2 h 2"/>
                <a:gd name="T70" fmla="*/ 4 w 5"/>
                <a:gd name="T71" fmla="*/ 0 h 2"/>
                <a:gd name="T72" fmla="*/ 4 w 5"/>
                <a:gd name="T73" fmla="*/ 0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2 h 2"/>
                <a:gd name="T84" fmla="*/ 4 w 5"/>
                <a:gd name="T85" fmla="*/ 1 h 2"/>
                <a:gd name="T86" fmla="*/ 4 w 5"/>
                <a:gd name="T87" fmla="*/ 1 h 2"/>
                <a:gd name="T88" fmla="*/ 5 w 5"/>
                <a:gd name="T89" fmla="*/ 2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77" name="Freeform 3265"/>
            <p:cNvSpPr>
              <a:spLocks/>
            </p:cNvSpPr>
            <p:nvPr/>
          </p:nvSpPr>
          <p:spPr bwMode="auto">
            <a:xfrm>
              <a:off x="6819121" y="5441555"/>
              <a:ext cx="7405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0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2 h 2"/>
                <a:gd name="T22" fmla="*/ 1 w 4"/>
                <a:gd name="T23" fmla="*/ 2 h 2"/>
                <a:gd name="T24" fmla="*/ 1 w 4"/>
                <a:gd name="T25" fmla="*/ 1 h 2"/>
                <a:gd name="T26" fmla="*/ 1 w 4"/>
                <a:gd name="T27" fmla="*/ 2 h 2"/>
                <a:gd name="T28" fmla="*/ 1 w 4"/>
                <a:gd name="T29" fmla="*/ 2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1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1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2 h 2"/>
                <a:gd name="T66" fmla="*/ 3 w 4"/>
                <a:gd name="T67" fmla="*/ 1 h 2"/>
                <a:gd name="T68" fmla="*/ 3 w 4"/>
                <a:gd name="T69" fmla="*/ 0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3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78" name="Freeform 3266"/>
            <p:cNvSpPr>
              <a:spLocks/>
            </p:cNvSpPr>
            <p:nvPr/>
          </p:nvSpPr>
          <p:spPr bwMode="auto">
            <a:xfrm>
              <a:off x="6826526" y="5441555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2 h 2"/>
                <a:gd name="T26" fmla="*/ 1 w 5"/>
                <a:gd name="T27" fmla="*/ 2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0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2 h 2"/>
                <a:gd name="T46" fmla="*/ 2 w 5"/>
                <a:gd name="T47" fmla="*/ 2 h 2"/>
                <a:gd name="T48" fmla="*/ 2 w 5"/>
                <a:gd name="T49" fmla="*/ 2 h 2"/>
                <a:gd name="T50" fmla="*/ 3 w 5"/>
                <a:gd name="T51" fmla="*/ 2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2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79" name="Freeform 3267"/>
            <p:cNvSpPr>
              <a:spLocks/>
            </p:cNvSpPr>
            <p:nvPr/>
          </p:nvSpPr>
          <p:spPr bwMode="auto">
            <a:xfrm>
              <a:off x="6833931" y="5443614"/>
              <a:ext cx="7405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0 h 1"/>
                <a:gd name="T12" fmla="*/ 0 w 5"/>
                <a:gd name="T13" fmla="*/ 1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1 h 1"/>
                <a:gd name="T26" fmla="*/ 1 w 5"/>
                <a:gd name="T27" fmla="*/ 1 h 1"/>
                <a:gd name="T28" fmla="*/ 1 w 5"/>
                <a:gd name="T29" fmla="*/ 1 h 1"/>
                <a:gd name="T30" fmla="*/ 1 w 5"/>
                <a:gd name="T31" fmla="*/ 0 h 1"/>
                <a:gd name="T32" fmla="*/ 1 w 5"/>
                <a:gd name="T33" fmla="*/ 1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1 h 1"/>
                <a:gd name="T40" fmla="*/ 2 w 5"/>
                <a:gd name="T41" fmla="*/ 0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0 h 1"/>
                <a:gd name="T48" fmla="*/ 2 w 5"/>
                <a:gd name="T49" fmla="*/ 1 h 1"/>
                <a:gd name="T50" fmla="*/ 2 w 5"/>
                <a:gd name="T51" fmla="*/ 1 h 1"/>
                <a:gd name="T52" fmla="*/ 2 w 5"/>
                <a:gd name="T53" fmla="*/ 1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1 h 1"/>
                <a:gd name="T64" fmla="*/ 3 w 5"/>
                <a:gd name="T65" fmla="*/ 0 h 1"/>
                <a:gd name="T66" fmla="*/ 3 w 5"/>
                <a:gd name="T67" fmla="*/ 0 h 1"/>
                <a:gd name="T68" fmla="*/ 3 w 5"/>
                <a:gd name="T69" fmla="*/ 1 h 1"/>
                <a:gd name="T70" fmla="*/ 3 w 5"/>
                <a:gd name="T71" fmla="*/ 0 h 1"/>
                <a:gd name="T72" fmla="*/ 3 w 5"/>
                <a:gd name="T73" fmla="*/ 0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0 h 1"/>
                <a:gd name="T86" fmla="*/ 4 w 5"/>
                <a:gd name="T87" fmla="*/ 0 h 1"/>
                <a:gd name="T88" fmla="*/ 4 w 5"/>
                <a:gd name="T89" fmla="*/ 0 h 1"/>
                <a:gd name="T90" fmla="*/ 4 w 5"/>
                <a:gd name="T91" fmla="*/ 0 h 1"/>
                <a:gd name="T92" fmla="*/ 4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80" name="Freeform 3268"/>
            <p:cNvSpPr>
              <a:spLocks/>
            </p:cNvSpPr>
            <p:nvPr/>
          </p:nvSpPr>
          <p:spPr bwMode="auto">
            <a:xfrm>
              <a:off x="6841337" y="5441555"/>
              <a:ext cx="7405" cy="4116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2 h 2"/>
                <a:gd name="T12" fmla="*/ 0 w 4"/>
                <a:gd name="T13" fmla="*/ 2 h 2"/>
                <a:gd name="T14" fmla="*/ 0 w 4"/>
                <a:gd name="T15" fmla="*/ 2 h 2"/>
                <a:gd name="T16" fmla="*/ 0 w 4"/>
                <a:gd name="T17" fmla="*/ 2 h 2"/>
                <a:gd name="T18" fmla="*/ 0 w 4"/>
                <a:gd name="T19" fmla="*/ 2 h 2"/>
                <a:gd name="T20" fmla="*/ 1 w 4"/>
                <a:gd name="T21" fmla="*/ 2 h 2"/>
                <a:gd name="T22" fmla="*/ 1 w 4"/>
                <a:gd name="T23" fmla="*/ 2 h 2"/>
                <a:gd name="T24" fmla="*/ 1 w 4"/>
                <a:gd name="T25" fmla="*/ 2 h 2"/>
                <a:gd name="T26" fmla="*/ 1 w 4"/>
                <a:gd name="T27" fmla="*/ 2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1 w 4"/>
                <a:gd name="T37" fmla="*/ 1 h 2"/>
                <a:gd name="T38" fmla="*/ 1 w 4"/>
                <a:gd name="T39" fmla="*/ 1 h 2"/>
                <a:gd name="T40" fmla="*/ 1 w 4"/>
                <a:gd name="T41" fmla="*/ 1 h 2"/>
                <a:gd name="T42" fmla="*/ 1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2 h 2"/>
                <a:gd name="T54" fmla="*/ 2 w 4"/>
                <a:gd name="T55" fmla="*/ 0 h 2"/>
                <a:gd name="T56" fmla="*/ 2 w 4"/>
                <a:gd name="T57" fmla="*/ 0 h 2"/>
                <a:gd name="T58" fmla="*/ 2 w 4"/>
                <a:gd name="T59" fmla="*/ 1 h 2"/>
                <a:gd name="T60" fmla="*/ 2 w 4"/>
                <a:gd name="T61" fmla="*/ 1 h 2"/>
                <a:gd name="T62" fmla="*/ 2 w 4"/>
                <a:gd name="T63" fmla="*/ 2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0 h 2"/>
                <a:gd name="T74" fmla="*/ 3 w 4"/>
                <a:gd name="T75" fmla="*/ 0 h 2"/>
                <a:gd name="T76" fmla="*/ 3 w 4"/>
                <a:gd name="T77" fmla="*/ 1 h 2"/>
                <a:gd name="T78" fmla="*/ 3 w 4"/>
                <a:gd name="T79" fmla="*/ 1 h 2"/>
                <a:gd name="T80" fmla="*/ 3 w 4"/>
                <a:gd name="T81" fmla="*/ 1 h 2"/>
                <a:gd name="T82" fmla="*/ 4 w 4"/>
                <a:gd name="T83" fmla="*/ 0 h 2"/>
                <a:gd name="T84" fmla="*/ 4 w 4"/>
                <a:gd name="T85" fmla="*/ 0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81" name="Freeform 3269"/>
            <p:cNvSpPr>
              <a:spLocks/>
            </p:cNvSpPr>
            <p:nvPr/>
          </p:nvSpPr>
          <p:spPr bwMode="auto">
            <a:xfrm>
              <a:off x="6848742" y="5441555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1 w 5"/>
                <a:gd name="T11" fmla="*/ 1 h 2"/>
                <a:gd name="T12" fmla="*/ 1 w 5"/>
                <a:gd name="T13" fmla="*/ 0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2 h 2"/>
                <a:gd name="T42" fmla="*/ 2 w 5"/>
                <a:gd name="T43" fmla="*/ 2 h 2"/>
                <a:gd name="T44" fmla="*/ 2 w 5"/>
                <a:gd name="T45" fmla="*/ 1 h 2"/>
                <a:gd name="T46" fmla="*/ 2 w 5"/>
                <a:gd name="T47" fmla="*/ 2 h 2"/>
                <a:gd name="T48" fmla="*/ 2 w 5"/>
                <a:gd name="T49" fmla="*/ 2 h 2"/>
                <a:gd name="T50" fmla="*/ 2 w 5"/>
                <a:gd name="T51" fmla="*/ 2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3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2 h 2"/>
                <a:gd name="T84" fmla="*/ 4 w 5"/>
                <a:gd name="T85" fmla="*/ 2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2 h 2"/>
                <a:gd name="T92" fmla="*/ 4 w 5"/>
                <a:gd name="T93" fmla="*/ 2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82" name="Freeform 3270"/>
            <p:cNvSpPr>
              <a:spLocks/>
            </p:cNvSpPr>
            <p:nvPr/>
          </p:nvSpPr>
          <p:spPr bwMode="auto">
            <a:xfrm>
              <a:off x="6856147" y="5441555"/>
              <a:ext cx="7405" cy="4116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2 h 2"/>
                <a:gd name="T12" fmla="*/ 0 w 4"/>
                <a:gd name="T13" fmla="*/ 2 h 2"/>
                <a:gd name="T14" fmla="*/ 0 w 4"/>
                <a:gd name="T15" fmla="*/ 1 h 2"/>
                <a:gd name="T16" fmla="*/ 1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3 w 4"/>
                <a:gd name="T57" fmla="*/ 1 h 2"/>
                <a:gd name="T58" fmla="*/ 3 w 4"/>
                <a:gd name="T59" fmla="*/ 0 h 2"/>
                <a:gd name="T60" fmla="*/ 3 w 4"/>
                <a:gd name="T61" fmla="*/ 0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2 h 2"/>
                <a:gd name="T78" fmla="*/ 4 w 4"/>
                <a:gd name="T79" fmla="*/ 1 h 2"/>
                <a:gd name="T80" fmla="*/ 4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2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83" name="Freeform 3271"/>
            <p:cNvSpPr>
              <a:spLocks/>
            </p:cNvSpPr>
            <p:nvPr/>
          </p:nvSpPr>
          <p:spPr bwMode="auto">
            <a:xfrm>
              <a:off x="6863552" y="5441555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2 h 2"/>
                <a:gd name="T10" fmla="*/ 1 w 5"/>
                <a:gd name="T11" fmla="*/ 2 h 2"/>
                <a:gd name="T12" fmla="*/ 1 w 5"/>
                <a:gd name="T13" fmla="*/ 2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2 w 5"/>
                <a:gd name="T27" fmla="*/ 2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1 h 2"/>
                <a:gd name="T50" fmla="*/ 3 w 5"/>
                <a:gd name="T51" fmla="*/ 2 h 2"/>
                <a:gd name="T52" fmla="*/ 3 w 5"/>
                <a:gd name="T53" fmla="*/ 2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5 w 5"/>
                <a:gd name="T83" fmla="*/ 1 h 2"/>
                <a:gd name="T84" fmla="*/ 5 w 5"/>
                <a:gd name="T85" fmla="*/ 1 h 2"/>
                <a:gd name="T86" fmla="*/ 5 w 5"/>
                <a:gd name="T87" fmla="*/ 2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84" name="Freeform 3272"/>
            <p:cNvSpPr>
              <a:spLocks/>
            </p:cNvSpPr>
            <p:nvPr/>
          </p:nvSpPr>
          <p:spPr bwMode="auto">
            <a:xfrm>
              <a:off x="6870957" y="5441555"/>
              <a:ext cx="7405" cy="2058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0 w 5"/>
                <a:gd name="T5" fmla="*/ 1 h 1"/>
                <a:gd name="T6" fmla="*/ 1 w 5"/>
                <a:gd name="T7" fmla="*/ 1 h 1"/>
                <a:gd name="T8" fmla="*/ 1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0 h 1"/>
                <a:gd name="T22" fmla="*/ 1 w 5"/>
                <a:gd name="T23" fmla="*/ 1 h 1"/>
                <a:gd name="T24" fmla="*/ 1 w 5"/>
                <a:gd name="T25" fmla="*/ 1 h 1"/>
                <a:gd name="T26" fmla="*/ 2 w 5"/>
                <a:gd name="T27" fmla="*/ 1 h 1"/>
                <a:gd name="T28" fmla="*/ 2 w 5"/>
                <a:gd name="T29" fmla="*/ 1 h 1"/>
                <a:gd name="T30" fmla="*/ 2 w 5"/>
                <a:gd name="T31" fmla="*/ 0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1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0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1 h 1"/>
                <a:gd name="T66" fmla="*/ 4 w 5"/>
                <a:gd name="T67" fmla="*/ 1 h 1"/>
                <a:gd name="T68" fmla="*/ 4 w 5"/>
                <a:gd name="T69" fmla="*/ 1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1 h 1"/>
                <a:gd name="T84" fmla="*/ 4 w 5"/>
                <a:gd name="T85" fmla="*/ 1 h 1"/>
                <a:gd name="T86" fmla="*/ 5 w 5"/>
                <a:gd name="T87" fmla="*/ 1 h 1"/>
                <a:gd name="T88" fmla="*/ 5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  <a:gd name="T96" fmla="*/ 5 w 5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85" name="Freeform 3273"/>
            <p:cNvSpPr>
              <a:spLocks/>
            </p:cNvSpPr>
            <p:nvPr/>
          </p:nvSpPr>
          <p:spPr bwMode="auto">
            <a:xfrm>
              <a:off x="6878362" y="5441555"/>
              <a:ext cx="7405" cy="2058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2 h 2"/>
                <a:gd name="T10" fmla="*/ 0 w 5"/>
                <a:gd name="T11" fmla="*/ 2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0 h 2"/>
                <a:gd name="T30" fmla="*/ 1 w 5"/>
                <a:gd name="T31" fmla="*/ 1 h 2"/>
                <a:gd name="T32" fmla="*/ 1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0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2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5 w 5"/>
                <a:gd name="T93" fmla="*/ 2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86" name="Freeform 3274"/>
            <p:cNvSpPr>
              <a:spLocks/>
            </p:cNvSpPr>
            <p:nvPr/>
          </p:nvSpPr>
          <p:spPr bwMode="auto">
            <a:xfrm>
              <a:off x="6885767" y="5441555"/>
              <a:ext cx="9257" cy="2058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0 w 5"/>
                <a:gd name="T9" fmla="*/ 1 h 1"/>
                <a:gd name="T10" fmla="*/ 0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0 h 1"/>
                <a:gd name="T26" fmla="*/ 1 w 5"/>
                <a:gd name="T27" fmla="*/ 0 h 1"/>
                <a:gd name="T28" fmla="*/ 1 w 5"/>
                <a:gd name="T29" fmla="*/ 0 h 1"/>
                <a:gd name="T30" fmla="*/ 1 w 5"/>
                <a:gd name="T31" fmla="*/ 0 h 1"/>
                <a:gd name="T32" fmla="*/ 1 w 5"/>
                <a:gd name="T33" fmla="*/ 0 h 1"/>
                <a:gd name="T34" fmla="*/ 1 w 5"/>
                <a:gd name="T35" fmla="*/ 0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0 h 1"/>
                <a:gd name="T46" fmla="*/ 2 w 5"/>
                <a:gd name="T47" fmla="*/ 1 h 1"/>
                <a:gd name="T48" fmla="*/ 2 w 5"/>
                <a:gd name="T49" fmla="*/ 0 h 1"/>
                <a:gd name="T50" fmla="*/ 2 w 5"/>
                <a:gd name="T51" fmla="*/ 0 h 1"/>
                <a:gd name="T52" fmla="*/ 2 w 5"/>
                <a:gd name="T53" fmla="*/ 0 h 1"/>
                <a:gd name="T54" fmla="*/ 2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0 h 1"/>
                <a:gd name="T64" fmla="*/ 3 w 5"/>
                <a:gd name="T65" fmla="*/ 0 h 1"/>
                <a:gd name="T66" fmla="*/ 3 w 5"/>
                <a:gd name="T67" fmla="*/ 0 h 1"/>
                <a:gd name="T68" fmla="*/ 3 w 5"/>
                <a:gd name="T69" fmla="*/ 0 h 1"/>
                <a:gd name="T70" fmla="*/ 3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0 h 1"/>
                <a:gd name="T80" fmla="*/ 4 w 5"/>
                <a:gd name="T81" fmla="*/ 0 h 1"/>
                <a:gd name="T82" fmla="*/ 4 w 5"/>
                <a:gd name="T83" fmla="*/ 0 h 1"/>
                <a:gd name="T84" fmla="*/ 4 w 5"/>
                <a:gd name="T85" fmla="*/ 0 h 1"/>
                <a:gd name="T86" fmla="*/ 4 w 5"/>
                <a:gd name="T87" fmla="*/ 0 h 1"/>
                <a:gd name="T88" fmla="*/ 4 w 5"/>
                <a:gd name="T89" fmla="*/ 0 h 1"/>
                <a:gd name="T90" fmla="*/ 4 w 5"/>
                <a:gd name="T91" fmla="*/ 0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87" name="Freeform 3275"/>
            <p:cNvSpPr>
              <a:spLocks/>
            </p:cNvSpPr>
            <p:nvPr/>
          </p:nvSpPr>
          <p:spPr bwMode="auto">
            <a:xfrm>
              <a:off x="6895024" y="5441555"/>
              <a:ext cx="5553" cy="205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1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1 h 2"/>
                <a:gd name="T16" fmla="*/ 0 w 4"/>
                <a:gd name="T17" fmla="*/ 1 h 2"/>
                <a:gd name="T18" fmla="*/ 1 w 4"/>
                <a:gd name="T19" fmla="*/ 1 h 2"/>
                <a:gd name="T20" fmla="*/ 1 w 4"/>
                <a:gd name="T21" fmla="*/ 1 h 2"/>
                <a:gd name="T22" fmla="*/ 1 w 4"/>
                <a:gd name="T23" fmla="*/ 0 h 2"/>
                <a:gd name="T24" fmla="*/ 1 w 4"/>
                <a:gd name="T25" fmla="*/ 0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2 h 2"/>
                <a:gd name="T32" fmla="*/ 1 w 4"/>
                <a:gd name="T33" fmla="*/ 2 h 2"/>
                <a:gd name="T34" fmla="*/ 1 w 4"/>
                <a:gd name="T35" fmla="*/ 1 h 2"/>
                <a:gd name="T36" fmla="*/ 2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0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1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1 h 2"/>
                <a:gd name="T58" fmla="*/ 3 w 4"/>
                <a:gd name="T59" fmla="*/ 1 h 2"/>
                <a:gd name="T60" fmla="*/ 3 w 4"/>
                <a:gd name="T61" fmla="*/ 0 h 2"/>
                <a:gd name="T62" fmla="*/ 3 w 4"/>
                <a:gd name="T63" fmla="*/ 0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0 h 2"/>
                <a:gd name="T70" fmla="*/ 3 w 4"/>
                <a:gd name="T71" fmla="*/ 2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3 w 4"/>
                <a:gd name="T79" fmla="*/ 1 h 2"/>
                <a:gd name="T80" fmla="*/ 4 w 4"/>
                <a:gd name="T81" fmla="*/ 2 h 2"/>
                <a:gd name="T82" fmla="*/ 4 w 4"/>
                <a:gd name="T83" fmla="*/ 2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2 h 2"/>
                <a:gd name="T92" fmla="*/ 4 w 4"/>
                <a:gd name="T93" fmla="*/ 2 h 2"/>
                <a:gd name="T94" fmla="*/ 4 w 4"/>
                <a:gd name="T9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88" name="Freeform 3276"/>
            <p:cNvSpPr>
              <a:spLocks/>
            </p:cNvSpPr>
            <p:nvPr/>
          </p:nvSpPr>
          <p:spPr bwMode="auto">
            <a:xfrm>
              <a:off x="6900577" y="5441555"/>
              <a:ext cx="7405" cy="2058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1 w 5"/>
                <a:gd name="T5" fmla="*/ 2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2 h 2"/>
                <a:gd name="T12" fmla="*/ 1 w 5"/>
                <a:gd name="T13" fmla="*/ 1 h 2"/>
                <a:gd name="T14" fmla="*/ 1 w 5"/>
                <a:gd name="T15" fmla="*/ 0 h 2"/>
                <a:gd name="T16" fmla="*/ 1 w 5"/>
                <a:gd name="T17" fmla="*/ 0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2 w 5"/>
                <a:gd name="T25" fmla="*/ 2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3 w 5"/>
                <a:gd name="T41" fmla="*/ 2 h 2"/>
                <a:gd name="T42" fmla="*/ 3 w 5"/>
                <a:gd name="T43" fmla="*/ 1 h 2"/>
                <a:gd name="T44" fmla="*/ 3 w 5"/>
                <a:gd name="T45" fmla="*/ 1 h 2"/>
                <a:gd name="T46" fmla="*/ 3 w 5"/>
                <a:gd name="T47" fmla="*/ 2 h 2"/>
                <a:gd name="T48" fmla="*/ 3 w 5"/>
                <a:gd name="T49" fmla="*/ 2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4 w 5"/>
                <a:gd name="T61" fmla="*/ 1 h 2"/>
                <a:gd name="T62" fmla="*/ 4 w 5"/>
                <a:gd name="T63" fmla="*/ 2 h 2"/>
                <a:gd name="T64" fmla="*/ 4 w 5"/>
                <a:gd name="T65" fmla="*/ 2 h 2"/>
                <a:gd name="T66" fmla="*/ 4 w 5"/>
                <a:gd name="T67" fmla="*/ 2 h 2"/>
                <a:gd name="T68" fmla="*/ 4 w 5"/>
                <a:gd name="T69" fmla="*/ 2 h 2"/>
                <a:gd name="T70" fmla="*/ 4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1 h 2"/>
                <a:gd name="T82" fmla="*/ 5 w 5"/>
                <a:gd name="T83" fmla="*/ 2 h 2"/>
                <a:gd name="T84" fmla="*/ 5 w 5"/>
                <a:gd name="T85" fmla="*/ 2 h 2"/>
                <a:gd name="T86" fmla="*/ 5 w 5"/>
                <a:gd name="T87" fmla="*/ 2 h 2"/>
                <a:gd name="T88" fmla="*/ 5 w 5"/>
                <a:gd name="T89" fmla="*/ 2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89" name="Freeform 3277"/>
            <p:cNvSpPr>
              <a:spLocks/>
            </p:cNvSpPr>
            <p:nvPr/>
          </p:nvSpPr>
          <p:spPr bwMode="auto">
            <a:xfrm>
              <a:off x="6907983" y="5441555"/>
              <a:ext cx="9257" cy="205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1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0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0 h 1"/>
                <a:gd name="T26" fmla="*/ 1 w 5"/>
                <a:gd name="T27" fmla="*/ 1 h 1"/>
                <a:gd name="T28" fmla="*/ 1 w 5"/>
                <a:gd name="T29" fmla="*/ 1 h 1"/>
                <a:gd name="T30" fmla="*/ 2 w 5"/>
                <a:gd name="T31" fmla="*/ 1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1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1 h 1"/>
                <a:gd name="T44" fmla="*/ 2 w 5"/>
                <a:gd name="T45" fmla="*/ 1 h 1"/>
                <a:gd name="T46" fmla="*/ 2 w 5"/>
                <a:gd name="T47" fmla="*/ 1 h 1"/>
                <a:gd name="T48" fmla="*/ 2 w 5"/>
                <a:gd name="T49" fmla="*/ 0 h 1"/>
                <a:gd name="T50" fmla="*/ 3 w 5"/>
                <a:gd name="T51" fmla="*/ 0 h 1"/>
                <a:gd name="T52" fmla="*/ 3 w 5"/>
                <a:gd name="T53" fmla="*/ 0 h 1"/>
                <a:gd name="T54" fmla="*/ 3 w 5"/>
                <a:gd name="T55" fmla="*/ 1 h 1"/>
                <a:gd name="T56" fmla="*/ 3 w 5"/>
                <a:gd name="T57" fmla="*/ 1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0 h 1"/>
                <a:gd name="T64" fmla="*/ 3 w 5"/>
                <a:gd name="T65" fmla="*/ 0 h 1"/>
                <a:gd name="T66" fmla="*/ 3 w 5"/>
                <a:gd name="T67" fmla="*/ 0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0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1 h 1"/>
                <a:gd name="T86" fmla="*/ 4 w 5"/>
                <a:gd name="T87" fmla="*/ 1 h 1"/>
                <a:gd name="T88" fmla="*/ 4 w 5"/>
                <a:gd name="T89" fmla="*/ 1 h 1"/>
                <a:gd name="T90" fmla="*/ 5 w 5"/>
                <a:gd name="T91" fmla="*/ 1 h 1"/>
                <a:gd name="T92" fmla="*/ 5 w 5"/>
                <a:gd name="T93" fmla="*/ 0 h 1"/>
                <a:gd name="T94" fmla="*/ 5 w 5"/>
                <a:gd name="T95" fmla="*/ 1 h 1"/>
                <a:gd name="T96" fmla="*/ 5 w 5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90" name="Freeform 3278"/>
            <p:cNvSpPr>
              <a:spLocks/>
            </p:cNvSpPr>
            <p:nvPr/>
          </p:nvSpPr>
          <p:spPr bwMode="auto">
            <a:xfrm>
              <a:off x="6917239" y="5441555"/>
              <a:ext cx="7405" cy="2058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2 h 2"/>
                <a:gd name="T10" fmla="*/ 0 w 5"/>
                <a:gd name="T11" fmla="*/ 2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2 h 2"/>
                <a:gd name="T24" fmla="*/ 1 w 5"/>
                <a:gd name="T25" fmla="*/ 2 h 2"/>
                <a:gd name="T26" fmla="*/ 1 w 5"/>
                <a:gd name="T27" fmla="*/ 2 h 2"/>
                <a:gd name="T28" fmla="*/ 1 w 5"/>
                <a:gd name="T29" fmla="*/ 1 h 2"/>
                <a:gd name="T30" fmla="*/ 2 w 5"/>
                <a:gd name="T31" fmla="*/ 2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2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2 h 2"/>
                <a:gd name="T48" fmla="*/ 2 w 5"/>
                <a:gd name="T49" fmla="*/ 2 h 2"/>
                <a:gd name="T50" fmla="*/ 2 w 5"/>
                <a:gd name="T51" fmla="*/ 2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2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2 h 2"/>
                <a:gd name="T70" fmla="*/ 3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2 h 2"/>
                <a:gd name="T86" fmla="*/ 4 w 5"/>
                <a:gd name="T87" fmla="*/ 2 h 2"/>
                <a:gd name="T88" fmla="*/ 4 w 5"/>
                <a:gd name="T89" fmla="*/ 1 h 2"/>
                <a:gd name="T90" fmla="*/ 4 w 5"/>
                <a:gd name="T91" fmla="*/ 2 h 2"/>
                <a:gd name="T92" fmla="*/ 4 w 5"/>
                <a:gd name="T93" fmla="*/ 2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91" name="Freeform 3279"/>
            <p:cNvSpPr>
              <a:spLocks/>
            </p:cNvSpPr>
            <p:nvPr/>
          </p:nvSpPr>
          <p:spPr bwMode="auto">
            <a:xfrm>
              <a:off x="6924645" y="5441555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1 h 2"/>
                <a:gd name="T14" fmla="*/ 0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2 h 2"/>
                <a:gd name="T30" fmla="*/ 1 w 5"/>
                <a:gd name="T31" fmla="*/ 2 h 2"/>
                <a:gd name="T32" fmla="*/ 1 w 5"/>
                <a:gd name="T33" fmla="*/ 1 h 2"/>
                <a:gd name="T34" fmla="*/ 1 w 5"/>
                <a:gd name="T35" fmla="*/ 2 h 2"/>
                <a:gd name="T36" fmla="*/ 1 w 5"/>
                <a:gd name="T37" fmla="*/ 2 h 2"/>
                <a:gd name="T38" fmla="*/ 2 w 5"/>
                <a:gd name="T39" fmla="*/ 1 h 2"/>
                <a:gd name="T40" fmla="*/ 2 w 5"/>
                <a:gd name="T41" fmla="*/ 0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2 w 5"/>
                <a:gd name="T53" fmla="*/ 1 h 2"/>
                <a:gd name="T54" fmla="*/ 2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0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2 h 2"/>
                <a:gd name="T70" fmla="*/ 3 w 5"/>
                <a:gd name="T71" fmla="*/ 1 h 2"/>
                <a:gd name="T72" fmla="*/ 3 w 5"/>
                <a:gd name="T73" fmla="*/ 1 h 2"/>
                <a:gd name="T74" fmla="*/ 3 w 5"/>
                <a:gd name="T75" fmla="*/ 2 h 2"/>
                <a:gd name="T76" fmla="*/ 3 w 5"/>
                <a:gd name="T77" fmla="*/ 2 h 2"/>
                <a:gd name="T78" fmla="*/ 4 w 5"/>
                <a:gd name="T79" fmla="*/ 2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2 h 2"/>
                <a:gd name="T86" fmla="*/ 4 w 5"/>
                <a:gd name="T87" fmla="*/ 1 h 2"/>
                <a:gd name="T88" fmla="*/ 4 w 5"/>
                <a:gd name="T89" fmla="*/ 0 h 2"/>
                <a:gd name="T90" fmla="*/ 4 w 5"/>
                <a:gd name="T91" fmla="*/ 0 h 2"/>
                <a:gd name="T92" fmla="*/ 4 w 5"/>
                <a:gd name="T93" fmla="*/ 2 h 2"/>
                <a:gd name="T94" fmla="*/ 5 w 5"/>
                <a:gd name="T95" fmla="*/ 2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92" name="Freeform 3280"/>
            <p:cNvSpPr>
              <a:spLocks/>
            </p:cNvSpPr>
            <p:nvPr/>
          </p:nvSpPr>
          <p:spPr bwMode="auto">
            <a:xfrm>
              <a:off x="6932050" y="5441555"/>
              <a:ext cx="7405" cy="4116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2 h 2"/>
                <a:gd name="T14" fmla="*/ 0 w 4"/>
                <a:gd name="T15" fmla="*/ 1 h 2"/>
                <a:gd name="T16" fmla="*/ 1 w 4"/>
                <a:gd name="T17" fmla="*/ 0 h 2"/>
                <a:gd name="T18" fmla="*/ 1 w 4"/>
                <a:gd name="T19" fmla="*/ 0 h 2"/>
                <a:gd name="T20" fmla="*/ 1 w 4"/>
                <a:gd name="T21" fmla="*/ 1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0 h 2"/>
                <a:gd name="T34" fmla="*/ 1 w 4"/>
                <a:gd name="T35" fmla="*/ 0 h 2"/>
                <a:gd name="T36" fmla="*/ 1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1 h 2"/>
                <a:gd name="T46" fmla="*/ 2 w 4"/>
                <a:gd name="T47" fmla="*/ 0 h 2"/>
                <a:gd name="T48" fmla="*/ 2 w 4"/>
                <a:gd name="T49" fmla="*/ 0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1 h 2"/>
                <a:gd name="T56" fmla="*/ 3 w 4"/>
                <a:gd name="T57" fmla="*/ 1 h 2"/>
                <a:gd name="T58" fmla="*/ 3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2 h 2"/>
                <a:gd name="T66" fmla="*/ 3 w 4"/>
                <a:gd name="T67" fmla="*/ 2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2 h 2"/>
                <a:gd name="T74" fmla="*/ 3 w 4"/>
                <a:gd name="T75" fmla="*/ 2 h 2"/>
                <a:gd name="T76" fmla="*/ 3 w 4"/>
                <a:gd name="T77" fmla="*/ 2 h 2"/>
                <a:gd name="T78" fmla="*/ 4 w 4"/>
                <a:gd name="T79" fmla="*/ 2 h 2"/>
                <a:gd name="T80" fmla="*/ 4 w 4"/>
                <a:gd name="T81" fmla="*/ 2 h 2"/>
                <a:gd name="T82" fmla="*/ 4 w 4"/>
                <a:gd name="T83" fmla="*/ 2 h 2"/>
                <a:gd name="T84" fmla="*/ 4 w 4"/>
                <a:gd name="T85" fmla="*/ 2 h 2"/>
                <a:gd name="T86" fmla="*/ 4 w 4"/>
                <a:gd name="T87" fmla="*/ 1 h 2"/>
                <a:gd name="T88" fmla="*/ 4 w 4"/>
                <a:gd name="T89" fmla="*/ 1 h 2"/>
                <a:gd name="T90" fmla="*/ 4 w 4"/>
                <a:gd name="T91" fmla="*/ 2 h 2"/>
                <a:gd name="T92" fmla="*/ 4 w 4"/>
                <a:gd name="T93" fmla="*/ 1 h 2"/>
                <a:gd name="T94" fmla="*/ 4 w 4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93" name="Freeform 3281"/>
            <p:cNvSpPr>
              <a:spLocks/>
            </p:cNvSpPr>
            <p:nvPr/>
          </p:nvSpPr>
          <p:spPr bwMode="auto">
            <a:xfrm>
              <a:off x="6939455" y="5441555"/>
              <a:ext cx="7405" cy="6174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1 w 5"/>
                <a:gd name="T5" fmla="*/ 2 h 3"/>
                <a:gd name="T6" fmla="*/ 1 w 5"/>
                <a:gd name="T7" fmla="*/ 2 h 3"/>
                <a:gd name="T8" fmla="*/ 1 w 5"/>
                <a:gd name="T9" fmla="*/ 1 h 3"/>
                <a:gd name="T10" fmla="*/ 1 w 5"/>
                <a:gd name="T11" fmla="*/ 2 h 3"/>
                <a:gd name="T12" fmla="*/ 1 w 5"/>
                <a:gd name="T13" fmla="*/ 2 h 3"/>
                <a:gd name="T14" fmla="*/ 1 w 5"/>
                <a:gd name="T15" fmla="*/ 2 h 3"/>
                <a:gd name="T16" fmla="*/ 1 w 5"/>
                <a:gd name="T17" fmla="*/ 2 h 3"/>
                <a:gd name="T18" fmla="*/ 1 w 5"/>
                <a:gd name="T19" fmla="*/ 2 h 3"/>
                <a:gd name="T20" fmla="*/ 1 w 5"/>
                <a:gd name="T21" fmla="*/ 1 h 3"/>
                <a:gd name="T22" fmla="*/ 2 w 5"/>
                <a:gd name="T23" fmla="*/ 2 h 3"/>
                <a:gd name="T24" fmla="*/ 2 w 5"/>
                <a:gd name="T25" fmla="*/ 2 h 3"/>
                <a:gd name="T26" fmla="*/ 2 w 5"/>
                <a:gd name="T27" fmla="*/ 1 h 3"/>
                <a:gd name="T28" fmla="*/ 2 w 5"/>
                <a:gd name="T29" fmla="*/ 2 h 3"/>
                <a:gd name="T30" fmla="*/ 2 w 5"/>
                <a:gd name="T31" fmla="*/ 2 h 3"/>
                <a:gd name="T32" fmla="*/ 2 w 5"/>
                <a:gd name="T33" fmla="*/ 3 h 3"/>
                <a:gd name="T34" fmla="*/ 2 w 5"/>
                <a:gd name="T35" fmla="*/ 2 h 3"/>
                <a:gd name="T36" fmla="*/ 2 w 5"/>
                <a:gd name="T37" fmla="*/ 1 h 3"/>
                <a:gd name="T38" fmla="*/ 2 w 5"/>
                <a:gd name="T39" fmla="*/ 1 h 3"/>
                <a:gd name="T40" fmla="*/ 2 w 5"/>
                <a:gd name="T41" fmla="*/ 1 h 3"/>
                <a:gd name="T42" fmla="*/ 2 w 5"/>
                <a:gd name="T43" fmla="*/ 1 h 3"/>
                <a:gd name="T44" fmla="*/ 3 w 5"/>
                <a:gd name="T45" fmla="*/ 1 h 3"/>
                <a:gd name="T46" fmla="*/ 3 w 5"/>
                <a:gd name="T47" fmla="*/ 2 h 3"/>
                <a:gd name="T48" fmla="*/ 3 w 5"/>
                <a:gd name="T49" fmla="*/ 2 h 3"/>
                <a:gd name="T50" fmla="*/ 3 w 5"/>
                <a:gd name="T51" fmla="*/ 2 h 3"/>
                <a:gd name="T52" fmla="*/ 3 w 5"/>
                <a:gd name="T53" fmla="*/ 2 h 3"/>
                <a:gd name="T54" fmla="*/ 3 w 5"/>
                <a:gd name="T55" fmla="*/ 1 h 3"/>
                <a:gd name="T56" fmla="*/ 3 w 5"/>
                <a:gd name="T57" fmla="*/ 1 h 3"/>
                <a:gd name="T58" fmla="*/ 3 w 5"/>
                <a:gd name="T59" fmla="*/ 1 h 3"/>
                <a:gd name="T60" fmla="*/ 3 w 5"/>
                <a:gd name="T61" fmla="*/ 1 h 3"/>
                <a:gd name="T62" fmla="*/ 3 w 5"/>
                <a:gd name="T63" fmla="*/ 2 h 3"/>
                <a:gd name="T64" fmla="*/ 3 w 5"/>
                <a:gd name="T65" fmla="*/ 2 h 3"/>
                <a:gd name="T66" fmla="*/ 4 w 5"/>
                <a:gd name="T67" fmla="*/ 2 h 3"/>
                <a:gd name="T68" fmla="*/ 4 w 5"/>
                <a:gd name="T69" fmla="*/ 2 h 3"/>
                <a:gd name="T70" fmla="*/ 4 w 5"/>
                <a:gd name="T71" fmla="*/ 1 h 3"/>
                <a:gd name="T72" fmla="*/ 4 w 5"/>
                <a:gd name="T73" fmla="*/ 1 h 3"/>
                <a:gd name="T74" fmla="*/ 4 w 5"/>
                <a:gd name="T75" fmla="*/ 1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1 h 3"/>
                <a:gd name="T82" fmla="*/ 4 w 5"/>
                <a:gd name="T83" fmla="*/ 1 h 3"/>
                <a:gd name="T84" fmla="*/ 5 w 5"/>
                <a:gd name="T85" fmla="*/ 2 h 3"/>
                <a:gd name="T86" fmla="*/ 5 w 5"/>
                <a:gd name="T87" fmla="*/ 2 h 3"/>
                <a:gd name="T88" fmla="*/ 5 w 5"/>
                <a:gd name="T89" fmla="*/ 1 h 3"/>
                <a:gd name="T90" fmla="*/ 5 w 5"/>
                <a:gd name="T91" fmla="*/ 1 h 3"/>
                <a:gd name="T92" fmla="*/ 5 w 5"/>
                <a:gd name="T93" fmla="*/ 1 h 3"/>
                <a:gd name="T94" fmla="*/ 5 w 5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94" name="Freeform 3282"/>
            <p:cNvSpPr>
              <a:spLocks/>
            </p:cNvSpPr>
            <p:nvPr/>
          </p:nvSpPr>
          <p:spPr bwMode="auto">
            <a:xfrm>
              <a:off x="6946860" y="5443614"/>
              <a:ext cx="7405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1 h 1"/>
                <a:gd name="T8" fmla="*/ 1 w 5"/>
                <a:gd name="T9" fmla="*/ 1 h 1"/>
                <a:gd name="T10" fmla="*/ 1 w 5"/>
                <a:gd name="T11" fmla="*/ 0 h 1"/>
                <a:gd name="T12" fmla="*/ 1 w 5"/>
                <a:gd name="T13" fmla="*/ 0 h 1"/>
                <a:gd name="T14" fmla="*/ 1 w 5"/>
                <a:gd name="T15" fmla="*/ 0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0 h 1"/>
                <a:gd name="T24" fmla="*/ 1 w 5"/>
                <a:gd name="T25" fmla="*/ 0 h 1"/>
                <a:gd name="T26" fmla="*/ 1 w 5"/>
                <a:gd name="T27" fmla="*/ 0 h 1"/>
                <a:gd name="T28" fmla="*/ 2 w 5"/>
                <a:gd name="T29" fmla="*/ 0 h 1"/>
                <a:gd name="T30" fmla="*/ 2 w 5"/>
                <a:gd name="T31" fmla="*/ 1 h 1"/>
                <a:gd name="T32" fmla="*/ 2 w 5"/>
                <a:gd name="T33" fmla="*/ 1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1 h 1"/>
                <a:gd name="T40" fmla="*/ 2 w 5"/>
                <a:gd name="T41" fmla="*/ 1 h 1"/>
                <a:gd name="T42" fmla="*/ 2 w 5"/>
                <a:gd name="T43" fmla="*/ 0 h 1"/>
                <a:gd name="T44" fmla="*/ 3 w 5"/>
                <a:gd name="T45" fmla="*/ 1 h 1"/>
                <a:gd name="T46" fmla="*/ 3 w 5"/>
                <a:gd name="T47" fmla="*/ 1 h 1"/>
                <a:gd name="T48" fmla="*/ 3 w 5"/>
                <a:gd name="T49" fmla="*/ 1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0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1 h 1"/>
                <a:gd name="T62" fmla="*/ 3 w 5"/>
                <a:gd name="T63" fmla="*/ 1 h 1"/>
                <a:gd name="T64" fmla="*/ 3 w 5"/>
                <a:gd name="T65" fmla="*/ 1 h 1"/>
                <a:gd name="T66" fmla="*/ 4 w 5"/>
                <a:gd name="T67" fmla="*/ 0 h 1"/>
                <a:gd name="T68" fmla="*/ 4 w 5"/>
                <a:gd name="T69" fmla="*/ 1 h 1"/>
                <a:gd name="T70" fmla="*/ 4 w 5"/>
                <a:gd name="T71" fmla="*/ 1 h 1"/>
                <a:gd name="T72" fmla="*/ 4 w 5"/>
                <a:gd name="T73" fmla="*/ 1 h 1"/>
                <a:gd name="T74" fmla="*/ 4 w 5"/>
                <a:gd name="T75" fmla="*/ 1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1 h 1"/>
                <a:gd name="T84" fmla="*/ 5 w 5"/>
                <a:gd name="T85" fmla="*/ 1 h 1"/>
                <a:gd name="T86" fmla="*/ 5 w 5"/>
                <a:gd name="T87" fmla="*/ 0 h 1"/>
                <a:gd name="T88" fmla="*/ 5 w 5"/>
                <a:gd name="T89" fmla="*/ 0 h 1"/>
                <a:gd name="T90" fmla="*/ 5 w 5"/>
                <a:gd name="T91" fmla="*/ 1 h 1"/>
                <a:gd name="T92" fmla="*/ 5 w 5"/>
                <a:gd name="T93" fmla="*/ 1 h 1"/>
                <a:gd name="T94" fmla="*/ 5 w 5"/>
                <a:gd name="T95" fmla="*/ 1 h 1"/>
                <a:gd name="T96" fmla="*/ 5 w 5"/>
                <a:gd name="T9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95" name="Freeform 3283"/>
            <p:cNvSpPr>
              <a:spLocks/>
            </p:cNvSpPr>
            <p:nvPr/>
          </p:nvSpPr>
          <p:spPr bwMode="auto">
            <a:xfrm>
              <a:off x="6954265" y="5443614"/>
              <a:ext cx="9256" cy="2057"/>
            </a:xfrm>
            <a:custGeom>
              <a:avLst/>
              <a:gdLst>
                <a:gd name="T0" fmla="*/ 0 w 5"/>
                <a:gd name="T1" fmla="*/ 1 h 1"/>
                <a:gd name="T2" fmla="*/ 0 w 5"/>
                <a:gd name="T3" fmla="*/ 1 h 1"/>
                <a:gd name="T4" fmla="*/ 1 w 5"/>
                <a:gd name="T5" fmla="*/ 1 h 1"/>
                <a:gd name="T6" fmla="*/ 1 w 5"/>
                <a:gd name="T7" fmla="*/ 1 h 1"/>
                <a:gd name="T8" fmla="*/ 1 w 5"/>
                <a:gd name="T9" fmla="*/ 1 h 1"/>
                <a:gd name="T10" fmla="*/ 1 w 5"/>
                <a:gd name="T11" fmla="*/ 0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1 h 1"/>
                <a:gd name="T24" fmla="*/ 1 w 5"/>
                <a:gd name="T25" fmla="*/ 0 h 1"/>
                <a:gd name="T26" fmla="*/ 2 w 5"/>
                <a:gd name="T27" fmla="*/ 1 h 1"/>
                <a:gd name="T28" fmla="*/ 2 w 5"/>
                <a:gd name="T29" fmla="*/ 0 h 1"/>
                <a:gd name="T30" fmla="*/ 2 w 5"/>
                <a:gd name="T31" fmla="*/ 0 h 1"/>
                <a:gd name="T32" fmla="*/ 2 w 5"/>
                <a:gd name="T33" fmla="*/ 1 h 1"/>
                <a:gd name="T34" fmla="*/ 2 w 5"/>
                <a:gd name="T35" fmla="*/ 0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0 h 1"/>
                <a:gd name="T42" fmla="*/ 2 w 5"/>
                <a:gd name="T43" fmla="*/ 0 h 1"/>
                <a:gd name="T44" fmla="*/ 2 w 5"/>
                <a:gd name="T45" fmla="*/ 0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0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0 h 1"/>
                <a:gd name="T58" fmla="*/ 3 w 5"/>
                <a:gd name="T59" fmla="*/ 1 h 1"/>
                <a:gd name="T60" fmla="*/ 3 w 5"/>
                <a:gd name="T61" fmla="*/ 1 h 1"/>
                <a:gd name="T62" fmla="*/ 3 w 5"/>
                <a:gd name="T63" fmla="*/ 1 h 1"/>
                <a:gd name="T64" fmla="*/ 4 w 5"/>
                <a:gd name="T65" fmla="*/ 1 h 1"/>
                <a:gd name="T66" fmla="*/ 4 w 5"/>
                <a:gd name="T67" fmla="*/ 1 h 1"/>
                <a:gd name="T68" fmla="*/ 4 w 5"/>
                <a:gd name="T69" fmla="*/ 0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1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0 h 1"/>
                <a:gd name="T86" fmla="*/ 5 w 5"/>
                <a:gd name="T87" fmla="*/ 1 h 1"/>
                <a:gd name="T88" fmla="*/ 5 w 5"/>
                <a:gd name="T89" fmla="*/ 1 h 1"/>
                <a:gd name="T90" fmla="*/ 5 w 5"/>
                <a:gd name="T91" fmla="*/ 0 h 1"/>
                <a:gd name="T92" fmla="*/ 5 w 5"/>
                <a:gd name="T93" fmla="*/ 1 h 1"/>
                <a:gd name="T94" fmla="*/ 5 w 5"/>
                <a:gd name="T9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96" name="Freeform 3284"/>
            <p:cNvSpPr>
              <a:spLocks/>
            </p:cNvSpPr>
            <p:nvPr/>
          </p:nvSpPr>
          <p:spPr bwMode="auto">
            <a:xfrm>
              <a:off x="6963521" y="5441555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1 h 2"/>
                <a:gd name="T10" fmla="*/ 0 w 5"/>
                <a:gd name="T11" fmla="*/ 2 h 2"/>
                <a:gd name="T12" fmla="*/ 1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2 h 2"/>
                <a:gd name="T24" fmla="*/ 1 w 5"/>
                <a:gd name="T25" fmla="*/ 2 h 2"/>
                <a:gd name="T26" fmla="*/ 1 w 5"/>
                <a:gd name="T27" fmla="*/ 2 h 2"/>
                <a:gd name="T28" fmla="*/ 1 w 5"/>
                <a:gd name="T29" fmla="*/ 1 h 2"/>
                <a:gd name="T30" fmla="*/ 1 w 5"/>
                <a:gd name="T31" fmla="*/ 1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0 h 2"/>
                <a:gd name="T52" fmla="*/ 3 w 5"/>
                <a:gd name="T53" fmla="*/ 2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2 h 2"/>
                <a:gd name="T68" fmla="*/ 3 w 5"/>
                <a:gd name="T69" fmla="*/ 2 h 2"/>
                <a:gd name="T70" fmla="*/ 3 w 5"/>
                <a:gd name="T71" fmla="*/ 1 h 2"/>
                <a:gd name="T72" fmla="*/ 3 w 5"/>
                <a:gd name="T73" fmla="*/ 1 h 2"/>
                <a:gd name="T74" fmla="*/ 3 w 5"/>
                <a:gd name="T75" fmla="*/ 1 h 2"/>
                <a:gd name="T76" fmla="*/ 4 w 5"/>
                <a:gd name="T77" fmla="*/ 1 h 2"/>
                <a:gd name="T78" fmla="*/ 4 w 5"/>
                <a:gd name="T79" fmla="*/ 2 h 2"/>
                <a:gd name="T80" fmla="*/ 4 w 5"/>
                <a:gd name="T81" fmla="*/ 2 h 2"/>
                <a:gd name="T82" fmla="*/ 4 w 5"/>
                <a:gd name="T83" fmla="*/ 1 h 2"/>
                <a:gd name="T84" fmla="*/ 4 w 5"/>
                <a:gd name="T85" fmla="*/ 2 h 2"/>
                <a:gd name="T86" fmla="*/ 4 w 5"/>
                <a:gd name="T87" fmla="*/ 2 h 2"/>
                <a:gd name="T88" fmla="*/ 4 w 5"/>
                <a:gd name="T89" fmla="*/ 2 h 2"/>
                <a:gd name="T90" fmla="*/ 4 w 5"/>
                <a:gd name="T91" fmla="*/ 2 h 2"/>
                <a:gd name="T92" fmla="*/ 4 w 5"/>
                <a:gd name="T93" fmla="*/ 2 h 2"/>
                <a:gd name="T94" fmla="*/ 5 w 5"/>
                <a:gd name="T95" fmla="*/ 2 h 2"/>
                <a:gd name="T96" fmla="*/ 5 w 5"/>
                <a:gd name="T9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97" name="Freeform 3285"/>
            <p:cNvSpPr>
              <a:spLocks/>
            </p:cNvSpPr>
            <p:nvPr/>
          </p:nvSpPr>
          <p:spPr bwMode="auto">
            <a:xfrm>
              <a:off x="6970926" y="5441555"/>
              <a:ext cx="5554" cy="4116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1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1 h 2"/>
                <a:gd name="T16" fmla="*/ 0 w 4"/>
                <a:gd name="T17" fmla="*/ 1 h 2"/>
                <a:gd name="T18" fmla="*/ 0 w 4"/>
                <a:gd name="T19" fmla="*/ 1 h 2"/>
                <a:gd name="T20" fmla="*/ 1 w 4"/>
                <a:gd name="T21" fmla="*/ 0 h 2"/>
                <a:gd name="T22" fmla="*/ 1 w 4"/>
                <a:gd name="T23" fmla="*/ 1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2 h 2"/>
                <a:gd name="T34" fmla="*/ 1 w 4"/>
                <a:gd name="T35" fmla="*/ 1 h 2"/>
                <a:gd name="T36" fmla="*/ 1 w 4"/>
                <a:gd name="T37" fmla="*/ 1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1 h 2"/>
                <a:gd name="T50" fmla="*/ 2 w 4"/>
                <a:gd name="T51" fmla="*/ 2 h 2"/>
                <a:gd name="T52" fmla="*/ 2 w 4"/>
                <a:gd name="T53" fmla="*/ 1 h 2"/>
                <a:gd name="T54" fmla="*/ 2 w 4"/>
                <a:gd name="T55" fmla="*/ 1 h 2"/>
                <a:gd name="T56" fmla="*/ 2 w 4"/>
                <a:gd name="T57" fmla="*/ 1 h 2"/>
                <a:gd name="T58" fmla="*/ 2 w 4"/>
                <a:gd name="T59" fmla="*/ 1 h 2"/>
                <a:gd name="T60" fmla="*/ 3 w 4"/>
                <a:gd name="T61" fmla="*/ 1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0 h 2"/>
                <a:gd name="T68" fmla="*/ 3 w 4"/>
                <a:gd name="T69" fmla="*/ 1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1 h 2"/>
                <a:gd name="T76" fmla="*/ 3 w 4"/>
                <a:gd name="T77" fmla="*/ 1 h 2"/>
                <a:gd name="T78" fmla="*/ 3 w 4"/>
                <a:gd name="T79" fmla="*/ 1 h 2"/>
                <a:gd name="T80" fmla="*/ 3 w 4"/>
                <a:gd name="T81" fmla="*/ 1 h 2"/>
                <a:gd name="T82" fmla="*/ 4 w 4"/>
                <a:gd name="T83" fmla="*/ 1 h 2"/>
                <a:gd name="T84" fmla="*/ 4 w 4"/>
                <a:gd name="T85" fmla="*/ 1 h 2"/>
                <a:gd name="T86" fmla="*/ 4 w 4"/>
                <a:gd name="T87" fmla="*/ 1 h 2"/>
                <a:gd name="T88" fmla="*/ 4 w 4"/>
                <a:gd name="T89" fmla="*/ 2 h 2"/>
                <a:gd name="T90" fmla="*/ 4 w 4"/>
                <a:gd name="T91" fmla="*/ 2 h 2"/>
                <a:gd name="T92" fmla="*/ 4 w 4"/>
                <a:gd name="T93" fmla="*/ 1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98" name="Freeform 3286"/>
            <p:cNvSpPr>
              <a:spLocks/>
            </p:cNvSpPr>
            <p:nvPr/>
          </p:nvSpPr>
          <p:spPr bwMode="auto">
            <a:xfrm>
              <a:off x="6976480" y="5441555"/>
              <a:ext cx="9256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2 h 2"/>
                <a:gd name="T10" fmla="*/ 1 w 5"/>
                <a:gd name="T11" fmla="*/ 2 h 2"/>
                <a:gd name="T12" fmla="*/ 1 w 5"/>
                <a:gd name="T13" fmla="*/ 2 h 2"/>
                <a:gd name="T14" fmla="*/ 1 w 5"/>
                <a:gd name="T15" fmla="*/ 2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2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2 h 2"/>
                <a:gd name="T48" fmla="*/ 2 w 5"/>
                <a:gd name="T49" fmla="*/ 2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4 w 5"/>
                <a:gd name="T67" fmla="*/ 2 h 2"/>
                <a:gd name="T68" fmla="*/ 4 w 5"/>
                <a:gd name="T69" fmla="*/ 1 h 2"/>
                <a:gd name="T70" fmla="*/ 4 w 5"/>
                <a:gd name="T71" fmla="*/ 2 h 2"/>
                <a:gd name="T72" fmla="*/ 4 w 5"/>
                <a:gd name="T73" fmla="*/ 2 h 2"/>
                <a:gd name="T74" fmla="*/ 4 w 5"/>
                <a:gd name="T75" fmla="*/ 1 h 2"/>
                <a:gd name="T76" fmla="*/ 4 w 5"/>
                <a:gd name="T77" fmla="*/ 2 h 2"/>
                <a:gd name="T78" fmla="*/ 4 w 5"/>
                <a:gd name="T79" fmla="*/ 2 h 2"/>
                <a:gd name="T80" fmla="*/ 4 w 5"/>
                <a:gd name="T81" fmla="*/ 1 h 2"/>
                <a:gd name="T82" fmla="*/ 4 w 5"/>
                <a:gd name="T83" fmla="*/ 2 h 2"/>
                <a:gd name="T84" fmla="*/ 4 w 5"/>
                <a:gd name="T85" fmla="*/ 2 h 2"/>
                <a:gd name="T86" fmla="*/ 5 w 5"/>
                <a:gd name="T87" fmla="*/ 1 h 2"/>
                <a:gd name="T88" fmla="*/ 5 w 5"/>
                <a:gd name="T89" fmla="*/ 2 h 2"/>
                <a:gd name="T90" fmla="*/ 5 w 5"/>
                <a:gd name="T91" fmla="*/ 1 h 2"/>
                <a:gd name="T92" fmla="*/ 5 w 5"/>
                <a:gd name="T93" fmla="*/ 0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299" name="Freeform 3287"/>
            <p:cNvSpPr>
              <a:spLocks/>
            </p:cNvSpPr>
            <p:nvPr/>
          </p:nvSpPr>
          <p:spPr bwMode="auto">
            <a:xfrm>
              <a:off x="6985736" y="5441555"/>
              <a:ext cx="7405" cy="6174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0 w 5"/>
                <a:gd name="T5" fmla="*/ 1 h 3"/>
                <a:gd name="T6" fmla="*/ 0 w 5"/>
                <a:gd name="T7" fmla="*/ 1 h 3"/>
                <a:gd name="T8" fmla="*/ 1 w 5"/>
                <a:gd name="T9" fmla="*/ 1 h 3"/>
                <a:gd name="T10" fmla="*/ 1 w 5"/>
                <a:gd name="T11" fmla="*/ 1 h 3"/>
                <a:gd name="T12" fmla="*/ 1 w 5"/>
                <a:gd name="T13" fmla="*/ 3 h 3"/>
                <a:gd name="T14" fmla="*/ 1 w 5"/>
                <a:gd name="T15" fmla="*/ 1 h 3"/>
                <a:gd name="T16" fmla="*/ 1 w 5"/>
                <a:gd name="T17" fmla="*/ 1 h 3"/>
                <a:gd name="T18" fmla="*/ 1 w 5"/>
                <a:gd name="T19" fmla="*/ 0 h 3"/>
                <a:gd name="T20" fmla="*/ 1 w 5"/>
                <a:gd name="T21" fmla="*/ 1 h 3"/>
                <a:gd name="T22" fmla="*/ 1 w 5"/>
                <a:gd name="T23" fmla="*/ 1 h 3"/>
                <a:gd name="T24" fmla="*/ 1 w 5"/>
                <a:gd name="T25" fmla="*/ 1 h 3"/>
                <a:gd name="T26" fmla="*/ 1 w 5"/>
                <a:gd name="T27" fmla="*/ 1 h 3"/>
                <a:gd name="T28" fmla="*/ 2 w 5"/>
                <a:gd name="T29" fmla="*/ 0 h 3"/>
                <a:gd name="T30" fmla="*/ 2 w 5"/>
                <a:gd name="T31" fmla="*/ 1 h 3"/>
                <a:gd name="T32" fmla="*/ 2 w 5"/>
                <a:gd name="T33" fmla="*/ 1 h 3"/>
                <a:gd name="T34" fmla="*/ 2 w 5"/>
                <a:gd name="T35" fmla="*/ 0 h 3"/>
                <a:gd name="T36" fmla="*/ 2 w 5"/>
                <a:gd name="T37" fmla="*/ 1 h 3"/>
                <a:gd name="T38" fmla="*/ 2 w 5"/>
                <a:gd name="T39" fmla="*/ 1 h 3"/>
                <a:gd name="T40" fmla="*/ 2 w 5"/>
                <a:gd name="T41" fmla="*/ 1 h 3"/>
                <a:gd name="T42" fmla="*/ 2 w 5"/>
                <a:gd name="T43" fmla="*/ 1 h 3"/>
                <a:gd name="T44" fmla="*/ 2 w 5"/>
                <a:gd name="T45" fmla="*/ 1 h 3"/>
                <a:gd name="T46" fmla="*/ 2 w 5"/>
                <a:gd name="T47" fmla="*/ 1 h 3"/>
                <a:gd name="T48" fmla="*/ 2 w 5"/>
                <a:gd name="T49" fmla="*/ 1 h 3"/>
                <a:gd name="T50" fmla="*/ 2 w 5"/>
                <a:gd name="T51" fmla="*/ 1 h 3"/>
                <a:gd name="T52" fmla="*/ 3 w 5"/>
                <a:gd name="T53" fmla="*/ 1 h 3"/>
                <a:gd name="T54" fmla="*/ 3 w 5"/>
                <a:gd name="T55" fmla="*/ 1 h 3"/>
                <a:gd name="T56" fmla="*/ 3 w 5"/>
                <a:gd name="T57" fmla="*/ 0 h 3"/>
                <a:gd name="T58" fmla="*/ 3 w 5"/>
                <a:gd name="T59" fmla="*/ 1 h 3"/>
                <a:gd name="T60" fmla="*/ 3 w 5"/>
                <a:gd name="T61" fmla="*/ 1 h 3"/>
                <a:gd name="T62" fmla="*/ 3 w 5"/>
                <a:gd name="T63" fmla="*/ 1 h 3"/>
                <a:gd name="T64" fmla="*/ 3 w 5"/>
                <a:gd name="T65" fmla="*/ 1 h 3"/>
                <a:gd name="T66" fmla="*/ 3 w 5"/>
                <a:gd name="T67" fmla="*/ 1 h 3"/>
                <a:gd name="T68" fmla="*/ 3 w 5"/>
                <a:gd name="T69" fmla="*/ 1 h 3"/>
                <a:gd name="T70" fmla="*/ 3 w 5"/>
                <a:gd name="T71" fmla="*/ 2 h 3"/>
                <a:gd name="T72" fmla="*/ 3 w 5"/>
                <a:gd name="T73" fmla="*/ 2 h 3"/>
                <a:gd name="T74" fmla="*/ 3 w 5"/>
                <a:gd name="T75" fmla="*/ 2 h 3"/>
                <a:gd name="T76" fmla="*/ 4 w 5"/>
                <a:gd name="T77" fmla="*/ 1 h 3"/>
                <a:gd name="T78" fmla="*/ 4 w 5"/>
                <a:gd name="T79" fmla="*/ 1 h 3"/>
                <a:gd name="T80" fmla="*/ 4 w 5"/>
                <a:gd name="T81" fmla="*/ 1 h 3"/>
                <a:gd name="T82" fmla="*/ 4 w 5"/>
                <a:gd name="T83" fmla="*/ 1 h 3"/>
                <a:gd name="T84" fmla="*/ 4 w 5"/>
                <a:gd name="T85" fmla="*/ 1 h 3"/>
                <a:gd name="T86" fmla="*/ 4 w 5"/>
                <a:gd name="T87" fmla="*/ 1 h 3"/>
                <a:gd name="T88" fmla="*/ 4 w 5"/>
                <a:gd name="T89" fmla="*/ 1 h 3"/>
                <a:gd name="T90" fmla="*/ 4 w 5"/>
                <a:gd name="T91" fmla="*/ 1 h 3"/>
                <a:gd name="T92" fmla="*/ 5 w 5"/>
                <a:gd name="T93" fmla="*/ 1 h 3"/>
                <a:gd name="T94" fmla="*/ 5 w 5"/>
                <a:gd name="T95" fmla="*/ 2 h 3"/>
                <a:gd name="T96" fmla="*/ 5 w 5"/>
                <a:gd name="T9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00" name="Freeform 3288"/>
            <p:cNvSpPr>
              <a:spLocks/>
            </p:cNvSpPr>
            <p:nvPr/>
          </p:nvSpPr>
          <p:spPr bwMode="auto">
            <a:xfrm>
              <a:off x="6993141" y="5441555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1 h 2"/>
                <a:gd name="T16" fmla="*/ 1 w 5"/>
                <a:gd name="T17" fmla="*/ 0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0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2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0 h 2"/>
                <a:gd name="T66" fmla="*/ 3 w 5"/>
                <a:gd name="T67" fmla="*/ 0 h 2"/>
                <a:gd name="T68" fmla="*/ 3 w 5"/>
                <a:gd name="T69" fmla="*/ 1 h 2"/>
                <a:gd name="T70" fmla="*/ 3 w 5"/>
                <a:gd name="T71" fmla="*/ 1 h 2"/>
                <a:gd name="T72" fmla="*/ 4 w 5"/>
                <a:gd name="T73" fmla="*/ 2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0 h 2"/>
                <a:gd name="T80" fmla="*/ 4 w 5"/>
                <a:gd name="T81" fmla="*/ 1 h 2"/>
                <a:gd name="T82" fmla="*/ 4 w 5"/>
                <a:gd name="T83" fmla="*/ 2 h 2"/>
                <a:gd name="T84" fmla="*/ 4 w 5"/>
                <a:gd name="T85" fmla="*/ 2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4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01" name="Freeform 3289"/>
            <p:cNvSpPr>
              <a:spLocks/>
            </p:cNvSpPr>
            <p:nvPr/>
          </p:nvSpPr>
          <p:spPr bwMode="auto">
            <a:xfrm>
              <a:off x="7000546" y="5441555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0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1 h 2"/>
                <a:gd name="T32" fmla="*/ 2 w 5"/>
                <a:gd name="T33" fmla="*/ 2 h 2"/>
                <a:gd name="T34" fmla="*/ 2 w 5"/>
                <a:gd name="T35" fmla="*/ 0 h 2"/>
                <a:gd name="T36" fmla="*/ 2 w 5"/>
                <a:gd name="T37" fmla="*/ 0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0 h 2"/>
                <a:gd name="T76" fmla="*/ 4 w 5"/>
                <a:gd name="T77" fmla="*/ 0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1 h 2"/>
                <a:gd name="T90" fmla="*/ 5 w 5"/>
                <a:gd name="T91" fmla="*/ 1 h 2"/>
                <a:gd name="T92" fmla="*/ 5 w 5"/>
                <a:gd name="T93" fmla="*/ 0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02" name="Freeform 3290"/>
            <p:cNvSpPr>
              <a:spLocks/>
            </p:cNvSpPr>
            <p:nvPr/>
          </p:nvSpPr>
          <p:spPr bwMode="auto">
            <a:xfrm>
              <a:off x="7007951" y="5441555"/>
              <a:ext cx="9257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0 h 2"/>
                <a:gd name="T20" fmla="*/ 1 w 5"/>
                <a:gd name="T21" fmla="*/ 0 h 2"/>
                <a:gd name="T22" fmla="*/ 1 w 5"/>
                <a:gd name="T23" fmla="*/ 0 h 2"/>
                <a:gd name="T24" fmla="*/ 1 w 5"/>
                <a:gd name="T25" fmla="*/ 0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0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0 h 2"/>
                <a:gd name="T52" fmla="*/ 2 w 5"/>
                <a:gd name="T53" fmla="*/ 0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2 h 2"/>
                <a:gd name="T60" fmla="*/ 3 w 5"/>
                <a:gd name="T61" fmla="*/ 2 h 2"/>
                <a:gd name="T62" fmla="*/ 3 w 5"/>
                <a:gd name="T63" fmla="*/ 2 h 2"/>
                <a:gd name="T64" fmla="*/ 3 w 5"/>
                <a:gd name="T65" fmla="*/ 2 h 2"/>
                <a:gd name="T66" fmla="*/ 3 w 5"/>
                <a:gd name="T67" fmla="*/ 2 h 2"/>
                <a:gd name="T68" fmla="*/ 3 w 5"/>
                <a:gd name="T69" fmla="*/ 1 h 2"/>
                <a:gd name="T70" fmla="*/ 3 w 5"/>
                <a:gd name="T71" fmla="*/ 2 h 2"/>
                <a:gd name="T72" fmla="*/ 3 w 5"/>
                <a:gd name="T73" fmla="*/ 2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1 h 2"/>
                <a:gd name="T88" fmla="*/ 4 w 5"/>
                <a:gd name="T89" fmla="*/ 2 h 2"/>
                <a:gd name="T90" fmla="*/ 4 w 5"/>
                <a:gd name="T91" fmla="*/ 2 h 2"/>
                <a:gd name="T92" fmla="*/ 4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03" name="Freeform 3291"/>
            <p:cNvSpPr>
              <a:spLocks/>
            </p:cNvSpPr>
            <p:nvPr/>
          </p:nvSpPr>
          <p:spPr bwMode="auto">
            <a:xfrm>
              <a:off x="7017208" y="5441555"/>
              <a:ext cx="7405" cy="4116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0 h 2"/>
                <a:gd name="T8" fmla="*/ 0 w 5"/>
                <a:gd name="T9" fmla="*/ 2 h 2"/>
                <a:gd name="T10" fmla="*/ 0 w 5"/>
                <a:gd name="T11" fmla="*/ 2 h 2"/>
                <a:gd name="T12" fmla="*/ 0 w 5"/>
                <a:gd name="T13" fmla="*/ 1 h 2"/>
                <a:gd name="T14" fmla="*/ 0 w 5"/>
                <a:gd name="T15" fmla="*/ 1 h 2"/>
                <a:gd name="T16" fmla="*/ 0 w 5"/>
                <a:gd name="T17" fmla="*/ 1 h 2"/>
                <a:gd name="T18" fmla="*/ 1 w 5"/>
                <a:gd name="T19" fmla="*/ 1 h 2"/>
                <a:gd name="T20" fmla="*/ 1 w 5"/>
                <a:gd name="T21" fmla="*/ 0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0 h 2"/>
                <a:gd name="T40" fmla="*/ 2 w 5"/>
                <a:gd name="T41" fmla="*/ 0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0 h 2"/>
                <a:gd name="T50" fmla="*/ 2 w 5"/>
                <a:gd name="T51" fmla="*/ 0 h 2"/>
                <a:gd name="T52" fmla="*/ 2 w 5"/>
                <a:gd name="T53" fmla="*/ 0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0 h 2"/>
                <a:gd name="T62" fmla="*/ 3 w 5"/>
                <a:gd name="T63" fmla="*/ 0 h 2"/>
                <a:gd name="T64" fmla="*/ 3 w 5"/>
                <a:gd name="T65" fmla="*/ 1 h 2"/>
                <a:gd name="T66" fmla="*/ 3 w 5"/>
                <a:gd name="T67" fmla="*/ 0 h 2"/>
                <a:gd name="T68" fmla="*/ 3 w 5"/>
                <a:gd name="T69" fmla="*/ 0 h 2"/>
                <a:gd name="T70" fmla="*/ 4 w 5"/>
                <a:gd name="T71" fmla="*/ 1 h 2"/>
                <a:gd name="T72" fmla="*/ 4 w 5"/>
                <a:gd name="T73" fmla="*/ 0 h 2"/>
                <a:gd name="T74" fmla="*/ 4 w 5"/>
                <a:gd name="T75" fmla="*/ 0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4 w 5"/>
                <a:gd name="T87" fmla="*/ 0 h 2"/>
                <a:gd name="T88" fmla="*/ 5 w 5"/>
                <a:gd name="T89" fmla="*/ 0 h 2"/>
                <a:gd name="T90" fmla="*/ 5 w 5"/>
                <a:gd name="T91" fmla="*/ 0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04" name="Freeform 3292"/>
            <p:cNvSpPr>
              <a:spLocks/>
            </p:cNvSpPr>
            <p:nvPr/>
          </p:nvSpPr>
          <p:spPr bwMode="auto">
            <a:xfrm>
              <a:off x="7024614" y="5441555"/>
              <a:ext cx="7405" cy="2058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1 h 2"/>
                <a:gd name="T14" fmla="*/ 0 w 5"/>
                <a:gd name="T15" fmla="*/ 1 h 2"/>
                <a:gd name="T16" fmla="*/ 0 w 5"/>
                <a:gd name="T17" fmla="*/ 1 h 2"/>
                <a:gd name="T18" fmla="*/ 1 w 5"/>
                <a:gd name="T19" fmla="*/ 2 h 2"/>
                <a:gd name="T20" fmla="*/ 1 w 5"/>
                <a:gd name="T21" fmla="*/ 2 h 2"/>
                <a:gd name="T22" fmla="*/ 1 w 5"/>
                <a:gd name="T23" fmla="*/ 2 h 2"/>
                <a:gd name="T24" fmla="*/ 1 w 5"/>
                <a:gd name="T25" fmla="*/ 2 h 2"/>
                <a:gd name="T26" fmla="*/ 1 w 5"/>
                <a:gd name="T27" fmla="*/ 1 h 2"/>
                <a:gd name="T28" fmla="*/ 1 w 5"/>
                <a:gd name="T29" fmla="*/ 1 h 2"/>
                <a:gd name="T30" fmla="*/ 1 w 5"/>
                <a:gd name="T31" fmla="*/ 1 h 2"/>
                <a:gd name="T32" fmla="*/ 1 w 5"/>
                <a:gd name="T33" fmla="*/ 1 h 2"/>
                <a:gd name="T34" fmla="*/ 2 w 5"/>
                <a:gd name="T35" fmla="*/ 2 h 2"/>
                <a:gd name="T36" fmla="*/ 2 w 5"/>
                <a:gd name="T37" fmla="*/ 2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2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2 h 2"/>
                <a:gd name="T56" fmla="*/ 3 w 5"/>
                <a:gd name="T57" fmla="*/ 2 h 2"/>
                <a:gd name="T58" fmla="*/ 3 w 5"/>
                <a:gd name="T59" fmla="*/ 1 h 2"/>
                <a:gd name="T60" fmla="*/ 3 w 5"/>
                <a:gd name="T61" fmla="*/ 1 h 2"/>
                <a:gd name="T62" fmla="*/ 3 w 5"/>
                <a:gd name="T63" fmla="*/ 2 h 2"/>
                <a:gd name="T64" fmla="*/ 3 w 5"/>
                <a:gd name="T65" fmla="*/ 2 h 2"/>
                <a:gd name="T66" fmla="*/ 3 w 5"/>
                <a:gd name="T67" fmla="*/ 1 h 2"/>
                <a:gd name="T68" fmla="*/ 3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2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2 h 2"/>
                <a:gd name="T82" fmla="*/ 4 w 5"/>
                <a:gd name="T83" fmla="*/ 2 h 2"/>
                <a:gd name="T84" fmla="*/ 4 w 5"/>
                <a:gd name="T85" fmla="*/ 1 h 2"/>
                <a:gd name="T86" fmla="*/ 4 w 5"/>
                <a:gd name="T87" fmla="*/ 2 h 2"/>
                <a:gd name="T88" fmla="*/ 4 w 5"/>
                <a:gd name="T89" fmla="*/ 1 h 2"/>
                <a:gd name="T90" fmla="*/ 4 w 5"/>
                <a:gd name="T91" fmla="*/ 0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05" name="Freeform 3293"/>
            <p:cNvSpPr>
              <a:spLocks/>
            </p:cNvSpPr>
            <p:nvPr/>
          </p:nvSpPr>
          <p:spPr bwMode="auto">
            <a:xfrm>
              <a:off x="7032019" y="5441555"/>
              <a:ext cx="7405" cy="4116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0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2 h 3"/>
                <a:gd name="T10" fmla="*/ 0 w 4"/>
                <a:gd name="T11" fmla="*/ 2 h 3"/>
                <a:gd name="T12" fmla="*/ 0 w 4"/>
                <a:gd name="T13" fmla="*/ 1 h 3"/>
                <a:gd name="T14" fmla="*/ 0 w 4"/>
                <a:gd name="T15" fmla="*/ 1 h 3"/>
                <a:gd name="T16" fmla="*/ 1 w 4"/>
                <a:gd name="T17" fmla="*/ 2 h 3"/>
                <a:gd name="T18" fmla="*/ 1 w 4"/>
                <a:gd name="T19" fmla="*/ 2 h 3"/>
                <a:gd name="T20" fmla="*/ 1 w 4"/>
                <a:gd name="T21" fmla="*/ 1 h 3"/>
                <a:gd name="T22" fmla="*/ 1 w 4"/>
                <a:gd name="T23" fmla="*/ 1 h 3"/>
                <a:gd name="T24" fmla="*/ 1 w 4"/>
                <a:gd name="T25" fmla="*/ 2 h 3"/>
                <a:gd name="T26" fmla="*/ 1 w 4"/>
                <a:gd name="T27" fmla="*/ 2 h 3"/>
                <a:gd name="T28" fmla="*/ 1 w 4"/>
                <a:gd name="T29" fmla="*/ 2 h 3"/>
                <a:gd name="T30" fmla="*/ 1 w 4"/>
                <a:gd name="T31" fmla="*/ 2 h 3"/>
                <a:gd name="T32" fmla="*/ 1 w 4"/>
                <a:gd name="T33" fmla="*/ 2 h 3"/>
                <a:gd name="T34" fmla="*/ 1 w 4"/>
                <a:gd name="T35" fmla="*/ 2 h 3"/>
                <a:gd name="T36" fmla="*/ 1 w 4"/>
                <a:gd name="T37" fmla="*/ 1 h 3"/>
                <a:gd name="T38" fmla="*/ 2 w 4"/>
                <a:gd name="T39" fmla="*/ 1 h 3"/>
                <a:gd name="T40" fmla="*/ 2 w 4"/>
                <a:gd name="T41" fmla="*/ 1 h 3"/>
                <a:gd name="T42" fmla="*/ 2 w 4"/>
                <a:gd name="T43" fmla="*/ 2 h 3"/>
                <a:gd name="T44" fmla="*/ 2 w 4"/>
                <a:gd name="T45" fmla="*/ 2 h 3"/>
                <a:gd name="T46" fmla="*/ 2 w 4"/>
                <a:gd name="T47" fmla="*/ 1 h 3"/>
                <a:gd name="T48" fmla="*/ 2 w 4"/>
                <a:gd name="T49" fmla="*/ 1 h 3"/>
                <a:gd name="T50" fmla="*/ 2 w 4"/>
                <a:gd name="T51" fmla="*/ 2 h 3"/>
                <a:gd name="T52" fmla="*/ 2 w 4"/>
                <a:gd name="T53" fmla="*/ 2 h 3"/>
                <a:gd name="T54" fmla="*/ 2 w 4"/>
                <a:gd name="T55" fmla="*/ 2 h 3"/>
                <a:gd name="T56" fmla="*/ 2 w 4"/>
                <a:gd name="T57" fmla="*/ 1 h 3"/>
                <a:gd name="T58" fmla="*/ 3 w 4"/>
                <a:gd name="T59" fmla="*/ 1 h 3"/>
                <a:gd name="T60" fmla="*/ 3 w 4"/>
                <a:gd name="T61" fmla="*/ 1 h 3"/>
                <a:gd name="T62" fmla="*/ 3 w 4"/>
                <a:gd name="T63" fmla="*/ 2 h 3"/>
                <a:gd name="T64" fmla="*/ 3 w 4"/>
                <a:gd name="T65" fmla="*/ 2 h 3"/>
                <a:gd name="T66" fmla="*/ 3 w 4"/>
                <a:gd name="T67" fmla="*/ 2 h 3"/>
                <a:gd name="T68" fmla="*/ 3 w 4"/>
                <a:gd name="T69" fmla="*/ 1 h 3"/>
                <a:gd name="T70" fmla="*/ 3 w 4"/>
                <a:gd name="T71" fmla="*/ 2 h 3"/>
                <a:gd name="T72" fmla="*/ 3 w 4"/>
                <a:gd name="T73" fmla="*/ 2 h 3"/>
                <a:gd name="T74" fmla="*/ 3 w 4"/>
                <a:gd name="T75" fmla="*/ 2 h 3"/>
                <a:gd name="T76" fmla="*/ 3 w 4"/>
                <a:gd name="T77" fmla="*/ 2 h 3"/>
                <a:gd name="T78" fmla="*/ 4 w 4"/>
                <a:gd name="T79" fmla="*/ 2 h 3"/>
                <a:gd name="T80" fmla="*/ 4 w 4"/>
                <a:gd name="T81" fmla="*/ 1 h 3"/>
                <a:gd name="T82" fmla="*/ 4 w 4"/>
                <a:gd name="T83" fmla="*/ 2 h 3"/>
                <a:gd name="T84" fmla="*/ 4 w 4"/>
                <a:gd name="T85" fmla="*/ 2 h 3"/>
                <a:gd name="T86" fmla="*/ 4 w 4"/>
                <a:gd name="T87" fmla="*/ 2 h 3"/>
                <a:gd name="T88" fmla="*/ 4 w 4"/>
                <a:gd name="T89" fmla="*/ 2 h 3"/>
                <a:gd name="T90" fmla="*/ 4 w 4"/>
                <a:gd name="T91" fmla="*/ 2 h 3"/>
                <a:gd name="T92" fmla="*/ 4 w 4"/>
                <a:gd name="T93" fmla="*/ 2 h 3"/>
                <a:gd name="T94" fmla="*/ 4 w 4"/>
                <a:gd name="T95" fmla="*/ 3 h 3"/>
                <a:gd name="T96" fmla="*/ 4 w 4"/>
                <a:gd name="T9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06" name="Freeform 3294"/>
            <p:cNvSpPr>
              <a:spLocks/>
            </p:cNvSpPr>
            <p:nvPr/>
          </p:nvSpPr>
          <p:spPr bwMode="auto">
            <a:xfrm>
              <a:off x="7039424" y="5441555"/>
              <a:ext cx="7405" cy="4116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1 h 2"/>
                <a:gd name="T4" fmla="*/ 1 w 5"/>
                <a:gd name="T5" fmla="*/ 1 h 2"/>
                <a:gd name="T6" fmla="*/ 1 w 5"/>
                <a:gd name="T7" fmla="*/ 1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0 h 2"/>
                <a:gd name="T14" fmla="*/ 1 w 5"/>
                <a:gd name="T15" fmla="*/ 1 h 2"/>
                <a:gd name="T16" fmla="*/ 1 w 5"/>
                <a:gd name="T17" fmla="*/ 1 h 2"/>
                <a:gd name="T18" fmla="*/ 2 w 5"/>
                <a:gd name="T19" fmla="*/ 1 h 2"/>
                <a:gd name="T20" fmla="*/ 2 w 5"/>
                <a:gd name="T21" fmla="*/ 1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1 h 2"/>
                <a:gd name="T34" fmla="*/ 2 w 5"/>
                <a:gd name="T35" fmla="*/ 1 h 2"/>
                <a:gd name="T36" fmla="*/ 2 w 5"/>
                <a:gd name="T37" fmla="*/ 1 h 2"/>
                <a:gd name="T38" fmla="*/ 3 w 5"/>
                <a:gd name="T39" fmla="*/ 1 h 2"/>
                <a:gd name="T40" fmla="*/ 3 w 5"/>
                <a:gd name="T41" fmla="*/ 1 h 2"/>
                <a:gd name="T42" fmla="*/ 3 w 5"/>
                <a:gd name="T43" fmla="*/ 1 h 2"/>
                <a:gd name="T44" fmla="*/ 3 w 5"/>
                <a:gd name="T45" fmla="*/ 2 h 2"/>
                <a:gd name="T46" fmla="*/ 3 w 5"/>
                <a:gd name="T47" fmla="*/ 2 h 2"/>
                <a:gd name="T48" fmla="*/ 3 w 5"/>
                <a:gd name="T49" fmla="*/ 1 h 2"/>
                <a:gd name="T50" fmla="*/ 3 w 5"/>
                <a:gd name="T51" fmla="*/ 1 h 2"/>
                <a:gd name="T52" fmla="*/ 3 w 5"/>
                <a:gd name="T53" fmla="*/ 2 h 2"/>
                <a:gd name="T54" fmla="*/ 3 w 5"/>
                <a:gd name="T55" fmla="*/ 1 h 2"/>
                <a:gd name="T56" fmla="*/ 3 w 5"/>
                <a:gd name="T57" fmla="*/ 1 h 2"/>
                <a:gd name="T58" fmla="*/ 4 w 5"/>
                <a:gd name="T59" fmla="*/ 2 h 2"/>
                <a:gd name="T60" fmla="*/ 4 w 5"/>
                <a:gd name="T61" fmla="*/ 2 h 2"/>
                <a:gd name="T62" fmla="*/ 4 w 5"/>
                <a:gd name="T63" fmla="*/ 2 h 2"/>
                <a:gd name="T64" fmla="*/ 4 w 5"/>
                <a:gd name="T65" fmla="*/ 1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5 w 5"/>
                <a:gd name="T79" fmla="*/ 1 h 2"/>
                <a:gd name="T80" fmla="*/ 5 w 5"/>
                <a:gd name="T81" fmla="*/ 1 h 2"/>
                <a:gd name="T82" fmla="*/ 5 w 5"/>
                <a:gd name="T83" fmla="*/ 1 h 2"/>
                <a:gd name="T84" fmla="*/ 5 w 5"/>
                <a:gd name="T85" fmla="*/ 2 h 2"/>
                <a:gd name="T86" fmla="*/ 5 w 5"/>
                <a:gd name="T87" fmla="*/ 2 h 2"/>
                <a:gd name="T88" fmla="*/ 5 w 5"/>
                <a:gd name="T89" fmla="*/ 2 h 2"/>
                <a:gd name="T90" fmla="*/ 5 w 5"/>
                <a:gd name="T91" fmla="*/ 2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07" name="Freeform 3295"/>
            <p:cNvSpPr>
              <a:spLocks/>
            </p:cNvSpPr>
            <p:nvPr/>
          </p:nvSpPr>
          <p:spPr bwMode="auto">
            <a:xfrm>
              <a:off x="7046829" y="5443614"/>
              <a:ext cx="7405" cy="205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1 w 5"/>
                <a:gd name="T7" fmla="*/ 1 h 1"/>
                <a:gd name="T8" fmla="*/ 1 w 5"/>
                <a:gd name="T9" fmla="*/ 1 h 1"/>
                <a:gd name="T10" fmla="*/ 1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1 w 5"/>
                <a:gd name="T17" fmla="*/ 1 h 1"/>
                <a:gd name="T18" fmla="*/ 1 w 5"/>
                <a:gd name="T19" fmla="*/ 0 h 1"/>
                <a:gd name="T20" fmla="*/ 1 w 5"/>
                <a:gd name="T21" fmla="*/ 0 h 1"/>
                <a:gd name="T22" fmla="*/ 1 w 5"/>
                <a:gd name="T23" fmla="*/ 1 h 1"/>
                <a:gd name="T24" fmla="*/ 2 w 5"/>
                <a:gd name="T25" fmla="*/ 0 h 1"/>
                <a:gd name="T26" fmla="*/ 2 w 5"/>
                <a:gd name="T27" fmla="*/ 0 h 1"/>
                <a:gd name="T28" fmla="*/ 2 w 5"/>
                <a:gd name="T29" fmla="*/ 1 h 1"/>
                <a:gd name="T30" fmla="*/ 2 w 5"/>
                <a:gd name="T31" fmla="*/ 1 h 1"/>
                <a:gd name="T32" fmla="*/ 2 w 5"/>
                <a:gd name="T33" fmla="*/ 1 h 1"/>
                <a:gd name="T34" fmla="*/ 2 w 5"/>
                <a:gd name="T35" fmla="*/ 1 h 1"/>
                <a:gd name="T36" fmla="*/ 2 w 5"/>
                <a:gd name="T37" fmla="*/ 0 h 1"/>
                <a:gd name="T38" fmla="*/ 2 w 5"/>
                <a:gd name="T39" fmla="*/ 0 h 1"/>
                <a:gd name="T40" fmla="*/ 2 w 5"/>
                <a:gd name="T41" fmla="*/ 1 h 1"/>
                <a:gd name="T42" fmla="*/ 2 w 5"/>
                <a:gd name="T43" fmla="*/ 1 h 1"/>
                <a:gd name="T44" fmla="*/ 3 w 5"/>
                <a:gd name="T45" fmla="*/ 0 h 1"/>
                <a:gd name="T46" fmla="*/ 3 w 5"/>
                <a:gd name="T47" fmla="*/ 1 h 1"/>
                <a:gd name="T48" fmla="*/ 3 w 5"/>
                <a:gd name="T49" fmla="*/ 1 h 1"/>
                <a:gd name="T50" fmla="*/ 3 w 5"/>
                <a:gd name="T51" fmla="*/ 1 h 1"/>
                <a:gd name="T52" fmla="*/ 3 w 5"/>
                <a:gd name="T53" fmla="*/ 1 h 1"/>
                <a:gd name="T54" fmla="*/ 3 w 5"/>
                <a:gd name="T55" fmla="*/ 1 h 1"/>
                <a:gd name="T56" fmla="*/ 3 w 5"/>
                <a:gd name="T57" fmla="*/ 0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0 h 1"/>
                <a:gd name="T64" fmla="*/ 3 w 5"/>
                <a:gd name="T65" fmla="*/ 0 h 1"/>
                <a:gd name="T66" fmla="*/ 4 w 5"/>
                <a:gd name="T67" fmla="*/ 1 h 1"/>
                <a:gd name="T68" fmla="*/ 4 w 5"/>
                <a:gd name="T69" fmla="*/ 1 h 1"/>
                <a:gd name="T70" fmla="*/ 4 w 5"/>
                <a:gd name="T71" fmla="*/ 0 h 1"/>
                <a:gd name="T72" fmla="*/ 4 w 5"/>
                <a:gd name="T73" fmla="*/ 0 h 1"/>
                <a:gd name="T74" fmla="*/ 4 w 5"/>
                <a:gd name="T75" fmla="*/ 0 h 1"/>
                <a:gd name="T76" fmla="*/ 4 w 5"/>
                <a:gd name="T77" fmla="*/ 0 h 1"/>
                <a:gd name="T78" fmla="*/ 4 w 5"/>
                <a:gd name="T79" fmla="*/ 1 h 1"/>
                <a:gd name="T80" fmla="*/ 4 w 5"/>
                <a:gd name="T81" fmla="*/ 1 h 1"/>
                <a:gd name="T82" fmla="*/ 4 w 5"/>
                <a:gd name="T83" fmla="*/ 1 h 1"/>
                <a:gd name="T84" fmla="*/ 4 w 5"/>
                <a:gd name="T85" fmla="*/ 1 h 1"/>
                <a:gd name="T86" fmla="*/ 5 w 5"/>
                <a:gd name="T87" fmla="*/ 1 h 1"/>
                <a:gd name="T88" fmla="*/ 5 w 5"/>
                <a:gd name="T89" fmla="*/ 0 h 1"/>
                <a:gd name="T90" fmla="*/ 5 w 5"/>
                <a:gd name="T91" fmla="*/ 0 h 1"/>
                <a:gd name="T92" fmla="*/ 5 w 5"/>
                <a:gd name="T93" fmla="*/ 0 h 1"/>
                <a:gd name="T94" fmla="*/ 5 w 5"/>
                <a:gd name="T9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08" name="Freeform 3296"/>
            <p:cNvSpPr>
              <a:spLocks/>
            </p:cNvSpPr>
            <p:nvPr/>
          </p:nvSpPr>
          <p:spPr bwMode="auto">
            <a:xfrm>
              <a:off x="7054234" y="5443614"/>
              <a:ext cx="9256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1 h 2"/>
                <a:gd name="T8" fmla="*/ 0 w 5"/>
                <a:gd name="T9" fmla="*/ 1 h 2"/>
                <a:gd name="T10" fmla="*/ 1 w 5"/>
                <a:gd name="T11" fmla="*/ 1 h 2"/>
                <a:gd name="T12" fmla="*/ 1 w 5"/>
                <a:gd name="T13" fmla="*/ 1 h 2"/>
                <a:gd name="T14" fmla="*/ 1 w 5"/>
                <a:gd name="T15" fmla="*/ 1 h 2"/>
                <a:gd name="T16" fmla="*/ 1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0 h 2"/>
                <a:gd name="T24" fmla="*/ 1 w 5"/>
                <a:gd name="T25" fmla="*/ 1 h 2"/>
                <a:gd name="T26" fmla="*/ 1 w 5"/>
                <a:gd name="T27" fmla="*/ 1 h 2"/>
                <a:gd name="T28" fmla="*/ 1 w 5"/>
                <a:gd name="T29" fmla="*/ 0 h 2"/>
                <a:gd name="T30" fmla="*/ 2 w 5"/>
                <a:gd name="T31" fmla="*/ 0 h 2"/>
                <a:gd name="T32" fmla="*/ 2 w 5"/>
                <a:gd name="T33" fmla="*/ 0 h 2"/>
                <a:gd name="T34" fmla="*/ 2 w 5"/>
                <a:gd name="T35" fmla="*/ 1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0 h 2"/>
                <a:gd name="T46" fmla="*/ 2 w 5"/>
                <a:gd name="T47" fmla="*/ 0 h 2"/>
                <a:gd name="T48" fmla="*/ 2 w 5"/>
                <a:gd name="T49" fmla="*/ 0 h 2"/>
                <a:gd name="T50" fmla="*/ 2 w 5"/>
                <a:gd name="T51" fmla="*/ 2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1 h 2"/>
                <a:gd name="T58" fmla="*/ 3 w 5"/>
                <a:gd name="T59" fmla="*/ 1 h 2"/>
                <a:gd name="T60" fmla="*/ 3 w 5"/>
                <a:gd name="T61" fmla="*/ 2 h 2"/>
                <a:gd name="T62" fmla="*/ 3 w 5"/>
                <a:gd name="T63" fmla="*/ 1 h 2"/>
                <a:gd name="T64" fmla="*/ 3 w 5"/>
                <a:gd name="T65" fmla="*/ 1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3 w 5"/>
                <a:gd name="T73" fmla="*/ 1 h 2"/>
                <a:gd name="T74" fmla="*/ 4 w 5"/>
                <a:gd name="T75" fmla="*/ 2 h 2"/>
                <a:gd name="T76" fmla="*/ 4 w 5"/>
                <a:gd name="T77" fmla="*/ 2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2 h 2"/>
                <a:gd name="T86" fmla="*/ 4 w 5"/>
                <a:gd name="T87" fmla="*/ 2 h 2"/>
                <a:gd name="T88" fmla="*/ 4 w 5"/>
                <a:gd name="T89" fmla="*/ 2 h 2"/>
                <a:gd name="T90" fmla="*/ 4 w 5"/>
                <a:gd name="T91" fmla="*/ 2 h 2"/>
                <a:gd name="T92" fmla="*/ 4 w 5"/>
                <a:gd name="T93" fmla="*/ 1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09" name="Freeform 3297"/>
            <p:cNvSpPr>
              <a:spLocks/>
            </p:cNvSpPr>
            <p:nvPr/>
          </p:nvSpPr>
          <p:spPr bwMode="auto">
            <a:xfrm>
              <a:off x="7063490" y="5443614"/>
              <a:ext cx="7405" cy="4116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1 h 2"/>
                <a:gd name="T4" fmla="*/ 0 w 5"/>
                <a:gd name="T5" fmla="*/ 1 h 2"/>
                <a:gd name="T6" fmla="*/ 0 w 5"/>
                <a:gd name="T7" fmla="*/ 2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1 h 2"/>
                <a:gd name="T14" fmla="*/ 0 w 5"/>
                <a:gd name="T15" fmla="*/ 1 h 2"/>
                <a:gd name="T16" fmla="*/ 0 w 5"/>
                <a:gd name="T17" fmla="*/ 1 h 2"/>
                <a:gd name="T18" fmla="*/ 1 w 5"/>
                <a:gd name="T19" fmla="*/ 1 h 2"/>
                <a:gd name="T20" fmla="*/ 1 w 5"/>
                <a:gd name="T21" fmla="*/ 1 h 2"/>
                <a:gd name="T22" fmla="*/ 1 w 5"/>
                <a:gd name="T23" fmla="*/ 1 h 2"/>
                <a:gd name="T24" fmla="*/ 1 w 5"/>
                <a:gd name="T25" fmla="*/ 1 h 2"/>
                <a:gd name="T26" fmla="*/ 1 w 5"/>
                <a:gd name="T27" fmla="*/ 0 h 2"/>
                <a:gd name="T28" fmla="*/ 1 w 5"/>
                <a:gd name="T29" fmla="*/ 1 h 2"/>
                <a:gd name="T30" fmla="*/ 1 w 5"/>
                <a:gd name="T31" fmla="*/ 1 h 2"/>
                <a:gd name="T32" fmla="*/ 1 w 5"/>
                <a:gd name="T33" fmla="*/ 2 h 2"/>
                <a:gd name="T34" fmla="*/ 1 w 5"/>
                <a:gd name="T35" fmla="*/ 2 h 2"/>
                <a:gd name="T36" fmla="*/ 2 w 5"/>
                <a:gd name="T37" fmla="*/ 2 h 2"/>
                <a:gd name="T38" fmla="*/ 2 w 5"/>
                <a:gd name="T39" fmla="*/ 2 h 2"/>
                <a:gd name="T40" fmla="*/ 2 w 5"/>
                <a:gd name="T41" fmla="*/ 1 h 2"/>
                <a:gd name="T42" fmla="*/ 2 w 5"/>
                <a:gd name="T43" fmla="*/ 1 h 2"/>
                <a:gd name="T44" fmla="*/ 2 w 5"/>
                <a:gd name="T45" fmla="*/ 1 h 2"/>
                <a:gd name="T46" fmla="*/ 2 w 5"/>
                <a:gd name="T47" fmla="*/ 1 h 2"/>
                <a:gd name="T48" fmla="*/ 2 w 5"/>
                <a:gd name="T49" fmla="*/ 1 h 2"/>
                <a:gd name="T50" fmla="*/ 2 w 5"/>
                <a:gd name="T51" fmla="*/ 1 h 2"/>
                <a:gd name="T52" fmla="*/ 2 w 5"/>
                <a:gd name="T53" fmla="*/ 2 h 2"/>
                <a:gd name="T54" fmla="*/ 2 w 5"/>
                <a:gd name="T55" fmla="*/ 1 h 2"/>
                <a:gd name="T56" fmla="*/ 2 w 5"/>
                <a:gd name="T57" fmla="*/ 1 h 2"/>
                <a:gd name="T58" fmla="*/ 3 w 5"/>
                <a:gd name="T59" fmla="*/ 2 h 2"/>
                <a:gd name="T60" fmla="*/ 3 w 5"/>
                <a:gd name="T61" fmla="*/ 1 h 2"/>
                <a:gd name="T62" fmla="*/ 3 w 5"/>
                <a:gd name="T63" fmla="*/ 1 h 2"/>
                <a:gd name="T64" fmla="*/ 3 w 5"/>
                <a:gd name="T65" fmla="*/ 2 h 2"/>
                <a:gd name="T66" fmla="*/ 3 w 5"/>
                <a:gd name="T67" fmla="*/ 1 h 2"/>
                <a:gd name="T68" fmla="*/ 3 w 5"/>
                <a:gd name="T69" fmla="*/ 1 h 2"/>
                <a:gd name="T70" fmla="*/ 3 w 5"/>
                <a:gd name="T71" fmla="*/ 1 h 2"/>
                <a:gd name="T72" fmla="*/ 3 w 5"/>
                <a:gd name="T73" fmla="*/ 1 h 2"/>
                <a:gd name="T74" fmla="*/ 3 w 5"/>
                <a:gd name="T75" fmla="*/ 1 h 2"/>
                <a:gd name="T76" fmla="*/ 3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2 h 2"/>
                <a:gd name="T84" fmla="*/ 4 w 5"/>
                <a:gd name="T85" fmla="*/ 2 h 2"/>
                <a:gd name="T86" fmla="*/ 4 w 5"/>
                <a:gd name="T87" fmla="*/ 1 h 2"/>
                <a:gd name="T88" fmla="*/ 4 w 5"/>
                <a:gd name="T89" fmla="*/ 1 h 2"/>
                <a:gd name="T90" fmla="*/ 4 w 5"/>
                <a:gd name="T91" fmla="*/ 1 h 2"/>
                <a:gd name="T92" fmla="*/ 4 w 5"/>
                <a:gd name="T93" fmla="*/ 2 h 2"/>
                <a:gd name="T94" fmla="*/ 5 w 5"/>
                <a:gd name="T95" fmla="*/ 1 h 2"/>
                <a:gd name="T96" fmla="*/ 5 w 5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10" name="Freeform 3298"/>
            <p:cNvSpPr>
              <a:spLocks/>
            </p:cNvSpPr>
            <p:nvPr/>
          </p:nvSpPr>
          <p:spPr bwMode="auto">
            <a:xfrm>
              <a:off x="7070895" y="5445671"/>
              <a:ext cx="5554" cy="205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1 h 2"/>
                <a:gd name="T16" fmla="*/ 0 w 4"/>
                <a:gd name="T17" fmla="*/ 1 h 2"/>
                <a:gd name="T18" fmla="*/ 1 w 4"/>
                <a:gd name="T19" fmla="*/ 1 h 2"/>
                <a:gd name="T20" fmla="*/ 1 w 4"/>
                <a:gd name="T21" fmla="*/ 0 h 2"/>
                <a:gd name="T22" fmla="*/ 1 w 4"/>
                <a:gd name="T23" fmla="*/ 0 h 2"/>
                <a:gd name="T24" fmla="*/ 1 w 4"/>
                <a:gd name="T25" fmla="*/ 1 h 2"/>
                <a:gd name="T26" fmla="*/ 1 w 4"/>
                <a:gd name="T27" fmla="*/ 1 h 2"/>
                <a:gd name="T28" fmla="*/ 1 w 4"/>
                <a:gd name="T29" fmla="*/ 1 h 2"/>
                <a:gd name="T30" fmla="*/ 1 w 4"/>
                <a:gd name="T31" fmla="*/ 1 h 2"/>
                <a:gd name="T32" fmla="*/ 1 w 4"/>
                <a:gd name="T33" fmla="*/ 1 h 2"/>
                <a:gd name="T34" fmla="*/ 1 w 4"/>
                <a:gd name="T35" fmla="*/ 1 h 2"/>
                <a:gd name="T36" fmla="*/ 1 w 4"/>
                <a:gd name="T37" fmla="*/ 1 h 2"/>
                <a:gd name="T38" fmla="*/ 2 w 4"/>
                <a:gd name="T39" fmla="*/ 1 h 2"/>
                <a:gd name="T40" fmla="*/ 2 w 4"/>
                <a:gd name="T41" fmla="*/ 1 h 2"/>
                <a:gd name="T42" fmla="*/ 2 w 4"/>
                <a:gd name="T43" fmla="*/ 1 h 2"/>
                <a:gd name="T44" fmla="*/ 2 w 4"/>
                <a:gd name="T45" fmla="*/ 1 h 2"/>
                <a:gd name="T46" fmla="*/ 2 w 4"/>
                <a:gd name="T47" fmla="*/ 1 h 2"/>
                <a:gd name="T48" fmla="*/ 2 w 4"/>
                <a:gd name="T49" fmla="*/ 2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1 h 2"/>
                <a:gd name="T56" fmla="*/ 2 w 4"/>
                <a:gd name="T57" fmla="*/ 1 h 2"/>
                <a:gd name="T58" fmla="*/ 2 w 4"/>
                <a:gd name="T59" fmla="*/ 1 h 2"/>
                <a:gd name="T60" fmla="*/ 3 w 4"/>
                <a:gd name="T61" fmla="*/ 2 h 2"/>
                <a:gd name="T62" fmla="*/ 3 w 4"/>
                <a:gd name="T63" fmla="*/ 1 h 2"/>
                <a:gd name="T64" fmla="*/ 3 w 4"/>
                <a:gd name="T65" fmla="*/ 1 h 2"/>
                <a:gd name="T66" fmla="*/ 3 w 4"/>
                <a:gd name="T67" fmla="*/ 1 h 2"/>
                <a:gd name="T68" fmla="*/ 3 w 4"/>
                <a:gd name="T69" fmla="*/ 2 h 2"/>
                <a:gd name="T70" fmla="*/ 3 w 4"/>
                <a:gd name="T71" fmla="*/ 1 h 2"/>
                <a:gd name="T72" fmla="*/ 3 w 4"/>
                <a:gd name="T73" fmla="*/ 1 h 2"/>
                <a:gd name="T74" fmla="*/ 3 w 4"/>
                <a:gd name="T75" fmla="*/ 0 h 2"/>
                <a:gd name="T76" fmla="*/ 3 w 4"/>
                <a:gd name="T77" fmla="*/ 1 h 2"/>
                <a:gd name="T78" fmla="*/ 3 w 4"/>
                <a:gd name="T79" fmla="*/ 1 h 2"/>
                <a:gd name="T80" fmla="*/ 3 w 4"/>
                <a:gd name="T81" fmla="*/ 2 h 2"/>
                <a:gd name="T82" fmla="*/ 4 w 4"/>
                <a:gd name="T83" fmla="*/ 1 h 2"/>
                <a:gd name="T84" fmla="*/ 4 w 4"/>
                <a:gd name="T85" fmla="*/ 0 h 2"/>
                <a:gd name="T86" fmla="*/ 4 w 4"/>
                <a:gd name="T87" fmla="*/ 2 h 2"/>
                <a:gd name="T88" fmla="*/ 4 w 4"/>
                <a:gd name="T89" fmla="*/ 1 h 2"/>
                <a:gd name="T90" fmla="*/ 4 w 4"/>
                <a:gd name="T91" fmla="*/ 1 h 2"/>
                <a:gd name="T92" fmla="*/ 4 w 4"/>
                <a:gd name="T93" fmla="*/ 1 h 2"/>
                <a:gd name="T94" fmla="*/ 4 w 4"/>
                <a:gd name="T95" fmla="*/ 1 h 2"/>
                <a:gd name="T96" fmla="*/ 4 w 4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11" name="Freeform 3299"/>
            <p:cNvSpPr>
              <a:spLocks/>
            </p:cNvSpPr>
            <p:nvPr/>
          </p:nvSpPr>
          <p:spPr bwMode="auto">
            <a:xfrm>
              <a:off x="7076449" y="5445671"/>
              <a:ext cx="9256" cy="2058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1 h 2"/>
                <a:gd name="T4" fmla="*/ 1 w 5"/>
                <a:gd name="T5" fmla="*/ 2 h 2"/>
                <a:gd name="T6" fmla="*/ 1 w 5"/>
                <a:gd name="T7" fmla="*/ 2 h 2"/>
                <a:gd name="T8" fmla="*/ 1 w 5"/>
                <a:gd name="T9" fmla="*/ 1 h 2"/>
                <a:gd name="T10" fmla="*/ 1 w 5"/>
                <a:gd name="T11" fmla="*/ 1 h 2"/>
                <a:gd name="T12" fmla="*/ 1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1 w 5"/>
                <a:gd name="T19" fmla="*/ 1 h 2"/>
                <a:gd name="T20" fmla="*/ 1 w 5"/>
                <a:gd name="T21" fmla="*/ 0 h 2"/>
                <a:gd name="T22" fmla="*/ 2 w 5"/>
                <a:gd name="T23" fmla="*/ 1 h 2"/>
                <a:gd name="T24" fmla="*/ 2 w 5"/>
                <a:gd name="T25" fmla="*/ 1 h 2"/>
                <a:gd name="T26" fmla="*/ 2 w 5"/>
                <a:gd name="T27" fmla="*/ 1 h 2"/>
                <a:gd name="T28" fmla="*/ 2 w 5"/>
                <a:gd name="T29" fmla="*/ 1 h 2"/>
                <a:gd name="T30" fmla="*/ 2 w 5"/>
                <a:gd name="T31" fmla="*/ 0 h 2"/>
                <a:gd name="T32" fmla="*/ 2 w 5"/>
                <a:gd name="T33" fmla="*/ 0 h 2"/>
                <a:gd name="T34" fmla="*/ 2 w 5"/>
                <a:gd name="T35" fmla="*/ 0 h 2"/>
                <a:gd name="T36" fmla="*/ 2 w 5"/>
                <a:gd name="T37" fmla="*/ 1 h 2"/>
                <a:gd name="T38" fmla="*/ 2 w 5"/>
                <a:gd name="T39" fmla="*/ 1 h 2"/>
                <a:gd name="T40" fmla="*/ 2 w 5"/>
                <a:gd name="T41" fmla="*/ 1 h 2"/>
                <a:gd name="T42" fmla="*/ 2 w 5"/>
                <a:gd name="T43" fmla="*/ 1 h 2"/>
                <a:gd name="T44" fmla="*/ 3 w 5"/>
                <a:gd name="T45" fmla="*/ 1 h 2"/>
                <a:gd name="T46" fmla="*/ 3 w 5"/>
                <a:gd name="T47" fmla="*/ 1 h 2"/>
                <a:gd name="T48" fmla="*/ 3 w 5"/>
                <a:gd name="T49" fmla="*/ 0 h 2"/>
                <a:gd name="T50" fmla="*/ 3 w 5"/>
                <a:gd name="T51" fmla="*/ 1 h 2"/>
                <a:gd name="T52" fmla="*/ 3 w 5"/>
                <a:gd name="T53" fmla="*/ 1 h 2"/>
                <a:gd name="T54" fmla="*/ 3 w 5"/>
                <a:gd name="T55" fmla="*/ 1 h 2"/>
                <a:gd name="T56" fmla="*/ 3 w 5"/>
                <a:gd name="T57" fmla="*/ 0 h 2"/>
                <a:gd name="T58" fmla="*/ 3 w 5"/>
                <a:gd name="T59" fmla="*/ 0 h 2"/>
                <a:gd name="T60" fmla="*/ 3 w 5"/>
                <a:gd name="T61" fmla="*/ 1 h 2"/>
                <a:gd name="T62" fmla="*/ 4 w 5"/>
                <a:gd name="T63" fmla="*/ 0 h 2"/>
                <a:gd name="T64" fmla="*/ 4 w 5"/>
                <a:gd name="T65" fmla="*/ 0 h 2"/>
                <a:gd name="T66" fmla="*/ 4 w 5"/>
                <a:gd name="T67" fmla="*/ 1 h 2"/>
                <a:gd name="T68" fmla="*/ 4 w 5"/>
                <a:gd name="T69" fmla="*/ 1 h 2"/>
                <a:gd name="T70" fmla="*/ 4 w 5"/>
                <a:gd name="T71" fmla="*/ 1 h 2"/>
                <a:gd name="T72" fmla="*/ 4 w 5"/>
                <a:gd name="T73" fmla="*/ 1 h 2"/>
                <a:gd name="T74" fmla="*/ 4 w 5"/>
                <a:gd name="T75" fmla="*/ 1 h 2"/>
                <a:gd name="T76" fmla="*/ 4 w 5"/>
                <a:gd name="T77" fmla="*/ 1 h 2"/>
                <a:gd name="T78" fmla="*/ 4 w 5"/>
                <a:gd name="T79" fmla="*/ 1 h 2"/>
                <a:gd name="T80" fmla="*/ 4 w 5"/>
                <a:gd name="T81" fmla="*/ 1 h 2"/>
                <a:gd name="T82" fmla="*/ 4 w 5"/>
                <a:gd name="T83" fmla="*/ 1 h 2"/>
                <a:gd name="T84" fmla="*/ 4 w 5"/>
                <a:gd name="T85" fmla="*/ 1 h 2"/>
                <a:gd name="T86" fmla="*/ 5 w 5"/>
                <a:gd name="T87" fmla="*/ 0 h 2"/>
                <a:gd name="T88" fmla="*/ 5 w 5"/>
                <a:gd name="T89" fmla="*/ 1 h 2"/>
                <a:gd name="T90" fmla="*/ 5 w 5"/>
                <a:gd name="T91" fmla="*/ 1 h 2"/>
                <a:gd name="T92" fmla="*/ 5 w 5"/>
                <a:gd name="T93" fmla="*/ 1 h 2"/>
                <a:gd name="T94" fmla="*/ 5 w 5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1312" name="Freeform 3300"/>
            <p:cNvSpPr>
              <a:spLocks/>
            </p:cNvSpPr>
            <p:nvPr/>
          </p:nvSpPr>
          <p:spPr bwMode="auto">
            <a:xfrm>
              <a:off x="7085705" y="5445671"/>
              <a:ext cx="3703" cy="205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1 h 2"/>
                <a:gd name="T14" fmla="*/ 0 w 3"/>
                <a:gd name="T15" fmla="*/ 1 h 2"/>
                <a:gd name="T16" fmla="*/ 0 w 3"/>
                <a:gd name="T17" fmla="*/ 1 h 2"/>
                <a:gd name="T18" fmla="*/ 0 w 3"/>
                <a:gd name="T19" fmla="*/ 2 h 2"/>
                <a:gd name="T20" fmla="*/ 0 w 3"/>
                <a:gd name="T21" fmla="*/ 1 h 2"/>
                <a:gd name="T22" fmla="*/ 0 w 3"/>
                <a:gd name="T23" fmla="*/ 2 h 2"/>
                <a:gd name="T24" fmla="*/ 1 w 3"/>
                <a:gd name="T25" fmla="*/ 2 h 2"/>
                <a:gd name="T26" fmla="*/ 1 w 3"/>
                <a:gd name="T27" fmla="*/ 2 h 2"/>
                <a:gd name="T28" fmla="*/ 1 w 3"/>
                <a:gd name="T29" fmla="*/ 2 h 2"/>
                <a:gd name="T30" fmla="*/ 1 w 3"/>
                <a:gd name="T31" fmla="*/ 1 h 2"/>
                <a:gd name="T32" fmla="*/ 1 w 3"/>
                <a:gd name="T33" fmla="*/ 1 h 2"/>
                <a:gd name="T34" fmla="*/ 1 w 3"/>
                <a:gd name="T35" fmla="*/ 1 h 2"/>
                <a:gd name="T36" fmla="*/ 1 w 3"/>
                <a:gd name="T37" fmla="*/ 1 h 2"/>
                <a:gd name="T38" fmla="*/ 1 w 3"/>
                <a:gd name="T39" fmla="*/ 1 h 2"/>
                <a:gd name="T40" fmla="*/ 1 w 3"/>
                <a:gd name="T41" fmla="*/ 1 h 2"/>
                <a:gd name="T42" fmla="*/ 1 w 3"/>
                <a:gd name="T43" fmla="*/ 1 h 2"/>
                <a:gd name="T44" fmla="*/ 1 w 3"/>
                <a:gd name="T45" fmla="*/ 1 h 2"/>
                <a:gd name="T46" fmla="*/ 1 w 3"/>
                <a:gd name="T47" fmla="*/ 1 h 2"/>
                <a:gd name="T48" fmla="*/ 1 w 3"/>
                <a:gd name="T49" fmla="*/ 2 h 2"/>
                <a:gd name="T50" fmla="*/ 1 w 3"/>
                <a:gd name="T51" fmla="*/ 1 h 2"/>
                <a:gd name="T52" fmla="*/ 1 w 3"/>
                <a:gd name="T53" fmla="*/ 1 h 2"/>
                <a:gd name="T54" fmla="*/ 1 w 3"/>
                <a:gd name="T55" fmla="*/ 1 h 2"/>
                <a:gd name="T56" fmla="*/ 1 w 3"/>
                <a:gd name="T57" fmla="*/ 0 h 2"/>
                <a:gd name="T58" fmla="*/ 1 w 3"/>
                <a:gd name="T59" fmla="*/ 0 h 2"/>
                <a:gd name="T60" fmla="*/ 2 w 3"/>
                <a:gd name="T61" fmla="*/ 1 h 2"/>
                <a:gd name="T62" fmla="*/ 2 w 3"/>
                <a:gd name="T63" fmla="*/ 1 h 2"/>
                <a:gd name="T64" fmla="*/ 2 w 3"/>
                <a:gd name="T65" fmla="*/ 1 h 2"/>
                <a:gd name="T66" fmla="*/ 2 w 3"/>
                <a:gd name="T67" fmla="*/ 1 h 2"/>
                <a:gd name="T68" fmla="*/ 2 w 3"/>
                <a:gd name="T69" fmla="*/ 1 h 2"/>
                <a:gd name="T70" fmla="*/ 2 w 3"/>
                <a:gd name="T71" fmla="*/ 1 h 2"/>
                <a:gd name="T72" fmla="*/ 2 w 3"/>
                <a:gd name="T73" fmla="*/ 1 h 2"/>
                <a:gd name="T74" fmla="*/ 2 w 3"/>
                <a:gd name="T75" fmla="*/ 1 h 2"/>
                <a:gd name="T76" fmla="*/ 2 w 3"/>
                <a:gd name="T77" fmla="*/ 2 h 2"/>
                <a:gd name="T78" fmla="*/ 2 w 3"/>
                <a:gd name="T79" fmla="*/ 1 h 2"/>
                <a:gd name="T80" fmla="*/ 2 w 3"/>
                <a:gd name="T81" fmla="*/ 1 h 2"/>
                <a:gd name="T82" fmla="*/ 2 w 3"/>
                <a:gd name="T83" fmla="*/ 0 h 2"/>
                <a:gd name="T84" fmla="*/ 2 w 3"/>
                <a:gd name="T85" fmla="*/ 0 h 2"/>
                <a:gd name="T86" fmla="*/ 2 w 3"/>
                <a:gd name="T87" fmla="*/ 0 h 2"/>
                <a:gd name="T88" fmla="*/ 2 w 3"/>
                <a:gd name="T89" fmla="*/ 0 h 2"/>
                <a:gd name="T90" fmla="*/ 2 w 3"/>
                <a:gd name="T91" fmla="*/ 0 h 2"/>
                <a:gd name="T92" fmla="*/ 2 w 3"/>
                <a:gd name="T93" fmla="*/ 0 h 2"/>
                <a:gd name="T94" fmla="*/ 2 w 3"/>
                <a:gd name="T95" fmla="*/ 0 h 2"/>
                <a:gd name="T96" fmla="*/ 2 w 3"/>
                <a:gd name="T97" fmla="*/ 1 h 2"/>
                <a:gd name="T98" fmla="*/ 2 w 3"/>
                <a:gd name="T99" fmla="*/ 0 h 2"/>
                <a:gd name="T100" fmla="*/ 3 w 3"/>
                <a:gd name="T10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</a:path>
              </a:pathLst>
            </a:custGeom>
            <a:noFill/>
            <a:ln w="1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8399" name="Freeform 3301"/>
            <p:cNvSpPr>
              <a:spLocks/>
            </p:cNvSpPr>
            <p:nvPr/>
          </p:nvSpPr>
          <p:spPr bwMode="auto">
            <a:xfrm>
              <a:off x="3467967" y="5054905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3175 h 2"/>
                <a:gd name="T4" fmla="*/ 0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3175 h 2"/>
                <a:gd name="T26" fmla="*/ 3175 w 5"/>
                <a:gd name="T27" fmla="*/ 3175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3175 h 2"/>
                <a:gd name="T44" fmla="*/ 3175 w 5"/>
                <a:gd name="T45" fmla="*/ 3175 h 2"/>
                <a:gd name="T46" fmla="*/ 4763 w 5"/>
                <a:gd name="T47" fmla="*/ 3175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0 h 2"/>
                <a:gd name="T64" fmla="*/ 4763 w 5"/>
                <a:gd name="T65" fmla="*/ 0 h 2"/>
                <a:gd name="T66" fmla="*/ 4763 w 5"/>
                <a:gd name="T67" fmla="*/ 3175 h 2"/>
                <a:gd name="T68" fmla="*/ 4763 w 5"/>
                <a:gd name="T69" fmla="*/ 1588 h 2"/>
                <a:gd name="T70" fmla="*/ 6350 w 5"/>
                <a:gd name="T71" fmla="*/ 0 h 2"/>
                <a:gd name="T72" fmla="*/ 6350 w 5"/>
                <a:gd name="T73" fmla="*/ 0 h 2"/>
                <a:gd name="T74" fmla="*/ 6350 w 5"/>
                <a:gd name="T75" fmla="*/ 0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3175 h 2"/>
                <a:gd name="T90" fmla="*/ 7938 w 5"/>
                <a:gd name="T91" fmla="*/ 0 h 2"/>
                <a:gd name="T92" fmla="*/ 7938 w 5"/>
                <a:gd name="T93" fmla="*/ 0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0" name="Freeform 3302"/>
            <p:cNvSpPr>
              <a:spLocks/>
            </p:cNvSpPr>
            <p:nvPr/>
          </p:nvSpPr>
          <p:spPr bwMode="auto">
            <a:xfrm>
              <a:off x="3475905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3175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3175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0 h 2"/>
                <a:gd name="T62" fmla="*/ 4763 w 5"/>
                <a:gd name="T63" fmla="*/ 0 h 2"/>
                <a:gd name="T64" fmla="*/ 4763 w 5"/>
                <a:gd name="T65" fmla="*/ 0 h 2"/>
                <a:gd name="T66" fmla="*/ 4763 w 5"/>
                <a:gd name="T67" fmla="*/ 0 h 2"/>
                <a:gd name="T68" fmla="*/ 4763 w 5"/>
                <a:gd name="T69" fmla="*/ 0 h 2"/>
                <a:gd name="T70" fmla="*/ 4763 w 5"/>
                <a:gd name="T71" fmla="*/ 0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0 h 2"/>
                <a:gd name="T88" fmla="*/ 6350 w 5"/>
                <a:gd name="T89" fmla="*/ 1588 h 2"/>
                <a:gd name="T90" fmla="*/ 6350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1" name="Freeform 3303"/>
            <p:cNvSpPr>
              <a:spLocks/>
            </p:cNvSpPr>
            <p:nvPr/>
          </p:nvSpPr>
          <p:spPr bwMode="auto">
            <a:xfrm>
              <a:off x="3483842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3175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1588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3175 h 2"/>
                <a:gd name="T46" fmla="*/ 3175 w 4"/>
                <a:gd name="T47" fmla="*/ 3175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3175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3175 h 2"/>
                <a:gd name="T64" fmla="*/ 4762 w 4"/>
                <a:gd name="T65" fmla="*/ 3175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2" name="Freeform 3304"/>
            <p:cNvSpPr>
              <a:spLocks/>
            </p:cNvSpPr>
            <p:nvPr/>
          </p:nvSpPr>
          <p:spPr bwMode="auto">
            <a:xfrm>
              <a:off x="3490192" y="5054905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3175 w 5"/>
                <a:gd name="T19" fmla="*/ 1588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3175 h 2"/>
                <a:gd name="T26" fmla="*/ 3175 w 5"/>
                <a:gd name="T27" fmla="*/ 3175 h 2"/>
                <a:gd name="T28" fmla="*/ 3175 w 5"/>
                <a:gd name="T29" fmla="*/ 3175 h 2"/>
                <a:gd name="T30" fmla="*/ 3175 w 5"/>
                <a:gd name="T31" fmla="*/ 3175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4763 w 5"/>
                <a:gd name="T39" fmla="*/ 1588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3175 h 2"/>
                <a:gd name="T52" fmla="*/ 4763 w 5"/>
                <a:gd name="T53" fmla="*/ 3175 h 2"/>
                <a:gd name="T54" fmla="*/ 4763 w 5"/>
                <a:gd name="T55" fmla="*/ 1588 h 2"/>
                <a:gd name="T56" fmla="*/ 4763 w 5"/>
                <a:gd name="T57" fmla="*/ 1588 h 2"/>
                <a:gd name="T58" fmla="*/ 6350 w 5"/>
                <a:gd name="T59" fmla="*/ 1588 h 2"/>
                <a:gd name="T60" fmla="*/ 6350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3175 h 2"/>
                <a:gd name="T74" fmla="*/ 6350 w 5"/>
                <a:gd name="T75" fmla="*/ 1588 h 2"/>
                <a:gd name="T76" fmla="*/ 6350 w 5"/>
                <a:gd name="T77" fmla="*/ 1588 h 2"/>
                <a:gd name="T78" fmla="*/ 7938 w 5"/>
                <a:gd name="T79" fmla="*/ 3175 h 2"/>
                <a:gd name="T80" fmla="*/ 7938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0 h 2"/>
                <a:gd name="T90" fmla="*/ 7938 w 5"/>
                <a:gd name="T91" fmla="*/ 0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3" name="Freeform 3305"/>
            <p:cNvSpPr>
              <a:spLocks/>
            </p:cNvSpPr>
            <p:nvPr/>
          </p:nvSpPr>
          <p:spPr bwMode="auto">
            <a:xfrm>
              <a:off x="3498130" y="505490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0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0 h 2"/>
                <a:gd name="T16" fmla="*/ 1588 w 5"/>
                <a:gd name="T17" fmla="*/ 1588 h 2"/>
                <a:gd name="T18" fmla="*/ 1588 w 5"/>
                <a:gd name="T19" fmla="*/ 1588 h 2"/>
                <a:gd name="T20" fmla="*/ 3175 w 5"/>
                <a:gd name="T21" fmla="*/ 0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0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0 h 2"/>
                <a:gd name="T34" fmla="*/ 3175 w 5"/>
                <a:gd name="T35" fmla="*/ 1588 h 2"/>
                <a:gd name="T36" fmla="*/ 3175 w 5"/>
                <a:gd name="T37" fmla="*/ 1588 h 2"/>
                <a:gd name="T38" fmla="*/ 4763 w 5"/>
                <a:gd name="T39" fmla="*/ 1588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0 h 2"/>
                <a:gd name="T52" fmla="*/ 4763 w 5"/>
                <a:gd name="T53" fmla="*/ 0 h 2"/>
                <a:gd name="T54" fmla="*/ 4763 w 5"/>
                <a:gd name="T55" fmla="*/ 1588 h 2"/>
                <a:gd name="T56" fmla="*/ 4763 w 5"/>
                <a:gd name="T57" fmla="*/ 1588 h 2"/>
                <a:gd name="T58" fmla="*/ 6350 w 5"/>
                <a:gd name="T59" fmla="*/ 1588 h 2"/>
                <a:gd name="T60" fmla="*/ 6350 w 5"/>
                <a:gd name="T61" fmla="*/ 0 h 2"/>
                <a:gd name="T62" fmla="*/ 6350 w 5"/>
                <a:gd name="T63" fmla="*/ 0 h 2"/>
                <a:gd name="T64" fmla="*/ 6350 w 5"/>
                <a:gd name="T65" fmla="*/ 0 h 2"/>
                <a:gd name="T66" fmla="*/ 6350 w 5"/>
                <a:gd name="T67" fmla="*/ 0 h 2"/>
                <a:gd name="T68" fmla="*/ 6350 w 5"/>
                <a:gd name="T69" fmla="*/ 0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0 h 2"/>
                <a:gd name="T76" fmla="*/ 6350 w 5"/>
                <a:gd name="T77" fmla="*/ 0 h 2"/>
                <a:gd name="T78" fmla="*/ 7938 w 5"/>
                <a:gd name="T79" fmla="*/ 1588 h 2"/>
                <a:gd name="T80" fmla="*/ 7938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0 h 2"/>
                <a:gd name="T92" fmla="*/ 7938 w 5"/>
                <a:gd name="T93" fmla="*/ 0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4" name="Freeform 3306"/>
            <p:cNvSpPr>
              <a:spLocks/>
            </p:cNvSpPr>
            <p:nvPr/>
          </p:nvSpPr>
          <p:spPr bwMode="auto">
            <a:xfrm>
              <a:off x="3506067" y="505490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0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0 h 2"/>
                <a:gd name="T16" fmla="*/ 1588 w 5"/>
                <a:gd name="T17" fmla="*/ 0 h 2"/>
                <a:gd name="T18" fmla="*/ 1588 w 5"/>
                <a:gd name="T19" fmla="*/ 0 h 2"/>
                <a:gd name="T20" fmla="*/ 1588 w 5"/>
                <a:gd name="T21" fmla="*/ 0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0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0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6350 w 5"/>
                <a:gd name="T65" fmla="*/ 3175 h 2"/>
                <a:gd name="T66" fmla="*/ 6350 w 5"/>
                <a:gd name="T67" fmla="*/ 3175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0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0 h 2"/>
                <a:gd name="T80" fmla="*/ 6350 w 5"/>
                <a:gd name="T81" fmla="*/ 0 h 2"/>
                <a:gd name="T82" fmla="*/ 6350 w 5"/>
                <a:gd name="T83" fmla="*/ 0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5" name="Freeform 3307"/>
            <p:cNvSpPr>
              <a:spLocks/>
            </p:cNvSpPr>
            <p:nvPr/>
          </p:nvSpPr>
          <p:spPr bwMode="auto">
            <a:xfrm>
              <a:off x="3514005" y="5053317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1588 h 2"/>
                <a:gd name="T4" fmla="*/ 0 w 5"/>
                <a:gd name="T5" fmla="*/ 1588 h 2"/>
                <a:gd name="T6" fmla="*/ 1588 w 5"/>
                <a:gd name="T7" fmla="*/ 3175 h 2"/>
                <a:gd name="T8" fmla="*/ 1588 w 5"/>
                <a:gd name="T9" fmla="*/ 3175 h 2"/>
                <a:gd name="T10" fmla="*/ 1588 w 5"/>
                <a:gd name="T11" fmla="*/ 3175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3175 w 5"/>
                <a:gd name="T27" fmla="*/ 3175 h 2"/>
                <a:gd name="T28" fmla="*/ 3175 w 5"/>
                <a:gd name="T29" fmla="*/ 3175 h 2"/>
                <a:gd name="T30" fmla="*/ 3175 w 5"/>
                <a:gd name="T31" fmla="*/ 1588 h 2"/>
                <a:gd name="T32" fmla="*/ 3175 w 5"/>
                <a:gd name="T33" fmla="*/ 3175 h 2"/>
                <a:gd name="T34" fmla="*/ 3175 w 5"/>
                <a:gd name="T35" fmla="*/ 3175 h 2"/>
                <a:gd name="T36" fmla="*/ 3175 w 5"/>
                <a:gd name="T37" fmla="*/ 1588 h 2"/>
                <a:gd name="T38" fmla="*/ 3175 w 5"/>
                <a:gd name="T39" fmla="*/ 0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3175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3175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3175 h 2"/>
                <a:gd name="T96" fmla="*/ 7938 w 5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6" name="Freeform 3308"/>
            <p:cNvSpPr>
              <a:spLocks/>
            </p:cNvSpPr>
            <p:nvPr/>
          </p:nvSpPr>
          <p:spPr bwMode="auto">
            <a:xfrm>
              <a:off x="3521942" y="5054905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1588 h 1"/>
                <a:gd name="T4" fmla="*/ 0 w 5"/>
                <a:gd name="T5" fmla="*/ 1588 h 1"/>
                <a:gd name="T6" fmla="*/ 0 w 5"/>
                <a:gd name="T7" fmla="*/ 1588 h 1"/>
                <a:gd name="T8" fmla="*/ 1588 w 5"/>
                <a:gd name="T9" fmla="*/ 0 h 1"/>
                <a:gd name="T10" fmla="*/ 1588 w 5"/>
                <a:gd name="T11" fmla="*/ 0 h 1"/>
                <a:gd name="T12" fmla="*/ 1588 w 5"/>
                <a:gd name="T13" fmla="*/ 0 h 1"/>
                <a:gd name="T14" fmla="*/ 1588 w 5"/>
                <a:gd name="T15" fmla="*/ 0 h 1"/>
                <a:gd name="T16" fmla="*/ 1588 w 5"/>
                <a:gd name="T17" fmla="*/ 1588 h 1"/>
                <a:gd name="T18" fmla="*/ 1588 w 5"/>
                <a:gd name="T19" fmla="*/ 1588 h 1"/>
                <a:gd name="T20" fmla="*/ 1588 w 5"/>
                <a:gd name="T21" fmla="*/ 1588 h 1"/>
                <a:gd name="T22" fmla="*/ 1588 w 5"/>
                <a:gd name="T23" fmla="*/ 0 h 1"/>
                <a:gd name="T24" fmla="*/ 1588 w 5"/>
                <a:gd name="T25" fmla="*/ 0 h 1"/>
                <a:gd name="T26" fmla="*/ 3175 w 5"/>
                <a:gd name="T27" fmla="*/ 0 h 1"/>
                <a:gd name="T28" fmla="*/ 3175 w 5"/>
                <a:gd name="T29" fmla="*/ 0 h 1"/>
                <a:gd name="T30" fmla="*/ 3175 w 5"/>
                <a:gd name="T31" fmla="*/ 0 h 1"/>
                <a:gd name="T32" fmla="*/ 3175 w 5"/>
                <a:gd name="T33" fmla="*/ 1588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1588 h 1"/>
                <a:gd name="T40" fmla="*/ 3175 w 5"/>
                <a:gd name="T41" fmla="*/ 1588 h 1"/>
                <a:gd name="T42" fmla="*/ 3175 w 5"/>
                <a:gd name="T43" fmla="*/ 1588 h 1"/>
                <a:gd name="T44" fmla="*/ 3175 w 5"/>
                <a:gd name="T45" fmla="*/ 1588 h 1"/>
                <a:gd name="T46" fmla="*/ 3175 w 5"/>
                <a:gd name="T47" fmla="*/ 1588 h 1"/>
                <a:gd name="T48" fmla="*/ 3175 w 5"/>
                <a:gd name="T49" fmla="*/ 1588 h 1"/>
                <a:gd name="T50" fmla="*/ 4763 w 5"/>
                <a:gd name="T51" fmla="*/ 0 h 1"/>
                <a:gd name="T52" fmla="*/ 4763 w 5"/>
                <a:gd name="T53" fmla="*/ 0 h 1"/>
                <a:gd name="T54" fmla="*/ 4763 w 5"/>
                <a:gd name="T55" fmla="*/ 0 h 1"/>
                <a:gd name="T56" fmla="*/ 4763 w 5"/>
                <a:gd name="T57" fmla="*/ 0 h 1"/>
                <a:gd name="T58" fmla="*/ 4763 w 5"/>
                <a:gd name="T59" fmla="*/ 0 h 1"/>
                <a:gd name="T60" fmla="*/ 4763 w 5"/>
                <a:gd name="T61" fmla="*/ 1588 h 1"/>
                <a:gd name="T62" fmla="*/ 4763 w 5"/>
                <a:gd name="T63" fmla="*/ 1588 h 1"/>
                <a:gd name="T64" fmla="*/ 4763 w 5"/>
                <a:gd name="T65" fmla="*/ 1588 h 1"/>
                <a:gd name="T66" fmla="*/ 4763 w 5"/>
                <a:gd name="T67" fmla="*/ 1588 h 1"/>
                <a:gd name="T68" fmla="*/ 4763 w 5"/>
                <a:gd name="T69" fmla="*/ 1588 h 1"/>
                <a:gd name="T70" fmla="*/ 6350 w 5"/>
                <a:gd name="T71" fmla="*/ 1588 h 1"/>
                <a:gd name="T72" fmla="*/ 6350 w 5"/>
                <a:gd name="T73" fmla="*/ 1588 h 1"/>
                <a:gd name="T74" fmla="*/ 6350 w 5"/>
                <a:gd name="T75" fmla="*/ 1588 h 1"/>
                <a:gd name="T76" fmla="*/ 6350 w 5"/>
                <a:gd name="T77" fmla="*/ 1588 h 1"/>
                <a:gd name="T78" fmla="*/ 6350 w 5"/>
                <a:gd name="T79" fmla="*/ 0 h 1"/>
                <a:gd name="T80" fmla="*/ 6350 w 5"/>
                <a:gd name="T81" fmla="*/ 0 h 1"/>
                <a:gd name="T82" fmla="*/ 6350 w 5"/>
                <a:gd name="T83" fmla="*/ 1588 h 1"/>
                <a:gd name="T84" fmla="*/ 6350 w 5"/>
                <a:gd name="T85" fmla="*/ 1588 h 1"/>
                <a:gd name="T86" fmla="*/ 6350 w 5"/>
                <a:gd name="T87" fmla="*/ 1588 h 1"/>
                <a:gd name="T88" fmla="*/ 6350 w 5"/>
                <a:gd name="T89" fmla="*/ 1588 h 1"/>
                <a:gd name="T90" fmla="*/ 7938 w 5"/>
                <a:gd name="T91" fmla="*/ 0 h 1"/>
                <a:gd name="T92" fmla="*/ 7938 w 5"/>
                <a:gd name="T93" fmla="*/ 0 h 1"/>
                <a:gd name="T94" fmla="*/ 7938 w 5"/>
                <a:gd name="T95" fmla="*/ 0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7" name="Freeform 3309"/>
            <p:cNvSpPr>
              <a:spLocks/>
            </p:cNvSpPr>
            <p:nvPr/>
          </p:nvSpPr>
          <p:spPr bwMode="auto">
            <a:xfrm>
              <a:off x="3529880" y="505490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588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0 w 5"/>
                <a:gd name="T13" fmla="*/ 1588 h 2"/>
                <a:gd name="T14" fmla="*/ 0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0 h 2"/>
                <a:gd name="T26" fmla="*/ 1588 w 5"/>
                <a:gd name="T27" fmla="*/ 0 h 2"/>
                <a:gd name="T28" fmla="*/ 1588 w 5"/>
                <a:gd name="T29" fmla="*/ 1588 h 2"/>
                <a:gd name="T30" fmla="*/ 1588 w 5"/>
                <a:gd name="T31" fmla="*/ 0 h 2"/>
                <a:gd name="T32" fmla="*/ 1588 w 5"/>
                <a:gd name="T33" fmla="*/ 0 h 2"/>
                <a:gd name="T34" fmla="*/ 1588 w 5"/>
                <a:gd name="T35" fmla="*/ 0 h 2"/>
                <a:gd name="T36" fmla="*/ 1588 w 5"/>
                <a:gd name="T37" fmla="*/ 0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0 h 2"/>
                <a:gd name="T44" fmla="*/ 3175 w 5"/>
                <a:gd name="T45" fmla="*/ 0 h 2"/>
                <a:gd name="T46" fmla="*/ 3175 w 5"/>
                <a:gd name="T47" fmla="*/ 0 h 2"/>
                <a:gd name="T48" fmla="*/ 3175 w 5"/>
                <a:gd name="T49" fmla="*/ 0 h 2"/>
                <a:gd name="T50" fmla="*/ 3175 w 5"/>
                <a:gd name="T51" fmla="*/ 1588 h 2"/>
                <a:gd name="T52" fmla="*/ 3175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1588 h 2"/>
                <a:gd name="T74" fmla="*/ 4763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6350 w 5"/>
                <a:gd name="T93" fmla="*/ 3175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8" name="Freeform 3310"/>
            <p:cNvSpPr>
              <a:spLocks/>
            </p:cNvSpPr>
            <p:nvPr/>
          </p:nvSpPr>
          <p:spPr bwMode="auto">
            <a:xfrm>
              <a:off x="3537817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1588 w 4"/>
                <a:gd name="T13" fmla="*/ 1588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3175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0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6350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09" name="Freeform 3311"/>
            <p:cNvSpPr>
              <a:spLocks/>
            </p:cNvSpPr>
            <p:nvPr/>
          </p:nvSpPr>
          <p:spPr bwMode="auto">
            <a:xfrm>
              <a:off x="3544167" y="505490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3175 h 2"/>
                <a:gd name="T18" fmla="*/ 1588 w 5"/>
                <a:gd name="T19" fmla="*/ 3175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0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3175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3175 h 2"/>
                <a:gd name="T62" fmla="*/ 4763 w 5"/>
                <a:gd name="T63" fmla="*/ 3175 h 2"/>
                <a:gd name="T64" fmla="*/ 4763 w 5"/>
                <a:gd name="T65" fmla="*/ 3175 h 2"/>
                <a:gd name="T66" fmla="*/ 6350 w 5"/>
                <a:gd name="T67" fmla="*/ 3175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0 h 2"/>
                <a:gd name="T78" fmla="*/ 6350 w 5"/>
                <a:gd name="T79" fmla="*/ 0 h 2"/>
                <a:gd name="T80" fmla="*/ 6350 w 5"/>
                <a:gd name="T81" fmla="*/ 1588 h 2"/>
                <a:gd name="T82" fmla="*/ 6350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3175 h 2"/>
                <a:gd name="T90" fmla="*/ 7938 w 5"/>
                <a:gd name="T91" fmla="*/ 3175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0" name="Freeform 3312"/>
            <p:cNvSpPr>
              <a:spLocks/>
            </p:cNvSpPr>
            <p:nvPr/>
          </p:nvSpPr>
          <p:spPr bwMode="auto">
            <a:xfrm>
              <a:off x="3552105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3175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3175 h 2"/>
                <a:gd name="T44" fmla="*/ 3175 w 5"/>
                <a:gd name="T45" fmla="*/ 3175 h 2"/>
                <a:gd name="T46" fmla="*/ 3175 w 5"/>
                <a:gd name="T47" fmla="*/ 3175 h 2"/>
                <a:gd name="T48" fmla="*/ 3175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3175 h 2"/>
                <a:gd name="T68" fmla="*/ 4763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3175 h 2"/>
                <a:gd name="T84" fmla="*/ 6350 w 5"/>
                <a:gd name="T85" fmla="*/ 3175 h 2"/>
                <a:gd name="T86" fmla="*/ 6350 w 5"/>
                <a:gd name="T87" fmla="*/ 1588 h 2"/>
                <a:gd name="T88" fmla="*/ 6350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1" name="Freeform 3313"/>
            <p:cNvSpPr>
              <a:spLocks/>
            </p:cNvSpPr>
            <p:nvPr/>
          </p:nvSpPr>
          <p:spPr bwMode="auto">
            <a:xfrm>
              <a:off x="3560042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3175 h 2"/>
                <a:gd name="T30" fmla="*/ 1588 w 4"/>
                <a:gd name="T31" fmla="*/ 0 h 2"/>
                <a:gd name="T32" fmla="*/ 1588 w 4"/>
                <a:gd name="T33" fmla="*/ 0 h 2"/>
                <a:gd name="T34" fmla="*/ 1588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3175 h 2"/>
                <a:gd name="T42" fmla="*/ 3175 w 4"/>
                <a:gd name="T43" fmla="*/ 3175 h 2"/>
                <a:gd name="T44" fmla="*/ 3175 w 4"/>
                <a:gd name="T45" fmla="*/ 3175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3175 h 2"/>
                <a:gd name="T58" fmla="*/ 3175 w 4"/>
                <a:gd name="T59" fmla="*/ 3175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3175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3175 h 2"/>
                <a:gd name="T76" fmla="*/ 4762 w 4"/>
                <a:gd name="T77" fmla="*/ 1588 h 2"/>
                <a:gd name="T78" fmla="*/ 4762 w 4"/>
                <a:gd name="T79" fmla="*/ 1588 h 2"/>
                <a:gd name="T80" fmla="*/ 6350 w 4"/>
                <a:gd name="T81" fmla="*/ 3175 h 2"/>
                <a:gd name="T82" fmla="*/ 6350 w 4"/>
                <a:gd name="T83" fmla="*/ 3175 h 2"/>
                <a:gd name="T84" fmla="*/ 6350 w 4"/>
                <a:gd name="T85" fmla="*/ 3175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3175 h 2"/>
                <a:gd name="T92" fmla="*/ 6350 w 4"/>
                <a:gd name="T93" fmla="*/ 3175 h 2"/>
                <a:gd name="T94" fmla="*/ 6350 w 4"/>
                <a:gd name="T95" fmla="*/ 3175 h 2"/>
                <a:gd name="T96" fmla="*/ 6350 w 4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2" name="Freeform 3314"/>
            <p:cNvSpPr>
              <a:spLocks/>
            </p:cNvSpPr>
            <p:nvPr/>
          </p:nvSpPr>
          <p:spPr bwMode="auto">
            <a:xfrm>
              <a:off x="3566392" y="5056492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3175 h 2"/>
                <a:gd name="T10" fmla="*/ 1588 w 5"/>
                <a:gd name="T11" fmla="*/ 1588 h 2"/>
                <a:gd name="T12" fmla="*/ 1588 w 5"/>
                <a:gd name="T13" fmla="*/ 0 h 2"/>
                <a:gd name="T14" fmla="*/ 1588 w 5"/>
                <a:gd name="T15" fmla="*/ 0 h 2"/>
                <a:gd name="T16" fmla="*/ 1588 w 5"/>
                <a:gd name="T17" fmla="*/ 0 h 2"/>
                <a:gd name="T18" fmla="*/ 1588 w 5"/>
                <a:gd name="T19" fmla="*/ 0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0 h 2"/>
                <a:gd name="T26" fmla="*/ 3175 w 5"/>
                <a:gd name="T27" fmla="*/ 0 h 2"/>
                <a:gd name="T28" fmla="*/ 3175 w 5"/>
                <a:gd name="T29" fmla="*/ 0 h 2"/>
                <a:gd name="T30" fmla="*/ 3175 w 5"/>
                <a:gd name="T31" fmla="*/ 0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0 h 2"/>
                <a:gd name="T38" fmla="*/ 3175 w 5"/>
                <a:gd name="T39" fmla="*/ 1588 h 2"/>
                <a:gd name="T40" fmla="*/ 3175 w 5"/>
                <a:gd name="T41" fmla="*/ 1588 h 2"/>
                <a:gd name="T42" fmla="*/ 4763 w 5"/>
                <a:gd name="T43" fmla="*/ 0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1588 h 2"/>
                <a:gd name="T60" fmla="*/ 4763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7938 w 5"/>
                <a:gd name="T81" fmla="*/ 0 h 2"/>
                <a:gd name="T82" fmla="*/ 7938 w 5"/>
                <a:gd name="T83" fmla="*/ 0 h 2"/>
                <a:gd name="T84" fmla="*/ 7938 w 5"/>
                <a:gd name="T85" fmla="*/ 1588 h 2"/>
                <a:gd name="T86" fmla="*/ 7938 w 5"/>
                <a:gd name="T87" fmla="*/ 0 h 2"/>
                <a:gd name="T88" fmla="*/ 7938 w 5"/>
                <a:gd name="T89" fmla="*/ 0 h 2"/>
                <a:gd name="T90" fmla="*/ 7938 w 5"/>
                <a:gd name="T91" fmla="*/ 0 h 2"/>
                <a:gd name="T92" fmla="*/ 7938 w 5"/>
                <a:gd name="T93" fmla="*/ 0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3" name="Freeform 3315"/>
            <p:cNvSpPr>
              <a:spLocks/>
            </p:cNvSpPr>
            <p:nvPr/>
          </p:nvSpPr>
          <p:spPr bwMode="auto">
            <a:xfrm>
              <a:off x="3574330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3175 h 2"/>
                <a:gd name="T8" fmla="*/ 1588 w 5"/>
                <a:gd name="T9" fmla="*/ 3175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0 h 2"/>
                <a:gd name="T16" fmla="*/ 1588 w 5"/>
                <a:gd name="T17" fmla="*/ 0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3175 h 2"/>
                <a:gd name="T28" fmla="*/ 3175 w 5"/>
                <a:gd name="T29" fmla="*/ 3175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0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1588 h 2"/>
                <a:gd name="T60" fmla="*/ 4763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3175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1588 h 2"/>
                <a:gd name="T74" fmla="*/ 6350 w 5"/>
                <a:gd name="T75" fmla="*/ 3175 h 2"/>
                <a:gd name="T76" fmla="*/ 6350 w 5"/>
                <a:gd name="T77" fmla="*/ 3175 h 2"/>
                <a:gd name="T78" fmla="*/ 6350 w 5"/>
                <a:gd name="T79" fmla="*/ 0 h 2"/>
                <a:gd name="T80" fmla="*/ 6350 w 5"/>
                <a:gd name="T81" fmla="*/ 0 h 2"/>
                <a:gd name="T82" fmla="*/ 6350 w 5"/>
                <a:gd name="T83" fmla="*/ 1588 h 2"/>
                <a:gd name="T84" fmla="*/ 7938 w 5"/>
                <a:gd name="T85" fmla="*/ 0 h 2"/>
                <a:gd name="T86" fmla="*/ 7938 w 5"/>
                <a:gd name="T87" fmla="*/ 0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4" name="Freeform 3316"/>
            <p:cNvSpPr>
              <a:spLocks/>
            </p:cNvSpPr>
            <p:nvPr/>
          </p:nvSpPr>
          <p:spPr bwMode="auto">
            <a:xfrm>
              <a:off x="3582267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3175 h 2"/>
                <a:gd name="T26" fmla="*/ 1588 w 5"/>
                <a:gd name="T27" fmla="*/ 3175 h 2"/>
                <a:gd name="T28" fmla="*/ 3175 w 5"/>
                <a:gd name="T29" fmla="*/ 1588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3175 h 2"/>
                <a:gd name="T50" fmla="*/ 4763 w 5"/>
                <a:gd name="T51" fmla="*/ 0 h 2"/>
                <a:gd name="T52" fmla="*/ 4763 w 5"/>
                <a:gd name="T53" fmla="*/ 0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3175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6350 w 5"/>
                <a:gd name="T71" fmla="*/ 1588 h 2"/>
                <a:gd name="T72" fmla="*/ 6350 w 5"/>
                <a:gd name="T73" fmla="*/ 0 h 2"/>
                <a:gd name="T74" fmla="*/ 6350 w 5"/>
                <a:gd name="T75" fmla="*/ 0 h 2"/>
                <a:gd name="T76" fmla="*/ 6350 w 5"/>
                <a:gd name="T77" fmla="*/ 3175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3175 h 2"/>
                <a:gd name="T96" fmla="*/ 7938 w 5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5" name="Freeform 3317"/>
            <p:cNvSpPr>
              <a:spLocks/>
            </p:cNvSpPr>
            <p:nvPr/>
          </p:nvSpPr>
          <p:spPr bwMode="auto">
            <a:xfrm>
              <a:off x="3590205" y="5054905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1588 h 2"/>
                <a:gd name="T12" fmla="*/ 0 w 5"/>
                <a:gd name="T13" fmla="*/ 1588 h 2"/>
                <a:gd name="T14" fmla="*/ 1588 w 5"/>
                <a:gd name="T15" fmla="*/ 0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1588 w 5"/>
                <a:gd name="T33" fmla="*/ 1588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3175 h 2"/>
                <a:gd name="T42" fmla="*/ 3175 w 5"/>
                <a:gd name="T43" fmla="*/ 3175 h 2"/>
                <a:gd name="T44" fmla="*/ 3175 w 5"/>
                <a:gd name="T45" fmla="*/ 3175 h 2"/>
                <a:gd name="T46" fmla="*/ 3175 w 5"/>
                <a:gd name="T47" fmla="*/ 3175 h 2"/>
                <a:gd name="T48" fmla="*/ 3175 w 5"/>
                <a:gd name="T49" fmla="*/ 1588 h 2"/>
                <a:gd name="T50" fmla="*/ 3175 w 5"/>
                <a:gd name="T51" fmla="*/ 1588 h 2"/>
                <a:gd name="T52" fmla="*/ 3175 w 5"/>
                <a:gd name="T53" fmla="*/ 3175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3175 h 2"/>
                <a:gd name="T60" fmla="*/ 4763 w 5"/>
                <a:gd name="T61" fmla="*/ 3175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3175 h 2"/>
                <a:gd name="T72" fmla="*/ 4763 w 5"/>
                <a:gd name="T73" fmla="*/ 3175 h 2"/>
                <a:gd name="T74" fmla="*/ 4763 w 5"/>
                <a:gd name="T75" fmla="*/ 1588 h 2"/>
                <a:gd name="T76" fmla="*/ 6350 w 5"/>
                <a:gd name="T77" fmla="*/ 1588 h 2"/>
                <a:gd name="T78" fmla="*/ 6350 w 5"/>
                <a:gd name="T79" fmla="*/ 0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6" name="Freeform 3318"/>
            <p:cNvSpPr>
              <a:spLocks/>
            </p:cNvSpPr>
            <p:nvPr/>
          </p:nvSpPr>
          <p:spPr bwMode="auto">
            <a:xfrm>
              <a:off x="3598142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3175 h 2"/>
                <a:gd name="T6" fmla="*/ 0 w 4"/>
                <a:gd name="T7" fmla="*/ 3175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3175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3175 h 2"/>
                <a:gd name="T36" fmla="*/ 1588 w 4"/>
                <a:gd name="T37" fmla="*/ 3175 h 2"/>
                <a:gd name="T38" fmla="*/ 1588 w 4"/>
                <a:gd name="T39" fmla="*/ 0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3175 h 2"/>
                <a:gd name="T50" fmla="*/ 3175 w 4"/>
                <a:gd name="T51" fmla="*/ 1588 h 2"/>
                <a:gd name="T52" fmla="*/ 3175 w 4"/>
                <a:gd name="T53" fmla="*/ 0 h 2"/>
                <a:gd name="T54" fmla="*/ 3175 w 4"/>
                <a:gd name="T55" fmla="*/ 0 h 2"/>
                <a:gd name="T56" fmla="*/ 3175 w 4"/>
                <a:gd name="T57" fmla="*/ 0 h 2"/>
                <a:gd name="T58" fmla="*/ 3175 w 4"/>
                <a:gd name="T59" fmla="*/ 0 h 2"/>
                <a:gd name="T60" fmla="*/ 4762 w 4"/>
                <a:gd name="T61" fmla="*/ 1588 h 2"/>
                <a:gd name="T62" fmla="*/ 4762 w 4"/>
                <a:gd name="T63" fmla="*/ 0 h 2"/>
                <a:gd name="T64" fmla="*/ 4762 w 4"/>
                <a:gd name="T65" fmla="*/ 0 h 2"/>
                <a:gd name="T66" fmla="*/ 4762 w 4"/>
                <a:gd name="T67" fmla="*/ 0 h 2"/>
                <a:gd name="T68" fmla="*/ 4762 w 4"/>
                <a:gd name="T69" fmla="*/ 1588 h 2"/>
                <a:gd name="T70" fmla="*/ 4762 w 4"/>
                <a:gd name="T71" fmla="*/ 0 h 2"/>
                <a:gd name="T72" fmla="*/ 4762 w 4"/>
                <a:gd name="T73" fmla="*/ 0 h 2"/>
                <a:gd name="T74" fmla="*/ 4762 w 4"/>
                <a:gd name="T75" fmla="*/ 1588 h 2"/>
                <a:gd name="T76" fmla="*/ 4762 w 4"/>
                <a:gd name="T77" fmla="*/ 1588 h 2"/>
                <a:gd name="T78" fmla="*/ 4762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7" name="Freeform 3319"/>
            <p:cNvSpPr>
              <a:spLocks/>
            </p:cNvSpPr>
            <p:nvPr/>
          </p:nvSpPr>
          <p:spPr bwMode="auto">
            <a:xfrm>
              <a:off x="3604492" y="5053317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3175 h 2"/>
                <a:gd name="T20" fmla="*/ 1588 w 5"/>
                <a:gd name="T21" fmla="*/ 3175 h 2"/>
                <a:gd name="T22" fmla="*/ 1588 w 5"/>
                <a:gd name="T23" fmla="*/ 1588 h 2"/>
                <a:gd name="T24" fmla="*/ 3175 w 5"/>
                <a:gd name="T25" fmla="*/ 3175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0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8" name="Freeform 3320"/>
            <p:cNvSpPr>
              <a:spLocks/>
            </p:cNvSpPr>
            <p:nvPr/>
          </p:nvSpPr>
          <p:spPr bwMode="auto">
            <a:xfrm>
              <a:off x="3612430" y="5053317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0 h 2"/>
                <a:gd name="T44" fmla="*/ 3175 w 5"/>
                <a:gd name="T45" fmla="*/ 0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0 h 2"/>
                <a:gd name="T62" fmla="*/ 4763 w 5"/>
                <a:gd name="T63" fmla="*/ 0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6350 w 5"/>
                <a:gd name="T83" fmla="*/ 3175 h 2"/>
                <a:gd name="T84" fmla="*/ 6350 w 5"/>
                <a:gd name="T85" fmla="*/ 3175 h 2"/>
                <a:gd name="T86" fmla="*/ 6350 w 5"/>
                <a:gd name="T87" fmla="*/ 1588 h 2"/>
                <a:gd name="T88" fmla="*/ 7938 w 5"/>
                <a:gd name="T89" fmla="*/ 3175 h 2"/>
                <a:gd name="T90" fmla="*/ 7938 w 5"/>
                <a:gd name="T91" fmla="*/ 3175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19" name="Freeform 3321"/>
            <p:cNvSpPr>
              <a:spLocks/>
            </p:cNvSpPr>
            <p:nvPr/>
          </p:nvSpPr>
          <p:spPr bwMode="auto">
            <a:xfrm>
              <a:off x="3620367" y="5053317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1588 h 2"/>
                <a:gd name="T12" fmla="*/ 0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3175 h 2"/>
                <a:gd name="T22" fmla="*/ 1588 w 5"/>
                <a:gd name="T23" fmla="*/ 3175 h 2"/>
                <a:gd name="T24" fmla="*/ 1588 w 5"/>
                <a:gd name="T25" fmla="*/ 1588 h 2"/>
                <a:gd name="T26" fmla="*/ 1588 w 5"/>
                <a:gd name="T27" fmla="*/ 3175 h 2"/>
                <a:gd name="T28" fmla="*/ 1588 w 5"/>
                <a:gd name="T29" fmla="*/ 3175 h 2"/>
                <a:gd name="T30" fmla="*/ 1588 w 5"/>
                <a:gd name="T31" fmla="*/ 1588 h 2"/>
                <a:gd name="T32" fmla="*/ 1588 w 5"/>
                <a:gd name="T33" fmla="*/ 1588 h 2"/>
                <a:gd name="T34" fmla="*/ 1588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3175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3175 h 2"/>
                <a:gd name="T90" fmla="*/ 6350 w 5"/>
                <a:gd name="T91" fmla="*/ 1588 h 2"/>
                <a:gd name="T92" fmla="*/ 6350 w 5"/>
                <a:gd name="T93" fmla="*/ 1588 h 2"/>
                <a:gd name="T94" fmla="*/ 7938 w 5"/>
                <a:gd name="T95" fmla="*/ 3175 h 2"/>
                <a:gd name="T96" fmla="*/ 7938 w 5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0" name="Freeform 3322"/>
            <p:cNvSpPr>
              <a:spLocks/>
            </p:cNvSpPr>
            <p:nvPr/>
          </p:nvSpPr>
          <p:spPr bwMode="auto">
            <a:xfrm>
              <a:off x="3628305" y="5054905"/>
              <a:ext cx="6350" cy="1588"/>
            </a:xfrm>
            <a:custGeom>
              <a:avLst/>
              <a:gdLst>
                <a:gd name="T0" fmla="*/ 0 w 4"/>
                <a:gd name="T1" fmla="*/ 1588 h 1"/>
                <a:gd name="T2" fmla="*/ 0 w 4"/>
                <a:gd name="T3" fmla="*/ 1588 h 1"/>
                <a:gd name="T4" fmla="*/ 0 w 4"/>
                <a:gd name="T5" fmla="*/ 1588 h 1"/>
                <a:gd name="T6" fmla="*/ 0 w 4"/>
                <a:gd name="T7" fmla="*/ 1588 h 1"/>
                <a:gd name="T8" fmla="*/ 0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0 w 4"/>
                <a:gd name="T15" fmla="*/ 0 h 1"/>
                <a:gd name="T16" fmla="*/ 1588 w 4"/>
                <a:gd name="T17" fmla="*/ 0 h 1"/>
                <a:gd name="T18" fmla="*/ 1588 w 4"/>
                <a:gd name="T19" fmla="*/ 0 h 1"/>
                <a:gd name="T20" fmla="*/ 1588 w 4"/>
                <a:gd name="T21" fmla="*/ 1588 h 1"/>
                <a:gd name="T22" fmla="*/ 1588 w 4"/>
                <a:gd name="T23" fmla="*/ 1588 h 1"/>
                <a:gd name="T24" fmla="*/ 1588 w 4"/>
                <a:gd name="T25" fmla="*/ 0 h 1"/>
                <a:gd name="T26" fmla="*/ 1588 w 4"/>
                <a:gd name="T27" fmla="*/ 0 h 1"/>
                <a:gd name="T28" fmla="*/ 1588 w 4"/>
                <a:gd name="T29" fmla="*/ 0 h 1"/>
                <a:gd name="T30" fmla="*/ 1588 w 4"/>
                <a:gd name="T31" fmla="*/ 0 h 1"/>
                <a:gd name="T32" fmla="*/ 1588 w 4"/>
                <a:gd name="T33" fmla="*/ 1588 h 1"/>
                <a:gd name="T34" fmla="*/ 1588 w 4"/>
                <a:gd name="T35" fmla="*/ 1588 h 1"/>
                <a:gd name="T36" fmla="*/ 3175 w 4"/>
                <a:gd name="T37" fmla="*/ 1588 h 1"/>
                <a:gd name="T38" fmla="*/ 3175 w 4"/>
                <a:gd name="T39" fmla="*/ 0 h 1"/>
                <a:gd name="T40" fmla="*/ 3175 w 4"/>
                <a:gd name="T41" fmla="*/ 1588 h 1"/>
                <a:gd name="T42" fmla="*/ 3175 w 4"/>
                <a:gd name="T43" fmla="*/ 1588 h 1"/>
                <a:gd name="T44" fmla="*/ 3175 w 4"/>
                <a:gd name="T45" fmla="*/ 0 h 1"/>
                <a:gd name="T46" fmla="*/ 3175 w 4"/>
                <a:gd name="T47" fmla="*/ 0 h 1"/>
                <a:gd name="T48" fmla="*/ 3175 w 4"/>
                <a:gd name="T49" fmla="*/ 0 h 1"/>
                <a:gd name="T50" fmla="*/ 3175 w 4"/>
                <a:gd name="T51" fmla="*/ 0 h 1"/>
                <a:gd name="T52" fmla="*/ 3175 w 4"/>
                <a:gd name="T53" fmla="*/ 1588 h 1"/>
                <a:gd name="T54" fmla="*/ 4762 w 4"/>
                <a:gd name="T55" fmla="*/ 0 h 1"/>
                <a:gd name="T56" fmla="*/ 4762 w 4"/>
                <a:gd name="T57" fmla="*/ 0 h 1"/>
                <a:gd name="T58" fmla="*/ 4762 w 4"/>
                <a:gd name="T59" fmla="*/ 1588 h 1"/>
                <a:gd name="T60" fmla="*/ 4762 w 4"/>
                <a:gd name="T61" fmla="*/ 1588 h 1"/>
                <a:gd name="T62" fmla="*/ 4762 w 4"/>
                <a:gd name="T63" fmla="*/ 1588 h 1"/>
                <a:gd name="T64" fmla="*/ 4762 w 4"/>
                <a:gd name="T65" fmla="*/ 0 h 1"/>
                <a:gd name="T66" fmla="*/ 4762 w 4"/>
                <a:gd name="T67" fmla="*/ 0 h 1"/>
                <a:gd name="T68" fmla="*/ 4762 w 4"/>
                <a:gd name="T69" fmla="*/ 1588 h 1"/>
                <a:gd name="T70" fmla="*/ 4762 w 4"/>
                <a:gd name="T71" fmla="*/ 1588 h 1"/>
                <a:gd name="T72" fmla="*/ 4762 w 4"/>
                <a:gd name="T73" fmla="*/ 1588 h 1"/>
                <a:gd name="T74" fmla="*/ 4762 w 4"/>
                <a:gd name="T75" fmla="*/ 1588 h 1"/>
                <a:gd name="T76" fmla="*/ 6350 w 4"/>
                <a:gd name="T77" fmla="*/ 1588 h 1"/>
                <a:gd name="T78" fmla="*/ 6350 w 4"/>
                <a:gd name="T79" fmla="*/ 1588 h 1"/>
                <a:gd name="T80" fmla="*/ 6350 w 4"/>
                <a:gd name="T81" fmla="*/ 1588 h 1"/>
                <a:gd name="T82" fmla="*/ 6350 w 4"/>
                <a:gd name="T83" fmla="*/ 1588 h 1"/>
                <a:gd name="T84" fmla="*/ 6350 w 4"/>
                <a:gd name="T85" fmla="*/ 1588 h 1"/>
                <a:gd name="T86" fmla="*/ 6350 w 4"/>
                <a:gd name="T87" fmla="*/ 1588 h 1"/>
                <a:gd name="T88" fmla="*/ 6350 w 4"/>
                <a:gd name="T89" fmla="*/ 0 h 1"/>
                <a:gd name="T90" fmla="*/ 6350 w 4"/>
                <a:gd name="T91" fmla="*/ 1588 h 1"/>
                <a:gd name="T92" fmla="*/ 6350 w 4"/>
                <a:gd name="T93" fmla="*/ 1588 h 1"/>
                <a:gd name="T94" fmla="*/ 6350 w 4"/>
                <a:gd name="T95" fmla="*/ 0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1"/>
                <a:gd name="T146" fmla="*/ 4 w 4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1" name="Freeform 3323"/>
            <p:cNvSpPr>
              <a:spLocks/>
            </p:cNvSpPr>
            <p:nvPr/>
          </p:nvSpPr>
          <p:spPr bwMode="auto">
            <a:xfrm>
              <a:off x="3634655" y="5054905"/>
              <a:ext cx="7938" cy="3175"/>
            </a:xfrm>
            <a:custGeom>
              <a:avLst/>
              <a:gdLst>
                <a:gd name="T0" fmla="*/ 1588 w 5"/>
                <a:gd name="T1" fmla="*/ 0 h 2"/>
                <a:gd name="T2" fmla="*/ 1588 w 5"/>
                <a:gd name="T3" fmla="*/ 0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0 h 2"/>
                <a:gd name="T30" fmla="*/ 3175 w 5"/>
                <a:gd name="T31" fmla="*/ 0 h 2"/>
                <a:gd name="T32" fmla="*/ 3175 w 5"/>
                <a:gd name="T33" fmla="*/ 0 h 2"/>
                <a:gd name="T34" fmla="*/ 3175 w 5"/>
                <a:gd name="T35" fmla="*/ 1588 h 2"/>
                <a:gd name="T36" fmla="*/ 3175 w 5"/>
                <a:gd name="T37" fmla="*/ 1588 h 2"/>
                <a:gd name="T38" fmla="*/ 4763 w 5"/>
                <a:gd name="T39" fmla="*/ 1588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0 h 2"/>
                <a:gd name="T46" fmla="*/ 4763 w 5"/>
                <a:gd name="T47" fmla="*/ 0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6350 w 5"/>
                <a:gd name="T59" fmla="*/ 1588 h 2"/>
                <a:gd name="T60" fmla="*/ 6350 w 5"/>
                <a:gd name="T61" fmla="*/ 0 h 2"/>
                <a:gd name="T62" fmla="*/ 6350 w 5"/>
                <a:gd name="T63" fmla="*/ 0 h 2"/>
                <a:gd name="T64" fmla="*/ 6350 w 5"/>
                <a:gd name="T65" fmla="*/ 0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7938 w 5"/>
                <a:gd name="T79" fmla="*/ 0 h 2"/>
                <a:gd name="T80" fmla="*/ 7938 w 5"/>
                <a:gd name="T81" fmla="*/ 0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2" name="Freeform 3324"/>
            <p:cNvSpPr>
              <a:spLocks/>
            </p:cNvSpPr>
            <p:nvPr/>
          </p:nvSpPr>
          <p:spPr bwMode="auto">
            <a:xfrm>
              <a:off x="3642592" y="505490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0 h 2"/>
                <a:gd name="T60" fmla="*/ 4763 w 5"/>
                <a:gd name="T61" fmla="*/ 1588 h 2"/>
                <a:gd name="T62" fmla="*/ 4763 w 5"/>
                <a:gd name="T63" fmla="*/ 1588 h 2"/>
                <a:gd name="T64" fmla="*/ 6350 w 5"/>
                <a:gd name="T65" fmla="*/ 3175 h 2"/>
                <a:gd name="T66" fmla="*/ 6350 w 5"/>
                <a:gd name="T67" fmla="*/ 3175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0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0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3" name="Freeform 3325"/>
            <p:cNvSpPr>
              <a:spLocks/>
            </p:cNvSpPr>
            <p:nvPr/>
          </p:nvSpPr>
          <p:spPr bwMode="auto">
            <a:xfrm>
              <a:off x="3650530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1588 h 2"/>
                <a:gd name="T30" fmla="*/ 3175 w 5"/>
                <a:gd name="T31" fmla="*/ 0 h 2"/>
                <a:gd name="T32" fmla="*/ 3175 w 5"/>
                <a:gd name="T33" fmla="*/ 0 h 2"/>
                <a:gd name="T34" fmla="*/ 3175 w 5"/>
                <a:gd name="T35" fmla="*/ 1588 h 2"/>
                <a:gd name="T36" fmla="*/ 3175 w 5"/>
                <a:gd name="T37" fmla="*/ 0 h 2"/>
                <a:gd name="T38" fmla="*/ 3175 w 5"/>
                <a:gd name="T39" fmla="*/ 0 h 2"/>
                <a:gd name="T40" fmla="*/ 3175 w 5"/>
                <a:gd name="T41" fmla="*/ 3175 h 2"/>
                <a:gd name="T42" fmla="*/ 3175 w 5"/>
                <a:gd name="T43" fmla="*/ 3175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0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1588 h 2"/>
                <a:gd name="T64" fmla="*/ 4763 w 5"/>
                <a:gd name="T65" fmla="*/ 0 h 2"/>
                <a:gd name="T66" fmla="*/ 4763 w 5"/>
                <a:gd name="T67" fmla="*/ 0 h 2"/>
                <a:gd name="T68" fmla="*/ 6350 w 5"/>
                <a:gd name="T69" fmla="*/ 1588 h 2"/>
                <a:gd name="T70" fmla="*/ 6350 w 5"/>
                <a:gd name="T71" fmla="*/ 0 h 2"/>
                <a:gd name="T72" fmla="*/ 6350 w 5"/>
                <a:gd name="T73" fmla="*/ 0 h 2"/>
                <a:gd name="T74" fmla="*/ 6350 w 5"/>
                <a:gd name="T75" fmla="*/ 1588 h 2"/>
                <a:gd name="T76" fmla="*/ 6350 w 5"/>
                <a:gd name="T77" fmla="*/ 0 h 2"/>
                <a:gd name="T78" fmla="*/ 6350 w 5"/>
                <a:gd name="T79" fmla="*/ 0 h 2"/>
                <a:gd name="T80" fmla="*/ 6350 w 5"/>
                <a:gd name="T81" fmla="*/ 1588 h 2"/>
                <a:gd name="T82" fmla="*/ 6350 w 5"/>
                <a:gd name="T83" fmla="*/ 0 h 2"/>
                <a:gd name="T84" fmla="*/ 6350 w 5"/>
                <a:gd name="T85" fmla="*/ 0 h 2"/>
                <a:gd name="T86" fmla="*/ 6350 w 5"/>
                <a:gd name="T87" fmla="*/ 0 h 2"/>
                <a:gd name="T88" fmla="*/ 7938 w 5"/>
                <a:gd name="T89" fmla="*/ 1588 h 2"/>
                <a:gd name="T90" fmla="*/ 7938 w 5"/>
                <a:gd name="T91" fmla="*/ 0 h 2"/>
                <a:gd name="T92" fmla="*/ 7938 w 5"/>
                <a:gd name="T93" fmla="*/ 0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4" name="Freeform 3326"/>
            <p:cNvSpPr>
              <a:spLocks/>
            </p:cNvSpPr>
            <p:nvPr/>
          </p:nvSpPr>
          <p:spPr bwMode="auto">
            <a:xfrm>
              <a:off x="3658467" y="5054905"/>
              <a:ext cx="7938" cy="158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1588 h 1"/>
                <a:gd name="T6" fmla="*/ 0 w 5"/>
                <a:gd name="T7" fmla="*/ 0 h 1"/>
                <a:gd name="T8" fmla="*/ 0 w 5"/>
                <a:gd name="T9" fmla="*/ 1588 h 1"/>
                <a:gd name="T10" fmla="*/ 0 w 5"/>
                <a:gd name="T11" fmla="*/ 1588 h 1"/>
                <a:gd name="T12" fmla="*/ 1588 w 5"/>
                <a:gd name="T13" fmla="*/ 0 h 1"/>
                <a:gd name="T14" fmla="*/ 1588 w 5"/>
                <a:gd name="T15" fmla="*/ 0 h 1"/>
                <a:gd name="T16" fmla="*/ 1588 w 5"/>
                <a:gd name="T17" fmla="*/ 0 h 1"/>
                <a:gd name="T18" fmla="*/ 1588 w 5"/>
                <a:gd name="T19" fmla="*/ 1588 h 1"/>
                <a:gd name="T20" fmla="*/ 1588 w 5"/>
                <a:gd name="T21" fmla="*/ 0 h 1"/>
                <a:gd name="T22" fmla="*/ 1588 w 5"/>
                <a:gd name="T23" fmla="*/ 0 h 1"/>
                <a:gd name="T24" fmla="*/ 1588 w 5"/>
                <a:gd name="T25" fmla="*/ 0 h 1"/>
                <a:gd name="T26" fmla="*/ 1588 w 5"/>
                <a:gd name="T27" fmla="*/ 0 h 1"/>
                <a:gd name="T28" fmla="*/ 1588 w 5"/>
                <a:gd name="T29" fmla="*/ 1588 h 1"/>
                <a:gd name="T30" fmla="*/ 1588 w 5"/>
                <a:gd name="T31" fmla="*/ 1588 h 1"/>
                <a:gd name="T32" fmla="*/ 3175 w 5"/>
                <a:gd name="T33" fmla="*/ 0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1588 h 1"/>
                <a:gd name="T40" fmla="*/ 3175 w 5"/>
                <a:gd name="T41" fmla="*/ 0 h 1"/>
                <a:gd name="T42" fmla="*/ 3175 w 5"/>
                <a:gd name="T43" fmla="*/ 1588 h 1"/>
                <a:gd name="T44" fmla="*/ 3175 w 5"/>
                <a:gd name="T45" fmla="*/ 1588 h 1"/>
                <a:gd name="T46" fmla="*/ 3175 w 5"/>
                <a:gd name="T47" fmla="*/ 1588 h 1"/>
                <a:gd name="T48" fmla="*/ 3175 w 5"/>
                <a:gd name="T49" fmla="*/ 1588 h 1"/>
                <a:gd name="T50" fmla="*/ 3175 w 5"/>
                <a:gd name="T51" fmla="*/ 1588 h 1"/>
                <a:gd name="T52" fmla="*/ 3175 w 5"/>
                <a:gd name="T53" fmla="*/ 1588 h 1"/>
                <a:gd name="T54" fmla="*/ 4763 w 5"/>
                <a:gd name="T55" fmla="*/ 0 h 1"/>
                <a:gd name="T56" fmla="*/ 4763 w 5"/>
                <a:gd name="T57" fmla="*/ 0 h 1"/>
                <a:gd name="T58" fmla="*/ 4763 w 5"/>
                <a:gd name="T59" fmla="*/ 1588 h 1"/>
                <a:gd name="T60" fmla="*/ 4763 w 5"/>
                <a:gd name="T61" fmla="*/ 1588 h 1"/>
                <a:gd name="T62" fmla="*/ 4763 w 5"/>
                <a:gd name="T63" fmla="*/ 1588 h 1"/>
                <a:gd name="T64" fmla="*/ 4763 w 5"/>
                <a:gd name="T65" fmla="*/ 1588 h 1"/>
                <a:gd name="T66" fmla="*/ 4763 w 5"/>
                <a:gd name="T67" fmla="*/ 1588 h 1"/>
                <a:gd name="T68" fmla="*/ 4763 w 5"/>
                <a:gd name="T69" fmla="*/ 1588 h 1"/>
                <a:gd name="T70" fmla="*/ 4763 w 5"/>
                <a:gd name="T71" fmla="*/ 1588 h 1"/>
                <a:gd name="T72" fmla="*/ 4763 w 5"/>
                <a:gd name="T73" fmla="*/ 1588 h 1"/>
                <a:gd name="T74" fmla="*/ 4763 w 5"/>
                <a:gd name="T75" fmla="*/ 1588 h 1"/>
                <a:gd name="T76" fmla="*/ 6350 w 5"/>
                <a:gd name="T77" fmla="*/ 0 h 1"/>
                <a:gd name="T78" fmla="*/ 6350 w 5"/>
                <a:gd name="T79" fmla="*/ 1588 h 1"/>
                <a:gd name="T80" fmla="*/ 6350 w 5"/>
                <a:gd name="T81" fmla="*/ 1588 h 1"/>
                <a:gd name="T82" fmla="*/ 6350 w 5"/>
                <a:gd name="T83" fmla="*/ 1588 h 1"/>
                <a:gd name="T84" fmla="*/ 6350 w 5"/>
                <a:gd name="T85" fmla="*/ 0 h 1"/>
                <a:gd name="T86" fmla="*/ 6350 w 5"/>
                <a:gd name="T87" fmla="*/ 0 h 1"/>
                <a:gd name="T88" fmla="*/ 6350 w 5"/>
                <a:gd name="T89" fmla="*/ 1588 h 1"/>
                <a:gd name="T90" fmla="*/ 6350 w 5"/>
                <a:gd name="T91" fmla="*/ 1588 h 1"/>
                <a:gd name="T92" fmla="*/ 6350 w 5"/>
                <a:gd name="T93" fmla="*/ 1588 h 1"/>
                <a:gd name="T94" fmla="*/ 7938 w 5"/>
                <a:gd name="T95" fmla="*/ 0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5" name="Freeform 3327"/>
            <p:cNvSpPr>
              <a:spLocks/>
            </p:cNvSpPr>
            <p:nvPr/>
          </p:nvSpPr>
          <p:spPr bwMode="auto">
            <a:xfrm>
              <a:off x="3666405" y="5054905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1588 h 2"/>
                <a:gd name="T18" fmla="*/ 0 w 4"/>
                <a:gd name="T19" fmla="*/ 1588 h 2"/>
                <a:gd name="T20" fmla="*/ 0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3175 h 2"/>
                <a:gd name="T30" fmla="*/ 1588 w 4"/>
                <a:gd name="T31" fmla="*/ 0 h 2"/>
                <a:gd name="T32" fmla="*/ 1588 w 4"/>
                <a:gd name="T33" fmla="*/ 0 h 2"/>
                <a:gd name="T34" fmla="*/ 1588 w 4"/>
                <a:gd name="T35" fmla="*/ 1588 h 2"/>
                <a:gd name="T36" fmla="*/ 1588 w 4"/>
                <a:gd name="T37" fmla="*/ 1588 h 2"/>
                <a:gd name="T38" fmla="*/ 1588 w 4"/>
                <a:gd name="T39" fmla="*/ 1588 h 2"/>
                <a:gd name="T40" fmla="*/ 1588 w 4"/>
                <a:gd name="T41" fmla="*/ 1588 h 2"/>
                <a:gd name="T42" fmla="*/ 1588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0 h 2"/>
                <a:gd name="T54" fmla="*/ 3175 w 4"/>
                <a:gd name="T55" fmla="*/ 1588 h 2"/>
                <a:gd name="T56" fmla="*/ 3175 w 4"/>
                <a:gd name="T57" fmla="*/ 1588 h 2"/>
                <a:gd name="T58" fmla="*/ 3175 w 4"/>
                <a:gd name="T59" fmla="*/ 0 h 2"/>
                <a:gd name="T60" fmla="*/ 3175 w 4"/>
                <a:gd name="T61" fmla="*/ 0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0 h 2"/>
                <a:gd name="T70" fmla="*/ 4762 w 4"/>
                <a:gd name="T71" fmla="*/ 0 h 2"/>
                <a:gd name="T72" fmla="*/ 4762 w 4"/>
                <a:gd name="T73" fmla="*/ 1588 h 2"/>
                <a:gd name="T74" fmla="*/ 4762 w 4"/>
                <a:gd name="T75" fmla="*/ 0 h 2"/>
                <a:gd name="T76" fmla="*/ 4762 w 4"/>
                <a:gd name="T77" fmla="*/ 0 h 2"/>
                <a:gd name="T78" fmla="*/ 4762 w 4"/>
                <a:gd name="T79" fmla="*/ 1588 h 2"/>
                <a:gd name="T80" fmla="*/ 4762 w 4"/>
                <a:gd name="T81" fmla="*/ 1588 h 2"/>
                <a:gd name="T82" fmla="*/ 4762 w 4"/>
                <a:gd name="T83" fmla="*/ 1588 h 2"/>
                <a:gd name="T84" fmla="*/ 4762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6" name="Freeform 3328"/>
            <p:cNvSpPr>
              <a:spLocks/>
            </p:cNvSpPr>
            <p:nvPr/>
          </p:nvSpPr>
          <p:spPr bwMode="auto">
            <a:xfrm>
              <a:off x="3672755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3175 w 5"/>
                <a:gd name="T33" fmla="*/ 1588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3175 h 2"/>
                <a:gd name="T46" fmla="*/ 3175 w 5"/>
                <a:gd name="T47" fmla="*/ 3175 h 2"/>
                <a:gd name="T48" fmla="*/ 3175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7" name="Freeform 3329"/>
            <p:cNvSpPr>
              <a:spLocks/>
            </p:cNvSpPr>
            <p:nvPr/>
          </p:nvSpPr>
          <p:spPr bwMode="auto">
            <a:xfrm>
              <a:off x="3680692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0 h 2"/>
                <a:gd name="T12" fmla="*/ 0 w 4"/>
                <a:gd name="T13" fmla="*/ 0 h 2"/>
                <a:gd name="T14" fmla="*/ 1588 w 4"/>
                <a:gd name="T15" fmla="*/ 0 h 2"/>
                <a:gd name="T16" fmla="*/ 1588 w 4"/>
                <a:gd name="T17" fmla="*/ 0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0 h 2"/>
                <a:gd name="T26" fmla="*/ 1588 w 4"/>
                <a:gd name="T27" fmla="*/ 0 h 2"/>
                <a:gd name="T28" fmla="*/ 1588 w 4"/>
                <a:gd name="T29" fmla="*/ 1588 h 2"/>
                <a:gd name="T30" fmla="*/ 1588 w 4"/>
                <a:gd name="T31" fmla="*/ 0 h 2"/>
                <a:gd name="T32" fmla="*/ 1588 w 4"/>
                <a:gd name="T33" fmla="*/ 0 h 2"/>
                <a:gd name="T34" fmla="*/ 3175 w 4"/>
                <a:gd name="T35" fmla="*/ 0 h 2"/>
                <a:gd name="T36" fmla="*/ 3175 w 4"/>
                <a:gd name="T37" fmla="*/ 0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3175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3175 h 2"/>
                <a:gd name="T78" fmla="*/ 4762 w 4"/>
                <a:gd name="T79" fmla="*/ 3175 h 2"/>
                <a:gd name="T80" fmla="*/ 6350 w 4"/>
                <a:gd name="T81" fmla="*/ 1588 h 2"/>
                <a:gd name="T82" fmla="*/ 6350 w 4"/>
                <a:gd name="T83" fmla="*/ 3175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3175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8" name="Freeform 3330"/>
            <p:cNvSpPr>
              <a:spLocks/>
            </p:cNvSpPr>
            <p:nvPr/>
          </p:nvSpPr>
          <p:spPr bwMode="auto">
            <a:xfrm>
              <a:off x="3687042" y="5054905"/>
              <a:ext cx="7938" cy="3175"/>
            </a:xfrm>
            <a:custGeom>
              <a:avLst/>
              <a:gdLst>
                <a:gd name="T0" fmla="*/ 1588 w 5"/>
                <a:gd name="T1" fmla="*/ 0 h 2"/>
                <a:gd name="T2" fmla="*/ 1588 w 5"/>
                <a:gd name="T3" fmla="*/ 0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3175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0 h 2"/>
                <a:gd name="T20" fmla="*/ 1588 w 5"/>
                <a:gd name="T21" fmla="*/ 0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0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0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0 h 2"/>
                <a:gd name="T50" fmla="*/ 4763 w 5"/>
                <a:gd name="T51" fmla="*/ 3175 h 2"/>
                <a:gd name="T52" fmla="*/ 4763 w 5"/>
                <a:gd name="T53" fmla="*/ 3175 h 2"/>
                <a:gd name="T54" fmla="*/ 4763 w 5"/>
                <a:gd name="T55" fmla="*/ 1588 h 2"/>
                <a:gd name="T56" fmla="*/ 4763 w 5"/>
                <a:gd name="T57" fmla="*/ 0 h 2"/>
                <a:gd name="T58" fmla="*/ 6350 w 5"/>
                <a:gd name="T59" fmla="*/ 0 h 2"/>
                <a:gd name="T60" fmla="*/ 6350 w 5"/>
                <a:gd name="T61" fmla="*/ 0 h 2"/>
                <a:gd name="T62" fmla="*/ 6350 w 5"/>
                <a:gd name="T63" fmla="*/ 0 h 2"/>
                <a:gd name="T64" fmla="*/ 6350 w 5"/>
                <a:gd name="T65" fmla="*/ 0 h 2"/>
                <a:gd name="T66" fmla="*/ 6350 w 5"/>
                <a:gd name="T67" fmla="*/ 0 h 2"/>
                <a:gd name="T68" fmla="*/ 6350 w 5"/>
                <a:gd name="T69" fmla="*/ 0 h 2"/>
                <a:gd name="T70" fmla="*/ 6350 w 5"/>
                <a:gd name="T71" fmla="*/ 0 h 2"/>
                <a:gd name="T72" fmla="*/ 6350 w 5"/>
                <a:gd name="T73" fmla="*/ 0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29" name="Freeform 3331"/>
            <p:cNvSpPr>
              <a:spLocks/>
            </p:cNvSpPr>
            <p:nvPr/>
          </p:nvSpPr>
          <p:spPr bwMode="auto">
            <a:xfrm>
              <a:off x="3694980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0 h 2"/>
                <a:gd name="T4" fmla="*/ 0 w 5"/>
                <a:gd name="T5" fmla="*/ 0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4763 w 5"/>
                <a:gd name="T47" fmla="*/ 0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3175 h 2"/>
                <a:gd name="T82" fmla="*/ 6350 w 5"/>
                <a:gd name="T83" fmla="*/ 3175 h 2"/>
                <a:gd name="T84" fmla="*/ 6350 w 5"/>
                <a:gd name="T85" fmla="*/ 3175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0" name="Freeform 3332"/>
            <p:cNvSpPr>
              <a:spLocks/>
            </p:cNvSpPr>
            <p:nvPr/>
          </p:nvSpPr>
          <p:spPr bwMode="auto">
            <a:xfrm>
              <a:off x="3702917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3175 h 2"/>
                <a:gd name="T6" fmla="*/ 0 w 5"/>
                <a:gd name="T7" fmla="*/ 3175 h 2"/>
                <a:gd name="T8" fmla="*/ 0 w 5"/>
                <a:gd name="T9" fmla="*/ 3175 h 2"/>
                <a:gd name="T10" fmla="*/ 0 w 5"/>
                <a:gd name="T11" fmla="*/ 1588 h 2"/>
                <a:gd name="T12" fmla="*/ 0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0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1588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0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0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6350 w 5"/>
                <a:gd name="T93" fmla="*/ 3175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1" name="Freeform 3333"/>
            <p:cNvSpPr>
              <a:spLocks/>
            </p:cNvSpPr>
            <p:nvPr/>
          </p:nvSpPr>
          <p:spPr bwMode="auto">
            <a:xfrm>
              <a:off x="3710855" y="5054905"/>
              <a:ext cx="6350" cy="3175"/>
            </a:xfrm>
            <a:custGeom>
              <a:avLst/>
              <a:gdLst>
                <a:gd name="T0" fmla="*/ 0 w 4"/>
                <a:gd name="T1" fmla="*/ 3175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3175 h 2"/>
                <a:gd name="T42" fmla="*/ 3175 w 4"/>
                <a:gd name="T43" fmla="*/ 3175 h 2"/>
                <a:gd name="T44" fmla="*/ 3175 w 4"/>
                <a:gd name="T45" fmla="*/ 1588 h 2"/>
                <a:gd name="T46" fmla="*/ 3175 w 4"/>
                <a:gd name="T47" fmla="*/ 3175 h 2"/>
                <a:gd name="T48" fmla="*/ 3175 w 4"/>
                <a:gd name="T49" fmla="*/ 3175 h 2"/>
                <a:gd name="T50" fmla="*/ 3175 w 4"/>
                <a:gd name="T51" fmla="*/ 3175 h 2"/>
                <a:gd name="T52" fmla="*/ 3175 w 4"/>
                <a:gd name="T53" fmla="*/ 1588 h 2"/>
                <a:gd name="T54" fmla="*/ 3175 w 4"/>
                <a:gd name="T55" fmla="*/ 1588 h 2"/>
                <a:gd name="T56" fmla="*/ 4762 w 4"/>
                <a:gd name="T57" fmla="*/ 0 h 2"/>
                <a:gd name="T58" fmla="*/ 4762 w 4"/>
                <a:gd name="T59" fmla="*/ 0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3175 h 2"/>
                <a:gd name="T74" fmla="*/ 4762 w 4"/>
                <a:gd name="T75" fmla="*/ 1588 h 2"/>
                <a:gd name="T76" fmla="*/ 6350 w 4"/>
                <a:gd name="T77" fmla="*/ 1588 h 2"/>
                <a:gd name="T78" fmla="*/ 6350 w 4"/>
                <a:gd name="T79" fmla="*/ 3175 h 2"/>
                <a:gd name="T80" fmla="*/ 6350 w 4"/>
                <a:gd name="T81" fmla="*/ 3175 h 2"/>
                <a:gd name="T82" fmla="*/ 6350 w 4"/>
                <a:gd name="T83" fmla="*/ 3175 h 2"/>
                <a:gd name="T84" fmla="*/ 6350 w 4"/>
                <a:gd name="T85" fmla="*/ 3175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2" name="Freeform 3334"/>
            <p:cNvSpPr>
              <a:spLocks/>
            </p:cNvSpPr>
            <p:nvPr/>
          </p:nvSpPr>
          <p:spPr bwMode="auto">
            <a:xfrm>
              <a:off x="3717205" y="505490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3175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0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3175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1588 h 2"/>
                <a:gd name="T60" fmla="*/ 4763 w 5"/>
                <a:gd name="T61" fmla="*/ 1588 h 2"/>
                <a:gd name="T62" fmla="*/ 6350 w 5"/>
                <a:gd name="T63" fmla="*/ 1588 h 2"/>
                <a:gd name="T64" fmla="*/ 6350 w 5"/>
                <a:gd name="T65" fmla="*/ 0 h 2"/>
                <a:gd name="T66" fmla="*/ 6350 w 5"/>
                <a:gd name="T67" fmla="*/ 0 h 2"/>
                <a:gd name="T68" fmla="*/ 6350 w 5"/>
                <a:gd name="T69" fmla="*/ 0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0 h 2"/>
                <a:gd name="T78" fmla="*/ 6350 w 5"/>
                <a:gd name="T79" fmla="*/ 0 h 2"/>
                <a:gd name="T80" fmla="*/ 7938 w 5"/>
                <a:gd name="T81" fmla="*/ 0 h 2"/>
                <a:gd name="T82" fmla="*/ 7938 w 5"/>
                <a:gd name="T83" fmla="*/ 0 h 2"/>
                <a:gd name="T84" fmla="*/ 7938 w 5"/>
                <a:gd name="T85" fmla="*/ 0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3175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3" name="Freeform 3335"/>
            <p:cNvSpPr>
              <a:spLocks/>
            </p:cNvSpPr>
            <p:nvPr/>
          </p:nvSpPr>
          <p:spPr bwMode="auto">
            <a:xfrm>
              <a:off x="3725142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1588 w 5"/>
                <a:gd name="T3" fmla="*/ 1588 h 2"/>
                <a:gd name="T4" fmla="*/ 1588 w 5"/>
                <a:gd name="T5" fmla="*/ 0 h 2"/>
                <a:gd name="T6" fmla="*/ 1588 w 5"/>
                <a:gd name="T7" fmla="*/ 0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0 h 2"/>
                <a:gd name="T24" fmla="*/ 3175 w 5"/>
                <a:gd name="T25" fmla="*/ 0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0 h 2"/>
                <a:gd name="T42" fmla="*/ 4763 w 5"/>
                <a:gd name="T43" fmla="*/ 0 h 2"/>
                <a:gd name="T44" fmla="*/ 4763 w 5"/>
                <a:gd name="T45" fmla="*/ 0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6350 w 5"/>
                <a:gd name="T63" fmla="*/ 0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0 h 2"/>
                <a:gd name="T74" fmla="*/ 6350 w 5"/>
                <a:gd name="T75" fmla="*/ 0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7938 w 5"/>
                <a:gd name="T83" fmla="*/ 0 h 2"/>
                <a:gd name="T84" fmla="*/ 7938 w 5"/>
                <a:gd name="T85" fmla="*/ 0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4" name="Freeform 3336"/>
            <p:cNvSpPr>
              <a:spLocks/>
            </p:cNvSpPr>
            <p:nvPr/>
          </p:nvSpPr>
          <p:spPr bwMode="auto">
            <a:xfrm>
              <a:off x="3733080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3175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0 h 2"/>
                <a:gd name="T76" fmla="*/ 6350 w 5"/>
                <a:gd name="T77" fmla="*/ 0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3175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3175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5" name="Freeform 3337"/>
            <p:cNvSpPr>
              <a:spLocks/>
            </p:cNvSpPr>
            <p:nvPr/>
          </p:nvSpPr>
          <p:spPr bwMode="auto">
            <a:xfrm>
              <a:off x="3741017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3175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0 h 2"/>
                <a:gd name="T24" fmla="*/ 1588 w 5"/>
                <a:gd name="T25" fmla="*/ 3175 h 2"/>
                <a:gd name="T26" fmla="*/ 1588 w 5"/>
                <a:gd name="T27" fmla="*/ 3175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0 h 2"/>
                <a:gd name="T40" fmla="*/ 3175 w 5"/>
                <a:gd name="T41" fmla="*/ 3175 h 2"/>
                <a:gd name="T42" fmla="*/ 3175 w 5"/>
                <a:gd name="T43" fmla="*/ 3175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0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0 h 2"/>
                <a:gd name="T66" fmla="*/ 4763 w 5"/>
                <a:gd name="T67" fmla="*/ 0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6" name="Freeform 3338"/>
            <p:cNvSpPr>
              <a:spLocks/>
            </p:cNvSpPr>
            <p:nvPr/>
          </p:nvSpPr>
          <p:spPr bwMode="auto">
            <a:xfrm>
              <a:off x="3748955" y="505490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0 w 5"/>
                <a:gd name="T13" fmla="*/ 1588 h 2"/>
                <a:gd name="T14" fmla="*/ 0 w 5"/>
                <a:gd name="T15" fmla="*/ 1588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1588 w 5"/>
                <a:gd name="T33" fmla="*/ 1588 h 2"/>
                <a:gd name="T34" fmla="*/ 1588 w 5"/>
                <a:gd name="T35" fmla="*/ 1588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1588 h 2"/>
                <a:gd name="T42" fmla="*/ 3175 w 5"/>
                <a:gd name="T43" fmla="*/ 0 h 2"/>
                <a:gd name="T44" fmla="*/ 3175 w 5"/>
                <a:gd name="T45" fmla="*/ 1588 h 2"/>
                <a:gd name="T46" fmla="*/ 3175 w 5"/>
                <a:gd name="T47" fmla="*/ 0 h 2"/>
                <a:gd name="T48" fmla="*/ 3175 w 5"/>
                <a:gd name="T49" fmla="*/ 1588 h 2"/>
                <a:gd name="T50" fmla="*/ 3175 w 5"/>
                <a:gd name="T51" fmla="*/ 1588 h 2"/>
                <a:gd name="T52" fmla="*/ 3175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0 h 2"/>
                <a:gd name="T72" fmla="*/ 4763 w 5"/>
                <a:gd name="T73" fmla="*/ 1588 h 2"/>
                <a:gd name="T74" fmla="*/ 4763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0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0 h 2"/>
                <a:gd name="T90" fmla="*/ 6350 w 5"/>
                <a:gd name="T91" fmla="*/ 1588 h 2"/>
                <a:gd name="T92" fmla="*/ 6350 w 5"/>
                <a:gd name="T93" fmla="*/ 1588 h 2"/>
                <a:gd name="T94" fmla="*/ 7938 w 5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7" name="Freeform 3339"/>
            <p:cNvSpPr>
              <a:spLocks/>
            </p:cNvSpPr>
            <p:nvPr/>
          </p:nvSpPr>
          <p:spPr bwMode="auto">
            <a:xfrm>
              <a:off x="3756892" y="5054905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1588 h 2"/>
                <a:gd name="T18" fmla="*/ 0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1588 w 4"/>
                <a:gd name="T37" fmla="*/ 0 h 2"/>
                <a:gd name="T38" fmla="*/ 1588 w 4"/>
                <a:gd name="T39" fmla="*/ 0 h 2"/>
                <a:gd name="T40" fmla="*/ 1588 w 4"/>
                <a:gd name="T41" fmla="*/ 1588 h 2"/>
                <a:gd name="T42" fmla="*/ 1588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3175 h 2"/>
                <a:gd name="T50" fmla="*/ 3175 w 4"/>
                <a:gd name="T51" fmla="*/ 1588 h 2"/>
                <a:gd name="T52" fmla="*/ 3175 w 4"/>
                <a:gd name="T53" fmla="*/ 0 h 2"/>
                <a:gd name="T54" fmla="*/ 3175 w 4"/>
                <a:gd name="T55" fmla="*/ 0 h 2"/>
                <a:gd name="T56" fmla="*/ 3175 w 4"/>
                <a:gd name="T57" fmla="*/ 0 h 2"/>
                <a:gd name="T58" fmla="*/ 3175 w 4"/>
                <a:gd name="T59" fmla="*/ 1588 h 2"/>
                <a:gd name="T60" fmla="*/ 3175 w 4"/>
                <a:gd name="T61" fmla="*/ 1588 h 2"/>
                <a:gd name="T62" fmla="*/ 4762 w 4"/>
                <a:gd name="T63" fmla="*/ 1588 h 2"/>
                <a:gd name="T64" fmla="*/ 4762 w 4"/>
                <a:gd name="T65" fmla="*/ 0 h 2"/>
                <a:gd name="T66" fmla="*/ 4762 w 4"/>
                <a:gd name="T67" fmla="*/ 0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1588 h 2"/>
                <a:gd name="T78" fmla="*/ 4762 w 4"/>
                <a:gd name="T79" fmla="*/ 1588 h 2"/>
                <a:gd name="T80" fmla="*/ 4762 w 4"/>
                <a:gd name="T81" fmla="*/ 1588 h 2"/>
                <a:gd name="T82" fmla="*/ 4762 w 4"/>
                <a:gd name="T83" fmla="*/ 1588 h 2"/>
                <a:gd name="T84" fmla="*/ 6350 w 4"/>
                <a:gd name="T85" fmla="*/ 3175 h 2"/>
                <a:gd name="T86" fmla="*/ 6350 w 4"/>
                <a:gd name="T87" fmla="*/ 3175 h 2"/>
                <a:gd name="T88" fmla="*/ 6350 w 4"/>
                <a:gd name="T89" fmla="*/ 3175 h 2"/>
                <a:gd name="T90" fmla="*/ 6350 w 4"/>
                <a:gd name="T91" fmla="*/ 0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8" name="Freeform 3340"/>
            <p:cNvSpPr>
              <a:spLocks/>
            </p:cNvSpPr>
            <p:nvPr/>
          </p:nvSpPr>
          <p:spPr bwMode="auto">
            <a:xfrm>
              <a:off x="3763242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0 h 2"/>
                <a:gd name="T6" fmla="*/ 0 w 5"/>
                <a:gd name="T7" fmla="*/ 0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0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0 h 2"/>
                <a:gd name="T34" fmla="*/ 3175 w 5"/>
                <a:gd name="T35" fmla="*/ 1588 h 2"/>
                <a:gd name="T36" fmla="*/ 3175 w 5"/>
                <a:gd name="T37" fmla="*/ 0 h 2"/>
                <a:gd name="T38" fmla="*/ 3175 w 5"/>
                <a:gd name="T39" fmla="*/ 0 h 2"/>
                <a:gd name="T40" fmla="*/ 3175 w 5"/>
                <a:gd name="T41" fmla="*/ 1588 h 2"/>
                <a:gd name="T42" fmla="*/ 3175 w 5"/>
                <a:gd name="T43" fmla="*/ 0 h 2"/>
                <a:gd name="T44" fmla="*/ 4763 w 5"/>
                <a:gd name="T45" fmla="*/ 0 h 2"/>
                <a:gd name="T46" fmla="*/ 4763 w 5"/>
                <a:gd name="T47" fmla="*/ 0 h 2"/>
                <a:gd name="T48" fmla="*/ 4763 w 5"/>
                <a:gd name="T49" fmla="*/ 3175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0 h 2"/>
                <a:gd name="T64" fmla="*/ 4763 w 5"/>
                <a:gd name="T65" fmla="*/ 0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0 h 2"/>
                <a:gd name="T76" fmla="*/ 6350 w 5"/>
                <a:gd name="T77" fmla="*/ 0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7938 w 5"/>
                <a:gd name="T85" fmla="*/ 0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39" name="Freeform 3341"/>
            <p:cNvSpPr>
              <a:spLocks/>
            </p:cNvSpPr>
            <p:nvPr/>
          </p:nvSpPr>
          <p:spPr bwMode="auto">
            <a:xfrm>
              <a:off x="3771180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0 h 2"/>
                <a:gd name="T20" fmla="*/ 1588 w 5"/>
                <a:gd name="T21" fmla="*/ 1588 h 2"/>
                <a:gd name="T22" fmla="*/ 1588 w 5"/>
                <a:gd name="T23" fmla="*/ 0 h 2"/>
                <a:gd name="T24" fmla="*/ 1588 w 5"/>
                <a:gd name="T25" fmla="*/ 0 h 2"/>
                <a:gd name="T26" fmla="*/ 1588 w 5"/>
                <a:gd name="T27" fmla="*/ 0 h 2"/>
                <a:gd name="T28" fmla="*/ 3175 w 5"/>
                <a:gd name="T29" fmla="*/ 0 h 2"/>
                <a:gd name="T30" fmla="*/ 3175 w 5"/>
                <a:gd name="T31" fmla="*/ 0 h 2"/>
                <a:gd name="T32" fmla="*/ 3175 w 5"/>
                <a:gd name="T33" fmla="*/ 0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0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0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0 h 2"/>
                <a:gd name="T52" fmla="*/ 4763 w 5"/>
                <a:gd name="T53" fmla="*/ 0 h 2"/>
                <a:gd name="T54" fmla="*/ 4763 w 5"/>
                <a:gd name="T55" fmla="*/ 0 h 2"/>
                <a:gd name="T56" fmla="*/ 4763 w 5"/>
                <a:gd name="T57" fmla="*/ 1588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0" name="Freeform 3342"/>
            <p:cNvSpPr>
              <a:spLocks/>
            </p:cNvSpPr>
            <p:nvPr/>
          </p:nvSpPr>
          <p:spPr bwMode="auto">
            <a:xfrm>
              <a:off x="3779117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3175 h 2"/>
                <a:gd name="T6" fmla="*/ 0 w 5"/>
                <a:gd name="T7" fmla="*/ 1588 h 2"/>
                <a:gd name="T8" fmla="*/ 0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0 h 2"/>
                <a:gd name="T16" fmla="*/ 1588 w 5"/>
                <a:gd name="T17" fmla="*/ 0 h 2"/>
                <a:gd name="T18" fmla="*/ 1588 w 5"/>
                <a:gd name="T19" fmla="*/ 0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0 h 2"/>
                <a:gd name="T28" fmla="*/ 1588 w 5"/>
                <a:gd name="T29" fmla="*/ 0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0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0 h 2"/>
                <a:gd name="T44" fmla="*/ 3175 w 5"/>
                <a:gd name="T45" fmla="*/ 0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3175 h 2"/>
                <a:gd name="T66" fmla="*/ 4763 w 5"/>
                <a:gd name="T67" fmla="*/ 1588 h 2"/>
                <a:gd name="T68" fmla="*/ 6350 w 5"/>
                <a:gd name="T69" fmla="*/ 0 h 2"/>
                <a:gd name="T70" fmla="*/ 6350 w 5"/>
                <a:gd name="T71" fmla="*/ 0 h 2"/>
                <a:gd name="T72" fmla="*/ 6350 w 5"/>
                <a:gd name="T73" fmla="*/ 0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0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1" name="Freeform 3343"/>
            <p:cNvSpPr>
              <a:spLocks/>
            </p:cNvSpPr>
            <p:nvPr/>
          </p:nvSpPr>
          <p:spPr bwMode="auto">
            <a:xfrm>
              <a:off x="3787055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1588 h 2"/>
                <a:gd name="T12" fmla="*/ 0 w 4"/>
                <a:gd name="T13" fmla="*/ 1588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0 h 2"/>
                <a:gd name="T24" fmla="*/ 1588 w 4"/>
                <a:gd name="T25" fmla="*/ 0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0 h 2"/>
                <a:gd name="T34" fmla="*/ 1588 w 4"/>
                <a:gd name="T35" fmla="*/ 0 h 2"/>
                <a:gd name="T36" fmla="*/ 3175 w 4"/>
                <a:gd name="T37" fmla="*/ 3175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3175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1588 h 2"/>
                <a:gd name="T58" fmla="*/ 3175 w 4"/>
                <a:gd name="T59" fmla="*/ 0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1588 h 2"/>
                <a:gd name="T78" fmla="*/ 4762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2" name="Freeform 3344"/>
            <p:cNvSpPr>
              <a:spLocks/>
            </p:cNvSpPr>
            <p:nvPr/>
          </p:nvSpPr>
          <p:spPr bwMode="auto">
            <a:xfrm>
              <a:off x="3793405" y="505490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1588 w 5"/>
                <a:gd name="T9" fmla="*/ 0 h 2"/>
                <a:gd name="T10" fmla="*/ 1588 w 5"/>
                <a:gd name="T11" fmla="*/ 0 h 2"/>
                <a:gd name="T12" fmla="*/ 1588 w 5"/>
                <a:gd name="T13" fmla="*/ 0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0 h 2"/>
                <a:gd name="T20" fmla="*/ 1588 w 5"/>
                <a:gd name="T21" fmla="*/ 0 h 2"/>
                <a:gd name="T22" fmla="*/ 1588 w 5"/>
                <a:gd name="T23" fmla="*/ 0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3175 h 2"/>
                <a:gd name="T30" fmla="*/ 1588 w 5"/>
                <a:gd name="T31" fmla="*/ 3175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0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3175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6350 w 5"/>
                <a:gd name="T73" fmla="*/ 3175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0 h 2"/>
                <a:gd name="T84" fmla="*/ 6350 w 5"/>
                <a:gd name="T85" fmla="*/ 0 h 2"/>
                <a:gd name="T86" fmla="*/ 6350 w 5"/>
                <a:gd name="T87" fmla="*/ 0 h 2"/>
                <a:gd name="T88" fmla="*/ 6350 w 5"/>
                <a:gd name="T89" fmla="*/ 1588 h 2"/>
                <a:gd name="T90" fmla="*/ 6350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3" name="Freeform 3345"/>
            <p:cNvSpPr>
              <a:spLocks/>
            </p:cNvSpPr>
            <p:nvPr/>
          </p:nvSpPr>
          <p:spPr bwMode="auto">
            <a:xfrm>
              <a:off x="3801342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3175 h 2"/>
                <a:gd name="T10" fmla="*/ 0 w 4"/>
                <a:gd name="T11" fmla="*/ 3175 h 2"/>
                <a:gd name="T12" fmla="*/ 0 w 4"/>
                <a:gd name="T13" fmla="*/ 1588 h 2"/>
                <a:gd name="T14" fmla="*/ 0 w 4"/>
                <a:gd name="T15" fmla="*/ 1588 h 2"/>
                <a:gd name="T16" fmla="*/ 1588 w 4"/>
                <a:gd name="T17" fmla="*/ 0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1588 w 4"/>
                <a:gd name="T37" fmla="*/ 3175 h 2"/>
                <a:gd name="T38" fmla="*/ 3175 w 4"/>
                <a:gd name="T39" fmla="*/ 1588 h 2"/>
                <a:gd name="T40" fmla="*/ 3175 w 4"/>
                <a:gd name="T41" fmla="*/ 0 h 2"/>
                <a:gd name="T42" fmla="*/ 3175 w 4"/>
                <a:gd name="T43" fmla="*/ 0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0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0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4" name="Freeform 3346"/>
            <p:cNvSpPr>
              <a:spLocks/>
            </p:cNvSpPr>
            <p:nvPr/>
          </p:nvSpPr>
          <p:spPr bwMode="auto">
            <a:xfrm>
              <a:off x="3807692" y="5054905"/>
              <a:ext cx="9525" cy="1588"/>
            </a:xfrm>
            <a:custGeom>
              <a:avLst/>
              <a:gdLst>
                <a:gd name="T0" fmla="*/ 1588 w 6"/>
                <a:gd name="T1" fmla="*/ 1588 h 1"/>
                <a:gd name="T2" fmla="*/ 1588 w 6"/>
                <a:gd name="T3" fmla="*/ 0 h 1"/>
                <a:gd name="T4" fmla="*/ 1588 w 6"/>
                <a:gd name="T5" fmla="*/ 1588 h 1"/>
                <a:gd name="T6" fmla="*/ 1588 w 6"/>
                <a:gd name="T7" fmla="*/ 1588 h 1"/>
                <a:gd name="T8" fmla="*/ 1588 w 6"/>
                <a:gd name="T9" fmla="*/ 0 h 1"/>
                <a:gd name="T10" fmla="*/ 1588 w 6"/>
                <a:gd name="T11" fmla="*/ 0 h 1"/>
                <a:gd name="T12" fmla="*/ 1588 w 6"/>
                <a:gd name="T13" fmla="*/ 1588 h 1"/>
                <a:gd name="T14" fmla="*/ 1588 w 6"/>
                <a:gd name="T15" fmla="*/ 1588 h 1"/>
                <a:gd name="T16" fmla="*/ 3175 w 6"/>
                <a:gd name="T17" fmla="*/ 1588 h 1"/>
                <a:gd name="T18" fmla="*/ 3175 w 6"/>
                <a:gd name="T19" fmla="*/ 1588 h 1"/>
                <a:gd name="T20" fmla="*/ 3175 w 6"/>
                <a:gd name="T21" fmla="*/ 1588 h 1"/>
                <a:gd name="T22" fmla="*/ 3175 w 6"/>
                <a:gd name="T23" fmla="*/ 0 h 1"/>
                <a:gd name="T24" fmla="*/ 3175 w 6"/>
                <a:gd name="T25" fmla="*/ 0 h 1"/>
                <a:gd name="T26" fmla="*/ 3175 w 6"/>
                <a:gd name="T27" fmla="*/ 0 h 1"/>
                <a:gd name="T28" fmla="*/ 3175 w 6"/>
                <a:gd name="T29" fmla="*/ 1588 h 1"/>
                <a:gd name="T30" fmla="*/ 3175 w 6"/>
                <a:gd name="T31" fmla="*/ 1588 h 1"/>
                <a:gd name="T32" fmla="*/ 3175 w 6"/>
                <a:gd name="T33" fmla="*/ 1588 h 1"/>
                <a:gd name="T34" fmla="*/ 3175 w 6"/>
                <a:gd name="T35" fmla="*/ 1588 h 1"/>
                <a:gd name="T36" fmla="*/ 4763 w 6"/>
                <a:gd name="T37" fmla="*/ 1588 h 1"/>
                <a:gd name="T38" fmla="*/ 4763 w 6"/>
                <a:gd name="T39" fmla="*/ 0 h 1"/>
                <a:gd name="T40" fmla="*/ 4763 w 6"/>
                <a:gd name="T41" fmla="*/ 0 h 1"/>
                <a:gd name="T42" fmla="*/ 4763 w 6"/>
                <a:gd name="T43" fmla="*/ 1588 h 1"/>
                <a:gd name="T44" fmla="*/ 4763 w 6"/>
                <a:gd name="T45" fmla="*/ 1588 h 1"/>
                <a:gd name="T46" fmla="*/ 4763 w 6"/>
                <a:gd name="T47" fmla="*/ 1588 h 1"/>
                <a:gd name="T48" fmla="*/ 4763 w 6"/>
                <a:gd name="T49" fmla="*/ 0 h 1"/>
                <a:gd name="T50" fmla="*/ 4763 w 6"/>
                <a:gd name="T51" fmla="*/ 0 h 1"/>
                <a:gd name="T52" fmla="*/ 4763 w 6"/>
                <a:gd name="T53" fmla="*/ 1588 h 1"/>
                <a:gd name="T54" fmla="*/ 4763 w 6"/>
                <a:gd name="T55" fmla="*/ 1588 h 1"/>
                <a:gd name="T56" fmla="*/ 6350 w 6"/>
                <a:gd name="T57" fmla="*/ 0 h 1"/>
                <a:gd name="T58" fmla="*/ 6350 w 6"/>
                <a:gd name="T59" fmla="*/ 0 h 1"/>
                <a:gd name="T60" fmla="*/ 6350 w 6"/>
                <a:gd name="T61" fmla="*/ 1588 h 1"/>
                <a:gd name="T62" fmla="*/ 6350 w 6"/>
                <a:gd name="T63" fmla="*/ 1588 h 1"/>
                <a:gd name="T64" fmla="*/ 6350 w 6"/>
                <a:gd name="T65" fmla="*/ 1588 h 1"/>
                <a:gd name="T66" fmla="*/ 6350 w 6"/>
                <a:gd name="T67" fmla="*/ 1588 h 1"/>
                <a:gd name="T68" fmla="*/ 6350 w 6"/>
                <a:gd name="T69" fmla="*/ 1588 h 1"/>
                <a:gd name="T70" fmla="*/ 6350 w 6"/>
                <a:gd name="T71" fmla="*/ 1588 h 1"/>
                <a:gd name="T72" fmla="*/ 6350 w 6"/>
                <a:gd name="T73" fmla="*/ 1588 h 1"/>
                <a:gd name="T74" fmla="*/ 6350 w 6"/>
                <a:gd name="T75" fmla="*/ 1588 h 1"/>
                <a:gd name="T76" fmla="*/ 7938 w 6"/>
                <a:gd name="T77" fmla="*/ 0 h 1"/>
                <a:gd name="T78" fmla="*/ 7938 w 6"/>
                <a:gd name="T79" fmla="*/ 0 h 1"/>
                <a:gd name="T80" fmla="*/ 7938 w 6"/>
                <a:gd name="T81" fmla="*/ 1588 h 1"/>
                <a:gd name="T82" fmla="*/ 7938 w 6"/>
                <a:gd name="T83" fmla="*/ 1588 h 1"/>
                <a:gd name="T84" fmla="*/ 7938 w 6"/>
                <a:gd name="T85" fmla="*/ 0 h 1"/>
                <a:gd name="T86" fmla="*/ 7938 w 6"/>
                <a:gd name="T87" fmla="*/ 0 h 1"/>
                <a:gd name="T88" fmla="*/ 7938 w 6"/>
                <a:gd name="T89" fmla="*/ 0 h 1"/>
                <a:gd name="T90" fmla="*/ 7938 w 6"/>
                <a:gd name="T91" fmla="*/ 0 h 1"/>
                <a:gd name="T92" fmla="*/ 7938 w 6"/>
                <a:gd name="T93" fmla="*/ 0 h 1"/>
                <a:gd name="T94" fmla="*/ 9525 w 6"/>
                <a:gd name="T95" fmla="*/ 1588 h 1"/>
                <a:gd name="T96" fmla="*/ 9525 w 6"/>
                <a:gd name="T97" fmla="*/ 1588 h 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"/>
                <a:gd name="T148" fmla="*/ 0 h 1"/>
                <a:gd name="T149" fmla="*/ 6 w 6"/>
                <a:gd name="T150" fmla="*/ 1 h 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5" name="Freeform 3347"/>
            <p:cNvSpPr>
              <a:spLocks/>
            </p:cNvSpPr>
            <p:nvPr/>
          </p:nvSpPr>
          <p:spPr bwMode="auto">
            <a:xfrm>
              <a:off x="3817217" y="5054905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1588 h 2"/>
                <a:gd name="T18" fmla="*/ 0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3175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1588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0 h 2"/>
                <a:gd name="T54" fmla="*/ 3175 w 4"/>
                <a:gd name="T55" fmla="*/ 0 h 2"/>
                <a:gd name="T56" fmla="*/ 3175 w 4"/>
                <a:gd name="T57" fmla="*/ 1588 h 2"/>
                <a:gd name="T58" fmla="*/ 4762 w 4"/>
                <a:gd name="T59" fmla="*/ 0 h 2"/>
                <a:gd name="T60" fmla="*/ 4762 w 4"/>
                <a:gd name="T61" fmla="*/ 0 h 2"/>
                <a:gd name="T62" fmla="*/ 4762 w 4"/>
                <a:gd name="T63" fmla="*/ 1588 h 2"/>
                <a:gd name="T64" fmla="*/ 4762 w 4"/>
                <a:gd name="T65" fmla="*/ 0 h 2"/>
                <a:gd name="T66" fmla="*/ 4762 w 4"/>
                <a:gd name="T67" fmla="*/ 0 h 2"/>
                <a:gd name="T68" fmla="*/ 4762 w 4"/>
                <a:gd name="T69" fmla="*/ 1588 h 2"/>
                <a:gd name="T70" fmla="*/ 4762 w 4"/>
                <a:gd name="T71" fmla="*/ 0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0 h 2"/>
                <a:gd name="T78" fmla="*/ 4762 w 4"/>
                <a:gd name="T79" fmla="*/ 0 h 2"/>
                <a:gd name="T80" fmla="*/ 4762 w 4"/>
                <a:gd name="T81" fmla="*/ 0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3175 h 2"/>
                <a:gd name="T88" fmla="*/ 6350 w 4"/>
                <a:gd name="T89" fmla="*/ 1588 h 2"/>
                <a:gd name="T90" fmla="*/ 6350 w 4"/>
                <a:gd name="T91" fmla="*/ 0 h 2"/>
                <a:gd name="T92" fmla="*/ 6350 w 4"/>
                <a:gd name="T93" fmla="*/ 0 h 2"/>
                <a:gd name="T94" fmla="*/ 6350 w 4"/>
                <a:gd name="T95" fmla="*/ 1588 h 2"/>
                <a:gd name="T96" fmla="*/ 6350 w 4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6" name="Freeform 3348"/>
            <p:cNvSpPr>
              <a:spLocks/>
            </p:cNvSpPr>
            <p:nvPr/>
          </p:nvSpPr>
          <p:spPr bwMode="auto">
            <a:xfrm>
              <a:off x="3823567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3175 h 2"/>
                <a:gd name="T6" fmla="*/ 1588 w 5"/>
                <a:gd name="T7" fmla="*/ 3175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3175 h 2"/>
                <a:gd name="T62" fmla="*/ 4763 w 5"/>
                <a:gd name="T63" fmla="*/ 3175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0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0 h 2"/>
                <a:gd name="T80" fmla="*/ 6350 w 5"/>
                <a:gd name="T81" fmla="*/ 1588 h 2"/>
                <a:gd name="T82" fmla="*/ 6350 w 5"/>
                <a:gd name="T83" fmla="*/ 1588 h 2"/>
                <a:gd name="T84" fmla="*/ 7938 w 5"/>
                <a:gd name="T85" fmla="*/ 1588 h 2"/>
                <a:gd name="T86" fmla="*/ 7938 w 5"/>
                <a:gd name="T87" fmla="*/ 0 h 2"/>
                <a:gd name="T88" fmla="*/ 7938 w 5"/>
                <a:gd name="T89" fmla="*/ 0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7" name="Freeform 3349"/>
            <p:cNvSpPr>
              <a:spLocks/>
            </p:cNvSpPr>
            <p:nvPr/>
          </p:nvSpPr>
          <p:spPr bwMode="auto">
            <a:xfrm>
              <a:off x="3831505" y="505490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0 h 2"/>
                <a:gd name="T68" fmla="*/ 4763 w 5"/>
                <a:gd name="T69" fmla="*/ 1588 h 2"/>
                <a:gd name="T70" fmla="*/ 4763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3175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8" name="Freeform 3350"/>
            <p:cNvSpPr>
              <a:spLocks/>
            </p:cNvSpPr>
            <p:nvPr/>
          </p:nvSpPr>
          <p:spPr bwMode="auto">
            <a:xfrm>
              <a:off x="3839442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1588 h 2"/>
                <a:gd name="T12" fmla="*/ 0 w 5"/>
                <a:gd name="T13" fmla="*/ 1588 h 2"/>
                <a:gd name="T14" fmla="*/ 0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3175 h 2"/>
                <a:gd name="T30" fmla="*/ 1588 w 5"/>
                <a:gd name="T31" fmla="*/ 1588 h 2"/>
                <a:gd name="T32" fmla="*/ 1588 w 5"/>
                <a:gd name="T33" fmla="*/ 1588 h 2"/>
                <a:gd name="T34" fmla="*/ 1588 w 5"/>
                <a:gd name="T35" fmla="*/ 1588 h 2"/>
                <a:gd name="T36" fmla="*/ 1588 w 5"/>
                <a:gd name="T37" fmla="*/ 1588 h 2"/>
                <a:gd name="T38" fmla="*/ 3175 w 5"/>
                <a:gd name="T39" fmla="*/ 3175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0 h 2"/>
                <a:gd name="T52" fmla="*/ 3175 w 5"/>
                <a:gd name="T53" fmla="*/ 1588 h 2"/>
                <a:gd name="T54" fmla="*/ 3175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0 h 2"/>
                <a:gd name="T72" fmla="*/ 4763 w 5"/>
                <a:gd name="T73" fmla="*/ 0 h 2"/>
                <a:gd name="T74" fmla="*/ 4763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0 h 2"/>
                <a:gd name="T86" fmla="*/ 6350 w 5"/>
                <a:gd name="T87" fmla="*/ 0 h 2"/>
                <a:gd name="T88" fmla="*/ 6350 w 5"/>
                <a:gd name="T89" fmla="*/ 1588 h 2"/>
                <a:gd name="T90" fmla="*/ 6350 w 5"/>
                <a:gd name="T91" fmla="*/ 1588 h 2"/>
                <a:gd name="T92" fmla="*/ 6350 w 5"/>
                <a:gd name="T93" fmla="*/ 0 h 2"/>
                <a:gd name="T94" fmla="*/ 7938 w 5"/>
                <a:gd name="T95" fmla="*/ 0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49" name="Freeform 3351"/>
            <p:cNvSpPr>
              <a:spLocks/>
            </p:cNvSpPr>
            <p:nvPr/>
          </p:nvSpPr>
          <p:spPr bwMode="auto">
            <a:xfrm>
              <a:off x="3847380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0 h 2"/>
                <a:gd name="T8" fmla="*/ 0 w 5"/>
                <a:gd name="T9" fmla="*/ 1588 h 2"/>
                <a:gd name="T10" fmla="*/ 0 w 5"/>
                <a:gd name="T11" fmla="*/ 1588 h 2"/>
                <a:gd name="T12" fmla="*/ 0 w 5"/>
                <a:gd name="T13" fmla="*/ 1588 h 2"/>
                <a:gd name="T14" fmla="*/ 0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0 h 2"/>
                <a:gd name="T28" fmla="*/ 1588 w 5"/>
                <a:gd name="T29" fmla="*/ 1588 h 2"/>
                <a:gd name="T30" fmla="*/ 1588 w 5"/>
                <a:gd name="T31" fmla="*/ 1588 h 2"/>
                <a:gd name="T32" fmla="*/ 1588 w 5"/>
                <a:gd name="T33" fmla="*/ 1588 h 2"/>
                <a:gd name="T34" fmla="*/ 1588 w 5"/>
                <a:gd name="T35" fmla="*/ 0 h 2"/>
                <a:gd name="T36" fmla="*/ 1588 w 5"/>
                <a:gd name="T37" fmla="*/ 0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0 h 2"/>
                <a:gd name="T48" fmla="*/ 3175 w 5"/>
                <a:gd name="T49" fmla="*/ 1588 h 2"/>
                <a:gd name="T50" fmla="*/ 3175 w 5"/>
                <a:gd name="T51" fmla="*/ 1588 h 2"/>
                <a:gd name="T52" fmla="*/ 3175 w 5"/>
                <a:gd name="T53" fmla="*/ 1588 h 2"/>
                <a:gd name="T54" fmla="*/ 3175 w 5"/>
                <a:gd name="T55" fmla="*/ 1588 h 2"/>
                <a:gd name="T56" fmla="*/ 3175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1588 h 2"/>
                <a:gd name="T74" fmla="*/ 6350 w 5"/>
                <a:gd name="T75" fmla="*/ 1588 h 2"/>
                <a:gd name="T76" fmla="*/ 6350 w 5"/>
                <a:gd name="T77" fmla="*/ 0 h 2"/>
                <a:gd name="T78" fmla="*/ 6350 w 5"/>
                <a:gd name="T79" fmla="*/ 0 h 2"/>
                <a:gd name="T80" fmla="*/ 6350 w 5"/>
                <a:gd name="T81" fmla="*/ 3175 h 2"/>
                <a:gd name="T82" fmla="*/ 6350 w 5"/>
                <a:gd name="T83" fmla="*/ 0 h 2"/>
                <a:gd name="T84" fmla="*/ 6350 w 5"/>
                <a:gd name="T85" fmla="*/ 0 h 2"/>
                <a:gd name="T86" fmla="*/ 6350 w 5"/>
                <a:gd name="T87" fmla="*/ 0 h 2"/>
                <a:gd name="T88" fmla="*/ 6350 w 5"/>
                <a:gd name="T89" fmla="*/ 0 h 2"/>
                <a:gd name="T90" fmla="*/ 6350 w 5"/>
                <a:gd name="T91" fmla="*/ 0 h 2"/>
                <a:gd name="T92" fmla="*/ 6350 w 5"/>
                <a:gd name="T93" fmla="*/ 1588 h 2"/>
                <a:gd name="T94" fmla="*/ 7938 w 5"/>
                <a:gd name="T95" fmla="*/ 0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0" name="Freeform 3352"/>
            <p:cNvSpPr>
              <a:spLocks/>
            </p:cNvSpPr>
            <p:nvPr/>
          </p:nvSpPr>
          <p:spPr bwMode="auto">
            <a:xfrm>
              <a:off x="3855317" y="5053317"/>
              <a:ext cx="6350" cy="3175"/>
            </a:xfrm>
            <a:custGeom>
              <a:avLst/>
              <a:gdLst>
                <a:gd name="T0" fmla="*/ 0 w 4"/>
                <a:gd name="T1" fmla="*/ 3175 h 2"/>
                <a:gd name="T2" fmla="*/ 0 w 4"/>
                <a:gd name="T3" fmla="*/ 1588 h 2"/>
                <a:gd name="T4" fmla="*/ 0 w 4"/>
                <a:gd name="T5" fmla="*/ 3175 h 2"/>
                <a:gd name="T6" fmla="*/ 0 w 4"/>
                <a:gd name="T7" fmla="*/ 3175 h 2"/>
                <a:gd name="T8" fmla="*/ 0 w 4"/>
                <a:gd name="T9" fmla="*/ 3175 h 2"/>
                <a:gd name="T10" fmla="*/ 0 w 4"/>
                <a:gd name="T11" fmla="*/ 3175 h 2"/>
                <a:gd name="T12" fmla="*/ 0 w 4"/>
                <a:gd name="T13" fmla="*/ 3175 h 2"/>
                <a:gd name="T14" fmla="*/ 0 w 4"/>
                <a:gd name="T15" fmla="*/ 3175 h 2"/>
                <a:gd name="T16" fmla="*/ 1588 w 4"/>
                <a:gd name="T17" fmla="*/ 3175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3175 h 2"/>
                <a:gd name="T28" fmla="*/ 1588 w 4"/>
                <a:gd name="T29" fmla="*/ 3175 h 2"/>
                <a:gd name="T30" fmla="*/ 1588 w 4"/>
                <a:gd name="T31" fmla="*/ 3175 h 2"/>
                <a:gd name="T32" fmla="*/ 1588 w 4"/>
                <a:gd name="T33" fmla="*/ 3175 h 2"/>
                <a:gd name="T34" fmla="*/ 1588 w 4"/>
                <a:gd name="T35" fmla="*/ 3175 h 2"/>
                <a:gd name="T36" fmla="*/ 3175 w 4"/>
                <a:gd name="T37" fmla="*/ 3175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3175 h 2"/>
                <a:gd name="T48" fmla="*/ 3175 w 4"/>
                <a:gd name="T49" fmla="*/ 3175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3175 h 2"/>
                <a:gd name="T62" fmla="*/ 4762 w 4"/>
                <a:gd name="T63" fmla="*/ 3175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3175 h 2"/>
                <a:gd name="T70" fmla="*/ 4762 w 4"/>
                <a:gd name="T71" fmla="*/ 3175 h 2"/>
                <a:gd name="T72" fmla="*/ 4762 w 4"/>
                <a:gd name="T73" fmla="*/ 1588 h 2"/>
                <a:gd name="T74" fmla="*/ 6350 w 4"/>
                <a:gd name="T75" fmla="*/ 3175 h 2"/>
                <a:gd name="T76" fmla="*/ 6350 w 4"/>
                <a:gd name="T77" fmla="*/ 3175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0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1" name="Freeform 3353"/>
            <p:cNvSpPr>
              <a:spLocks/>
            </p:cNvSpPr>
            <p:nvPr/>
          </p:nvSpPr>
          <p:spPr bwMode="auto">
            <a:xfrm>
              <a:off x="3861667" y="5053317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0 h 2"/>
                <a:gd name="T56" fmla="*/ 4763 w 5"/>
                <a:gd name="T57" fmla="*/ 0 h 2"/>
                <a:gd name="T58" fmla="*/ 4763 w 5"/>
                <a:gd name="T59" fmla="*/ 1588 h 2"/>
                <a:gd name="T60" fmla="*/ 4763 w 5"/>
                <a:gd name="T61" fmla="*/ 1588 h 2"/>
                <a:gd name="T62" fmla="*/ 6350 w 5"/>
                <a:gd name="T63" fmla="*/ 1588 h 2"/>
                <a:gd name="T64" fmla="*/ 6350 w 5"/>
                <a:gd name="T65" fmla="*/ 0 h 2"/>
                <a:gd name="T66" fmla="*/ 6350 w 5"/>
                <a:gd name="T67" fmla="*/ 0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0 h 2"/>
                <a:gd name="T76" fmla="*/ 6350 w 5"/>
                <a:gd name="T77" fmla="*/ 0 h 2"/>
                <a:gd name="T78" fmla="*/ 6350 w 5"/>
                <a:gd name="T79" fmla="*/ 1588 h 2"/>
                <a:gd name="T80" fmla="*/ 6350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0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0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2" name="Freeform 3354"/>
            <p:cNvSpPr>
              <a:spLocks/>
            </p:cNvSpPr>
            <p:nvPr/>
          </p:nvSpPr>
          <p:spPr bwMode="auto">
            <a:xfrm>
              <a:off x="3869605" y="5053317"/>
              <a:ext cx="7938" cy="1588"/>
            </a:xfrm>
            <a:custGeom>
              <a:avLst/>
              <a:gdLst>
                <a:gd name="T0" fmla="*/ 0 w 5"/>
                <a:gd name="T1" fmla="*/ 0 h 1"/>
                <a:gd name="T2" fmla="*/ 1588 w 5"/>
                <a:gd name="T3" fmla="*/ 0 h 1"/>
                <a:gd name="T4" fmla="*/ 1588 w 5"/>
                <a:gd name="T5" fmla="*/ 0 h 1"/>
                <a:gd name="T6" fmla="*/ 1588 w 5"/>
                <a:gd name="T7" fmla="*/ 0 h 1"/>
                <a:gd name="T8" fmla="*/ 1588 w 5"/>
                <a:gd name="T9" fmla="*/ 0 h 1"/>
                <a:gd name="T10" fmla="*/ 1588 w 5"/>
                <a:gd name="T11" fmla="*/ 1588 h 1"/>
                <a:gd name="T12" fmla="*/ 1588 w 5"/>
                <a:gd name="T13" fmla="*/ 0 h 1"/>
                <a:gd name="T14" fmla="*/ 1588 w 5"/>
                <a:gd name="T15" fmla="*/ 0 h 1"/>
                <a:gd name="T16" fmla="*/ 1588 w 5"/>
                <a:gd name="T17" fmla="*/ 1588 h 1"/>
                <a:gd name="T18" fmla="*/ 1588 w 5"/>
                <a:gd name="T19" fmla="*/ 1588 h 1"/>
                <a:gd name="T20" fmla="*/ 1588 w 5"/>
                <a:gd name="T21" fmla="*/ 1588 h 1"/>
                <a:gd name="T22" fmla="*/ 1588 w 5"/>
                <a:gd name="T23" fmla="*/ 0 h 1"/>
                <a:gd name="T24" fmla="*/ 1588 w 5"/>
                <a:gd name="T25" fmla="*/ 0 h 1"/>
                <a:gd name="T26" fmla="*/ 3175 w 5"/>
                <a:gd name="T27" fmla="*/ 1588 h 1"/>
                <a:gd name="T28" fmla="*/ 3175 w 5"/>
                <a:gd name="T29" fmla="*/ 1588 h 1"/>
                <a:gd name="T30" fmla="*/ 3175 w 5"/>
                <a:gd name="T31" fmla="*/ 1588 h 1"/>
                <a:gd name="T32" fmla="*/ 3175 w 5"/>
                <a:gd name="T33" fmla="*/ 1588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1588 h 1"/>
                <a:gd name="T40" fmla="*/ 3175 w 5"/>
                <a:gd name="T41" fmla="*/ 1588 h 1"/>
                <a:gd name="T42" fmla="*/ 3175 w 5"/>
                <a:gd name="T43" fmla="*/ 0 h 1"/>
                <a:gd name="T44" fmla="*/ 3175 w 5"/>
                <a:gd name="T45" fmla="*/ 0 h 1"/>
                <a:gd name="T46" fmla="*/ 3175 w 5"/>
                <a:gd name="T47" fmla="*/ 1588 h 1"/>
                <a:gd name="T48" fmla="*/ 4763 w 5"/>
                <a:gd name="T49" fmla="*/ 0 h 1"/>
                <a:gd name="T50" fmla="*/ 4763 w 5"/>
                <a:gd name="T51" fmla="*/ 0 h 1"/>
                <a:gd name="T52" fmla="*/ 4763 w 5"/>
                <a:gd name="T53" fmla="*/ 1588 h 1"/>
                <a:gd name="T54" fmla="*/ 4763 w 5"/>
                <a:gd name="T55" fmla="*/ 0 h 1"/>
                <a:gd name="T56" fmla="*/ 4763 w 5"/>
                <a:gd name="T57" fmla="*/ 0 h 1"/>
                <a:gd name="T58" fmla="*/ 4763 w 5"/>
                <a:gd name="T59" fmla="*/ 1588 h 1"/>
                <a:gd name="T60" fmla="*/ 4763 w 5"/>
                <a:gd name="T61" fmla="*/ 0 h 1"/>
                <a:gd name="T62" fmla="*/ 4763 w 5"/>
                <a:gd name="T63" fmla="*/ 0 h 1"/>
                <a:gd name="T64" fmla="*/ 4763 w 5"/>
                <a:gd name="T65" fmla="*/ 1588 h 1"/>
                <a:gd name="T66" fmla="*/ 4763 w 5"/>
                <a:gd name="T67" fmla="*/ 1588 h 1"/>
                <a:gd name="T68" fmla="*/ 6350 w 5"/>
                <a:gd name="T69" fmla="*/ 0 h 1"/>
                <a:gd name="T70" fmla="*/ 6350 w 5"/>
                <a:gd name="T71" fmla="*/ 1588 h 1"/>
                <a:gd name="T72" fmla="*/ 6350 w 5"/>
                <a:gd name="T73" fmla="*/ 1588 h 1"/>
                <a:gd name="T74" fmla="*/ 6350 w 5"/>
                <a:gd name="T75" fmla="*/ 1588 h 1"/>
                <a:gd name="T76" fmla="*/ 6350 w 5"/>
                <a:gd name="T77" fmla="*/ 1588 h 1"/>
                <a:gd name="T78" fmla="*/ 6350 w 5"/>
                <a:gd name="T79" fmla="*/ 1588 h 1"/>
                <a:gd name="T80" fmla="*/ 6350 w 5"/>
                <a:gd name="T81" fmla="*/ 1588 h 1"/>
                <a:gd name="T82" fmla="*/ 6350 w 5"/>
                <a:gd name="T83" fmla="*/ 1588 h 1"/>
                <a:gd name="T84" fmla="*/ 6350 w 5"/>
                <a:gd name="T85" fmla="*/ 1588 h 1"/>
                <a:gd name="T86" fmla="*/ 6350 w 5"/>
                <a:gd name="T87" fmla="*/ 0 h 1"/>
                <a:gd name="T88" fmla="*/ 6350 w 5"/>
                <a:gd name="T89" fmla="*/ 1588 h 1"/>
                <a:gd name="T90" fmla="*/ 6350 w 5"/>
                <a:gd name="T91" fmla="*/ 1588 h 1"/>
                <a:gd name="T92" fmla="*/ 7938 w 5"/>
                <a:gd name="T93" fmla="*/ 0 h 1"/>
                <a:gd name="T94" fmla="*/ 7938 w 5"/>
                <a:gd name="T95" fmla="*/ 1588 h 1"/>
                <a:gd name="T96" fmla="*/ 7938 w 5"/>
                <a:gd name="T97" fmla="*/ 1588 h 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"/>
                <a:gd name="T149" fmla="*/ 5 w 5"/>
                <a:gd name="T150" fmla="*/ 1 h 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3" name="Freeform 3355"/>
            <p:cNvSpPr>
              <a:spLocks/>
            </p:cNvSpPr>
            <p:nvPr/>
          </p:nvSpPr>
          <p:spPr bwMode="auto">
            <a:xfrm>
              <a:off x="3877542" y="5053317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0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0 h 2"/>
                <a:gd name="T30" fmla="*/ 1588 w 4"/>
                <a:gd name="T31" fmla="*/ 1588 h 2"/>
                <a:gd name="T32" fmla="*/ 1588 w 4"/>
                <a:gd name="T33" fmla="*/ 1588 h 2"/>
                <a:gd name="T34" fmla="*/ 3175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0 h 2"/>
                <a:gd name="T44" fmla="*/ 3175 w 4"/>
                <a:gd name="T45" fmla="*/ 0 h 2"/>
                <a:gd name="T46" fmla="*/ 3175 w 4"/>
                <a:gd name="T47" fmla="*/ 0 h 2"/>
                <a:gd name="T48" fmla="*/ 3175 w 4"/>
                <a:gd name="T49" fmla="*/ 0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3175 h 2"/>
                <a:gd name="T56" fmla="*/ 3175 w 4"/>
                <a:gd name="T57" fmla="*/ 3175 h 2"/>
                <a:gd name="T58" fmla="*/ 4762 w 4"/>
                <a:gd name="T59" fmla="*/ 3175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0 h 2"/>
                <a:gd name="T76" fmla="*/ 4762 w 4"/>
                <a:gd name="T77" fmla="*/ 0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3175 h 2"/>
                <a:gd name="T94" fmla="*/ 6350 w 4"/>
                <a:gd name="T95" fmla="*/ 1588 h 2"/>
                <a:gd name="T96" fmla="*/ 6350 w 4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4" name="Freeform 3356"/>
            <p:cNvSpPr>
              <a:spLocks/>
            </p:cNvSpPr>
            <p:nvPr/>
          </p:nvSpPr>
          <p:spPr bwMode="auto">
            <a:xfrm>
              <a:off x="3883892" y="5053317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3175 w 5"/>
                <a:gd name="T19" fmla="*/ 1588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0 h 2"/>
                <a:gd name="T32" fmla="*/ 3175 w 5"/>
                <a:gd name="T33" fmla="*/ 0 h 2"/>
                <a:gd name="T34" fmla="*/ 3175 w 5"/>
                <a:gd name="T35" fmla="*/ 1588 h 2"/>
                <a:gd name="T36" fmla="*/ 3175 w 5"/>
                <a:gd name="T37" fmla="*/ 1588 h 2"/>
                <a:gd name="T38" fmla="*/ 4763 w 5"/>
                <a:gd name="T39" fmla="*/ 1588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6350 w 5"/>
                <a:gd name="T59" fmla="*/ 3175 h 2"/>
                <a:gd name="T60" fmla="*/ 6350 w 5"/>
                <a:gd name="T61" fmla="*/ 1588 h 2"/>
                <a:gd name="T62" fmla="*/ 6350 w 5"/>
                <a:gd name="T63" fmla="*/ 3175 h 2"/>
                <a:gd name="T64" fmla="*/ 6350 w 5"/>
                <a:gd name="T65" fmla="*/ 1588 h 2"/>
                <a:gd name="T66" fmla="*/ 6350 w 5"/>
                <a:gd name="T67" fmla="*/ 0 h 2"/>
                <a:gd name="T68" fmla="*/ 6350 w 5"/>
                <a:gd name="T69" fmla="*/ 0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7938 w 5"/>
                <a:gd name="T81" fmla="*/ 0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0 h 2"/>
                <a:gd name="T90" fmla="*/ 7938 w 5"/>
                <a:gd name="T91" fmla="*/ 0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5" name="Freeform 3357"/>
            <p:cNvSpPr>
              <a:spLocks/>
            </p:cNvSpPr>
            <p:nvPr/>
          </p:nvSpPr>
          <p:spPr bwMode="auto">
            <a:xfrm>
              <a:off x="3891830" y="5053317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0 h 2"/>
                <a:gd name="T16" fmla="*/ 1588 w 5"/>
                <a:gd name="T17" fmla="*/ 0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0 h 2"/>
                <a:gd name="T28" fmla="*/ 3175 w 5"/>
                <a:gd name="T29" fmla="*/ 0 h 2"/>
                <a:gd name="T30" fmla="*/ 3175 w 5"/>
                <a:gd name="T31" fmla="*/ 0 h 2"/>
                <a:gd name="T32" fmla="*/ 3175 w 5"/>
                <a:gd name="T33" fmla="*/ 0 h 2"/>
                <a:gd name="T34" fmla="*/ 3175 w 5"/>
                <a:gd name="T35" fmla="*/ 0 h 2"/>
                <a:gd name="T36" fmla="*/ 3175 w 5"/>
                <a:gd name="T37" fmla="*/ 0 h 2"/>
                <a:gd name="T38" fmla="*/ 3175 w 5"/>
                <a:gd name="T39" fmla="*/ 1588 h 2"/>
                <a:gd name="T40" fmla="*/ 3175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0 h 2"/>
                <a:gd name="T72" fmla="*/ 6350 w 5"/>
                <a:gd name="T73" fmla="*/ 0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3175 h 2"/>
                <a:gd name="T86" fmla="*/ 6350 w 5"/>
                <a:gd name="T87" fmla="*/ 3175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6" name="Freeform 3358"/>
            <p:cNvSpPr>
              <a:spLocks/>
            </p:cNvSpPr>
            <p:nvPr/>
          </p:nvSpPr>
          <p:spPr bwMode="auto">
            <a:xfrm>
              <a:off x="3899767" y="5053317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1588 h 1"/>
                <a:gd name="T4" fmla="*/ 0 w 5"/>
                <a:gd name="T5" fmla="*/ 0 h 1"/>
                <a:gd name="T6" fmla="*/ 0 w 5"/>
                <a:gd name="T7" fmla="*/ 1588 h 1"/>
                <a:gd name="T8" fmla="*/ 0 w 5"/>
                <a:gd name="T9" fmla="*/ 1588 h 1"/>
                <a:gd name="T10" fmla="*/ 1588 w 5"/>
                <a:gd name="T11" fmla="*/ 1588 h 1"/>
                <a:gd name="T12" fmla="*/ 1588 w 5"/>
                <a:gd name="T13" fmla="*/ 1588 h 1"/>
                <a:gd name="T14" fmla="*/ 1588 w 5"/>
                <a:gd name="T15" fmla="*/ 1588 h 1"/>
                <a:gd name="T16" fmla="*/ 1588 w 5"/>
                <a:gd name="T17" fmla="*/ 1588 h 1"/>
                <a:gd name="T18" fmla="*/ 1588 w 5"/>
                <a:gd name="T19" fmla="*/ 1588 h 1"/>
                <a:gd name="T20" fmla="*/ 1588 w 5"/>
                <a:gd name="T21" fmla="*/ 1588 h 1"/>
                <a:gd name="T22" fmla="*/ 1588 w 5"/>
                <a:gd name="T23" fmla="*/ 0 h 1"/>
                <a:gd name="T24" fmla="*/ 1588 w 5"/>
                <a:gd name="T25" fmla="*/ 0 h 1"/>
                <a:gd name="T26" fmla="*/ 1588 w 5"/>
                <a:gd name="T27" fmla="*/ 1588 h 1"/>
                <a:gd name="T28" fmla="*/ 3175 w 5"/>
                <a:gd name="T29" fmla="*/ 1588 h 1"/>
                <a:gd name="T30" fmla="*/ 3175 w 5"/>
                <a:gd name="T31" fmla="*/ 1588 h 1"/>
                <a:gd name="T32" fmla="*/ 3175 w 5"/>
                <a:gd name="T33" fmla="*/ 1588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1588 h 1"/>
                <a:gd name="T40" fmla="*/ 3175 w 5"/>
                <a:gd name="T41" fmla="*/ 0 h 1"/>
                <a:gd name="T42" fmla="*/ 3175 w 5"/>
                <a:gd name="T43" fmla="*/ 0 h 1"/>
                <a:gd name="T44" fmla="*/ 3175 w 5"/>
                <a:gd name="T45" fmla="*/ 1588 h 1"/>
                <a:gd name="T46" fmla="*/ 3175 w 5"/>
                <a:gd name="T47" fmla="*/ 1588 h 1"/>
                <a:gd name="T48" fmla="*/ 3175 w 5"/>
                <a:gd name="T49" fmla="*/ 1588 h 1"/>
                <a:gd name="T50" fmla="*/ 4763 w 5"/>
                <a:gd name="T51" fmla="*/ 1588 h 1"/>
                <a:gd name="T52" fmla="*/ 4763 w 5"/>
                <a:gd name="T53" fmla="*/ 1588 h 1"/>
                <a:gd name="T54" fmla="*/ 4763 w 5"/>
                <a:gd name="T55" fmla="*/ 1588 h 1"/>
                <a:gd name="T56" fmla="*/ 4763 w 5"/>
                <a:gd name="T57" fmla="*/ 1588 h 1"/>
                <a:gd name="T58" fmla="*/ 4763 w 5"/>
                <a:gd name="T59" fmla="*/ 0 h 1"/>
                <a:gd name="T60" fmla="*/ 4763 w 5"/>
                <a:gd name="T61" fmla="*/ 0 h 1"/>
                <a:gd name="T62" fmla="*/ 4763 w 5"/>
                <a:gd name="T63" fmla="*/ 0 h 1"/>
                <a:gd name="T64" fmla="*/ 4763 w 5"/>
                <a:gd name="T65" fmla="*/ 0 h 1"/>
                <a:gd name="T66" fmla="*/ 4763 w 5"/>
                <a:gd name="T67" fmla="*/ 1588 h 1"/>
                <a:gd name="T68" fmla="*/ 4763 w 5"/>
                <a:gd name="T69" fmla="*/ 1588 h 1"/>
                <a:gd name="T70" fmla="*/ 4763 w 5"/>
                <a:gd name="T71" fmla="*/ 1588 h 1"/>
                <a:gd name="T72" fmla="*/ 6350 w 5"/>
                <a:gd name="T73" fmla="*/ 0 h 1"/>
                <a:gd name="T74" fmla="*/ 6350 w 5"/>
                <a:gd name="T75" fmla="*/ 0 h 1"/>
                <a:gd name="T76" fmla="*/ 6350 w 5"/>
                <a:gd name="T77" fmla="*/ 1588 h 1"/>
                <a:gd name="T78" fmla="*/ 6350 w 5"/>
                <a:gd name="T79" fmla="*/ 1588 h 1"/>
                <a:gd name="T80" fmla="*/ 6350 w 5"/>
                <a:gd name="T81" fmla="*/ 0 h 1"/>
                <a:gd name="T82" fmla="*/ 6350 w 5"/>
                <a:gd name="T83" fmla="*/ 0 h 1"/>
                <a:gd name="T84" fmla="*/ 6350 w 5"/>
                <a:gd name="T85" fmla="*/ 1588 h 1"/>
                <a:gd name="T86" fmla="*/ 6350 w 5"/>
                <a:gd name="T87" fmla="*/ 1588 h 1"/>
                <a:gd name="T88" fmla="*/ 6350 w 5"/>
                <a:gd name="T89" fmla="*/ 1588 h 1"/>
                <a:gd name="T90" fmla="*/ 6350 w 5"/>
                <a:gd name="T91" fmla="*/ 1588 h 1"/>
                <a:gd name="T92" fmla="*/ 6350 w 5"/>
                <a:gd name="T93" fmla="*/ 1588 h 1"/>
                <a:gd name="T94" fmla="*/ 7938 w 5"/>
                <a:gd name="T95" fmla="*/ 1588 h 1"/>
                <a:gd name="T96" fmla="*/ 7938 w 5"/>
                <a:gd name="T97" fmla="*/ 1588 h 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"/>
                <a:gd name="T149" fmla="*/ 5 w 5"/>
                <a:gd name="T150" fmla="*/ 1 h 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7" name="Freeform 3359"/>
            <p:cNvSpPr>
              <a:spLocks/>
            </p:cNvSpPr>
            <p:nvPr/>
          </p:nvSpPr>
          <p:spPr bwMode="auto">
            <a:xfrm>
              <a:off x="3907705" y="5053317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1588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1588 h 2"/>
                <a:gd name="T18" fmla="*/ 1588 w 4"/>
                <a:gd name="T19" fmla="*/ 1588 h 2"/>
                <a:gd name="T20" fmla="*/ 1588 w 4"/>
                <a:gd name="T21" fmla="*/ 0 h 2"/>
                <a:gd name="T22" fmla="*/ 1588 w 4"/>
                <a:gd name="T23" fmla="*/ 0 h 2"/>
                <a:gd name="T24" fmla="*/ 1588 w 4"/>
                <a:gd name="T25" fmla="*/ 0 h 2"/>
                <a:gd name="T26" fmla="*/ 1588 w 4"/>
                <a:gd name="T27" fmla="*/ 0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0 h 2"/>
                <a:gd name="T34" fmla="*/ 1588 w 4"/>
                <a:gd name="T35" fmla="*/ 1588 h 2"/>
                <a:gd name="T36" fmla="*/ 1588 w 4"/>
                <a:gd name="T37" fmla="*/ 1588 h 2"/>
                <a:gd name="T38" fmla="*/ 1588 w 4"/>
                <a:gd name="T39" fmla="*/ 1588 h 2"/>
                <a:gd name="T40" fmla="*/ 1588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1588 h 2"/>
                <a:gd name="T58" fmla="*/ 3175 w 4"/>
                <a:gd name="T59" fmla="*/ 1588 h 2"/>
                <a:gd name="T60" fmla="*/ 4762 w 4"/>
                <a:gd name="T61" fmla="*/ 1588 h 2"/>
                <a:gd name="T62" fmla="*/ 4762 w 4"/>
                <a:gd name="T63" fmla="*/ 0 h 2"/>
                <a:gd name="T64" fmla="*/ 4762 w 4"/>
                <a:gd name="T65" fmla="*/ 0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0 h 2"/>
                <a:gd name="T76" fmla="*/ 4762 w 4"/>
                <a:gd name="T77" fmla="*/ 0 h 2"/>
                <a:gd name="T78" fmla="*/ 4762 w 4"/>
                <a:gd name="T79" fmla="*/ 1588 h 2"/>
                <a:gd name="T80" fmla="*/ 4762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8" name="Freeform 3360"/>
            <p:cNvSpPr>
              <a:spLocks/>
            </p:cNvSpPr>
            <p:nvPr/>
          </p:nvSpPr>
          <p:spPr bwMode="auto">
            <a:xfrm>
              <a:off x="3914055" y="5053317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1588 h 2"/>
                <a:gd name="T8" fmla="*/ 0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3175 h 2"/>
                <a:gd name="T34" fmla="*/ 3175 w 5"/>
                <a:gd name="T35" fmla="*/ 3175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3175 h 2"/>
                <a:gd name="T48" fmla="*/ 3175 w 5"/>
                <a:gd name="T49" fmla="*/ 3175 h 2"/>
                <a:gd name="T50" fmla="*/ 4763 w 5"/>
                <a:gd name="T51" fmla="*/ 3175 h 2"/>
                <a:gd name="T52" fmla="*/ 4763 w 5"/>
                <a:gd name="T53" fmla="*/ 3175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59" name="Freeform 3361"/>
            <p:cNvSpPr>
              <a:spLocks/>
            </p:cNvSpPr>
            <p:nvPr/>
          </p:nvSpPr>
          <p:spPr bwMode="auto">
            <a:xfrm>
              <a:off x="3921992" y="5053317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1588 h 2"/>
                <a:gd name="T12" fmla="*/ 0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3175 h 2"/>
                <a:gd name="T22" fmla="*/ 1588 w 5"/>
                <a:gd name="T23" fmla="*/ 3175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0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3175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3175 h 2"/>
                <a:gd name="T72" fmla="*/ 4763 w 5"/>
                <a:gd name="T73" fmla="*/ 3175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3175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6350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0" name="Freeform 3362"/>
            <p:cNvSpPr>
              <a:spLocks/>
            </p:cNvSpPr>
            <p:nvPr/>
          </p:nvSpPr>
          <p:spPr bwMode="auto">
            <a:xfrm>
              <a:off x="3929930" y="5054905"/>
              <a:ext cx="6350" cy="1588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w 4"/>
                <a:gd name="T9" fmla="*/ 1588 h 1"/>
                <a:gd name="T10" fmla="*/ 0 w 4"/>
                <a:gd name="T11" fmla="*/ 0 h 1"/>
                <a:gd name="T12" fmla="*/ 0 w 4"/>
                <a:gd name="T13" fmla="*/ 0 h 1"/>
                <a:gd name="T14" fmla="*/ 0 w 4"/>
                <a:gd name="T15" fmla="*/ 0 h 1"/>
                <a:gd name="T16" fmla="*/ 1588 w 4"/>
                <a:gd name="T17" fmla="*/ 0 h 1"/>
                <a:gd name="T18" fmla="*/ 1588 w 4"/>
                <a:gd name="T19" fmla="*/ 0 h 1"/>
                <a:gd name="T20" fmla="*/ 1588 w 4"/>
                <a:gd name="T21" fmla="*/ 0 h 1"/>
                <a:gd name="T22" fmla="*/ 1588 w 4"/>
                <a:gd name="T23" fmla="*/ 1588 h 1"/>
                <a:gd name="T24" fmla="*/ 1588 w 4"/>
                <a:gd name="T25" fmla="*/ 0 h 1"/>
                <a:gd name="T26" fmla="*/ 1588 w 4"/>
                <a:gd name="T27" fmla="*/ 0 h 1"/>
                <a:gd name="T28" fmla="*/ 1588 w 4"/>
                <a:gd name="T29" fmla="*/ 0 h 1"/>
                <a:gd name="T30" fmla="*/ 1588 w 4"/>
                <a:gd name="T31" fmla="*/ 0 h 1"/>
                <a:gd name="T32" fmla="*/ 1588 w 4"/>
                <a:gd name="T33" fmla="*/ 0 h 1"/>
                <a:gd name="T34" fmla="*/ 3175 w 4"/>
                <a:gd name="T35" fmla="*/ 0 h 1"/>
                <a:gd name="T36" fmla="*/ 3175 w 4"/>
                <a:gd name="T37" fmla="*/ 0 h 1"/>
                <a:gd name="T38" fmla="*/ 3175 w 4"/>
                <a:gd name="T39" fmla="*/ 1588 h 1"/>
                <a:gd name="T40" fmla="*/ 3175 w 4"/>
                <a:gd name="T41" fmla="*/ 1588 h 1"/>
                <a:gd name="T42" fmla="*/ 3175 w 4"/>
                <a:gd name="T43" fmla="*/ 1588 h 1"/>
                <a:gd name="T44" fmla="*/ 3175 w 4"/>
                <a:gd name="T45" fmla="*/ 0 h 1"/>
                <a:gd name="T46" fmla="*/ 3175 w 4"/>
                <a:gd name="T47" fmla="*/ 0 h 1"/>
                <a:gd name="T48" fmla="*/ 3175 w 4"/>
                <a:gd name="T49" fmla="*/ 0 h 1"/>
                <a:gd name="T50" fmla="*/ 3175 w 4"/>
                <a:gd name="T51" fmla="*/ 1588 h 1"/>
                <a:gd name="T52" fmla="*/ 4762 w 4"/>
                <a:gd name="T53" fmla="*/ 0 h 1"/>
                <a:gd name="T54" fmla="*/ 4762 w 4"/>
                <a:gd name="T55" fmla="*/ 0 h 1"/>
                <a:gd name="T56" fmla="*/ 4762 w 4"/>
                <a:gd name="T57" fmla="*/ 0 h 1"/>
                <a:gd name="T58" fmla="*/ 4762 w 4"/>
                <a:gd name="T59" fmla="*/ 0 h 1"/>
                <a:gd name="T60" fmla="*/ 4762 w 4"/>
                <a:gd name="T61" fmla="*/ 1588 h 1"/>
                <a:gd name="T62" fmla="*/ 4762 w 4"/>
                <a:gd name="T63" fmla="*/ 1588 h 1"/>
                <a:gd name="T64" fmla="*/ 4762 w 4"/>
                <a:gd name="T65" fmla="*/ 1588 h 1"/>
                <a:gd name="T66" fmla="*/ 4762 w 4"/>
                <a:gd name="T67" fmla="*/ 0 h 1"/>
                <a:gd name="T68" fmla="*/ 4762 w 4"/>
                <a:gd name="T69" fmla="*/ 0 h 1"/>
                <a:gd name="T70" fmla="*/ 4762 w 4"/>
                <a:gd name="T71" fmla="*/ 1588 h 1"/>
                <a:gd name="T72" fmla="*/ 4762 w 4"/>
                <a:gd name="T73" fmla="*/ 0 h 1"/>
                <a:gd name="T74" fmla="*/ 4762 w 4"/>
                <a:gd name="T75" fmla="*/ 0 h 1"/>
                <a:gd name="T76" fmla="*/ 6350 w 4"/>
                <a:gd name="T77" fmla="*/ 0 h 1"/>
                <a:gd name="T78" fmla="*/ 6350 w 4"/>
                <a:gd name="T79" fmla="*/ 0 h 1"/>
                <a:gd name="T80" fmla="*/ 6350 w 4"/>
                <a:gd name="T81" fmla="*/ 0 h 1"/>
                <a:gd name="T82" fmla="*/ 6350 w 4"/>
                <a:gd name="T83" fmla="*/ 1588 h 1"/>
                <a:gd name="T84" fmla="*/ 6350 w 4"/>
                <a:gd name="T85" fmla="*/ 1588 h 1"/>
                <a:gd name="T86" fmla="*/ 6350 w 4"/>
                <a:gd name="T87" fmla="*/ 0 h 1"/>
                <a:gd name="T88" fmla="*/ 6350 w 4"/>
                <a:gd name="T89" fmla="*/ 1588 h 1"/>
                <a:gd name="T90" fmla="*/ 6350 w 4"/>
                <a:gd name="T91" fmla="*/ 1588 h 1"/>
                <a:gd name="T92" fmla="*/ 6350 w 4"/>
                <a:gd name="T93" fmla="*/ 0 h 1"/>
                <a:gd name="T94" fmla="*/ 6350 w 4"/>
                <a:gd name="T95" fmla="*/ 0 h 1"/>
                <a:gd name="T96" fmla="*/ 6350 w 4"/>
                <a:gd name="T97" fmla="*/ 0 h 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1"/>
                <a:gd name="T149" fmla="*/ 4 w 4"/>
                <a:gd name="T150" fmla="*/ 1 h 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1" name="Freeform 3363"/>
            <p:cNvSpPr>
              <a:spLocks/>
            </p:cNvSpPr>
            <p:nvPr/>
          </p:nvSpPr>
          <p:spPr bwMode="auto">
            <a:xfrm>
              <a:off x="3936280" y="5054905"/>
              <a:ext cx="7938" cy="3175"/>
            </a:xfrm>
            <a:custGeom>
              <a:avLst/>
              <a:gdLst>
                <a:gd name="T0" fmla="*/ 1588 w 5"/>
                <a:gd name="T1" fmla="*/ 0 h 2"/>
                <a:gd name="T2" fmla="*/ 1588 w 5"/>
                <a:gd name="T3" fmla="*/ 0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0 h 2"/>
                <a:gd name="T10" fmla="*/ 1588 w 5"/>
                <a:gd name="T11" fmla="*/ 1588 h 2"/>
                <a:gd name="T12" fmla="*/ 1588 w 5"/>
                <a:gd name="T13" fmla="*/ 0 h 2"/>
                <a:gd name="T14" fmla="*/ 1588 w 5"/>
                <a:gd name="T15" fmla="*/ 0 h 2"/>
                <a:gd name="T16" fmla="*/ 1588 w 5"/>
                <a:gd name="T17" fmla="*/ 1588 h 2"/>
                <a:gd name="T18" fmla="*/ 3175 w 5"/>
                <a:gd name="T19" fmla="*/ 0 h 2"/>
                <a:gd name="T20" fmla="*/ 3175 w 5"/>
                <a:gd name="T21" fmla="*/ 0 h 2"/>
                <a:gd name="T22" fmla="*/ 3175 w 5"/>
                <a:gd name="T23" fmla="*/ 1588 h 2"/>
                <a:gd name="T24" fmla="*/ 3175 w 5"/>
                <a:gd name="T25" fmla="*/ 0 h 2"/>
                <a:gd name="T26" fmla="*/ 3175 w 5"/>
                <a:gd name="T27" fmla="*/ 0 h 2"/>
                <a:gd name="T28" fmla="*/ 3175 w 5"/>
                <a:gd name="T29" fmla="*/ 3175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0 h 2"/>
                <a:gd name="T38" fmla="*/ 3175 w 5"/>
                <a:gd name="T39" fmla="*/ 0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0 h 2"/>
                <a:gd name="T48" fmla="*/ 4763 w 5"/>
                <a:gd name="T49" fmla="*/ 0 h 2"/>
                <a:gd name="T50" fmla="*/ 4763 w 5"/>
                <a:gd name="T51" fmla="*/ 0 h 2"/>
                <a:gd name="T52" fmla="*/ 4763 w 5"/>
                <a:gd name="T53" fmla="*/ 0 h 2"/>
                <a:gd name="T54" fmla="*/ 4763 w 5"/>
                <a:gd name="T55" fmla="*/ 0 h 2"/>
                <a:gd name="T56" fmla="*/ 4763 w 5"/>
                <a:gd name="T57" fmla="*/ 1588 h 2"/>
                <a:gd name="T58" fmla="*/ 4763 w 5"/>
                <a:gd name="T59" fmla="*/ 0 h 2"/>
                <a:gd name="T60" fmla="*/ 4763 w 5"/>
                <a:gd name="T61" fmla="*/ 0 h 2"/>
                <a:gd name="T62" fmla="*/ 6350 w 5"/>
                <a:gd name="T63" fmla="*/ 0 h 2"/>
                <a:gd name="T64" fmla="*/ 6350 w 5"/>
                <a:gd name="T65" fmla="*/ 0 h 2"/>
                <a:gd name="T66" fmla="*/ 6350 w 5"/>
                <a:gd name="T67" fmla="*/ 0 h 2"/>
                <a:gd name="T68" fmla="*/ 6350 w 5"/>
                <a:gd name="T69" fmla="*/ 1588 h 2"/>
                <a:gd name="T70" fmla="*/ 6350 w 5"/>
                <a:gd name="T71" fmla="*/ 0 h 2"/>
                <a:gd name="T72" fmla="*/ 6350 w 5"/>
                <a:gd name="T73" fmla="*/ 0 h 2"/>
                <a:gd name="T74" fmla="*/ 6350 w 5"/>
                <a:gd name="T75" fmla="*/ 0 h 2"/>
                <a:gd name="T76" fmla="*/ 6350 w 5"/>
                <a:gd name="T77" fmla="*/ 1588 h 2"/>
                <a:gd name="T78" fmla="*/ 6350 w 5"/>
                <a:gd name="T79" fmla="*/ 1588 h 2"/>
                <a:gd name="T80" fmla="*/ 7938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0 h 2"/>
                <a:gd name="T90" fmla="*/ 7938 w 5"/>
                <a:gd name="T91" fmla="*/ 0 h 2"/>
                <a:gd name="T92" fmla="*/ 7938 w 5"/>
                <a:gd name="T93" fmla="*/ 1588 h 2"/>
                <a:gd name="T94" fmla="*/ 7938 w 5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2" name="Freeform 3364"/>
            <p:cNvSpPr>
              <a:spLocks/>
            </p:cNvSpPr>
            <p:nvPr/>
          </p:nvSpPr>
          <p:spPr bwMode="auto">
            <a:xfrm>
              <a:off x="3944217" y="5054905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1588 h 1"/>
                <a:gd name="T4" fmla="*/ 0 w 5"/>
                <a:gd name="T5" fmla="*/ 1588 h 1"/>
                <a:gd name="T6" fmla="*/ 0 w 5"/>
                <a:gd name="T7" fmla="*/ 1588 h 1"/>
                <a:gd name="T8" fmla="*/ 1588 w 5"/>
                <a:gd name="T9" fmla="*/ 1588 h 1"/>
                <a:gd name="T10" fmla="*/ 1588 w 5"/>
                <a:gd name="T11" fmla="*/ 1588 h 1"/>
                <a:gd name="T12" fmla="*/ 1588 w 5"/>
                <a:gd name="T13" fmla="*/ 0 h 1"/>
                <a:gd name="T14" fmla="*/ 1588 w 5"/>
                <a:gd name="T15" fmla="*/ 0 h 1"/>
                <a:gd name="T16" fmla="*/ 1588 w 5"/>
                <a:gd name="T17" fmla="*/ 0 h 1"/>
                <a:gd name="T18" fmla="*/ 1588 w 5"/>
                <a:gd name="T19" fmla="*/ 0 h 1"/>
                <a:gd name="T20" fmla="*/ 1588 w 5"/>
                <a:gd name="T21" fmla="*/ 0 h 1"/>
                <a:gd name="T22" fmla="*/ 1588 w 5"/>
                <a:gd name="T23" fmla="*/ 0 h 1"/>
                <a:gd name="T24" fmla="*/ 1588 w 5"/>
                <a:gd name="T25" fmla="*/ 1588 h 1"/>
                <a:gd name="T26" fmla="*/ 1588 w 5"/>
                <a:gd name="T27" fmla="*/ 1588 h 1"/>
                <a:gd name="T28" fmla="*/ 3175 w 5"/>
                <a:gd name="T29" fmla="*/ 0 h 1"/>
                <a:gd name="T30" fmla="*/ 3175 w 5"/>
                <a:gd name="T31" fmla="*/ 1588 h 1"/>
                <a:gd name="T32" fmla="*/ 3175 w 5"/>
                <a:gd name="T33" fmla="*/ 1588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1588 h 1"/>
                <a:gd name="T40" fmla="*/ 3175 w 5"/>
                <a:gd name="T41" fmla="*/ 1588 h 1"/>
                <a:gd name="T42" fmla="*/ 3175 w 5"/>
                <a:gd name="T43" fmla="*/ 0 h 1"/>
                <a:gd name="T44" fmla="*/ 4763 w 5"/>
                <a:gd name="T45" fmla="*/ 1588 h 1"/>
                <a:gd name="T46" fmla="*/ 4763 w 5"/>
                <a:gd name="T47" fmla="*/ 1588 h 1"/>
                <a:gd name="T48" fmla="*/ 4763 w 5"/>
                <a:gd name="T49" fmla="*/ 1588 h 1"/>
                <a:gd name="T50" fmla="*/ 4763 w 5"/>
                <a:gd name="T51" fmla="*/ 1588 h 1"/>
                <a:gd name="T52" fmla="*/ 4763 w 5"/>
                <a:gd name="T53" fmla="*/ 1588 h 1"/>
                <a:gd name="T54" fmla="*/ 4763 w 5"/>
                <a:gd name="T55" fmla="*/ 0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1588 h 1"/>
                <a:gd name="T62" fmla="*/ 4763 w 5"/>
                <a:gd name="T63" fmla="*/ 0 h 1"/>
                <a:gd name="T64" fmla="*/ 4763 w 5"/>
                <a:gd name="T65" fmla="*/ 1588 h 1"/>
                <a:gd name="T66" fmla="*/ 4763 w 5"/>
                <a:gd name="T67" fmla="*/ 1588 h 1"/>
                <a:gd name="T68" fmla="*/ 6350 w 5"/>
                <a:gd name="T69" fmla="*/ 1588 h 1"/>
                <a:gd name="T70" fmla="*/ 6350 w 5"/>
                <a:gd name="T71" fmla="*/ 1588 h 1"/>
                <a:gd name="T72" fmla="*/ 6350 w 5"/>
                <a:gd name="T73" fmla="*/ 1588 h 1"/>
                <a:gd name="T74" fmla="*/ 6350 w 5"/>
                <a:gd name="T75" fmla="*/ 0 h 1"/>
                <a:gd name="T76" fmla="*/ 6350 w 5"/>
                <a:gd name="T77" fmla="*/ 0 h 1"/>
                <a:gd name="T78" fmla="*/ 6350 w 5"/>
                <a:gd name="T79" fmla="*/ 0 h 1"/>
                <a:gd name="T80" fmla="*/ 6350 w 5"/>
                <a:gd name="T81" fmla="*/ 0 h 1"/>
                <a:gd name="T82" fmla="*/ 6350 w 5"/>
                <a:gd name="T83" fmla="*/ 1588 h 1"/>
                <a:gd name="T84" fmla="*/ 6350 w 5"/>
                <a:gd name="T85" fmla="*/ 1588 h 1"/>
                <a:gd name="T86" fmla="*/ 7938 w 5"/>
                <a:gd name="T87" fmla="*/ 1588 h 1"/>
                <a:gd name="T88" fmla="*/ 7938 w 5"/>
                <a:gd name="T89" fmla="*/ 1588 h 1"/>
                <a:gd name="T90" fmla="*/ 7938 w 5"/>
                <a:gd name="T91" fmla="*/ 1588 h 1"/>
                <a:gd name="T92" fmla="*/ 7938 w 5"/>
                <a:gd name="T93" fmla="*/ 1588 h 1"/>
                <a:gd name="T94" fmla="*/ 7938 w 5"/>
                <a:gd name="T95" fmla="*/ 1588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3" name="Freeform 3365"/>
            <p:cNvSpPr>
              <a:spLocks/>
            </p:cNvSpPr>
            <p:nvPr/>
          </p:nvSpPr>
          <p:spPr bwMode="auto">
            <a:xfrm>
              <a:off x="3952155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3175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0 h 2"/>
                <a:gd name="T30" fmla="*/ 3175 w 5"/>
                <a:gd name="T31" fmla="*/ 0 h 2"/>
                <a:gd name="T32" fmla="*/ 3175 w 5"/>
                <a:gd name="T33" fmla="*/ 0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0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0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7938 w 5"/>
                <a:gd name="T91" fmla="*/ 0 h 2"/>
                <a:gd name="T92" fmla="*/ 7938 w 5"/>
                <a:gd name="T93" fmla="*/ 0 h 2"/>
                <a:gd name="T94" fmla="*/ 7938 w 5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4" name="Freeform 3366"/>
            <p:cNvSpPr>
              <a:spLocks/>
            </p:cNvSpPr>
            <p:nvPr/>
          </p:nvSpPr>
          <p:spPr bwMode="auto">
            <a:xfrm>
              <a:off x="3960092" y="5054905"/>
              <a:ext cx="6350" cy="1588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1588 h 1"/>
                <a:gd name="T6" fmla="*/ 0 w 4"/>
                <a:gd name="T7" fmla="*/ 1588 h 1"/>
                <a:gd name="T8" fmla="*/ 0 w 4"/>
                <a:gd name="T9" fmla="*/ 1588 h 1"/>
                <a:gd name="T10" fmla="*/ 0 w 4"/>
                <a:gd name="T11" fmla="*/ 1588 h 1"/>
                <a:gd name="T12" fmla="*/ 0 w 4"/>
                <a:gd name="T13" fmla="*/ 1588 h 1"/>
                <a:gd name="T14" fmla="*/ 1588 w 4"/>
                <a:gd name="T15" fmla="*/ 0 h 1"/>
                <a:gd name="T16" fmla="*/ 1588 w 4"/>
                <a:gd name="T17" fmla="*/ 0 h 1"/>
                <a:gd name="T18" fmla="*/ 1588 w 4"/>
                <a:gd name="T19" fmla="*/ 1588 h 1"/>
                <a:gd name="T20" fmla="*/ 1588 w 4"/>
                <a:gd name="T21" fmla="*/ 0 h 1"/>
                <a:gd name="T22" fmla="*/ 1588 w 4"/>
                <a:gd name="T23" fmla="*/ 0 h 1"/>
                <a:gd name="T24" fmla="*/ 1588 w 4"/>
                <a:gd name="T25" fmla="*/ 1588 h 1"/>
                <a:gd name="T26" fmla="*/ 1588 w 4"/>
                <a:gd name="T27" fmla="*/ 1588 h 1"/>
                <a:gd name="T28" fmla="*/ 1588 w 4"/>
                <a:gd name="T29" fmla="*/ 1588 h 1"/>
                <a:gd name="T30" fmla="*/ 1588 w 4"/>
                <a:gd name="T31" fmla="*/ 1588 h 1"/>
                <a:gd name="T32" fmla="*/ 1588 w 4"/>
                <a:gd name="T33" fmla="*/ 1588 h 1"/>
                <a:gd name="T34" fmla="*/ 1588 w 4"/>
                <a:gd name="T35" fmla="*/ 1588 h 1"/>
                <a:gd name="T36" fmla="*/ 3175 w 4"/>
                <a:gd name="T37" fmla="*/ 1588 h 1"/>
                <a:gd name="T38" fmla="*/ 3175 w 4"/>
                <a:gd name="T39" fmla="*/ 0 h 1"/>
                <a:gd name="T40" fmla="*/ 3175 w 4"/>
                <a:gd name="T41" fmla="*/ 0 h 1"/>
                <a:gd name="T42" fmla="*/ 3175 w 4"/>
                <a:gd name="T43" fmla="*/ 0 h 1"/>
                <a:gd name="T44" fmla="*/ 3175 w 4"/>
                <a:gd name="T45" fmla="*/ 1588 h 1"/>
                <a:gd name="T46" fmla="*/ 3175 w 4"/>
                <a:gd name="T47" fmla="*/ 1588 h 1"/>
                <a:gd name="T48" fmla="*/ 3175 w 4"/>
                <a:gd name="T49" fmla="*/ 1588 h 1"/>
                <a:gd name="T50" fmla="*/ 3175 w 4"/>
                <a:gd name="T51" fmla="*/ 1588 h 1"/>
                <a:gd name="T52" fmla="*/ 3175 w 4"/>
                <a:gd name="T53" fmla="*/ 1588 h 1"/>
                <a:gd name="T54" fmla="*/ 3175 w 4"/>
                <a:gd name="T55" fmla="*/ 0 h 1"/>
                <a:gd name="T56" fmla="*/ 4762 w 4"/>
                <a:gd name="T57" fmla="*/ 1588 h 1"/>
                <a:gd name="T58" fmla="*/ 4762 w 4"/>
                <a:gd name="T59" fmla="*/ 1588 h 1"/>
                <a:gd name="T60" fmla="*/ 4762 w 4"/>
                <a:gd name="T61" fmla="*/ 0 h 1"/>
                <a:gd name="T62" fmla="*/ 4762 w 4"/>
                <a:gd name="T63" fmla="*/ 1588 h 1"/>
                <a:gd name="T64" fmla="*/ 4762 w 4"/>
                <a:gd name="T65" fmla="*/ 1588 h 1"/>
                <a:gd name="T66" fmla="*/ 4762 w 4"/>
                <a:gd name="T67" fmla="*/ 1588 h 1"/>
                <a:gd name="T68" fmla="*/ 4762 w 4"/>
                <a:gd name="T69" fmla="*/ 1588 h 1"/>
                <a:gd name="T70" fmla="*/ 4762 w 4"/>
                <a:gd name="T71" fmla="*/ 1588 h 1"/>
                <a:gd name="T72" fmla="*/ 4762 w 4"/>
                <a:gd name="T73" fmla="*/ 1588 h 1"/>
                <a:gd name="T74" fmla="*/ 6350 w 4"/>
                <a:gd name="T75" fmla="*/ 1588 h 1"/>
                <a:gd name="T76" fmla="*/ 6350 w 4"/>
                <a:gd name="T77" fmla="*/ 1588 h 1"/>
                <a:gd name="T78" fmla="*/ 6350 w 4"/>
                <a:gd name="T79" fmla="*/ 0 h 1"/>
                <a:gd name="T80" fmla="*/ 6350 w 4"/>
                <a:gd name="T81" fmla="*/ 1588 h 1"/>
                <a:gd name="T82" fmla="*/ 6350 w 4"/>
                <a:gd name="T83" fmla="*/ 1588 h 1"/>
                <a:gd name="T84" fmla="*/ 6350 w 4"/>
                <a:gd name="T85" fmla="*/ 1588 h 1"/>
                <a:gd name="T86" fmla="*/ 6350 w 4"/>
                <a:gd name="T87" fmla="*/ 1588 h 1"/>
                <a:gd name="T88" fmla="*/ 6350 w 4"/>
                <a:gd name="T89" fmla="*/ 1588 h 1"/>
                <a:gd name="T90" fmla="*/ 6350 w 4"/>
                <a:gd name="T91" fmla="*/ 1588 h 1"/>
                <a:gd name="T92" fmla="*/ 6350 w 4"/>
                <a:gd name="T93" fmla="*/ 1588 h 1"/>
                <a:gd name="T94" fmla="*/ 6350 w 4"/>
                <a:gd name="T95" fmla="*/ 1588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1"/>
                <a:gd name="T146" fmla="*/ 4 w 4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5" name="Freeform 3367"/>
            <p:cNvSpPr>
              <a:spLocks/>
            </p:cNvSpPr>
            <p:nvPr/>
          </p:nvSpPr>
          <p:spPr bwMode="auto">
            <a:xfrm>
              <a:off x="3966442" y="505490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0 h 2"/>
                <a:gd name="T4" fmla="*/ 1588 w 5"/>
                <a:gd name="T5" fmla="*/ 0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3175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0 h 2"/>
                <a:gd name="T38" fmla="*/ 4763 w 5"/>
                <a:gd name="T39" fmla="*/ 1588 h 2"/>
                <a:gd name="T40" fmla="*/ 4763 w 5"/>
                <a:gd name="T41" fmla="*/ 1588 h 2"/>
                <a:gd name="T42" fmla="*/ 4763 w 5"/>
                <a:gd name="T43" fmla="*/ 0 h 2"/>
                <a:gd name="T44" fmla="*/ 4763 w 5"/>
                <a:gd name="T45" fmla="*/ 0 h 2"/>
                <a:gd name="T46" fmla="*/ 4763 w 5"/>
                <a:gd name="T47" fmla="*/ 0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6350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0 h 2"/>
                <a:gd name="T78" fmla="*/ 6350 w 5"/>
                <a:gd name="T79" fmla="*/ 1588 h 2"/>
                <a:gd name="T80" fmla="*/ 7938 w 5"/>
                <a:gd name="T81" fmla="*/ 1588 h 2"/>
                <a:gd name="T82" fmla="*/ 7938 w 5"/>
                <a:gd name="T83" fmla="*/ 0 h 2"/>
                <a:gd name="T84" fmla="*/ 7938 w 5"/>
                <a:gd name="T85" fmla="*/ 0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6" name="Freeform 3368"/>
            <p:cNvSpPr>
              <a:spLocks/>
            </p:cNvSpPr>
            <p:nvPr/>
          </p:nvSpPr>
          <p:spPr bwMode="auto">
            <a:xfrm>
              <a:off x="3974380" y="505490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3175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0 h 2"/>
                <a:gd name="T24" fmla="*/ 3175 w 5"/>
                <a:gd name="T25" fmla="*/ 0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0 h 2"/>
                <a:gd name="T36" fmla="*/ 3175 w 5"/>
                <a:gd name="T37" fmla="*/ 0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0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6350 w 5"/>
                <a:gd name="T63" fmla="*/ 1588 h 2"/>
                <a:gd name="T64" fmla="*/ 6350 w 5"/>
                <a:gd name="T65" fmla="*/ 0 h 2"/>
                <a:gd name="T66" fmla="*/ 6350 w 5"/>
                <a:gd name="T67" fmla="*/ 0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3175 h 2"/>
                <a:gd name="T74" fmla="*/ 6350 w 5"/>
                <a:gd name="T75" fmla="*/ 0 h 2"/>
                <a:gd name="T76" fmla="*/ 6350 w 5"/>
                <a:gd name="T77" fmla="*/ 0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7938 w 5"/>
                <a:gd name="T85" fmla="*/ 0 h 2"/>
                <a:gd name="T86" fmla="*/ 7938 w 5"/>
                <a:gd name="T87" fmla="*/ 0 h 2"/>
                <a:gd name="T88" fmla="*/ 7938 w 5"/>
                <a:gd name="T89" fmla="*/ 0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7" name="Freeform 3369"/>
            <p:cNvSpPr>
              <a:spLocks/>
            </p:cNvSpPr>
            <p:nvPr/>
          </p:nvSpPr>
          <p:spPr bwMode="auto">
            <a:xfrm>
              <a:off x="3982317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0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0 h 2"/>
                <a:gd name="T12" fmla="*/ 1588 w 5"/>
                <a:gd name="T13" fmla="*/ 0 h 2"/>
                <a:gd name="T14" fmla="*/ 1588 w 5"/>
                <a:gd name="T15" fmla="*/ 0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0 h 2"/>
                <a:gd name="T24" fmla="*/ 3175 w 5"/>
                <a:gd name="T25" fmla="*/ 0 h 2"/>
                <a:gd name="T26" fmla="*/ 3175 w 5"/>
                <a:gd name="T27" fmla="*/ 0 h 2"/>
                <a:gd name="T28" fmla="*/ 3175 w 5"/>
                <a:gd name="T29" fmla="*/ 0 h 2"/>
                <a:gd name="T30" fmla="*/ 3175 w 5"/>
                <a:gd name="T31" fmla="*/ 0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3175 h 2"/>
                <a:gd name="T44" fmla="*/ 3175 w 5"/>
                <a:gd name="T45" fmla="*/ 0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0 h 2"/>
                <a:gd name="T52" fmla="*/ 4763 w 5"/>
                <a:gd name="T53" fmla="*/ 0 h 2"/>
                <a:gd name="T54" fmla="*/ 4763 w 5"/>
                <a:gd name="T55" fmla="*/ 0 h 2"/>
                <a:gd name="T56" fmla="*/ 4763 w 5"/>
                <a:gd name="T57" fmla="*/ 0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0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0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0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3175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8" name="Freeform 3370"/>
            <p:cNvSpPr>
              <a:spLocks/>
            </p:cNvSpPr>
            <p:nvPr/>
          </p:nvSpPr>
          <p:spPr bwMode="auto">
            <a:xfrm>
              <a:off x="3990255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3175 h 2"/>
                <a:gd name="T6" fmla="*/ 0 w 5"/>
                <a:gd name="T7" fmla="*/ 3175 h 2"/>
                <a:gd name="T8" fmla="*/ 0 w 5"/>
                <a:gd name="T9" fmla="*/ 1588 h 2"/>
                <a:gd name="T10" fmla="*/ 0 w 5"/>
                <a:gd name="T11" fmla="*/ 3175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3175 w 5"/>
                <a:gd name="T31" fmla="*/ 3175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0 h 2"/>
                <a:gd name="T40" fmla="*/ 3175 w 5"/>
                <a:gd name="T41" fmla="*/ 0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0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1588 h 2"/>
                <a:gd name="T74" fmla="*/ 6350 w 5"/>
                <a:gd name="T75" fmla="*/ 1588 h 2"/>
                <a:gd name="T76" fmla="*/ 6350 w 5"/>
                <a:gd name="T77" fmla="*/ 0 h 2"/>
                <a:gd name="T78" fmla="*/ 6350 w 5"/>
                <a:gd name="T79" fmla="*/ 0 h 2"/>
                <a:gd name="T80" fmla="*/ 6350 w 5"/>
                <a:gd name="T81" fmla="*/ 0 h 2"/>
                <a:gd name="T82" fmla="*/ 6350 w 5"/>
                <a:gd name="T83" fmla="*/ 1588 h 2"/>
                <a:gd name="T84" fmla="*/ 6350 w 5"/>
                <a:gd name="T85" fmla="*/ 0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7938 w 5"/>
                <a:gd name="T93" fmla="*/ 0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69" name="Freeform 3371"/>
            <p:cNvSpPr>
              <a:spLocks/>
            </p:cNvSpPr>
            <p:nvPr/>
          </p:nvSpPr>
          <p:spPr bwMode="auto">
            <a:xfrm>
              <a:off x="3998192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0 h 2"/>
                <a:gd name="T10" fmla="*/ 0 w 5"/>
                <a:gd name="T11" fmla="*/ 0 h 2"/>
                <a:gd name="T12" fmla="*/ 0 w 5"/>
                <a:gd name="T13" fmla="*/ 1588 h 2"/>
                <a:gd name="T14" fmla="*/ 0 w 5"/>
                <a:gd name="T15" fmla="*/ 1588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3175 h 2"/>
                <a:gd name="T24" fmla="*/ 1588 w 5"/>
                <a:gd name="T25" fmla="*/ 3175 h 2"/>
                <a:gd name="T26" fmla="*/ 1588 w 5"/>
                <a:gd name="T27" fmla="*/ 3175 h 2"/>
                <a:gd name="T28" fmla="*/ 1588 w 5"/>
                <a:gd name="T29" fmla="*/ 3175 h 2"/>
                <a:gd name="T30" fmla="*/ 1588 w 5"/>
                <a:gd name="T31" fmla="*/ 1588 h 2"/>
                <a:gd name="T32" fmla="*/ 1588 w 5"/>
                <a:gd name="T33" fmla="*/ 0 h 2"/>
                <a:gd name="T34" fmla="*/ 1588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0 h 2"/>
                <a:gd name="T42" fmla="*/ 3175 w 5"/>
                <a:gd name="T43" fmla="*/ 0 h 2"/>
                <a:gd name="T44" fmla="*/ 3175 w 5"/>
                <a:gd name="T45" fmla="*/ 1588 h 2"/>
                <a:gd name="T46" fmla="*/ 3175 w 5"/>
                <a:gd name="T47" fmla="*/ 0 h 2"/>
                <a:gd name="T48" fmla="*/ 3175 w 5"/>
                <a:gd name="T49" fmla="*/ 0 h 2"/>
                <a:gd name="T50" fmla="*/ 3175 w 5"/>
                <a:gd name="T51" fmla="*/ 1588 h 2"/>
                <a:gd name="T52" fmla="*/ 3175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0 h 2"/>
                <a:gd name="T88" fmla="*/ 6350 w 5"/>
                <a:gd name="T89" fmla="*/ 0 h 2"/>
                <a:gd name="T90" fmla="*/ 7938 w 5"/>
                <a:gd name="T91" fmla="*/ 0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0" name="Freeform 3372"/>
            <p:cNvSpPr>
              <a:spLocks/>
            </p:cNvSpPr>
            <p:nvPr/>
          </p:nvSpPr>
          <p:spPr bwMode="auto">
            <a:xfrm>
              <a:off x="4006130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0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1588 w 4"/>
                <a:gd name="T11" fmla="*/ 1588 h 2"/>
                <a:gd name="T12" fmla="*/ 1588 w 4"/>
                <a:gd name="T13" fmla="*/ 1588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0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3175 w 4"/>
                <a:gd name="T33" fmla="*/ 0 h 2"/>
                <a:gd name="T34" fmla="*/ 3175 w 4"/>
                <a:gd name="T35" fmla="*/ 0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0 h 2"/>
                <a:gd name="T46" fmla="*/ 3175 w 4"/>
                <a:gd name="T47" fmla="*/ 0 h 2"/>
                <a:gd name="T48" fmla="*/ 3175 w 4"/>
                <a:gd name="T49" fmla="*/ 0 h 2"/>
                <a:gd name="T50" fmla="*/ 3175 w 4"/>
                <a:gd name="T51" fmla="*/ 0 h 2"/>
                <a:gd name="T52" fmla="*/ 3175 w 4"/>
                <a:gd name="T53" fmla="*/ 1588 h 2"/>
                <a:gd name="T54" fmla="*/ 4762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0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6350 w 4"/>
                <a:gd name="T75" fmla="*/ 0 h 2"/>
                <a:gd name="T76" fmla="*/ 6350 w 4"/>
                <a:gd name="T77" fmla="*/ 0 h 2"/>
                <a:gd name="T78" fmla="*/ 6350 w 4"/>
                <a:gd name="T79" fmla="*/ 1588 h 2"/>
                <a:gd name="T80" fmla="*/ 6350 w 4"/>
                <a:gd name="T81" fmla="*/ 0 h 2"/>
                <a:gd name="T82" fmla="*/ 6350 w 4"/>
                <a:gd name="T83" fmla="*/ 0 h 2"/>
                <a:gd name="T84" fmla="*/ 6350 w 4"/>
                <a:gd name="T85" fmla="*/ 0 h 2"/>
                <a:gd name="T86" fmla="*/ 6350 w 4"/>
                <a:gd name="T87" fmla="*/ 0 h 2"/>
                <a:gd name="T88" fmla="*/ 6350 w 4"/>
                <a:gd name="T89" fmla="*/ 0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1" name="Freeform 3373"/>
            <p:cNvSpPr>
              <a:spLocks/>
            </p:cNvSpPr>
            <p:nvPr/>
          </p:nvSpPr>
          <p:spPr bwMode="auto">
            <a:xfrm>
              <a:off x="4012480" y="5054905"/>
              <a:ext cx="9525" cy="3175"/>
            </a:xfrm>
            <a:custGeom>
              <a:avLst/>
              <a:gdLst>
                <a:gd name="T0" fmla="*/ 1588 w 6"/>
                <a:gd name="T1" fmla="*/ 1588 h 2"/>
                <a:gd name="T2" fmla="*/ 1588 w 6"/>
                <a:gd name="T3" fmla="*/ 1588 h 2"/>
                <a:gd name="T4" fmla="*/ 1588 w 6"/>
                <a:gd name="T5" fmla="*/ 1588 h 2"/>
                <a:gd name="T6" fmla="*/ 1588 w 6"/>
                <a:gd name="T7" fmla="*/ 1588 h 2"/>
                <a:gd name="T8" fmla="*/ 1588 w 6"/>
                <a:gd name="T9" fmla="*/ 1588 h 2"/>
                <a:gd name="T10" fmla="*/ 1588 w 6"/>
                <a:gd name="T11" fmla="*/ 1588 h 2"/>
                <a:gd name="T12" fmla="*/ 1588 w 6"/>
                <a:gd name="T13" fmla="*/ 1588 h 2"/>
                <a:gd name="T14" fmla="*/ 1588 w 6"/>
                <a:gd name="T15" fmla="*/ 3175 h 2"/>
                <a:gd name="T16" fmla="*/ 1588 w 6"/>
                <a:gd name="T17" fmla="*/ 1588 h 2"/>
                <a:gd name="T18" fmla="*/ 1588 w 6"/>
                <a:gd name="T19" fmla="*/ 1588 h 2"/>
                <a:gd name="T20" fmla="*/ 3175 w 6"/>
                <a:gd name="T21" fmla="*/ 3175 h 2"/>
                <a:gd name="T22" fmla="*/ 3175 w 6"/>
                <a:gd name="T23" fmla="*/ 1588 h 2"/>
                <a:gd name="T24" fmla="*/ 3175 w 6"/>
                <a:gd name="T25" fmla="*/ 1588 h 2"/>
                <a:gd name="T26" fmla="*/ 3175 w 6"/>
                <a:gd name="T27" fmla="*/ 0 h 2"/>
                <a:gd name="T28" fmla="*/ 3175 w 6"/>
                <a:gd name="T29" fmla="*/ 1588 h 2"/>
                <a:gd name="T30" fmla="*/ 3175 w 6"/>
                <a:gd name="T31" fmla="*/ 1588 h 2"/>
                <a:gd name="T32" fmla="*/ 3175 w 6"/>
                <a:gd name="T33" fmla="*/ 1588 h 2"/>
                <a:gd name="T34" fmla="*/ 3175 w 6"/>
                <a:gd name="T35" fmla="*/ 1588 h 2"/>
                <a:gd name="T36" fmla="*/ 4763 w 6"/>
                <a:gd name="T37" fmla="*/ 1588 h 2"/>
                <a:gd name="T38" fmla="*/ 4763 w 6"/>
                <a:gd name="T39" fmla="*/ 1588 h 2"/>
                <a:gd name="T40" fmla="*/ 4763 w 6"/>
                <a:gd name="T41" fmla="*/ 1588 h 2"/>
                <a:gd name="T42" fmla="*/ 4763 w 6"/>
                <a:gd name="T43" fmla="*/ 1588 h 2"/>
                <a:gd name="T44" fmla="*/ 4763 w 6"/>
                <a:gd name="T45" fmla="*/ 1588 h 2"/>
                <a:gd name="T46" fmla="*/ 4763 w 6"/>
                <a:gd name="T47" fmla="*/ 1588 h 2"/>
                <a:gd name="T48" fmla="*/ 4763 w 6"/>
                <a:gd name="T49" fmla="*/ 1588 h 2"/>
                <a:gd name="T50" fmla="*/ 4763 w 6"/>
                <a:gd name="T51" fmla="*/ 0 h 2"/>
                <a:gd name="T52" fmla="*/ 6350 w 6"/>
                <a:gd name="T53" fmla="*/ 0 h 2"/>
                <a:gd name="T54" fmla="*/ 6350 w 6"/>
                <a:gd name="T55" fmla="*/ 0 h 2"/>
                <a:gd name="T56" fmla="*/ 6350 w 6"/>
                <a:gd name="T57" fmla="*/ 1588 h 2"/>
                <a:gd name="T58" fmla="*/ 6350 w 6"/>
                <a:gd name="T59" fmla="*/ 1588 h 2"/>
                <a:gd name="T60" fmla="*/ 6350 w 6"/>
                <a:gd name="T61" fmla="*/ 0 h 2"/>
                <a:gd name="T62" fmla="*/ 6350 w 6"/>
                <a:gd name="T63" fmla="*/ 0 h 2"/>
                <a:gd name="T64" fmla="*/ 6350 w 6"/>
                <a:gd name="T65" fmla="*/ 0 h 2"/>
                <a:gd name="T66" fmla="*/ 6350 w 6"/>
                <a:gd name="T67" fmla="*/ 1588 h 2"/>
                <a:gd name="T68" fmla="*/ 6350 w 6"/>
                <a:gd name="T69" fmla="*/ 1588 h 2"/>
                <a:gd name="T70" fmla="*/ 7938 w 6"/>
                <a:gd name="T71" fmla="*/ 0 h 2"/>
                <a:gd name="T72" fmla="*/ 7938 w 6"/>
                <a:gd name="T73" fmla="*/ 0 h 2"/>
                <a:gd name="T74" fmla="*/ 7938 w 6"/>
                <a:gd name="T75" fmla="*/ 1588 h 2"/>
                <a:gd name="T76" fmla="*/ 7938 w 6"/>
                <a:gd name="T77" fmla="*/ 1588 h 2"/>
                <a:gd name="T78" fmla="*/ 7938 w 6"/>
                <a:gd name="T79" fmla="*/ 1588 h 2"/>
                <a:gd name="T80" fmla="*/ 7938 w 6"/>
                <a:gd name="T81" fmla="*/ 3175 h 2"/>
                <a:gd name="T82" fmla="*/ 7938 w 6"/>
                <a:gd name="T83" fmla="*/ 3175 h 2"/>
                <a:gd name="T84" fmla="*/ 7938 w 6"/>
                <a:gd name="T85" fmla="*/ 1588 h 2"/>
                <a:gd name="T86" fmla="*/ 7938 w 6"/>
                <a:gd name="T87" fmla="*/ 1588 h 2"/>
                <a:gd name="T88" fmla="*/ 7938 w 6"/>
                <a:gd name="T89" fmla="*/ 1588 h 2"/>
                <a:gd name="T90" fmla="*/ 7938 w 6"/>
                <a:gd name="T91" fmla="*/ 1588 h 2"/>
                <a:gd name="T92" fmla="*/ 9525 w 6"/>
                <a:gd name="T93" fmla="*/ 3175 h 2"/>
                <a:gd name="T94" fmla="*/ 9525 w 6"/>
                <a:gd name="T95" fmla="*/ 1588 h 2"/>
                <a:gd name="T96" fmla="*/ 9525 w 6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"/>
                <a:gd name="T148" fmla="*/ 0 h 2"/>
                <a:gd name="T149" fmla="*/ 6 w 6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2" name="Freeform 3374"/>
            <p:cNvSpPr>
              <a:spLocks/>
            </p:cNvSpPr>
            <p:nvPr/>
          </p:nvSpPr>
          <p:spPr bwMode="auto">
            <a:xfrm>
              <a:off x="4022005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3175 h 2"/>
                <a:gd name="T16" fmla="*/ 1588 w 4"/>
                <a:gd name="T17" fmla="*/ 0 h 2"/>
                <a:gd name="T18" fmla="*/ 1588 w 4"/>
                <a:gd name="T19" fmla="*/ 0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3175 h 2"/>
                <a:gd name="T32" fmla="*/ 1588 w 4"/>
                <a:gd name="T33" fmla="*/ 1588 h 2"/>
                <a:gd name="T34" fmla="*/ 1588 w 4"/>
                <a:gd name="T35" fmla="*/ 1588 h 2"/>
                <a:gd name="T36" fmla="*/ 3175 w 4"/>
                <a:gd name="T37" fmla="*/ 1588 h 2"/>
                <a:gd name="T38" fmla="*/ 3175 w 4"/>
                <a:gd name="T39" fmla="*/ 0 h 2"/>
                <a:gd name="T40" fmla="*/ 3175 w 4"/>
                <a:gd name="T41" fmla="*/ 0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4762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0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6350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3175 h 2"/>
                <a:gd name="T94" fmla="*/ 6350 w 4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3" name="Freeform 3375"/>
            <p:cNvSpPr>
              <a:spLocks/>
            </p:cNvSpPr>
            <p:nvPr/>
          </p:nvSpPr>
          <p:spPr bwMode="auto">
            <a:xfrm>
              <a:off x="4028355" y="505490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0 h 2"/>
                <a:gd name="T6" fmla="*/ 1588 w 5"/>
                <a:gd name="T7" fmla="*/ 0 h 2"/>
                <a:gd name="T8" fmla="*/ 1588 w 5"/>
                <a:gd name="T9" fmla="*/ 0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3175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0 h 2"/>
                <a:gd name="T64" fmla="*/ 4763 w 5"/>
                <a:gd name="T65" fmla="*/ 0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0 h 2"/>
                <a:gd name="T86" fmla="*/ 6350 w 5"/>
                <a:gd name="T87" fmla="*/ 1588 h 2"/>
                <a:gd name="T88" fmla="*/ 6350 w 5"/>
                <a:gd name="T89" fmla="*/ 1588 h 2"/>
                <a:gd name="T90" fmla="*/ 7938 w 5"/>
                <a:gd name="T91" fmla="*/ 1588 h 2"/>
                <a:gd name="T92" fmla="*/ 7938 w 5"/>
                <a:gd name="T93" fmla="*/ 0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4" name="Freeform 3376"/>
            <p:cNvSpPr>
              <a:spLocks/>
            </p:cNvSpPr>
            <p:nvPr/>
          </p:nvSpPr>
          <p:spPr bwMode="auto">
            <a:xfrm>
              <a:off x="4036292" y="505490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1588 h 2"/>
                <a:gd name="T12" fmla="*/ 1588 w 5"/>
                <a:gd name="T13" fmla="*/ 0 h 2"/>
                <a:gd name="T14" fmla="*/ 1588 w 5"/>
                <a:gd name="T15" fmla="*/ 0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0 h 2"/>
                <a:gd name="T42" fmla="*/ 3175 w 5"/>
                <a:gd name="T43" fmla="*/ 0 h 2"/>
                <a:gd name="T44" fmla="*/ 3175 w 5"/>
                <a:gd name="T45" fmla="*/ 0 h 2"/>
                <a:gd name="T46" fmla="*/ 3175 w 5"/>
                <a:gd name="T47" fmla="*/ 3175 h 2"/>
                <a:gd name="T48" fmla="*/ 3175 w 5"/>
                <a:gd name="T49" fmla="*/ 3175 h 2"/>
                <a:gd name="T50" fmla="*/ 3175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0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0 h 2"/>
                <a:gd name="T70" fmla="*/ 4763 w 5"/>
                <a:gd name="T71" fmla="*/ 1588 h 2"/>
                <a:gd name="T72" fmla="*/ 4763 w 5"/>
                <a:gd name="T73" fmla="*/ 1588 h 2"/>
                <a:gd name="T74" fmla="*/ 6350 w 5"/>
                <a:gd name="T75" fmla="*/ 3175 h 2"/>
                <a:gd name="T76" fmla="*/ 6350 w 5"/>
                <a:gd name="T77" fmla="*/ 3175 h 2"/>
                <a:gd name="T78" fmla="*/ 6350 w 5"/>
                <a:gd name="T79" fmla="*/ 0 h 2"/>
                <a:gd name="T80" fmla="*/ 6350 w 5"/>
                <a:gd name="T81" fmla="*/ 0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5" name="Freeform 3377"/>
            <p:cNvSpPr>
              <a:spLocks/>
            </p:cNvSpPr>
            <p:nvPr/>
          </p:nvSpPr>
          <p:spPr bwMode="auto">
            <a:xfrm>
              <a:off x="4044230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0 h 2"/>
                <a:gd name="T8" fmla="*/ 0 w 4"/>
                <a:gd name="T9" fmla="*/ 1588 h 2"/>
                <a:gd name="T10" fmla="*/ 0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1588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3175 h 2"/>
                <a:gd name="T44" fmla="*/ 3175 w 4"/>
                <a:gd name="T45" fmla="*/ 3175 h 2"/>
                <a:gd name="T46" fmla="*/ 3175 w 4"/>
                <a:gd name="T47" fmla="*/ 1588 h 2"/>
                <a:gd name="T48" fmla="*/ 3175 w 4"/>
                <a:gd name="T49" fmla="*/ 0 h 2"/>
                <a:gd name="T50" fmla="*/ 3175 w 4"/>
                <a:gd name="T51" fmla="*/ 1588 h 2"/>
                <a:gd name="T52" fmla="*/ 3175 w 4"/>
                <a:gd name="T53" fmla="*/ 0 h 2"/>
                <a:gd name="T54" fmla="*/ 3175 w 4"/>
                <a:gd name="T55" fmla="*/ 0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3175 h 2"/>
                <a:gd name="T74" fmla="*/ 4762 w 4"/>
                <a:gd name="T75" fmla="*/ 1588 h 2"/>
                <a:gd name="T76" fmla="*/ 4762 w 4"/>
                <a:gd name="T77" fmla="*/ 1588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6" name="Freeform 3378"/>
            <p:cNvSpPr>
              <a:spLocks/>
            </p:cNvSpPr>
            <p:nvPr/>
          </p:nvSpPr>
          <p:spPr bwMode="auto">
            <a:xfrm>
              <a:off x="4050580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3175 h 2"/>
                <a:gd name="T14" fmla="*/ 1588 w 5"/>
                <a:gd name="T15" fmla="*/ 0 h 2"/>
                <a:gd name="T16" fmla="*/ 1588 w 5"/>
                <a:gd name="T17" fmla="*/ 0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0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6350 w 5"/>
                <a:gd name="T61" fmla="*/ 0 h 2"/>
                <a:gd name="T62" fmla="*/ 6350 w 5"/>
                <a:gd name="T63" fmla="*/ 0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3175 h 2"/>
                <a:gd name="T70" fmla="*/ 6350 w 5"/>
                <a:gd name="T71" fmla="*/ 0 h 2"/>
                <a:gd name="T72" fmla="*/ 6350 w 5"/>
                <a:gd name="T73" fmla="*/ 0 h 2"/>
                <a:gd name="T74" fmla="*/ 6350 w 5"/>
                <a:gd name="T75" fmla="*/ 0 h 2"/>
                <a:gd name="T76" fmla="*/ 6350 w 5"/>
                <a:gd name="T77" fmla="*/ 0 h 2"/>
                <a:gd name="T78" fmla="*/ 6350 w 5"/>
                <a:gd name="T79" fmla="*/ 0 h 2"/>
                <a:gd name="T80" fmla="*/ 6350 w 5"/>
                <a:gd name="T81" fmla="*/ 0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0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0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7" name="Freeform 3379"/>
            <p:cNvSpPr>
              <a:spLocks/>
            </p:cNvSpPr>
            <p:nvPr/>
          </p:nvSpPr>
          <p:spPr bwMode="auto">
            <a:xfrm>
              <a:off x="4058517" y="5054905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1588 w 5"/>
                <a:gd name="T3" fmla="*/ 0 h 1"/>
                <a:gd name="T4" fmla="*/ 1588 w 5"/>
                <a:gd name="T5" fmla="*/ 0 h 1"/>
                <a:gd name="T6" fmla="*/ 1588 w 5"/>
                <a:gd name="T7" fmla="*/ 1588 h 1"/>
                <a:gd name="T8" fmla="*/ 1588 w 5"/>
                <a:gd name="T9" fmla="*/ 0 h 1"/>
                <a:gd name="T10" fmla="*/ 1588 w 5"/>
                <a:gd name="T11" fmla="*/ 0 h 1"/>
                <a:gd name="T12" fmla="*/ 1588 w 5"/>
                <a:gd name="T13" fmla="*/ 1588 h 1"/>
                <a:gd name="T14" fmla="*/ 1588 w 5"/>
                <a:gd name="T15" fmla="*/ 1588 h 1"/>
                <a:gd name="T16" fmla="*/ 1588 w 5"/>
                <a:gd name="T17" fmla="*/ 0 h 1"/>
                <a:gd name="T18" fmla="*/ 1588 w 5"/>
                <a:gd name="T19" fmla="*/ 1588 h 1"/>
                <a:gd name="T20" fmla="*/ 1588 w 5"/>
                <a:gd name="T21" fmla="*/ 1588 h 1"/>
                <a:gd name="T22" fmla="*/ 3175 w 5"/>
                <a:gd name="T23" fmla="*/ 1588 h 1"/>
                <a:gd name="T24" fmla="*/ 3175 w 5"/>
                <a:gd name="T25" fmla="*/ 0 h 1"/>
                <a:gd name="T26" fmla="*/ 3175 w 5"/>
                <a:gd name="T27" fmla="*/ 0 h 1"/>
                <a:gd name="T28" fmla="*/ 3175 w 5"/>
                <a:gd name="T29" fmla="*/ 1588 h 1"/>
                <a:gd name="T30" fmla="*/ 3175 w 5"/>
                <a:gd name="T31" fmla="*/ 1588 h 1"/>
                <a:gd name="T32" fmla="*/ 3175 w 5"/>
                <a:gd name="T33" fmla="*/ 1588 h 1"/>
                <a:gd name="T34" fmla="*/ 3175 w 5"/>
                <a:gd name="T35" fmla="*/ 0 h 1"/>
                <a:gd name="T36" fmla="*/ 3175 w 5"/>
                <a:gd name="T37" fmla="*/ 0 h 1"/>
                <a:gd name="T38" fmla="*/ 3175 w 5"/>
                <a:gd name="T39" fmla="*/ 0 h 1"/>
                <a:gd name="T40" fmla="*/ 3175 w 5"/>
                <a:gd name="T41" fmla="*/ 0 h 1"/>
                <a:gd name="T42" fmla="*/ 3175 w 5"/>
                <a:gd name="T43" fmla="*/ 1588 h 1"/>
                <a:gd name="T44" fmla="*/ 3175 w 5"/>
                <a:gd name="T45" fmla="*/ 1588 h 1"/>
                <a:gd name="T46" fmla="*/ 4763 w 5"/>
                <a:gd name="T47" fmla="*/ 1588 h 1"/>
                <a:gd name="T48" fmla="*/ 4763 w 5"/>
                <a:gd name="T49" fmla="*/ 1588 h 1"/>
                <a:gd name="T50" fmla="*/ 4763 w 5"/>
                <a:gd name="T51" fmla="*/ 1588 h 1"/>
                <a:gd name="T52" fmla="*/ 4763 w 5"/>
                <a:gd name="T53" fmla="*/ 0 h 1"/>
                <a:gd name="T54" fmla="*/ 4763 w 5"/>
                <a:gd name="T55" fmla="*/ 0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1588 h 1"/>
                <a:gd name="T62" fmla="*/ 4763 w 5"/>
                <a:gd name="T63" fmla="*/ 1588 h 1"/>
                <a:gd name="T64" fmla="*/ 4763 w 5"/>
                <a:gd name="T65" fmla="*/ 1588 h 1"/>
                <a:gd name="T66" fmla="*/ 6350 w 5"/>
                <a:gd name="T67" fmla="*/ 1588 h 1"/>
                <a:gd name="T68" fmla="*/ 6350 w 5"/>
                <a:gd name="T69" fmla="*/ 1588 h 1"/>
                <a:gd name="T70" fmla="*/ 6350 w 5"/>
                <a:gd name="T71" fmla="*/ 1588 h 1"/>
                <a:gd name="T72" fmla="*/ 6350 w 5"/>
                <a:gd name="T73" fmla="*/ 1588 h 1"/>
                <a:gd name="T74" fmla="*/ 6350 w 5"/>
                <a:gd name="T75" fmla="*/ 0 h 1"/>
                <a:gd name="T76" fmla="*/ 6350 w 5"/>
                <a:gd name="T77" fmla="*/ 0 h 1"/>
                <a:gd name="T78" fmla="*/ 6350 w 5"/>
                <a:gd name="T79" fmla="*/ 1588 h 1"/>
                <a:gd name="T80" fmla="*/ 6350 w 5"/>
                <a:gd name="T81" fmla="*/ 1588 h 1"/>
                <a:gd name="T82" fmla="*/ 6350 w 5"/>
                <a:gd name="T83" fmla="*/ 1588 h 1"/>
                <a:gd name="T84" fmla="*/ 7938 w 5"/>
                <a:gd name="T85" fmla="*/ 0 h 1"/>
                <a:gd name="T86" fmla="*/ 7938 w 5"/>
                <a:gd name="T87" fmla="*/ 0 h 1"/>
                <a:gd name="T88" fmla="*/ 7938 w 5"/>
                <a:gd name="T89" fmla="*/ 1588 h 1"/>
                <a:gd name="T90" fmla="*/ 7938 w 5"/>
                <a:gd name="T91" fmla="*/ 0 h 1"/>
                <a:gd name="T92" fmla="*/ 7938 w 5"/>
                <a:gd name="T93" fmla="*/ 0 h 1"/>
                <a:gd name="T94" fmla="*/ 7938 w 5"/>
                <a:gd name="T95" fmla="*/ 1588 h 1"/>
                <a:gd name="T96" fmla="*/ 7938 w 5"/>
                <a:gd name="T97" fmla="*/ 1588 h 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"/>
                <a:gd name="T149" fmla="*/ 5 w 5"/>
                <a:gd name="T150" fmla="*/ 1 h 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8" name="Freeform 3380"/>
            <p:cNvSpPr>
              <a:spLocks/>
            </p:cNvSpPr>
            <p:nvPr/>
          </p:nvSpPr>
          <p:spPr bwMode="auto">
            <a:xfrm>
              <a:off x="4066455" y="5054905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588 h 2"/>
                <a:gd name="T6" fmla="*/ 0 w 4"/>
                <a:gd name="T7" fmla="*/ 1588 h 2"/>
                <a:gd name="T8" fmla="*/ 1588 w 4"/>
                <a:gd name="T9" fmla="*/ 1588 h 2"/>
                <a:gd name="T10" fmla="*/ 1588 w 4"/>
                <a:gd name="T11" fmla="*/ 1588 h 2"/>
                <a:gd name="T12" fmla="*/ 1588 w 4"/>
                <a:gd name="T13" fmla="*/ 1588 h 2"/>
                <a:gd name="T14" fmla="*/ 1588 w 4"/>
                <a:gd name="T15" fmla="*/ 0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0 h 2"/>
                <a:gd name="T22" fmla="*/ 1588 w 4"/>
                <a:gd name="T23" fmla="*/ 0 h 2"/>
                <a:gd name="T24" fmla="*/ 1588 w 4"/>
                <a:gd name="T25" fmla="*/ 0 h 2"/>
                <a:gd name="T26" fmla="*/ 1588 w 4"/>
                <a:gd name="T27" fmla="*/ 1588 h 2"/>
                <a:gd name="T28" fmla="*/ 1588 w 4"/>
                <a:gd name="T29" fmla="*/ 0 h 2"/>
                <a:gd name="T30" fmla="*/ 1588 w 4"/>
                <a:gd name="T31" fmla="*/ 0 h 2"/>
                <a:gd name="T32" fmla="*/ 3175 w 4"/>
                <a:gd name="T33" fmla="*/ 1588 h 2"/>
                <a:gd name="T34" fmla="*/ 3175 w 4"/>
                <a:gd name="T35" fmla="*/ 1588 h 2"/>
                <a:gd name="T36" fmla="*/ 3175 w 4"/>
                <a:gd name="T37" fmla="*/ 0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4762 w 4"/>
                <a:gd name="T51" fmla="*/ 1588 h 2"/>
                <a:gd name="T52" fmla="*/ 4762 w 4"/>
                <a:gd name="T53" fmla="*/ 1588 h 2"/>
                <a:gd name="T54" fmla="*/ 4762 w 4"/>
                <a:gd name="T55" fmla="*/ 3175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0 h 2"/>
                <a:gd name="T70" fmla="*/ 6350 w 4"/>
                <a:gd name="T71" fmla="*/ 0 h 2"/>
                <a:gd name="T72" fmla="*/ 6350 w 4"/>
                <a:gd name="T73" fmla="*/ 0 h 2"/>
                <a:gd name="T74" fmla="*/ 6350 w 4"/>
                <a:gd name="T75" fmla="*/ 0 h 2"/>
                <a:gd name="T76" fmla="*/ 6350 w 4"/>
                <a:gd name="T77" fmla="*/ 0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3175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79" name="Freeform 3381"/>
            <p:cNvSpPr>
              <a:spLocks/>
            </p:cNvSpPr>
            <p:nvPr/>
          </p:nvSpPr>
          <p:spPr bwMode="auto">
            <a:xfrm>
              <a:off x="4072805" y="505490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0 h 2"/>
                <a:gd name="T10" fmla="*/ 1588 w 5"/>
                <a:gd name="T11" fmla="*/ 0 h 2"/>
                <a:gd name="T12" fmla="*/ 1588 w 5"/>
                <a:gd name="T13" fmla="*/ 0 h 2"/>
                <a:gd name="T14" fmla="*/ 1588 w 5"/>
                <a:gd name="T15" fmla="*/ 1588 h 2"/>
                <a:gd name="T16" fmla="*/ 1588 w 5"/>
                <a:gd name="T17" fmla="*/ 1588 h 2"/>
                <a:gd name="T18" fmla="*/ 3175 w 5"/>
                <a:gd name="T19" fmla="*/ 0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4763 w 5"/>
                <a:gd name="T39" fmla="*/ 0 h 2"/>
                <a:gd name="T40" fmla="*/ 4763 w 5"/>
                <a:gd name="T41" fmla="*/ 0 h 2"/>
                <a:gd name="T42" fmla="*/ 4763 w 5"/>
                <a:gd name="T43" fmla="*/ 0 h 2"/>
                <a:gd name="T44" fmla="*/ 4763 w 5"/>
                <a:gd name="T45" fmla="*/ 0 h 2"/>
                <a:gd name="T46" fmla="*/ 4763 w 5"/>
                <a:gd name="T47" fmla="*/ 1588 h 2"/>
                <a:gd name="T48" fmla="*/ 4763 w 5"/>
                <a:gd name="T49" fmla="*/ 0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6350 w 5"/>
                <a:gd name="T59" fmla="*/ 1588 h 2"/>
                <a:gd name="T60" fmla="*/ 6350 w 5"/>
                <a:gd name="T61" fmla="*/ 0 h 2"/>
                <a:gd name="T62" fmla="*/ 6350 w 5"/>
                <a:gd name="T63" fmla="*/ 0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0 h 2"/>
                <a:gd name="T74" fmla="*/ 6350 w 5"/>
                <a:gd name="T75" fmla="*/ 0 h 2"/>
                <a:gd name="T76" fmla="*/ 7938 w 5"/>
                <a:gd name="T77" fmla="*/ 1588 h 2"/>
                <a:gd name="T78" fmla="*/ 7938 w 5"/>
                <a:gd name="T79" fmla="*/ 1588 h 2"/>
                <a:gd name="T80" fmla="*/ 7938 w 5"/>
                <a:gd name="T81" fmla="*/ 1588 h 2"/>
                <a:gd name="T82" fmla="*/ 7938 w 5"/>
                <a:gd name="T83" fmla="*/ 0 h 2"/>
                <a:gd name="T84" fmla="*/ 7938 w 5"/>
                <a:gd name="T85" fmla="*/ 0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0 h 2"/>
                <a:gd name="T94" fmla="*/ 7938 w 5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0" name="Freeform 3382"/>
            <p:cNvSpPr>
              <a:spLocks/>
            </p:cNvSpPr>
            <p:nvPr/>
          </p:nvSpPr>
          <p:spPr bwMode="auto">
            <a:xfrm>
              <a:off x="4080742" y="5054905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1588 h 1"/>
                <a:gd name="T4" fmla="*/ 1588 w 5"/>
                <a:gd name="T5" fmla="*/ 1588 h 1"/>
                <a:gd name="T6" fmla="*/ 1588 w 5"/>
                <a:gd name="T7" fmla="*/ 1588 h 1"/>
                <a:gd name="T8" fmla="*/ 1588 w 5"/>
                <a:gd name="T9" fmla="*/ 1588 h 1"/>
                <a:gd name="T10" fmla="*/ 1588 w 5"/>
                <a:gd name="T11" fmla="*/ 0 h 1"/>
                <a:gd name="T12" fmla="*/ 1588 w 5"/>
                <a:gd name="T13" fmla="*/ 0 h 1"/>
                <a:gd name="T14" fmla="*/ 1588 w 5"/>
                <a:gd name="T15" fmla="*/ 0 h 1"/>
                <a:gd name="T16" fmla="*/ 1588 w 5"/>
                <a:gd name="T17" fmla="*/ 1588 h 1"/>
                <a:gd name="T18" fmla="*/ 1588 w 5"/>
                <a:gd name="T19" fmla="*/ 1588 h 1"/>
                <a:gd name="T20" fmla="*/ 1588 w 5"/>
                <a:gd name="T21" fmla="*/ 1588 h 1"/>
                <a:gd name="T22" fmla="*/ 1588 w 5"/>
                <a:gd name="T23" fmla="*/ 1588 h 1"/>
                <a:gd name="T24" fmla="*/ 3175 w 5"/>
                <a:gd name="T25" fmla="*/ 0 h 1"/>
                <a:gd name="T26" fmla="*/ 3175 w 5"/>
                <a:gd name="T27" fmla="*/ 0 h 1"/>
                <a:gd name="T28" fmla="*/ 3175 w 5"/>
                <a:gd name="T29" fmla="*/ 0 h 1"/>
                <a:gd name="T30" fmla="*/ 3175 w 5"/>
                <a:gd name="T31" fmla="*/ 0 h 1"/>
                <a:gd name="T32" fmla="*/ 3175 w 5"/>
                <a:gd name="T33" fmla="*/ 1588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1588 h 1"/>
                <a:gd name="T40" fmla="*/ 3175 w 5"/>
                <a:gd name="T41" fmla="*/ 1588 h 1"/>
                <a:gd name="T42" fmla="*/ 3175 w 5"/>
                <a:gd name="T43" fmla="*/ 1588 h 1"/>
                <a:gd name="T44" fmla="*/ 4763 w 5"/>
                <a:gd name="T45" fmla="*/ 1588 h 1"/>
                <a:gd name="T46" fmla="*/ 4763 w 5"/>
                <a:gd name="T47" fmla="*/ 1588 h 1"/>
                <a:gd name="T48" fmla="*/ 4763 w 5"/>
                <a:gd name="T49" fmla="*/ 0 h 1"/>
                <a:gd name="T50" fmla="*/ 4763 w 5"/>
                <a:gd name="T51" fmla="*/ 1588 h 1"/>
                <a:gd name="T52" fmla="*/ 4763 w 5"/>
                <a:gd name="T53" fmla="*/ 1588 h 1"/>
                <a:gd name="T54" fmla="*/ 4763 w 5"/>
                <a:gd name="T55" fmla="*/ 1588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1588 h 1"/>
                <a:gd name="T62" fmla="*/ 4763 w 5"/>
                <a:gd name="T63" fmla="*/ 1588 h 1"/>
                <a:gd name="T64" fmla="*/ 6350 w 5"/>
                <a:gd name="T65" fmla="*/ 1588 h 1"/>
                <a:gd name="T66" fmla="*/ 6350 w 5"/>
                <a:gd name="T67" fmla="*/ 1588 h 1"/>
                <a:gd name="T68" fmla="*/ 6350 w 5"/>
                <a:gd name="T69" fmla="*/ 1588 h 1"/>
                <a:gd name="T70" fmla="*/ 6350 w 5"/>
                <a:gd name="T71" fmla="*/ 1588 h 1"/>
                <a:gd name="T72" fmla="*/ 6350 w 5"/>
                <a:gd name="T73" fmla="*/ 0 h 1"/>
                <a:gd name="T74" fmla="*/ 6350 w 5"/>
                <a:gd name="T75" fmla="*/ 0 h 1"/>
                <a:gd name="T76" fmla="*/ 6350 w 5"/>
                <a:gd name="T77" fmla="*/ 1588 h 1"/>
                <a:gd name="T78" fmla="*/ 6350 w 5"/>
                <a:gd name="T79" fmla="*/ 0 h 1"/>
                <a:gd name="T80" fmla="*/ 6350 w 5"/>
                <a:gd name="T81" fmla="*/ 0 h 1"/>
                <a:gd name="T82" fmla="*/ 7938 w 5"/>
                <a:gd name="T83" fmla="*/ 1588 h 1"/>
                <a:gd name="T84" fmla="*/ 7938 w 5"/>
                <a:gd name="T85" fmla="*/ 1588 h 1"/>
                <a:gd name="T86" fmla="*/ 7938 w 5"/>
                <a:gd name="T87" fmla="*/ 0 h 1"/>
                <a:gd name="T88" fmla="*/ 7938 w 5"/>
                <a:gd name="T89" fmla="*/ 0 h 1"/>
                <a:gd name="T90" fmla="*/ 7938 w 5"/>
                <a:gd name="T91" fmla="*/ 0 h 1"/>
                <a:gd name="T92" fmla="*/ 7938 w 5"/>
                <a:gd name="T93" fmla="*/ 0 h 1"/>
                <a:gd name="T94" fmla="*/ 7938 w 5"/>
                <a:gd name="T95" fmla="*/ 0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1" name="Freeform 3383"/>
            <p:cNvSpPr>
              <a:spLocks/>
            </p:cNvSpPr>
            <p:nvPr/>
          </p:nvSpPr>
          <p:spPr bwMode="auto">
            <a:xfrm>
              <a:off x="4088680" y="505490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3175 w 5"/>
                <a:gd name="T31" fmla="*/ 0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3175 h 2"/>
                <a:gd name="T62" fmla="*/ 4763 w 5"/>
                <a:gd name="T63" fmla="*/ 3175 h 2"/>
                <a:gd name="T64" fmla="*/ 4763 w 5"/>
                <a:gd name="T65" fmla="*/ 1588 h 2"/>
                <a:gd name="T66" fmla="*/ 4763 w 5"/>
                <a:gd name="T67" fmla="*/ 0 h 2"/>
                <a:gd name="T68" fmla="*/ 4763 w 5"/>
                <a:gd name="T69" fmla="*/ 0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1588 h 2"/>
                <a:gd name="T76" fmla="*/ 6350 w 5"/>
                <a:gd name="T77" fmla="*/ 0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2" name="Freeform 3384"/>
            <p:cNvSpPr>
              <a:spLocks/>
            </p:cNvSpPr>
            <p:nvPr/>
          </p:nvSpPr>
          <p:spPr bwMode="auto">
            <a:xfrm>
              <a:off x="4096617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3175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0 h 2"/>
                <a:gd name="T24" fmla="*/ 1588 w 5"/>
                <a:gd name="T25" fmla="*/ 0 h 2"/>
                <a:gd name="T26" fmla="*/ 1588 w 5"/>
                <a:gd name="T27" fmla="*/ 0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0 h 2"/>
                <a:gd name="T42" fmla="*/ 3175 w 5"/>
                <a:gd name="T43" fmla="*/ 0 h 2"/>
                <a:gd name="T44" fmla="*/ 3175 w 5"/>
                <a:gd name="T45" fmla="*/ 0 h 2"/>
                <a:gd name="T46" fmla="*/ 4763 w 5"/>
                <a:gd name="T47" fmla="*/ 0 h 2"/>
                <a:gd name="T48" fmla="*/ 4763 w 5"/>
                <a:gd name="T49" fmla="*/ 0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6350 w 5"/>
                <a:gd name="T65" fmla="*/ 0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7938 w 5"/>
                <a:gd name="T87" fmla="*/ 0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0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3" name="Freeform 3385"/>
            <p:cNvSpPr>
              <a:spLocks/>
            </p:cNvSpPr>
            <p:nvPr/>
          </p:nvSpPr>
          <p:spPr bwMode="auto">
            <a:xfrm>
              <a:off x="4104555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0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1588 w 4"/>
                <a:gd name="T11" fmla="*/ 1588 h 2"/>
                <a:gd name="T12" fmla="*/ 1588 w 4"/>
                <a:gd name="T13" fmla="*/ 1588 h 2"/>
                <a:gd name="T14" fmla="*/ 1588 w 4"/>
                <a:gd name="T15" fmla="*/ 1588 h 2"/>
                <a:gd name="T16" fmla="*/ 1588 w 4"/>
                <a:gd name="T17" fmla="*/ 0 h 2"/>
                <a:gd name="T18" fmla="*/ 1588 w 4"/>
                <a:gd name="T19" fmla="*/ 0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3175 h 2"/>
                <a:gd name="T26" fmla="*/ 1588 w 4"/>
                <a:gd name="T27" fmla="*/ 1588 h 2"/>
                <a:gd name="T28" fmla="*/ 1588 w 4"/>
                <a:gd name="T29" fmla="*/ 1588 h 2"/>
                <a:gd name="T30" fmla="*/ 3175 w 4"/>
                <a:gd name="T31" fmla="*/ 3175 h 2"/>
                <a:gd name="T32" fmla="*/ 3175 w 4"/>
                <a:gd name="T33" fmla="*/ 1588 h 2"/>
                <a:gd name="T34" fmla="*/ 3175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3175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4762 w 4"/>
                <a:gd name="T51" fmla="*/ 1588 h 2"/>
                <a:gd name="T52" fmla="*/ 4762 w 4"/>
                <a:gd name="T53" fmla="*/ 1588 h 2"/>
                <a:gd name="T54" fmla="*/ 4762 w 4"/>
                <a:gd name="T55" fmla="*/ 3175 h 2"/>
                <a:gd name="T56" fmla="*/ 4762 w 4"/>
                <a:gd name="T57" fmla="*/ 3175 h 2"/>
                <a:gd name="T58" fmla="*/ 4762 w 4"/>
                <a:gd name="T59" fmla="*/ 3175 h 2"/>
                <a:gd name="T60" fmla="*/ 4762 w 4"/>
                <a:gd name="T61" fmla="*/ 0 h 2"/>
                <a:gd name="T62" fmla="*/ 4762 w 4"/>
                <a:gd name="T63" fmla="*/ 0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6350 w 4"/>
                <a:gd name="T75" fmla="*/ 0 h 2"/>
                <a:gd name="T76" fmla="*/ 6350 w 4"/>
                <a:gd name="T77" fmla="*/ 0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4" name="Freeform 3386"/>
            <p:cNvSpPr>
              <a:spLocks/>
            </p:cNvSpPr>
            <p:nvPr/>
          </p:nvSpPr>
          <p:spPr bwMode="auto">
            <a:xfrm>
              <a:off x="4110905" y="505490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3175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0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3175 h 2"/>
                <a:gd name="T44" fmla="*/ 4763 w 5"/>
                <a:gd name="T45" fmla="*/ 1588 h 2"/>
                <a:gd name="T46" fmla="*/ 4763 w 5"/>
                <a:gd name="T47" fmla="*/ 0 h 2"/>
                <a:gd name="T48" fmla="*/ 4763 w 5"/>
                <a:gd name="T49" fmla="*/ 0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6350 w 5"/>
                <a:gd name="T65" fmla="*/ 0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5" name="Freeform 3387"/>
            <p:cNvSpPr>
              <a:spLocks/>
            </p:cNvSpPr>
            <p:nvPr/>
          </p:nvSpPr>
          <p:spPr bwMode="auto">
            <a:xfrm>
              <a:off x="4118842" y="505490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1588 h 2"/>
                <a:gd name="T12" fmla="*/ 0 w 5"/>
                <a:gd name="T13" fmla="*/ 1588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0 h 2"/>
                <a:gd name="T26" fmla="*/ 1588 w 5"/>
                <a:gd name="T27" fmla="*/ 0 h 2"/>
                <a:gd name="T28" fmla="*/ 1588 w 5"/>
                <a:gd name="T29" fmla="*/ 0 h 2"/>
                <a:gd name="T30" fmla="*/ 1588 w 5"/>
                <a:gd name="T31" fmla="*/ 1588 h 2"/>
                <a:gd name="T32" fmla="*/ 3175 w 5"/>
                <a:gd name="T33" fmla="*/ 0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0 h 2"/>
                <a:gd name="T46" fmla="*/ 3175 w 5"/>
                <a:gd name="T47" fmla="*/ 1588 h 2"/>
                <a:gd name="T48" fmla="*/ 3175 w 5"/>
                <a:gd name="T49" fmla="*/ 0 h 2"/>
                <a:gd name="T50" fmla="*/ 3175 w 5"/>
                <a:gd name="T51" fmla="*/ 0 h 2"/>
                <a:gd name="T52" fmla="*/ 3175 w 5"/>
                <a:gd name="T53" fmla="*/ 1588 h 2"/>
                <a:gd name="T54" fmla="*/ 3175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0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0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6350 w 5"/>
                <a:gd name="T93" fmla="*/ 1588 h 2"/>
                <a:gd name="T94" fmla="*/ 7938 w 5"/>
                <a:gd name="T95" fmla="*/ 0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6" name="Freeform 3388"/>
            <p:cNvSpPr>
              <a:spLocks/>
            </p:cNvSpPr>
            <p:nvPr/>
          </p:nvSpPr>
          <p:spPr bwMode="auto">
            <a:xfrm>
              <a:off x="4126780" y="5054905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3175 h 2"/>
                <a:gd name="T16" fmla="*/ 0 w 4"/>
                <a:gd name="T17" fmla="*/ 3175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3175 h 2"/>
                <a:gd name="T32" fmla="*/ 1588 w 4"/>
                <a:gd name="T33" fmla="*/ 3175 h 2"/>
                <a:gd name="T34" fmla="*/ 1588 w 4"/>
                <a:gd name="T35" fmla="*/ 0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3175 h 2"/>
                <a:gd name="T44" fmla="*/ 3175 w 4"/>
                <a:gd name="T45" fmla="*/ 3175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0 h 2"/>
                <a:gd name="T54" fmla="*/ 3175 w 4"/>
                <a:gd name="T55" fmla="*/ 0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0 h 2"/>
                <a:gd name="T72" fmla="*/ 4762 w 4"/>
                <a:gd name="T73" fmla="*/ 0 h 2"/>
                <a:gd name="T74" fmla="*/ 4762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3175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7" name="Freeform 3389"/>
            <p:cNvSpPr>
              <a:spLocks/>
            </p:cNvSpPr>
            <p:nvPr/>
          </p:nvSpPr>
          <p:spPr bwMode="auto">
            <a:xfrm>
              <a:off x="4133130" y="5054905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3175 h 2"/>
                <a:gd name="T30" fmla="*/ 3175 w 5"/>
                <a:gd name="T31" fmla="*/ 3175 h 2"/>
                <a:gd name="T32" fmla="*/ 3175 w 5"/>
                <a:gd name="T33" fmla="*/ 1588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3175 h 2"/>
                <a:gd name="T46" fmla="*/ 4763 w 5"/>
                <a:gd name="T47" fmla="*/ 3175 h 2"/>
                <a:gd name="T48" fmla="*/ 4763 w 5"/>
                <a:gd name="T49" fmla="*/ 3175 h 2"/>
                <a:gd name="T50" fmla="*/ 4763 w 5"/>
                <a:gd name="T51" fmla="*/ 3175 h 2"/>
                <a:gd name="T52" fmla="*/ 4763 w 5"/>
                <a:gd name="T53" fmla="*/ 3175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1588 h 2"/>
                <a:gd name="T74" fmla="*/ 6350 w 5"/>
                <a:gd name="T75" fmla="*/ 3175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3175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8" name="Freeform 3390"/>
            <p:cNvSpPr>
              <a:spLocks/>
            </p:cNvSpPr>
            <p:nvPr/>
          </p:nvSpPr>
          <p:spPr bwMode="auto">
            <a:xfrm>
              <a:off x="4141067" y="5054905"/>
              <a:ext cx="7938" cy="3175"/>
            </a:xfrm>
            <a:custGeom>
              <a:avLst/>
              <a:gdLst>
                <a:gd name="T0" fmla="*/ 1588 w 5"/>
                <a:gd name="T1" fmla="*/ 3175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3175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3175 w 5"/>
                <a:gd name="T19" fmla="*/ 1588 h 2"/>
                <a:gd name="T20" fmla="*/ 3175 w 5"/>
                <a:gd name="T21" fmla="*/ 1588 h 2"/>
                <a:gd name="T22" fmla="*/ 3175 w 5"/>
                <a:gd name="T23" fmla="*/ 3175 h 2"/>
                <a:gd name="T24" fmla="*/ 3175 w 5"/>
                <a:gd name="T25" fmla="*/ 3175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1588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3175 h 2"/>
                <a:gd name="T46" fmla="*/ 4763 w 5"/>
                <a:gd name="T47" fmla="*/ 3175 h 2"/>
                <a:gd name="T48" fmla="*/ 4763 w 5"/>
                <a:gd name="T49" fmla="*/ 1588 h 2"/>
                <a:gd name="T50" fmla="*/ 4763 w 5"/>
                <a:gd name="T51" fmla="*/ 3175 h 2"/>
                <a:gd name="T52" fmla="*/ 4763 w 5"/>
                <a:gd name="T53" fmla="*/ 3175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6350 w 5"/>
                <a:gd name="T61" fmla="*/ 1588 h 2"/>
                <a:gd name="T62" fmla="*/ 6350 w 5"/>
                <a:gd name="T63" fmla="*/ 1588 h 2"/>
                <a:gd name="T64" fmla="*/ 6350 w 5"/>
                <a:gd name="T65" fmla="*/ 0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3175 h 2"/>
                <a:gd name="T80" fmla="*/ 7938 w 5"/>
                <a:gd name="T81" fmla="*/ 3175 h 2"/>
                <a:gd name="T82" fmla="*/ 7938 w 5"/>
                <a:gd name="T83" fmla="*/ 3175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89" name="Freeform 3391"/>
            <p:cNvSpPr>
              <a:spLocks/>
            </p:cNvSpPr>
            <p:nvPr/>
          </p:nvSpPr>
          <p:spPr bwMode="auto">
            <a:xfrm>
              <a:off x="4149005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0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3175 h 2"/>
                <a:gd name="T28" fmla="*/ 1588 w 5"/>
                <a:gd name="T29" fmla="*/ 3175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0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3175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7938 w 5"/>
                <a:gd name="T85" fmla="*/ 3175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3175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0" name="Freeform 3392"/>
            <p:cNvSpPr>
              <a:spLocks/>
            </p:cNvSpPr>
            <p:nvPr/>
          </p:nvSpPr>
          <p:spPr bwMode="auto">
            <a:xfrm>
              <a:off x="4156942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3175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3175 h 2"/>
                <a:gd name="T24" fmla="*/ 1588 w 5"/>
                <a:gd name="T25" fmla="*/ 3175 h 2"/>
                <a:gd name="T26" fmla="*/ 1588 w 5"/>
                <a:gd name="T27" fmla="*/ 1588 h 2"/>
                <a:gd name="T28" fmla="*/ 3175 w 5"/>
                <a:gd name="T29" fmla="*/ 3175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0 h 2"/>
                <a:gd name="T52" fmla="*/ 4763 w 5"/>
                <a:gd name="T53" fmla="*/ 0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7938 w 5"/>
                <a:gd name="T81" fmla="*/ 1588 h 2"/>
                <a:gd name="T82" fmla="*/ 7938 w 5"/>
                <a:gd name="T83" fmla="*/ 1588 h 2"/>
                <a:gd name="T84" fmla="*/ 7938 w 5"/>
                <a:gd name="T85" fmla="*/ 3175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1" name="Freeform 3393"/>
            <p:cNvSpPr>
              <a:spLocks/>
            </p:cNvSpPr>
            <p:nvPr/>
          </p:nvSpPr>
          <p:spPr bwMode="auto">
            <a:xfrm>
              <a:off x="4164880" y="5056492"/>
              <a:ext cx="7938" cy="1588"/>
            </a:xfrm>
            <a:custGeom>
              <a:avLst/>
              <a:gdLst>
                <a:gd name="T0" fmla="*/ 1588 w 5"/>
                <a:gd name="T1" fmla="*/ 1588 h 1"/>
                <a:gd name="T2" fmla="*/ 1588 w 5"/>
                <a:gd name="T3" fmla="*/ 1588 h 1"/>
                <a:gd name="T4" fmla="*/ 1588 w 5"/>
                <a:gd name="T5" fmla="*/ 1588 h 1"/>
                <a:gd name="T6" fmla="*/ 1588 w 5"/>
                <a:gd name="T7" fmla="*/ 0 h 1"/>
                <a:gd name="T8" fmla="*/ 1588 w 5"/>
                <a:gd name="T9" fmla="*/ 0 h 1"/>
                <a:gd name="T10" fmla="*/ 1588 w 5"/>
                <a:gd name="T11" fmla="*/ 0 h 1"/>
                <a:gd name="T12" fmla="*/ 1588 w 5"/>
                <a:gd name="T13" fmla="*/ 0 h 1"/>
                <a:gd name="T14" fmla="*/ 1588 w 5"/>
                <a:gd name="T15" fmla="*/ 0 h 1"/>
                <a:gd name="T16" fmla="*/ 1588 w 5"/>
                <a:gd name="T17" fmla="*/ 0 h 1"/>
                <a:gd name="T18" fmla="*/ 1588 w 5"/>
                <a:gd name="T19" fmla="*/ 1588 h 1"/>
                <a:gd name="T20" fmla="*/ 3175 w 5"/>
                <a:gd name="T21" fmla="*/ 0 h 1"/>
                <a:gd name="T22" fmla="*/ 3175 w 5"/>
                <a:gd name="T23" fmla="*/ 0 h 1"/>
                <a:gd name="T24" fmla="*/ 3175 w 5"/>
                <a:gd name="T25" fmla="*/ 0 h 1"/>
                <a:gd name="T26" fmla="*/ 3175 w 5"/>
                <a:gd name="T27" fmla="*/ 0 h 1"/>
                <a:gd name="T28" fmla="*/ 3175 w 5"/>
                <a:gd name="T29" fmla="*/ 0 h 1"/>
                <a:gd name="T30" fmla="*/ 3175 w 5"/>
                <a:gd name="T31" fmla="*/ 0 h 1"/>
                <a:gd name="T32" fmla="*/ 3175 w 5"/>
                <a:gd name="T33" fmla="*/ 0 h 1"/>
                <a:gd name="T34" fmla="*/ 3175 w 5"/>
                <a:gd name="T35" fmla="*/ 1588 h 1"/>
                <a:gd name="T36" fmla="*/ 3175 w 5"/>
                <a:gd name="T37" fmla="*/ 0 h 1"/>
                <a:gd name="T38" fmla="*/ 3175 w 5"/>
                <a:gd name="T39" fmla="*/ 1588 h 1"/>
                <a:gd name="T40" fmla="*/ 3175 w 5"/>
                <a:gd name="T41" fmla="*/ 1588 h 1"/>
                <a:gd name="T42" fmla="*/ 3175 w 5"/>
                <a:gd name="T43" fmla="*/ 0 h 1"/>
                <a:gd name="T44" fmla="*/ 4763 w 5"/>
                <a:gd name="T45" fmla="*/ 1588 h 1"/>
                <a:gd name="T46" fmla="*/ 4763 w 5"/>
                <a:gd name="T47" fmla="*/ 0 h 1"/>
                <a:gd name="T48" fmla="*/ 4763 w 5"/>
                <a:gd name="T49" fmla="*/ 0 h 1"/>
                <a:gd name="T50" fmla="*/ 4763 w 5"/>
                <a:gd name="T51" fmla="*/ 0 h 1"/>
                <a:gd name="T52" fmla="*/ 4763 w 5"/>
                <a:gd name="T53" fmla="*/ 0 h 1"/>
                <a:gd name="T54" fmla="*/ 4763 w 5"/>
                <a:gd name="T55" fmla="*/ 1588 h 1"/>
                <a:gd name="T56" fmla="*/ 4763 w 5"/>
                <a:gd name="T57" fmla="*/ 0 h 1"/>
                <a:gd name="T58" fmla="*/ 4763 w 5"/>
                <a:gd name="T59" fmla="*/ 0 h 1"/>
                <a:gd name="T60" fmla="*/ 4763 w 5"/>
                <a:gd name="T61" fmla="*/ 0 h 1"/>
                <a:gd name="T62" fmla="*/ 6350 w 5"/>
                <a:gd name="T63" fmla="*/ 1588 h 1"/>
                <a:gd name="T64" fmla="*/ 6350 w 5"/>
                <a:gd name="T65" fmla="*/ 0 h 1"/>
                <a:gd name="T66" fmla="*/ 6350 w 5"/>
                <a:gd name="T67" fmla="*/ 0 h 1"/>
                <a:gd name="T68" fmla="*/ 6350 w 5"/>
                <a:gd name="T69" fmla="*/ 0 h 1"/>
                <a:gd name="T70" fmla="*/ 6350 w 5"/>
                <a:gd name="T71" fmla="*/ 0 h 1"/>
                <a:gd name="T72" fmla="*/ 6350 w 5"/>
                <a:gd name="T73" fmla="*/ 1588 h 1"/>
                <a:gd name="T74" fmla="*/ 6350 w 5"/>
                <a:gd name="T75" fmla="*/ 0 h 1"/>
                <a:gd name="T76" fmla="*/ 6350 w 5"/>
                <a:gd name="T77" fmla="*/ 0 h 1"/>
                <a:gd name="T78" fmla="*/ 6350 w 5"/>
                <a:gd name="T79" fmla="*/ 0 h 1"/>
                <a:gd name="T80" fmla="*/ 6350 w 5"/>
                <a:gd name="T81" fmla="*/ 0 h 1"/>
                <a:gd name="T82" fmla="*/ 6350 w 5"/>
                <a:gd name="T83" fmla="*/ 1588 h 1"/>
                <a:gd name="T84" fmla="*/ 6350 w 5"/>
                <a:gd name="T85" fmla="*/ 1588 h 1"/>
                <a:gd name="T86" fmla="*/ 7938 w 5"/>
                <a:gd name="T87" fmla="*/ 0 h 1"/>
                <a:gd name="T88" fmla="*/ 7938 w 5"/>
                <a:gd name="T89" fmla="*/ 0 h 1"/>
                <a:gd name="T90" fmla="*/ 7938 w 5"/>
                <a:gd name="T91" fmla="*/ 0 h 1"/>
                <a:gd name="T92" fmla="*/ 7938 w 5"/>
                <a:gd name="T93" fmla="*/ 0 h 1"/>
                <a:gd name="T94" fmla="*/ 7938 w 5"/>
                <a:gd name="T95" fmla="*/ 0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2" name="Freeform 3394"/>
            <p:cNvSpPr>
              <a:spLocks/>
            </p:cNvSpPr>
            <p:nvPr/>
          </p:nvSpPr>
          <p:spPr bwMode="auto">
            <a:xfrm>
              <a:off x="4172817" y="5054905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3175 h 2"/>
                <a:gd name="T8" fmla="*/ 0 w 5"/>
                <a:gd name="T9" fmla="*/ 3175 h 2"/>
                <a:gd name="T10" fmla="*/ 0 w 5"/>
                <a:gd name="T11" fmla="*/ 3175 h 2"/>
                <a:gd name="T12" fmla="*/ 1588 w 5"/>
                <a:gd name="T13" fmla="*/ 3175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0 h 2"/>
                <a:gd name="T26" fmla="*/ 1588 w 5"/>
                <a:gd name="T27" fmla="*/ 3175 h 2"/>
                <a:gd name="T28" fmla="*/ 1588 w 5"/>
                <a:gd name="T29" fmla="*/ 3175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4763 w 5"/>
                <a:gd name="T51" fmla="*/ 3175 h 2"/>
                <a:gd name="T52" fmla="*/ 4763 w 5"/>
                <a:gd name="T53" fmla="*/ 3175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3175 h 2"/>
                <a:gd name="T64" fmla="*/ 4763 w 5"/>
                <a:gd name="T65" fmla="*/ 3175 h 2"/>
                <a:gd name="T66" fmla="*/ 4763 w 5"/>
                <a:gd name="T67" fmla="*/ 3175 h 2"/>
                <a:gd name="T68" fmla="*/ 4763 w 5"/>
                <a:gd name="T69" fmla="*/ 3175 h 2"/>
                <a:gd name="T70" fmla="*/ 4763 w 5"/>
                <a:gd name="T71" fmla="*/ 3175 h 2"/>
                <a:gd name="T72" fmla="*/ 6350 w 5"/>
                <a:gd name="T73" fmla="*/ 3175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3175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0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3" name="Freeform 3395"/>
            <p:cNvSpPr>
              <a:spLocks/>
            </p:cNvSpPr>
            <p:nvPr/>
          </p:nvSpPr>
          <p:spPr bwMode="auto">
            <a:xfrm>
              <a:off x="4180755" y="50549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1588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0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3175 h 2"/>
                <a:gd name="T30" fmla="*/ 1588 w 5"/>
                <a:gd name="T31" fmla="*/ 1588 h 2"/>
                <a:gd name="T32" fmla="*/ 1588 w 5"/>
                <a:gd name="T33" fmla="*/ 1588 h 2"/>
                <a:gd name="T34" fmla="*/ 3175 w 5"/>
                <a:gd name="T35" fmla="*/ 3175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3175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3175 h 2"/>
                <a:gd name="T74" fmla="*/ 4763 w 5"/>
                <a:gd name="T75" fmla="*/ 3175 h 2"/>
                <a:gd name="T76" fmla="*/ 6350 w 5"/>
                <a:gd name="T77" fmla="*/ 1588 h 2"/>
                <a:gd name="T78" fmla="*/ 6350 w 5"/>
                <a:gd name="T79" fmla="*/ 0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3175 h 2"/>
                <a:gd name="T92" fmla="*/ 6350 w 5"/>
                <a:gd name="T93" fmla="*/ 3175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8494" name="Group 3597"/>
            <p:cNvGrpSpPr>
              <a:grpSpLocks/>
            </p:cNvGrpSpPr>
            <p:nvPr/>
          </p:nvGrpSpPr>
          <p:grpSpPr bwMode="auto">
            <a:xfrm>
              <a:off x="4188692" y="4335767"/>
              <a:ext cx="1512888" cy="723900"/>
              <a:chOff x="2816" y="2204"/>
              <a:chExt cx="953" cy="456"/>
            </a:xfrm>
          </p:grpSpPr>
          <p:sp>
            <p:nvSpPr>
              <p:cNvPr id="38792" name="Freeform 3397"/>
              <p:cNvSpPr>
                <a:spLocks/>
              </p:cNvSpPr>
              <p:nvPr/>
            </p:nvSpPr>
            <p:spPr bwMode="auto">
              <a:xfrm>
                <a:off x="2816" y="2657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0 h 2"/>
                  <a:gd name="T18" fmla="*/ 0 w 4"/>
                  <a:gd name="T19" fmla="*/ 0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1 w 4"/>
                  <a:gd name="T41" fmla="*/ 2 h 2"/>
                  <a:gd name="T42" fmla="*/ 1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0 h 2"/>
                  <a:gd name="T58" fmla="*/ 2 w 4"/>
                  <a:gd name="T59" fmla="*/ 0 h 2"/>
                  <a:gd name="T60" fmla="*/ 2 w 4"/>
                  <a:gd name="T61" fmla="*/ 1 h 2"/>
                  <a:gd name="T62" fmla="*/ 3 w 4"/>
                  <a:gd name="T63" fmla="*/ 0 h 2"/>
                  <a:gd name="T64" fmla="*/ 3 w 4"/>
                  <a:gd name="T65" fmla="*/ 0 h 2"/>
                  <a:gd name="T66" fmla="*/ 3 w 4"/>
                  <a:gd name="T67" fmla="*/ 1 h 2"/>
                  <a:gd name="T68" fmla="*/ 3 w 4"/>
                  <a:gd name="T69" fmla="*/ 0 h 2"/>
                  <a:gd name="T70" fmla="*/ 3 w 4"/>
                  <a:gd name="T71" fmla="*/ 0 h 2"/>
                  <a:gd name="T72" fmla="*/ 3 w 4"/>
                  <a:gd name="T73" fmla="*/ 0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2 h 2"/>
                  <a:gd name="T80" fmla="*/ 3 w 4"/>
                  <a:gd name="T81" fmla="*/ 0 h 2"/>
                  <a:gd name="T82" fmla="*/ 3 w 4"/>
                  <a:gd name="T83" fmla="*/ 0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2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4 w 4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93" name="Freeform 3398"/>
              <p:cNvSpPr>
                <a:spLocks/>
              </p:cNvSpPr>
              <p:nvPr/>
            </p:nvSpPr>
            <p:spPr bwMode="auto">
              <a:xfrm>
                <a:off x="2820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2 h 2"/>
                  <a:gd name="T8" fmla="*/ 0 w 5"/>
                  <a:gd name="T9" fmla="*/ 2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0 h 2"/>
                  <a:gd name="T26" fmla="*/ 1 w 5"/>
                  <a:gd name="T27" fmla="*/ 0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2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2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94" name="Freeform 3399"/>
              <p:cNvSpPr>
                <a:spLocks/>
              </p:cNvSpPr>
              <p:nvPr/>
            </p:nvSpPr>
            <p:spPr bwMode="auto">
              <a:xfrm>
                <a:off x="2825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0 h 2"/>
                  <a:gd name="T26" fmla="*/ 1 w 5"/>
                  <a:gd name="T27" fmla="*/ 0 h 2"/>
                  <a:gd name="T28" fmla="*/ 1 w 5"/>
                  <a:gd name="T29" fmla="*/ 0 h 2"/>
                  <a:gd name="T30" fmla="*/ 1 w 5"/>
                  <a:gd name="T31" fmla="*/ 2 h 2"/>
                  <a:gd name="T32" fmla="*/ 1 w 5"/>
                  <a:gd name="T33" fmla="*/ 2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0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95" name="Freeform 3400"/>
              <p:cNvSpPr>
                <a:spLocks/>
              </p:cNvSpPr>
              <p:nvPr/>
            </p:nvSpPr>
            <p:spPr bwMode="auto">
              <a:xfrm>
                <a:off x="2830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0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0 h 2"/>
                  <a:gd name="T26" fmla="*/ 1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5 w 5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96" name="Freeform 3401"/>
              <p:cNvSpPr>
                <a:spLocks/>
              </p:cNvSpPr>
              <p:nvPr/>
            </p:nvSpPr>
            <p:spPr bwMode="auto">
              <a:xfrm>
                <a:off x="2835" y="2657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2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2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97" name="Freeform 3402"/>
              <p:cNvSpPr>
                <a:spLocks/>
              </p:cNvSpPr>
              <p:nvPr/>
            </p:nvSpPr>
            <p:spPr bwMode="auto">
              <a:xfrm>
                <a:off x="2840" y="2657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0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1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98" name="Freeform 3403"/>
              <p:cNvSpPr>
                <a:spLocks/>
              </p:cNvSpPr>
              <p:nvPr/>
            </p:nvSpPr>
            <p:spPr bwMode="auto">
              <a:xfrm>
                <a:off x="2845" y="2657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0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2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0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2 h 2"/>
                  <a:gd name="T78" fmla="*/ 4 w 4"/>
                  <a:gd name="T79" fmla="*/ 2 h 2"/>
                  <a:gd name="T80" fmla="*/ 4 w 4"/>
                  <a:gd name="T81" fmla="*/ 2 h 2"/>
                  <a:gd name="T82" fmla="*/ 4 w 4"/>
                  <a:gd name="T83" fmla="*/ 2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4 w 4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99" name="Freeform 3404"/>
              <p:cNvSpPr>
                <a:spLocks/>
              </p:cNvSpPr>
              <p:nvPr/>
            </p:nvSpPr>
            <p:spPr bwMode="auto">
              <a:xfrm>
                <a:off x="2849" y="265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2 w 5"/>
                  <a:gd name="T19" fmla="*/ 1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1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3 w 5"/>
                  <a:gd name="T39" fmla="*/ 0 h 1"/>
                  <a:gd name="T40" fmla="*/ 3 w 5"/>
                  <a:gd name="T41" fmla="*/ 0 h 1"/>
                  <a:gd name="T42" fmla="*/ 3 w 5"/>
                  <a:gd name="T43" fmla="*/ 0 h 1"/>
                  <a:gd name="T44" fmla="*/ 3 w 5"/>
                  <a:gd name="T45" fmla="*/ 1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1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1 h 1"/>
                  <a:gd name="T88" fmla="*/ 5 w 5"/>
                  <a:gd name="T89" fmla="*/ 0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0 h 1"/>
                  <a:gd name="T96" fmla="*/ 5 w 5"/>
                  <a:gd name="T97" fmla="*/ 0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00" name="Freeform 3405"/>
              <p:cNvSpPr>
                <a:spLocks/>
              </p:cNvSpPr>
              <p:nvPr/>
            </p:nvSpPr>
            <p:spPr bwMode="auto">
              <a:xfrm>
                <a:off x="2854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1 h 2"/>
                  <a:gd name="T26" fmla="*/ 2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2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01" name="Freeform 3406"/>
              <p:cNvSpPr>
                <a:spLocks/>
              </p:cNvSpPr>
              <p:nvPr/>
            </p:nvSpPr>
            <p:spPr bwMode="auto">
              <a:xfrm>
                <a:off x="2859" y="2658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0 w 5"/>
                  <a:gd name="T7" fmla="*/ 0 h 1"/>
                  <a:gd name="T8" fmla="*/ 0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2 w 5"/>
                  <a:gd name="T33" fmla="*/ 1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0 h 1"/>
                  <a:gd name="T48" fmla="*/ 2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0 h 1"/>
                  <a:gd name="T66" fmla="*/ 3 w 5"/>
                  <a:gd name="T67" fmla="*/ 1 h 1"/>
                  <a:gd name="T68" fmla="*/ 3 w 5"/>
                  <a:gd name="T69" fmla="*/ 1 h 1"/>
                  <a:gd name="T70" fmla="*/ 3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1 h 1"/>
                  <a:gd name="T90" fmla="*/ 4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02" name="Freeform 3407"/>
              <p:cNvSpPr>
                <a:spLocks/>
              </p:cNvSpPr>
              <p:nvPr/>
            </p:nvSpPr>
            <p:spPr bwMode="auto">
              <a:xfrm>
                <a:off x="2864" y="265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2 h 3"/>
                  <a:gd name="T10" fmla="*/ 0 w 4"/>
                  <a:gd name="T11" fmla="*/ 1 h 3"/>
                  <a:gd name="T12" fmla="*/ 0 w 4"/>
                  <a:gd name="T13" fmla="*/ 1 h 3"/>
                  <a:gd name="T14" fmla="*/ 0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0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1 h 3"/>
                  <a:gd name="T32" fmla="*/ 1 w 4"/>
                  <a:gd name="T33" fmla="*/ 1 h 3"/>
                  <a:gd name="T34" fmla="*/ 1 w 4"/>
                  <a:gd name="T35" fmla="*/ 1 h 3"/>
                  <a:gd name="T36" fmla="*/ 2 w 4"/>
                  <a:gd name="T37" fmla="*/ 2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0 h 3"/>
                  <a:gd name="T56" fmla="*/ 2 w 4"/>
                  <a:gd name="T57" fmla="*/ 0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2 h 3"/>
                  <a:gd name="T76" fmla="*/ 3 w 4"/>
                  <a:gd name="T77" fmla="*/ 3 h 3"/>
                  <a:gd name="T78" fmla="*/ 4 w 4"/>
                  <a:gd name="T79" fmla="*/ 2 h 3"/>
                  <a:gd name="T80" fmla="*/ 4 w 4"/>
                  <a:gd name="T81" fmla="*/ 1 h 3"/>
                  <a:gd name="T82" fmla="*/ 4 w 4"/>
                  <a:gd name="T83" fmla="*/ 1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03" name="Freeform 3408"/>
              <p:cNvSpPr>
                <a:spLocks/>
              </p:cNvSpPr>
              <p:nvPr/>
            </p:nvSpPr>
            <p:spPr bwMode="auto">
              <a:xfrm>
                <a:off x="2868" y="2658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3 w 5"/>
                  <a:gd name="T41" fmla="*/ 0 h 1"/>
                  <a:gd name="T42" fmla="*/ 3 w 5"/>
                  <a:gd name="T43" fmla="*/ 0 h 1"/>
                  <a:gd name="T44" fmla="*/ 3 w 5"/>
                  <a:gd name="T45" fmla="*/ 1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0 h 1"/>
                  <a:gd name="T96" fmla="*/ 5 w 5"/>
                  <a:gd name="T97" fmla="*/ 0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04" name="Freeform 3409"/>
              <p:cNvSpPr>
                <a:spLocks/>
              </p:cNvSpPr>
              <p:nvPr/>
            </p:nvSpPr>
            <p:spPr bwMode="auto">
              <a:xfrm>
                <a:off x="2873" y="2658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1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1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05" name="Freeform 3410"/>
              <p:cNvSpPr>
                <a:spLocks/>
              </p:cNvSpPr>
              <p:nvPr/>
            </p:nvSpPr>
            <p:spPr bwMode="auto">
              <a:xfrm>
                <a:off x="2878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06" name="Freeform 3411"/>
              <p:cNvSpPr>
                <a:spLocks/>
              </p:cNvSpPr>
              <p:nvPr/>
            </p:nvSpPr>
            <p:spPr bwMode="auto">
              <a:xfrm>
                <a:off x="2883" y="2658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1 h 1"/>
                  <a:gd name="T12" fmla="*/ 0 w 4"/>
                  <a:gd name="T13" fmla="*/ 0 h 1"/>
                  <a:gd name="T14" fmla="*/ 0 w 4"/>
                  <a:gd name="T15" fmla="*/ 0 h 1"/>
                  <a:gd name="T16" fmla="*/ 0 w 4"/>
                  <a:gd name="T17" fmla="*/ 0 h 1"/>
                  <a:gd name="T18" fmla="*/ 0 w 4"/>
                  <a:gd name="T19" fmla="*/ 0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1 h 1"/>
                  <a:gd name="T26" fmla="*/ 1 w 4"/>
                  <a:gd name="T27" fmla="*/ 0 h 1"/>
                  <a:gd name="T28" fmla="*/ 1 w 4"/>
                  <a:gd name="T29" fmla="*/ 0 h 1"/>
                  <a:gd name="T30" fmla="*/ 1 w 4"/>
                  <a:gd name="T31" fmla="*/ 0 h 1"/>
                  <a:gd name="T32" fmla="*/ 1 w 4"/>
                  <a:gd name="T33" fmla="*/ 0 h 1"/>
                  <a:gd name="T34" fmla="*/ 1 w 4"/>
                  <a:gd name="T35" fmla="*/ 0 h 1"/>
                  <a:gd name="T36" fmla="*/ 1 w 4"/>
                  <a:gd name="T37" fmla="*/ 0 h 1"/>
                  <a:gd name="T38" fmla="*/ 2 w 4"/>
                  <a:gd name="T39" fmla="*/ 1 h 1"/>
                  <a:gd name="T40" fmla="*/ 2 w 4"/>
                  <a:gd name="T41" fmla="*/ 1 h 1"/>
                  <a:gd name="T42" fmla="*/ 2 w 4"/>
                  <a:gd name="T43" fmla="*/ 0 h 1"/>
                  <a:gd name="T44" fmla="*/ 2 w 4"/>
                  <a:gd name="T45" fmla="*/ 0 h 1"/>
                  <a:gd name="T46" fmla="*/ 2 w 4"/>
                  <a:gd name="T47" fmla="*/ 0 h 1"/>
                  <a:gd name="T48" fmla="*/ 2 w 4"/>
                  <a:gd name="T49" fmla="*/ 1 h 1"/>
                  <a:gd name="T50" fmla="*/ 2 w 4"/>
                  <a:gd name="T51" fmla="*/ 0 h 1"/>
                  <a:gd name="T52" fmla="*/ 2 w 4"/>
                  <a:gd name="T53" fmla="*/ 0 h 1"/>
                  <a:gd name="T54" fmla="*/ 2 w 4"/>
                  <a:gd name="T55" fmla="*/ 0 h 1"/>
                  <a:gd name="T56" fmla="*/ 2 w 4"/>
                  <a:gd name="T57" fmla="*/ 0 h 1"/>
                  <a:gd name="T58" fmla="*/ 2 w 4"/>
                  <a:gd name="T59" fmla="*/ 0 h 1"/>
                  <a:gd name="T60" fmla="*/ 2 w 4"/>
                  <a:gd name="T61" fmla="*/ 0 h 1"/>
                  <a:gd name="T62" fmla="*/ 3 w 4"/>
                  <a:gd name="T63" fmla="*/ 0 h 1"/>
                  <a:gd name="T64" fmla="*/ 3 w 4"/>
                  <a:gd name="T65" fmla="*/ 1 h 1"/>
                  <a:gd name="T66" fmla="*/ 3 w 4"/>
                  <a:gd name="T67" fmla="*/ 1 h 1"/>
                  <a:gd name="T68" fmla="*/ 3 w 4"/>
                  <a:gd name="T69" fmla="*/ 0 h 1"/>
                  <a:gd name="T70" fmla="*/ 3 w 4"/>
                  <a:gd name="T71" fmla="*/ 0 h 1"/>
                  <a:gd name="T72" fmla="*/ 3 w 4"/>
                  <a:gd name="T73" fmla="*/ 0 h 1"/>
                  <a:gd name="T74" fmla="*/ 3 w 4"/>
                  <a:gd name="T75" fmla="*/ 1 h 1"/>
                  <a:gd name="T76" fmla="*/ 3 w 4"/>
                  <a:gd name="T77" fmla="*/ 1 h 1"/>
                  <a:gd name="T78" fmla="*/ 3 w 4"/>
                  <a:gd name="T79" fmla="*/ 0 h 1"/>
                  <a:gd name="T80" fmla="*/ 3 w 4"/>
                  <a:gd name="T81" fmla="*/ 1 h 1"/>
                  <a:gd name="T82" fmla="*/ 3 w 4"/>
                  <a:gd name="T83" fmla="*/ 1 h 1"/>
                  <a:gd name="T84" fmla="*/ 4 w 4"/>
                  <a:gd name="T85" fmla="*/ 0 h 1"/>
                  <a:gd name="T86" fmla="*/ 4 w 4"/>
                  <a:gd name="T87" fmla="*/ 1 h 1"/>
                  <a:gd name="T88" fmla="*/ 4 w 4"/>
                  <a:gd name="T89" fmla="*/ 1 h 1"/>
                  <a:gd name="T90" fmla="*/ 4 w 4"/>
                  <a:gd name="T91" fmla="*/ 0 h 1"/>
                  <a:gd name="T92" fmla="*/ 4 w 4"/>
                  <a:gd name="T93" fmla="*/ 1 h 1"/>
                  <a:gd name="T94" fmla="*/ 4 w 4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"/>
                  <a:gd name="T146" fmla="*/ 4 w 4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07" name="Freeform 3412"/>
              <p:cNvSpPr>
                <a:spLocks/>
              </p:cNvSpPr>
              <p:nvPr/>
            </p:nvSpPr>
            <p:spPr bwMode="auto">
              <a:xfrm>
                <a:off x="2887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5 w 5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08" name="Freeform 3413"/>
              <p:cNvSpPr>
                <a:spLocks/>
              </p:cNvSpPr>
              <p:nvPr/>
            </p:nvSpPr>
            <p:spPr bwMode="auto">
              <a:xfrm>
                <a:off x="2892" y="2657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2 h 2"/>
                  <a:gd name="T26" fmla="*/ 1 w 5"/>
                  <a:gd name="T27" fmla="*/ 2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09" name="Freeform 3414"/>
              <p:cNvSpPr>
                <a:spLocks/>
              </p:cNvSpPr>
              <p:nvPr/>
            </p:nvSpPr>
            <p:spPr bwMode="auto">
              <a:xfrm>
                <a:off x="2897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10" name="Freeform 3415"/>
              <p:cNvSpPr>
                <a:spLocks/>
              </p:cNvSpPr>
              <p:nvPr/>
            </p:nvSpPr>
            <p:spPr bwMode="auto">
              <a:xfrm>
                <a:off x="2902" y="2658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0 w 5"/>
                  <a:gd name="T9" fmla="*/ 0 h 1"/>
                  <a:gd name="T10" fmla="*/ 0 w 5"/>
                  <a:gd name="T11" fmla="*/ 0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0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3 w 5"/>
                  <a:gd name="T51" fmla="*/ 1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1 h 1"/>
                  <a:gd name="T70" fmla="*/ 3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0 h 1"/>
                  <a:gd name="T88" fmla="*/ 4 w 5"/>
                  <a:gd name="T89" fmla="*/ 0 h 1"/>
                  <a:gd name="T90" fmla="*/ 4 w 5"/>
                  <a:gd name="T91" fmla="*/ 0 h 1"/>
                  <a:gd name="T92" fmla="*/ 4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11" name="Freeform 3416"/>
              <p:cNvSpPr>
                <a:spLocks/>
              </p:cNvSpPr>
              <p:nvPr/>
            </p:nvSpPr>
            <p:spPr bwMode="auto">
              <a:xfrm>
                <a:off x="2907" y="265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1 h 3"/>
                  <a:gd name="T14" fmla="*/ 0 w 4"/>
                  <a:gd name="T15" fmla="*/ 2 h 3"/>
                  <a:gd name="T16" fmla="*/ 1 w 4"/>
                  <a:gd name="T17" fmla="*/ 1 h 3"/>
                  <a:gd name="T18" fmla="*/ 1 w 4"/>
                  <a:gd name="T19" fmla="*/ 0 h 3"/>
                  <a:gd name="T20" fmla="*/ 1 w 4"/>
                  <a:gd name="T21" fmla="*/ 0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1 h 3"/>
                  <a:gd name="T34" fmla="*/ 1 w 4"/>
                  <a:gd name="T35" fmla="*/ 1 h 3"/>
                  <a:gd name="T36" fmla="*/ 1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2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2 h 3"/>
                  <a:gd name="T56" fmla="*/ 2 w 4"/>
                  <a:gd name="T57" fmla="*/ 1 h 3"/>
                  <a:gd name="T58" fmla="*/ 2 w 4"/>
                  <a:gd name="T59" fmla="*/ 1 h 3"/>
                  <a:gd name="T60" fmla="*/ 3 w 4"/>
                  <a:gd name="T61" fmla="*/ 2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2 h 3"/>
                  <a:gd name="T70" fmla="*/ 3 w 4"/>
                  <a:gd name="T71" fmla="*/ 1 h 3"/>
                  <a:gd name="T72" fmla="*/ 3 w 4"/>
                  <a:gd name="T73" fmla="*/ 1 h 3"/>
                  <a:gd name="T74" fmla="*/ 3 w 4"/>
                  <a:gd name="T75" fmla="*/ 1 h 3"/>
                  <a:gd name="T76" fmla="*/ 4 w 4"/>
                  <a:gd name="T77" fmla="*/ 1 h 3"/>
                  <a:gd name="T78" fmla="*/ 4 w 4"/>
                  <a:gd name="T79" fmla="*/ 1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3 h 3"/>
                  <a:gd name="T88" fmla="*/ 4 w 4"/>
                  <a:gd name="T89" fmla="*/ 3 h 3"/>
                  <a:gd name="T90" fmla="*/ 4 w 4"/>
                  <a:gd name="T91" fmla="*/ 2 h 3"/>
                  <a:gd name="T92" fmla="*/ 4 w 4"/>
                  <a:gd name="T93" fmla="*/ 1 h 3"/>
                  <a:gd name="T94" fmla="*/ 4 w 4"/>
                  <a:gd name="T95" fmla="*/ 2 h 3"/>
                  <a:gd name="T96" fmla="*/ 4 w 4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3"/>
                  <a:gd name="T149" fmla="*/ 4 w 4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12" name="Freeform 3417"/>
              <p:cNvSpPr>
                <a:spLocks/>
              </p:cNvSpPr>
              <p:nvPr/>
            </p:nvSpPr>
            <p:spPr bwMode="auto">
              <a:xfrm>
                <a:off x="2911" y="2657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2 h 2"/>
                  <a:gd name="T22" fmla="*/ 2 w 5"/>
                  <a:gd name="T23" fmla="*/ 2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3 w 5"/>
                  <a:gd name="T39" fmla="*/ 1 h 2"/>
                  <a:gd name="T40" fmla="*/ 3 w 5"/>
                  <a:gd name="T41" fmla="*/ 1 h 2"/>
                  <a:gd name="T42" fmla="*/ 3 w 5"/>
                  <a:gd name="T43" fmla="*/ 2 h 2"/>
                  <a:gd name="T44" fmla="*/ 3 w 5"/>
                  <a:gd name="T45" fmla="*/ 2 h 2"/>
                  <a:gd name="T46" fmla="*/ 3 w 5"/>
                  <a:gd name="T47" fmla="*/ 1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0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5 w 5"/>
                  <a:gd name="T81" fmla="*/ 1 h 2"/>
                  <a:gd name="T82" fmla="*/ 5 w 5"/>
                  <a:gd name="T83" fmla="*/ 0 h 2"/>
                  <a:gd name="T84" fmla="*/ 5 w 5"/>
                  <a:gd name="T85" fmla="*/ 0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13" name="Freeform 3418"/>
              <p:cNvSpPr>
                <a:spLocks/>
              </p:cNvSpPr>
              <p:nvPr/>
            </p:nvSpPr>
            <p:spPr bwMode="auto">
              <a:xfrm>
                <a:off x="2916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0 h 2"/>
                  <a:gd name="T66" fmla="*/ 3 w 5"/>
                  <a:gd name="T67" fmla="*/ 0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0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14" name="Freeform 3419"/>
              <p:cNvSpPr>
                <a:spLocks/>
              </p:cNvSpPr>
              <p:nvPr/>
            </p:nvSpPr>
            <p:spPr bwMode="auto">
              <a:xfrm>
                <a:off x="2921" y="2657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0 h 2"/>
                  <a:gd name="T30" fmla="*/ 1 w 5"/>
                  <a:gd name="T31" fmla="*/ 0 h 2"/>
                  <a:gd name="T32" fmla="*/ 1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2 h 2"/>
                  <a:gd name="T50" fmla="*/ 2 w 5"/>
                  <a:gd name="T51" fmla="*/ 1 h 2"/>
                  <a:gd name="T52" fmla="*/ 2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0 h 2"/>
                  <a:gd name="T64" fmla="*/ 3 w 5"/>
                  <a:gd name="T65" fmla="*/ 0 h 2"/>
                  <a:gd name="T66" fmla="*/ 3 w 5"/>
                  <a:gd name="T67" fmla="*/ 0 h 2"/>
                  <a:gd name="T68" fmla="*/ 3 w 5"/>
                  <a:gd name="T69" fmla="*/ 0 h 2"/>
                  <a:gd name="T70" fmla="*/ 3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0 h 2"/>
                  <a:gd name="T88" fmla="*/ 4 w 5"/>
                  <a:gd name="T89" fmla="*/ 0 h 2"/>
                  <a:gd name="T90" fmla="*/ 4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15" name="Freeform 3420"/>
              <p:cNvSpPr>
                <a:spLocks/>
              </p:cNvSpPr>
              <p:nvPr/>
            </p:nvSpPr>
            <p:spPr bwMode="auto">
              <a:xfrm>
                <a:off x="2926" y="2657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0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1 w 5"/>
                  <a:gd name="T25" fmla="*/ 0 h 2"/>
                  <a:gd name="T26" fmla="*/ 1 w 5"/>
                  <a:gd name="T27" fmla="*/ 0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0 h 2"/>
                  <a:gd name="T44" fmla="*/ 2 w 5"/>
                  <a:gd name="T45" fmla="*/ 0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0 h 2"/>
                  <a:gd name="T88" fmla="*/ 4 w 5"/>
                  <a:gd name="T89" fmla="*/ 0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16" name="Freeform 3421"/>
              <p:cNvSpPr>
                <a:spLocks/>
              </p:cNvSpPr>
              <p:nvPr/>
            </p:nvSpPr>
            <p:spPr bwMode="auto">
              <a:xfrm>
                <a:off x="2931" y="265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0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0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0 h 2"/>
                  <a:gd name="T26" fmla="*/ 1 w 4"/>
                  <a:gd name="T27" fmla="*/ 0 h 2"/>
                  <a:gd name="T28" fmla="*/ 1 w 4"/>
                  <a:gd name="T29" fmla="*/ 0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2 h 2"/>
                  <a:gd name="T36" fmla="*/ 1 w 4"/>
                  <a:gd name="T37" fmla="*/ 2 h 2"/>
                  <a:gd name="T38" fmla="*/ 1 w 4"/>
                  <a:gd name="T39" fmla="*/ 1 h 2"/>
                  <a:gd name="T40" fmla="*/ 1 w 4"/>
                  <a:gd name="T41" fmla="*/ 2 h 2"/>
                  <a:gd name="T42" fmla="*/ 1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2 h 2"/>
                  <a:gd name="T56" fmla="*/ 2 w 4"/>
                  <a:gd name="T57" fmla="*/ 1 h 2"/>
                  <a:gd name="T58" fmla="*/ 2 w 4"/>
                  <a:gd name="T59" fmla="*/ 1 h 2"/>
                  <a:gd name="T60" fmla="*/ 2 w 4"/>
                  <a:gd name="T61" fmla="*/ 1 h 2"/>
                  <a:gd name="T62" fmla="*/ 2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3 w 4"/>
                  <a:gd name="T81" fmla="*/ 1 h 2"/>
                  <a:gd name="T82" fmla="*/ 4 w 4"/>
                  <a:gd name="T83" fmla="*/ 2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2 h 2"/>
                  <a:gd name="T90" fmla="*/ 4 w 4"/>
                  <a:gd name="T91" fmla="*/ 2 h 2"/>
                  <a:gd name="T92" fmla="*/ 4 w 4"/>
                  <a:gd name="T93" fmla="*/ 1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17" name="Freeform 3422"/>
              <p:cNvSpPr>
                <a:spLocks/>
              </p:cNvSpPr>
              <p:nvPr/>
            </p:nvSpPr>
            <p:spPr bwMode="auto">
              <a:xfrm>
                <a:off x="2935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0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18" name="Freeform 3423"/>
              <p:cNvSpPr>
                <a:spLocks/>
              </p:cNvSpPr>
              <p:nvPr/>
            </p:nvSpPr>
            <p:spPr bwMode="auto">
              <a:xfrm>
                <a:off x="2940" y="2657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19" name="Freeform 3424"/>
              <p:cNvSpPr>
                <a:spLocks/>
              </p:cNvSpPr>
              <p:nvPr/>
            </p:nvSpPr>
            <p:spPr bwMode="auto">
              <a:xfrm>
                <a:off x="2945" y="2657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2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2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2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2 h 2"/>
                  <a:gd name="T46" fmla="*/ 2 w 4"/>
                  <a:gd name="T47" fmla="*/ 1 h 2"/>
                  <a:gd name="T48" fmla="*/ 2 w 4"/>
                  <a:gd name="T49" fmla="*/ 0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2 h 2"/>
                  <a:gd name="T86" fmla="*/ 4 w 4"/>
                  <a:gd name="T87" fmla="*/ 2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20" name="Freeform 3425"/>
              <p:cNvSpPr>
                <a:spLocks/>
              </p:cNvSpPr>
              <p:nvPr/>
            </p:nvSpPr>
            <p:spPr bwMode="auto">
              <a:xfrm>
                <a:off x="2949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2 w 5"/>
                  <a:gd name="T19" fmla="*/ 0 h 2"/>
                  <a:gd name="T20" fmla="*/ 2 w 5"/>
                  <a:gd name="T21" fmla="*/ 0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4 w 5"/>
                  <a:gd name="T65" fmla="*/ 1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21" name="Freeform 3426"/>
              <p:cNvSpPr>
                <a:spLocks/>
              </p:cNvSpPr>
              <p:nvPr/>
            </p:nvSpPr>
            <p:spPr bwMode="auto">
              <a:xfrm>
                <a:off x="2954" y="2657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2 h 2"/>
                  <a:gd name="T70" fmla="*/ 3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2 h 2"/>
                  <a:gd name="T96" fmla="*/ 5 w 5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22" name="Freeform 3427"/>
              <p:cNvSpPr>
                <a:spLocks/>
              </p:cNvSpPr>
              <p:nvPr/>
            </p:nvSpPr>
            <p:spPr bwMode="auto">
              <a:xfrm>
                <a:off x="2959" y="2658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  <a:gd name="T10" fmla="*/ 0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0 h 1"/>
                  <a:gd name="T50" fmla="*/ 2 w 5"/>
                  <a:gd name="T51" fmla="*/ 0 h 1"/>
                  <a:gd name="T52" fmla="*/ 2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3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0 h 1"/>
                  <a:gd name="T88" fmla="*/ 4 w 5"/>
                  <a:gd name="T89" fmla="*/ 0 h 1"/>
                  <a:gd name="T90" fmla="*/ 4 w 5"/>
                  <a:gd name="T91" fmla="*/ 1 h 1"/>
                  <a:gd name="T92" fmla="*/ 4 w 5"/>
                  <a:gd name="T93" fmla="*/ 1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23" name="Freeform 3428"/>
              <p:cNvSpPr>
                <a:spLocks/>
              </p:cNvSpPr>
              <p:nvPr/>
            </p:nvSpPr>
            <p:spPr bwMode="auto">
              <a:xfrm>
                <a:off x="2964" y="2657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2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2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0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0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2 h 2"/>
                  <a:gd name="T66" fmla="*/ 3 w 4"/>
                  <a:gd name="T67" fmla="*/ 2 h 2"/>
                  <a:gd name="T68" fmla="*/ 3 w 4"/>
                  <a:gd name="T69" fmla="*/ 2 h 2"/>
                  <a:gd name="T70" fmla="*/ 3 w 4"/>
                  <a:gd name="T71" fmla="*/ 2 h 2"/>
                  <a:gd name="T72" fmla="*/ 3 w 4"/>
                  <a:gd name="T73" fmla="*/ 1 h 2"/>
                  <a:gd name="T74" fmla="*/ 3 w 4"/>
                  <a:gd name="T75" fmla="*/ 0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24" name="Freeform 3429"/>
              <p:cNvSpPr>
                <a:spLocks/>
              </p:cNvSpPr>
              <p:nvPr/>
            </p:nvSpPr>
            <p:spPr bwMode="auto">
              <a:xfrm>
                <a:off x="2968" y="2657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2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3 w 5"/>
                  <a:gd name="T39" fmla="*/ 2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0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5 w 5"/>
                  <a:gd name="T79" fmla="*/ 2 h 2"/>
                  <a:gd name="T80" fmla="*/ 5 w 5"/>
                  <a:gd name="T81" fmla="*/ 2 h 2"/>
                  <a:gd name="T82" fmla="*/ 5 w 5"/>
                  <a:gd name="T83" fmla="*/ 1 h 2"/>
                  <a:gd name="T84" fmla="*/ 5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25" name="Freeform 3430"/>
              <p:cNvSpPr>
                <a:spLocks/>
              </p:cNvSpPr>
              <p:nvPr/>
            </p:nvSpPr>
            <p:spPr bwMode="auto">
              <a:xfrm>
                <a:off x="2973" y="2658"/>
                <a:ext cx="5" cy="1"/>
              </a:xfrm>
              <a:custGeom>
                <a:avLst/>
                <a:gdLst>
                  <a:gd name="T0" fmla="*/ 1 w 5"/>
                  <a:gd name="T1" fmla="*/ 1 h 1"/>
                  <a:gd name="T2" fmla="*/ 1 w 5"/>
                  <a:gd name="T3" fmla="*/ 1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1 h 1"/>
                  <a:gd name="T16" fmla="*/ 2 w 5"/>
                  <a:gd name="T17" fmla="*/ 0 h 1"/>
                  <a:gd name="T18" fmla="*/ 2 w 5"/>
                  <a:gd name="T19" fmla="*/ 0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1 h 1"/>
                  <a:gd name="T38" fmla="*/ 3 w 5"/>
                  <a:gd name="T39" fmla="*/ 0 h 1"/>
                  <a:gd name="T40" fmla="*/ 3 w 5"/>
                  <a:gd name="T41" fmla="*/ 0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5 w 5"/>
                  <a:gd name="T77" fmla="*/ 0 h 1"/>
                  <a:gd name="T78" fmla="*/ 5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26" name="Freeform 3431"/>
              <p:cNvSpPr>
                <a:spLocks/>
              </p:cNvSpPr>
              <p:nvPr/>
            </p:nvSpPr>
            <p:spPr bwMode="auto">
              <a:xfrm>
                <a:off x="2978" y="2657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2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0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3 w 5"/>
                  <a:gd name="T39" fmla="*/ 2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5 w 5"/>
                  <a:gd name="T77" fmla="*/ 0 h 2"/>
                  <a:gd name="T78" fmla="*/ 5 w 5"/>
                  <a:gd name="T79" fmla="*/ 1 h 2"/>
                  <a:gd name="T80" fmla="*/ 5 w 5"/>
                  <a:gd name="T81" fmla="*/ 1 h 2"/>
                  <a:gd name="T82" fmla="*/ 5 w 5"/>
                  <a:gd name="T83" fmla="*/ 2 h 2"/>
                  <a:gd name="T84" fmla="*/ 5 w 5"/>
                  <a:gd name="T85" fmla="*/ 2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27" name="Freeform 3432"/>
              <p:cNvSpPr>
                <a:spLocks/>
              </p:cNvSpPr>
              <p:nvPr/>
            </p:nvSpPr>
            <p:spPr bwMode="auto">
              <a:xfrm>
                <a:off x="2983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5 w 5"/>
                  <a:gd name="T83" fmla="*/ 0 h 2"/>
                  <a:gd name="T84" fmla="*/ 5 w 5"/>
                  <a:gd name="T85" fmla="*/ 0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28" name="Freeform 3433"/>
              <p:cNvSpPr>
                <a:spLocks/>
              </p:cNvSpPr>
              <p:nvPr/>
            </p:nvSpPr>
            <p:spPr bwMode="auto">
              <a:xfrm>
                <a:off x="2988" y="2657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2 h 2"/>
                  <a:gd name="T48" fmla="*/ 2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29" name="Freeform 3434"/>
              <p:cNvSpPr>
                <a:spLocks/>
              </p:cNvSpPr>
              <p:nvPr/>
            </p:nvSpPr>
            <p:spPr bwMode="auto">
              <a:xfrm>
                <a:off x="2993" y="2657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2 h 3"/>
                  <a:gd name="T4" fmla="*/ 0 w 5"/>
                  <a:gd name="T5" fmla="*/ 1 h 3"/>
                  <a:gd name="T6" fmla="*/ 0 w 5"/>
                  <a:gd name="T7" fmla="*/ 1 h 3"/>
                  <a:gd name="T8" fmla="*/ 0 w 5"/>
                  <a:gd name="T9" fmla="*/ 2 h 3"/>
                  <a:gd name="T10" fmla="*/ 0 w 5"/>
                  <a:gd name="T11" fmla="*/ 2 h 3"/>
                  <a:gd name="T12" fmla="*/ 0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1 h 3"/>
                  <a:gd name="T28" fmla="*/ 1 w 5"/>
                  <a:gd name="T29" fmla="*/ 1 h 3"/>
                  <a:gd name="T30" fmla="*/ 1 w 5"/>
                  <a:gd name="T31" fmla="*/ 1 h 3"/>
                  <a:gd name="T32" fmla="*/ 1 w 5"/>
                  <a:gd name="T33" fmla="*/ 2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2 h 3"/>
                  <a:gd name="T48" fmla="*/ 2 w 5"/>
                  <a:gd name="T49" fmla="*/ 2 h 3"/>
                  <a:gd name="T50" fmla="*/ 2 w 5"/>
                  <a:gd name="T51" fmla="*/ 1 h 3"/>
                  <a:gd name="T52" fmla="*/ 2 w 5"/>
                  <a:gd name="T53" fmla="*/ 1 h 3"/>
                  <a:gd name="T54" fmla="*/ 2 w 5"/>
                  <a:gd name="T55" fmla="*/ 2 h 3"/>
                  <a:gd name="T56" fmla="*/ 2 w 5"/>
                  <a:gd name="T57" fmla="*/ 2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2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2 h 3"/>
                  <a:gd name="T88" fmla="*/ 4 w 5"/>
                  <a:gd name="T89" fmla="*/ 2 h 3"/>
                  <a:gd name="T90" fmla="*/ 4 w 5"/>
                  <a:gd name="T91" fmla="*/ 2 h 3"/>
                  <a:gd name="T92" fmla="*/ 4 w 5"/>
                  <a:gd name="T93" fmla="*/ 2 h 3"/>
                  <a:gd name="T94" fmla="*/ 5 w 5"/>
                  <a:gd name="T95" fmla="*/ 0 h 3"/>
                  <a:gd name="T96" fmla="*/ 5 w 5"/>
                  <a:gd name="T97" fmla="*/ 0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2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30" name="Freeform 3435"/>
              <p:cNvSpPr>
                <a:spLocks/>
              </p:cNvSpPr>
              <p:nvPr/>
            </p:nvSpPr>
            <p:spPr bwMode="auto">
              <a:xfrm>
                <a:off x="2998" y="2657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1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2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1 h 2"/>
                  <a:gd name="T52" fmla="*/ 2 w 4"/>
                  <a:gd name="T53" fmla="*/ 0 h 2"/>
                  <a:gd name="T54" fmla="*/ 2 w 4"/>
                  <a:gd name="T55" fmla="*/ 0 h 2"/>
                  <a:gd name="T56" fmla="*/ 2 w 4"/>
                  <a:gd name="T57" fmla="*/ 1 h 2"/>
                  <a:gd name="T58" fmla="*/ 2 w 4"/>
                  <a:gd name="T59" fmla="*/ 1 h 2"/>
                  <a:gd name="T60" fmla="*/ 3 w 4"/>
                  <a:gd name="T61" fmla="*/ 1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2 h 2"/>
                  <a:gd name="T78" fmla="*/ 4 w 4"/>
                  <a:gd name="T79" fmla="*/ 2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2 h 2"/>
                  <a:gd name="T96" fmla="*/ 4 w 4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31" name="Freeform 3436"/>
              <p:cNvSpPr>
                <a:spLocks/>
              </p:cNvSpPr>
              <p:nvPr/>
            </p:nvSpPr>
            <p:spPr bwMode="auto">
              <a:xfrm>
                <a:off x="3002" y="265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0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0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1 h 1"/>
                  <a:gd name="T64" fmla="*/ 3 w 5"/>
                  <a:gd name="T65" fmla="*/ 1 h 1"/>
                  <a:gd name="T66" fmla="*/ 4 w 5"/>
                  <a:gd name="T67" fmla="*/ 0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5 w 5"/>
                  <a:gd name="T87" fmla="*/ 0 h 1"/>
                  <a:gd name="T88" fmla="*/ 5 w 5"/>
                  <a:gd name="T89" fmla="*/ 1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32" name="Freeform 3437"/>
              <p:cNvSpPr>
                <a:spLocks/>
              </p:cNvSpPr>
              <p:nvPr/>
            </p:nvSpPr>
            <p:spPr bwMode="auto">
              <a:xfrm>
                <a:off x="3007" y="2657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1 h 2"/>
                  <a:gd name="T8" fmla="*/ 0 w 4"/>
                  <a:gd name="T9" fmla="*/ 2 h 2"/>
                  <a:gd name="T10" fmla="*/ 1 w 4"/>
                  <a:gd name="T11" fmla="*/ 1 h 2"/>
                  <a:gd name="T12" fmla="*/ 1 w 4"/>
                  <a:gd name="T13" fmla="*/ 1 h 2"/>
                  <a:gd name="T14" fmla="*/ 1 w 4"/>
                  <a:gd name="T15" fmla="*/ 2 h 2"/>
                  <a:gd name="T16" fmla="*/ 1 w 4"/>
                  <a:gd name="T17" fmla="*/ 2 h 2"/>
                  <a:gd name="T18" fmla="*/ 1 w 4"/>
                  <a:gd name="T19" fmla="*/ 2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0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0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2 h 2"/>
                  <a:gd name="T76" fmla="*/ 3 w 4"/>
                  <a:gd name="T77" fmla="*/ 2 h 2"/>
                  <a:gd name="T78" fmla="*/ 4 w 4"/>
                  <a:gd name="T79" fmla="*/ 0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2 h 2"/>
                  <a:gd name="T86" fmla="*/ 4 w 4"/>
                  <a:gd name="T87" fmla="*/ 2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33" name="Freeform 3438"/>
              <p:cNvSpPr>
                <a:spLocks/>
              </p:cNvSpPr>
              <p:nvPr/>
            </p:nvSpPr>
            <p:spPr bwMode="auto">
              <a:xfrm>
                <a:off x="3011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2 h 2"/>
                  <a:gd name="T66" fmla="*/ 4 w 5"/>
                  <a:gd name="T67" fmla="*/ 1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34" name="Freeform 3439"/>
              <p:cNvSpPr>
                <a:spLocks/>
              </p:cNvSpPr>
              <p:nvPr/>
            </p:nvSpPr>
            <p:spPr bwMode="auto">
              <a:xfrm>
                <a:off x="3016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0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2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0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0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0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35" name="Freeform 3440"/>
              <p:cNvSpPr>
                <a:spLocks/>
              </p:cNvSpPr>
              <p:nvPr/>
            </p:nvSpPr>
            <p:spPr bwMode="auto">
              <a:xfrm>
                <a:off x="3021" y="2657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1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0 w 4"/>
                  <a:gd name="T15" fmla="*/ 0 h 1"/>
                  <a:gd name="T16" fmla="*/ 0 w 4"/>
                  <a:gd name="T17" fmla="*/ 1 h 1"/>
                  <a:gd name="T18" fmla="*/ 0 w 4"/>
                  <a:gd name="T19" fmla="*/ 1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0 h 1"/>
                  <a:gd name="T26" fmla="*/ 1 w 4"/>
                  <a:gd name="T27" fmla="*/ 1 h 1"/>
                  <a:gd name="T28" fmla="*/ 1 w 4"/>
                  <a:gd name="T29" fmla="*/ 1 h 1"/>
                  <a:gd name="T30" fmla="*/ 1 w 4"/>
                  <a:gd name="T31" fmla="*/ 0 h 1"/>
                  <a:gd name="T32" fmla="*/ 1 w 4"/>
                  <a:gd name="T33" fmla="*/ 0 h 1"/>
                  <a:gd name="T34" fmla="*/ 1 w 4"/>
                  <a:gd name="T35" fmla="*/ 0 h 1"/>
                  <a:gd name="T36" fmla="*/ 1 w 4"/>
                  <a:gd name="T37" fmla="*/ 1 h 1"/>
                  <a:gd name="T38" fmla="*/ 2 w 4"/>
                  <a:gd name="T39" fmla="*/ 0 h 1"/>
                  <a:gd name="T40" fmla="*/ 2 w 4"/>
                  <a:gd name="T41" fmla="*/ 0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2 w 4"/>
                  <a:gd name="T51" fmla="*/ 1 h 1"/>
                  <a:gd name="T52" fmla="*/ 2 w 4"/>
                  <a:gd name="T53" fmla="*/ 0 h 1"/>
                  <a:gd name="T54" fmla="*/ 2 w 4"/>
                  <a:gd name="T55" fmla="*/ 1 h 1"/>
                  <a:gd name="T56" fmla="*/ 2 w 4"/>
                  <a:gd name="T57" fmla="*/ 1 h 1"/>
                  <a:gd name="T58" fmla="*/ 2 w 4"/>
                  <a:gd name="T59" fmla="*/ 1 h 1"/>
                  <a:gd name="T60" fmla="*/ 3 w 4"/>
                  <a:gd name="T61" fmla="*/ 0 h 1"/>
                  <a:gd name="T62" fmla="*/ 3 w 4"/>
                  <a:gd name="T63" fmla="*/ 0 h 1"/>
                  <a:gd name="T64" fmla="*/ 3 w 4"/>
                  <a:gd name="T65" fmla="*/ 0 h 1"/>
                  <a:gd name="T66" fmla="*/ 3 w 4"/>
                  <a:gd name="T67" fmla="*/ 0 h 1"/>
                  <a:gd name="T68" fmla="*/ 3 w 4"/>
                  <a:gd name="T69" fmla="*/ 1 h 1"/>
                  <a:gd name="T70" fmla="*/ 3 w 4"/>
                  <a:gd name="T71" fmla="*/ 1 h 1"/>
                  <a:gd name="T72" fmla="*/ 3 w 4"/>
                  <a:gd name="T73" fmla="*/ 1 h 1"/>
                  <a:gd name="T74" fmla="*/ 3 w 4"/>
                  <a:gd name="T75" fmla="*/ 1 h 1"/>
                  <a:gd name="T76" fmla="*/ 3 w 4"/>
                  <a:gd name="T77" fmla="*/ 1 h 1"/>
                  <a:gd name="T78" fmla="*/ 3 w 4"/>
                  <a:gd name="T79" fmla="*/ 1 h 1"/>
                  <a:gd name="T80" fmla="*/ 4 w 4"/>
                  <a:gd name="T81" fmla="*/ 1 h 1"/>
                  <a:gd name="T82" fmla="*/ 4 w 4"/>
                  <a:gd name="T83" fmla="*/ 1 h 1"/>
                  <a:gd name="T84" fmla="*/ 4 w 4"/>
                  <a:gd name="T85" fmla="*/ 1 h 1"/>
                  <a:gd name="T86" fmla="*/ 4 w 4"/>
                  <a:gd name="T87" fmla="*/ 0 h 1"/>
                  <a:gd name="T88" fmla="*/ 4 w 4"/>
                  <a:gd name="T89" fmla="*/ 0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"/>
                  <a:gd name="T146" fmla="*/ 4 w 4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36" name="Freeform 3441"/>
              <p:cNvSpPr>
                <a:spLocks/>
              </p:cNvSpPr>
              <p:nvPr/>
            </p:nvSpPr>
            <p:spPr bwMode="auto">
              <a:xfrm>
                <a:off x="3025" y="2656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2 h 2"/>
                  <a:gd name="T24" fmla="*/ 2 w 5"/>
                  <a:gd name="T25" fmla="*/ 2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1 h 2"/>
                  <a:gd name="T42" fmla="*/ 3 w 5"/>
                  <a:gd name="T43" fmla="*/ 2 h 2"/>
                  <a:gd name="T44" fmla="*/ 3 w 5"/>
                  <a:gd name="T45" fmla="*/ 2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4 w 5"/>
                  <a:gd name="T61" fmla="*/ 2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0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37" name="Freeform 3442"/>
              <p:cNvSpPr>
                <a:spLocks/>
              </p:cNvSpPr>
              <p:nvPr/>
            </p:nvSpPr>
            <p:spPr bwMode="auto">
              <a:xfrm>
                <a:off x="3030" y="2657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4 w 5"/>
                  <a:gd name="T65" fmla="*/ 0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0 h 1"/>
                  <a:gd name="T82" fmla="*/ 4 w 5"/>
                  <a:gd name="T83" fmla="*/ 1 h 1"/>
                  <a:gd name="T84" fmla="*/ 4 w 5"/>
                  <a:gd name="T85" fmla="*/ 1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38" name="Freeform 3443"/>
              <p:cNvSpPr>
                <a:spLocks/>
              </p:cNvSpPr>
              <p:nvPr/>
            </p:nvSpPr>
            <p:spPr bwMode="auto">
              <a:xfrm>
                <a:off x="3035" y="265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0 w 5"/>
                  <a:gd name="T9" fmla="*/ 0 h 1"/>
                  <a:gd name="T10" fmla="*/ 0 w 5"/>
                  <a:gd name="T11" fmla="*/ 0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1 h 1"/>
                  <a:gd name="T48" fmla="*/ 2 w 5"/>
                  <a:gd name="T49" fmla="*/ 0 h 1"/>
                  <a:gd name="T50" fmla="*/ 2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1 h 1"/>
                  <a:gd name="T70" fmla="*/ 3 w 5"/>
                  <a:gd name="T71" fmla="*/ 0 h 1"/>
                  <a:gd name="T72" fmla="*/ 3 w 5"/>
                  <a:gd name="T73" fmla="*/ 0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1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0 h 1"/>
                  <a:gd name="T88" fmla="*/ 4 w 5"/>
                  <a:gd name="T89" fmla="*/ 0 h 1"/>
                  <a:gd name="T90" fmla="*/ 4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39" name="Freeform 3444"/>
              <p:cNvSpPr>
                <a:spLocks/>
              </p:cNvSpPr>
              <p:nvPr/>
            </p:nvSpPr>
            <p:spPr bwMode="auto">
              <a:xfrm>
                <a:off x="3040" y="2656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2 h 2"/>
                  <a:gd name="T20" fmla="*/ 0 w 4"/>
                  <a:gd name="T21" fmla="*/ 2 h 2"/>
                  <a:gd name="T22" fmla="*/ 1 w 4"/>
                  <a:gd name="T23" fmla="*/ 2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2 h 2"/>
                  <a:gd name="T32" fmla="*/ 1 w 4"/>
                  <a:gd name="T33" fmla="*/ 2 h 2"/>
                  <a:gd name="T34" fmla="*/ 1 w 4"/>
                  <a:gd name="T35" fmla="*/ 1 h 2"/>
                  <a:gd name="T36" fmla="*/ 1 w 4"/>
                  <a:gd name="T37" fmla="*/ 2 h 2"/>
                  <a:gd name="T38" fmla="*/ 1 w 4"/>
                  <a:gd name="T39" fmla="*/ 2 h 2"/>
                  <a:gd name="T40" fmla="*/ 1 w 4"/>
                  <a:gd name="T41" fmla="*/ 2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2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1 h 2"/>
                  <a:gd name="T60" fmla="*/ 2 w 4"/>
                  <a:gd name="T61" fmla="*/ 1 h 2"/>
                  <a:gd name="T62" fmla="*/ 2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2 h 2"/>
                  <a:gd name="T70" fmla="*/ 3 w 4"/>
                  <a:gd name="T71" fmla="*/ 2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3 w 4"/>
                  <a:gd name="T81" fmla="*/ 1 h 2"/>
                  <a:gd name="T82" fmla="*/ 3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2 h 2"/>
                  <a:gd name="T90" fmla="*/ 4 w 4"/>
                  <a:gd name="T91" fmla="*/ 2 h 2"/>
                  <a:gd name="T92" fmla="*/ 4 w 4"/>
                  <a:gd name="T93" fmla="*/ 1 h 2"/>
                  <a:gd name="T94" fmla="*/ 4 w 4"/>
                  <a:gd name="T95" fmla="*/ 2 h 2"/>
                  <a:gd name="T96" fmla="*/ 4 w 4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40" name="Freeform 3445"/>
              <p:cNvSpPr>
                <a:spLocks/>
              </p:cNvSpPr>
              <p:nvPr/>
            </p:nvSpPr>
            <p:spPr bwMode="auto">
              <a:xfrm>
                <a:off x="3044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0 h 2"/>
                  <a:gd name="T8" fmla="*/ 0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0 h 2"/>
                  <a:gd name="T72" fmla="*/ 3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41" name="Freeform 3446"/>
              <p:cNvSpPr>
                <a:spLocks/>
              </p:cNvSpPr>
              <p:nvPr/>
            </p:nvSpPr>
            <p:spPr bwMode="auto">
              <a:xfrm>
                <a:off x="3049" y="265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0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0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0 h 2"/>
                  <a:gd name="T76" fmla="*/ 3 w 4"/>
                  <a:gd name="T77" fmla="*/ 1 h 2"/>
                  <a:gd name="T78" fmla="*/ 3 w 4"/>
                  <a:gd name="T79" fmla="*/ 1 h 2"/>
                  <a:gd name="T80" fmla="*/ 3 w 4"/>
                  <a:gd name="T81" fmla="*/ 2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42" name="Freeform 3447"/>
              <p:cNvSpPr>
                <a:spLocks/>
              </p:cNvSpPr>
              <p:nvPr/>
            </p:nvSpPr>
            <p:spPr bwMode="auto">
              <a:xfrm>
                <a:off x="3053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0 h 2"/>
                  <a:gd name="T46" fmla="*/ 2 w 5"/>
                  <a:gd name="T47" fmla="*/ 0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43" name="Freeform 3448"/>
              <p:cNvSpPr>
                <a:spLocks/>
              </p:cNvSpPr>
              <p:nvPr/>
            </p:nvSpPr>
            <p:spPr bwMode="auto">
              <a:xfrm>
                <a:off x="3058" y="265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0 w 5"/>
                  <a:gd name="T7" fmla="*/ 0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1 h 1"/>
                  <a:gd name="T24" fmla="*/ 1 w 5"/>
                  <a:gd name="T25" fmla="*/ 1 h 1"/>
                  <a:gd name="T26" fmla="*/ 1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0 h 1"/>
                  <a:gd name="T46" fmla="*/ 2 w 5"/>
                  <a:gd name="T47" fmla="*/ 1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0 h 1"/>
                  <a:gd name="T70" fmla="*/ 3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0 h 1"/>
                  <a:gd name="T86" fmla="*/ 4 w 5"/>
                  <a:gd name="T87" fmla="*/ 1 h 1"/>
                  <a:gd name="T88" fmla="*/ 4 w 5"/>
                  <a:gd name="T89" fmla="*/ 1 h 1"/>
                  <a:gd name="T90" fmla="*/ 4 w 5"/>
                  <a:gd name="T91" fmla="*/ 1 h 1"/>
                  <a:gd name="T92" fmla="*/ 4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44" name="Freeform 3449"/>
              <p:cNvSpPr>
                <a:spLocks/>
              </p:cNvSpPr>
              <p:nvPr/>
            </p:nvSpPr>
            <p:spPr bwMode="auto">
              <a:xfrm>
                <a:off x="3063" y="2657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0 w 4"/>
                  <a:gd name="T15" fmla="*/ 0 h 1"/>
                  <a:gd name="T16" fmla="*/ 0 w 4"/>
                  <a:gd name="T17" fmla="*/ 1 h 1"/>
                  <a:gd name="T18" fmla="*/ 0 w 4"/>
                  <a:gd name="T19" fmla="*/ 1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0 h 1"/>
                  <a:gd name="T26" fmla="*/ 1 w 4"/>
                  <a:gd name="T27" fmla="*/ 1 h 1"/>
                  <a:gd name="T28" fmla="*/ 1 w 4"/>
                  <a:gd name="T29" fmla="*/ 1 h 1"/>
                  <a:gd name="T30" fmla="*/ 1 w 4"/>
                  <a:gd name="T31" fmla="*/ 1 h 1"/>
                  <a:gd name="T32" fmla="*/ 1 w 4"/>
                  <a:gd name="T33" fmla="*/ 1 h 1"/>
                  <a:gd name="T34" fmla="*/ 1 w 4"/>
                  <a:gd name="T35" fmla="*/ 1 h 1"/>
                  <a:gd name="T36" fmla="*/ 1 w 4"/>
                  <a:gd name="T37" fmla="*/ 1 h 1"/>
                  <a:gd name="T38" fmla="*/ 1 w 4"/>
                  <a:gd name="T39" fmla="*/ 0 h 1"/>
                  <a:gd name="T40" fmla="*/ 1 w 4"/>
                  <a:gd name="T41" fmla="*/ 0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2 w 4"/>
                  <a:gd name="T51" fmla="*/ 0 h 1"/>
                  <a:gd name="T52" fmla="*/ 2 w 4"/>
                  <a:gd name="T53" fmla="*/ 0 h 1"/>
                  <a:gd name="T54" fmla="*/ 2 w 4"/>
                  <a:gd name="T55" fmla="*/ 0 h 1"/>
                  <a:gd name="T56" fmla="*/ 2 w 4"/>
                  <a:gd name="T57" fmla="*/ 1 h 1"/>
                  <a:gd name="T58" fmla="*/ 2 w 4"/>
                  <a:gd name="T59" fmla="*/ 1 h 1"/>
                  <a:gd name="T60" fmla="*/ 2 w 4"/>
                  <a:gd name="T61" fmla="*/ 1 h 1"/>
                  <a:gd name="T62" fmla="*/ 2 w 4"/>
                  <a:gd name="T63" fmla="*/ 1 h 1"/>
                  <a:gd name="T64" fmla="*/ 3 w 4"/>
                  <a:gd name="T65" fmla="*/ 1 h 1"/>
                  <a:gd name="T66" fmla="*/ 3 w 4"/>
                  <a:gd name="T67" fmla="*/ 1 h 1"/>
                  <a:gd name="T68" fmla="*/ 3 w 4"/>
                  <a:gd name="T69" fmla="*/ 1 h 1"/>
                  <a:gd name="T70" fmla="*/ 3 w 4"/>
                  <a:gd name="T71" fmla="*/ 1 h 1"/>
                  <a:gd name="T72" fmla="*/ 3 w 4"/>
                  <a:gd name="T73" fmla="*/ 0 h 1"/>
                  <a:gd name="T74" fmla="*/ 3 w 4"/>
                  <a:gd name="T75" fmla="*/ 0 h 1"/>
                  <a:gd name="T76" fmla="*/ 3 w 4"/>
                  <a:gd name="T77" fmla="*/ 1 h 1"/>
                  <a:gd name="T78" fmla="*/ 3 w 4"/>
                  <a:gd name="T79" fmla="*/ 1 h 1"/>
                  <a:gd name="T80" fmla="*/ 3 w 4"/>
                  <a:gd name="T81" fmla="*/ 1 h 1"/>
                  <a:gd name="T82" fmla="*/ 4 w 4"/>
                  <a:gd name="T83" fmla="*/ 1 h 1"/>
                  <a:gd name="T84" fmla="*/ 4 w 4"/>
                  <a:gd name="T85" fmla="*/ 0 h 1"/>
                  <a:gd name="T86" fmla="*/ 4 w 4"/>
                  <a:gd name="T87" fmla="*/ 0 h 1"/>
                  <a:gd name="T88" fmla="*/ 4 w 4"/>
                  <a:gd name="T89" fmla="*/ 0 h 1"/>
                  <a:gd name="T90" fmla="*/ 4 w 4"/>
                  <a:gd name="T91" fmla="*/ 0 h 1"/>
                  <a:gd name="T92" fmla="*/ 4 w 4"/>
                  <a:gd name="T93" fmla="*/ 0 h 1"/>
                  <a:gd name="T94" fmla="*/ 4 w 4"/>
                  <a:gd name="T95" fmla="*/ 1 h 1"/>
                  <a:gd name="T96" fmla="*/ 4 w 4"/>
                  <a:gd name="T97" fmla="*/ 1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1"/>
                  <a:gd name="T149" fmla="*/ 4 w 4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45" name="Freeform 3450"/>
              <p:cNvSpPr>
                <a:spLocks/>
              </p:cNvSpPr>
              <p:nvPr/>
            </p:nvSpPr>
            <p:spPr bwMode="auto">
              <a:xfrm>
                <a:off x="3067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0 h 2"/>
                  <a:gd name="T40" fmla="*/ 2 w 5"/>
                  <a:gd name="T41" fmla="*/ 0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46" name="Freeform 3451"/>
              <p:cNvSpPr>
                <a:spLocks/>
              </p:cNvSpPr>
              <p:nvPr/>
            </p:nvSpPr>
            <p:spPr bwMode="auto">
              <a:xfrm>
                <a:off x="3072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0 h 2"/>
                  <a:gd name="T10" fmla="*/ 0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0 h 2"/>
                  <a:gd name="T66" fmla="*/ 3 w 5"/>
                  <a:gd name="T67" fmla="*/ 0 h 2"/>
                  <a:gd name="T68" fmla="*/ 3 w 5"/>
                  <a:gd name="T69" fmla="*/ 0 h 2"/>
                  <a:gd name="T70" fmla="*/ 3 w 5"/>
                  <a:gd name="T71" fmla="*/ 0 h 2"/>
                  <a:gd name="T72" fmla="*/ 4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0 h 2"/>
                  <a:gd name="T84" fmla="*/ 4 w 5"/>
                  <a:gd name="T85" fmla="*/ 1 h 2"/>
                  <a:gd name="T86" fmla="*/ 4 w 5"/>
                  <a:gd name="T87" fmla="*/ 0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47" name="Freeform 3452"/>
              <p:cNvSpPr>
                <a:spLocks/>
              </p:cNvSpPr>
              <p:nvPr/>
            </p:nvSpPr>
            <p:spPr bwMode="auto">
              <a:xfrm>
                <a:off x="3077" y="265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2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2 h 2"/>
                  <a:gd name="T32" fmla="*/ 1 w 4"/>
                  <a:gd name="T33" fmla="*/ 0 h 2"/>
                  <a:gd name="T34" fmla="*/ 1 w 4"/>
                  <a:gd name="T35" fmla="*/ 0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2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2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4 w 4"/>
                  <a:gd name="T73" fmla="*/ 1 h 2"/>
                  <a:gd name="T74" fmla="*/ 4 w 4"/>
                  <a:gd name="T75" fmla="*/ 1 h 2"/>
                  <a:gd name="T76" fmla="*/ 4 w 4"/>
                  <a:gd name="T77" fmla="*/ 2 h 2"/>
                  <a:gd name="T78" fmla="*/ 4 w 4"/>
                  <a:gd name="T79" fmla="*/ 2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48" name="Freeform 3453"/>
              <p:cNvSpPr>
                <a:spLocks/>
              </p:cNvSpPr>
              <p:nvPr/>
            </p:nvSpPr>
            <p:spPr bwMode="auto">
              <a:xfrm>
                <a:off x="3081" y="265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0 h 1"/>
                  <a:gd name="T18" fmla="*/ 2 w 5"/>
                  <a:gd name="T19" fmla="*/ 1 h 1"/>
                  <a:gd name="T20" fmla="*/ 2 w 5"/>
                  <a:gd name="T21" fmla="*/ 1 h 1"/>
                  <a:gd name="T22" fmla="*/ 2 w 5"/>
                  <a:gd name="T23" fmla="*/ 0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1 h 1"/>
                  <a:gd name="T38" fmla="*/ 2 w 5"/>
                  <a:gd name="T39" fmla="*/ 1 h 1"/>
                  <a:gd name="T40" fmla="*/ 3 w 5"/>
                  <a:gd name="T41" fmla="*/ 1 h 1"/>
                  <a:gd name="T42" fmla="*/ 3 w 5"/>
                  <a:gd name="T43" fmla="*/ 1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4 w 5"/>
                  <a:gd name="T61" fmla="*/ 1 h 1"/>
                  <a:gd name="T62" fmla="*/ 4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5 w 5"/>
                  <a:gd name="T77" fmla="*/ 1 h 1"/>
                  <a:gd name="T78" fmla="*/ 5 w 5"/>
                  <a:gd name="T79" fmla="*/ 1 h 1"/>
                  <a:gd name="T80" fmla="*/ 5 w 5"/>
                  <a:gd name="T81" fmla="*/ 1 h 1"/>
                  <a:gd name="T82" fmla="*/ 5 w 5"/>
                  <a:gd name="T83" fmla="*/ 1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49" name="Freeform 3454"/>
              <p:cNvSpPr>
                <a:spLocks/>
              </p:cNvSpPr>
              <p:nvPr/>
            </p:nvSpPr>
            <p:spPr bwMode="auto">
              <a:xfrm>
                <a:off x="3086" y="2658"/>
                <a:ext cx="5" cy="1"/>
              </a:xfrm>
              <a:custGeom>
                <a:avLst/>
                <a:gdLst>
                  <a:gd name="T0" fmla="*/ 1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3 w 5"/>
                  <a:gd name="T45" fmla="*/ 0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1 h 1"/>
                  <a:gd name="T84" fmla="*/ 5 w 5"/>
                  <a:gd name="T85" fmla="*/ 0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50" name="Freeform 3455"/>
              <p:cNvSpPr>
                <a:spLocks/>
              </p:cNvSpPr>
              <p:nvPr/>
            </p:nvSpPr>
            <p:spPr bwMode="auto">
              <a:xfrm>
                <a:off x="3091" y="2657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2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51" name="Freeform 3456"/>
              <p:cNvSpPr>
                <a:spLocks/>
              </p:cNvSpPr>
              <p:nvPr/>
            </p:nvSpPr>
            <p:spPr bwMode="auto">
              <a:xfrm>
                <a:off x="3096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1 h 2"/>
                  <a:gd name="T16" fmla="*/ 0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2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2 h 2"/>
                  <a:gd name="T72" fmla="*/ 3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2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52" name="Freeform 3457"/>
              <p:cNvSpPr>
                <a:spLocks/>
              </p:cNvSpPr>
              <p:nvPr/>
            </p:nvSpPr>
            <p:spPr bwMode="auto">
              <a:xfrm>
                <a:off x="3101" y="2658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  <a:gd name="T10" fmla="*/ 0 w 5"/>
                  <a:gd name="T11" fmla="*/ 0 h 1"/>
                  <a:gd name="T12" fmla="*/ 0 w 5"/>
                  <a:gd name="T13" fmla="*/ 0 h 1"/>
                  <a:gd name="T14" fmla="*/ 0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1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1 h 1"/>
                  <a:gd name="T30" fmla="*/ 1 w 5"/>
                  <a:gd name="T31" fmla="*/ 1 h 1"/>
                  <a:gd name="T32" fmla="*/ 1 w 5"/>
                  <a:gd name="T33" fmla="*/ 1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2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3 w 5"/>
                  <a:gd name="T69" fmla="*/ 1 h 1"/>
                  <a:gd name="T70" fmla="*/ 3 w 5"/>
                  <a:gd name="T71" fmla="*/ 0 h 1"/>
                  <a:gd name="T72" fmla="*/ 3 w 5"/>
                  <a:gd name="T73" fmla="*/ 0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0 h 1"/>
                  <a:gd name="T90" fmla="*/ 4 w 5"/>
                  <a:gd name="T91" fmla="*/ 1 h 1"/>
                  <a:gd name="T92" fmla="*/ 4 w 5"/>
                  <a:gd name="T93" fmla="*/ 1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53" name="Freeform 3458"/>
              <p:cNvSpPr>
                <a:spLocks/>
              </p:cNvSpPr>
              <p:nvPr/>
            </p:nvSpPr>
            <p:spPr bwMode="auto">
              <a:xfrm>
                <a:off x="3106" y="2657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0 w 4"/>
                  <a:gd name="T19" fmla="*/ 2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2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2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2 h 2"/>
                  <a:gd name="T38" fmla="*/ 1 w 4"/>
                  <a:gd name="T39" fmla="*/ 1 h 2"/>
                  <a:gd name="T40" fmla="*/ 1 w 4"/>
                  <a:gd name="T41" fmla="*/ 1 h 2"/>
                  <a:gd name="T42" fmla="*/ 2 w 4"/>
                  <a:gd name="T43" fmla="*/ 2 h 2"/>
                  <a:gd name="T44" fmla="*/ 2 w 4"/>
                  <a:gd name="T45" fmla="*/ 0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0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2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2 h 2"/>
                  <a:gd name="T78" fmla="*/ 4 w 4"/>
                  <a:gd name="T79" fmla="*/ 2 h 2"/>
                  <a:gd name="T80" fmla="*/ 4 w 4"/>
                  <a:gd name="T81" fmla="*/ 2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2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2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54" name="Freeform 3459"/>
              <p:cNvSpPr>
                <a:spLocks/>
              </p:cNvSpPr>
              <p:nvPr/>
            </p:nvSpPr>
            <p:spPr bwMode="auto">
              <a:xfrm>
                <a:off x="3110" y="265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1 w 5"/>
                  <a:gd name="T3" fmla="*/ 0 h 1"/>
                  <a:gd name="T4" fmla="*/ 1 w 5"/>
                  <a:gd name="T5" fmla="*/ 1 h 1"/>
                  <a:gd name="T6" fmla="*/ 1 w 5"/>
                  <a:gd name="T7" fmla="*/ 1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1 h 1"/>
                  <a:gd name="T36" fmla="*/ 2 w 5"/>
                  <a:gd name="T37" fmla="*/ 0 h 1"/>
                  <a:gd name="T38" fmla="*/ 2 w 5"/>
                  <a:gd name="T39" fmla="*/ 0 h 1"/>
                  <a:gd name="T40" fmla="*/ 3 w 5"/>
                  <a:gd name="T41" fmla="*/ 0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0 h 1"/>
                  <a:gd name="T58" fmla="*/ 4 w 5"/>
                  <a:gd name="T59" fmla="*/ 0 h 1"/>
                  <a:gd name="T60" fmla="*/ 4 w 5"/>
                  <a:gd name="T61" fmla="*/ 0 h 1"/>
                  <a:gd name="T62" fmla="*/ 4 w 5"/>
                  <a:gd name="T63" fmla="*/ 0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0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5 w 5"/>
                  <a:gd name="T81" fmla="*/ 1 h 1"/>
                  <a:gd name="T82" fmla="*/ 5 w 5"/>
                  <a:gd name="T83" fmla="*/ 0 h 1"/>
                  <a:gd name="T84" fmla="*/ 5 w 5"/>
                  <a:gd name="T85" fmla="*/ 0 h 1"/>
                  <a:gd name="T86" fmla="*/ 5 w 5"/>
                  <a:gd name="T87" fmla="*/ 1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55" name="Freeform 3460"/>
              <p:cNvSpPr>
                <a:spLocks/>
              </p:cNvSpPr>
              <p:nvPr/>
            </p:nvSpPr>
            <p:spPr bwMode="auto">
              <a:xfrm>
                <a:off x="3115" y="2657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2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2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56" name="Freeform 3461"/>
              <p:cNvSpPr>
                <a:spLocks/>
              </p:cNvSpPr>
              <p:nvPr/>
            </p:nvSpPr>
            <p:spPr bwMode="auto">
              <a:xfrm>
                <a:off x="3120" y="2657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0 h 2"/>
                  <a:gd name="T90" fmla="*/ 4 w 5"/>
                  <a:gd name="T91" fmla="*/ 0 h 2"/>
                  <a:gd name="T92" fmla="*/ 4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57" name="Freeform 3462"/>
              <p:cNvSpPr>
                <a:spLocks/>
              </p:cNvSpPr>
              <p:nvPr/>
            </p:nvSpPr>
            <p:spPr bwMode="auto">
              <a:xfrm>
                <a:off x="3125" y="2657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0 h 2"/>
                  <a:gd name="T26" fmla="*/ 1 w 4"/>
                  <a:gd name="T27" fmla="*/ 0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0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0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0 h 2"/>
                  <a:gd name="T66" fmla="*/ 3 w 4"/>
                  <a:gd name="T67" fmla="*/ 0 h 2"/>
                  <a:gd name="T68" fmla="*/ 3 w 4"/>
                  <a:gd name="T69" fmla="*/ 1 h 2"/>
                  <a:gd name="T70" fmla="*/ 3 w 4"/>
                  <a:gd name="T71" fmla="*/ 0 h 2"/>
                  <a:gd name="T72" fmla="*/ 3 w 4"/>
                  <a:gd name="T73" fmla="*/ 0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2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0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58" name="Freeform 3463"/>
              <p:cNvSpPr>
                <a:spLocks/>
              </p:cNvSpPr>
              <p:nvPr/>
            </p:nvSpPr>
            <p:spPr bwMode="auto">
              <a:xfrm>
                <a:off x="3129" y="2656"/>
                <a:ext cx="5" cy="3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2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2 h 3"/>
                  <a:gd name="T20" fmla="*/ 1 w 5"/>
                  <a:gd name="T21" fmla="*/ 2 h 3"/>
                  <a:gd name="T22" fmla="*/ 2 w 5"/>
                  <a:gd name="T23" fmla="*/ 2 h 3"/>
                  <a:gd name="T24" fmla="*/ 2 w 5"/>
                  <a:gd name="T25" fmla="*/ 2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1 h 3"/>
                  <a:gd name="T40" fmla="*/ 3 w 5"/>
                  <a:gd name="T41" fmla="*/ 2 h 3"/>
                  <a:gd name="T42" fmla="*/ 3 w 5"/>
                  <a:gd name="T43" fmla="*/ 1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1 h 3"/>
                  <a:gd name="T60" fmla="*/ 4 w 5"/>
                  <a:gd name="T61" fmla="*/ 1 h 3"/>
                  <a:gd name="T62" fmla="*/ 4 w 5"/>
                  <a:gd name="T63" fmla="*/ 1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59" name="Freeform 3464"/>
              <p:cNvSpPr>
                <a:spLocks/>
              </p:cNvSpPr>
              <p:nvPr/>
            </p:nvSpPr>
            <p:spPr bwMode="auto">
              <a:xfrm>
                <a:off x="3134" y="2656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2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60" name="Freeform 3465"/>
              <p:cNvSpPr>
                <a:spLocks/>
              </p:cNvSpPr>
              <p:nvPr/>
            </p:nvSpPr>
            <p:spPr bwMode="auto">
              <a:xfrm>
                <a:off x="3139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1 h 2"/>
                  <a:gd name="T32" fmla="*/ 1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0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2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2 h 2"/>
                  <a:gd name="T90" fmla="*/ 4 w 5"/>
                  <a:gd name="T91" fmla="*/ 2 h 2"/>
                  <a:gd name="T92" fmla="*/ 4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61" name="Freeform 3466"/>
              <p:cNvSpPr>
                <a:spLocks/>
              </p:cNvSpPr>
              <p:nvPr/>
            </p:nvSpPr>
            <p:spPr bwMode="auto">
              <a:xfrm>
                <a:off x="3144" y="2490"/>
                <a:ext cx="4" cy="169"/>
              </a:xfrm>
              <a:custGeom>
                <a:avLst/>
                <a:gdLst>
                  <a:gd name="T0" fmla="*/ 0 w 4"/>
                  <a:gd name="T1" fmla="*/ 167 h 169"/>
                  <a:gd name="T2" fmla="*/ 0 w 4"/>
                  <a:gd name="T3" fmla="*/ 167 h 169"/>
                  <a:gd name="T4" fmla="*/ 0 w 4"/>
                  <a:gd name="T5" fmla="*/ 168 h 169"/>
                  <a:gd name="T6" fmla="*/ 0 w 4"/>
                  <a:gd name="T7" fmla="*/ 168 h 169"/>
                  <a:gd name="T8" fmla="*/ 0 w 4"/>
                  <a:gd name="T9" fmla="*/ 168 h 169"/>
                  <a:gd name="T10" fmla="*/ 0 w 4"/>
                  <a:gd name="T11" fmla="*/ 168 h 169"/>
                  <a:gd name="T12" fmla="*/ 0 w 4"/>
                  <a:gd name="T13" fmla="*/ 169 h 169"/>
                  <a:gd name="T14" fmla="*/ 0 w 4"/>
                  <a:gd name="T15" fmla="*/ 169 h 169"/>
                  <a:gd name="T16" fmla="*/ 0 w 4"/>
                  <a:gd name="T17" fmla="*/ 169 h 169"/>
                  <a:gd name="T18" fmla="*/ 0 w 4"/>
                  <a:gd name="T19" fmla="*/ 169 h 169"/>
                  <a:gd name="T20" fmla="*/ 0 w 4"/>
                  <a:gd name="T21" fmla="*/ 169 h 169"/>
                  <a:gd name="T22" fmla="*/ 1 w 4"/>
                  <a:gd name="T23" fmla="*/ 169 h 169"/>
                  <a:gd name="T24" fmla="*/ 1 w 4"/>
                  <a:gd name="T25" fmla="*/ 169 h 169"/>
                  <a:gd name="T26" fmla="*/ 1 w 4"/>
                  <a:gd name="T27" fmla="*/ 168 h 169"/>
                  <a:gd name="T28" fmla="*/ 1 w 4"/>
                  <a:gd name="T29" fmla="*/ 168 h 169"/>
                  <a:gd name="T30" fmla="*/ 1 w 4"/>
                  <a:gd name="T31" fmla="*/ 168 h 169"/>
                  <a:gd name="T32" fmla="*/ 1 w 4"/>
                  <a:gd name="T33" fmla="*/ 168 h 169"/>
                  <a:gd name="T34" fmla="*/ 1 w 4"/>
                  <a:gd name="T35" fmla="*/ 168 h 169"/>
                  <a:gd name="T36" fmla="*/ 1 w 4"/>
                  <a:gd name="T37" fmla="*/ 168 h 169"/>
                  <a:gd name="T38" fmla="*/ 1 w 4"/>
                  <a:gd name="T39" fmla="*/ 168 h 169"/>
                  <a:gd name="T40" fmla="*/ 2 w 4"/>
                  <a:gd name="T41" fmla="*/ 168 h 169"/>
                  <a:gd name="T42" fmla="*/ 2 w 4"/>
                  <a:gd name="T43" fmla="*/ 168 h 169"/>
                  <a:gd name="T44" fmla="*/ 2 w 4"/>
                  <a:gd name="T45" fmla="*/ 168 h 169"/>
                  <a:gd name="T46" fmla="*/ 2 w 4"/>
                  <a:gd name="T47" fmla="*/ 168 h 169"/>
                  <a:gd name="T48" fmla="*/ 2 w 4"/>
                  <a:gd name="T49" fmla="*/ 168 h 169"/>
                  <a:gd name="T50" fmla="*/ 2 w 4"/>
                  <a:gd name="T51" fmla="*/ 168 h 169"/>
                  <a:gd name="T52" fmla="*/ 2 w 4"/>
                  <a:gd name="T53" fmla="*/ 168 h 169"/>
                  <a:gd name="T54" fmla="*/ 2 w 4"/>
                  <a:gd name="T55" fmla="*/ 168 h 169"/>
                  <a:gd name="T56" fmla="*/ 2 w 4"/>
                  <a:gd name="T57" fmla="*/ 169 h 169"/>
                  <a:gd name="T58" fmla="*/ 2 w 4"/>
                  <a:gd name="T59" fmla="*/ 168 h 169"/>
                  <a:gd name="T60" fmla="*/ 3 w 4"/>
                  <a:gd name="T61" fmla="*/ 164 h 169"/>
                  <a:gd name="T62" fmla="*/ 3 w 4"/>
                  <a:gd name="T63" fmla="*/ 136 h 169"/>
                  <a:gd name="T64" fmla="*/ 3 w 4"/>
                  <a:gd name="T65" fmla="*/ 62 h 169"/>
                  <a:gd name="T66" fmla="*/ 3 w 4"/>
                  <a:gd name="T67" fmla="*/ 0 h 169"/>
                  <a:gd name="T68" fmla="*/ 3 w 4"/>
                  <a:gd name="T69" fmla="*/ 47 h 169"/>
                  <a:gd name="T70" fmla="*/ 3 w 4"/>
                  <a:gd name="T71" fmla="*/ 47 h 169"/>
                  <a:gd name="T72" fmla="*/ 3 w 4"/>
                  <a:gd name="T73" fmla="*/ 128 h 169"/>
                  <a:gd name="T74" fmla="*/ 3 w 4"/>
                  <a:gd name="T75" fmla="*/ 128 h 169"/>
                  <a:gd name="T76" fmla="*/ 3 w 4"/>
                  <a:gd name="T77" fmla="*/ 163 h 169"/>
                  <a:gd name="T78" fmla="*/ 3 w 4"/>
                  <a:gd name="T79" fmla="*/ 163 h 169"/>
                  <a:gd name="T80" fmla="*/ 4 w 4"/>
                  <a:gd name="T81" fmla="*/ 167 h 169"/>
                  <a:gd name="T82" fmla="*/ 4 w 4"/>
                  <a:gd name="T83" fmla="*/ 167 h 169"/>
                  <a:gd name="T84" fmla="*/ 4 w 4"/>
                  <a:gd name="T85" fmla="*/ 168 h 169"/>
                  <a:gd name="T86" fmla="*/ 4 w 4"/>
                  <a:gd name="T87" fmla="*/ 168 h 169"/>
                  <a:gd name="T88" fmla="*/ 4 w 4"/>
                  <a:gd name="T89" fmla="*/ 167 h 169"/>
                  <a:gd name="T90" fmla="*/ 4 w 4"/>
                  <a:gd name="T91" fmla="*/ 168 h 169"/>
                  <a:gd name="T92" fmla="*/ 4 w 4"/>
                  <a:gd name="T93" fmla="*/ 168 h 169"/>
                  <a:gd name="T94" fmla="*/ 4 w 4"/>
                  <a:gd name="T95" fmla="*/ 167 h 1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69"/>
                  <a:gd name="T146" fmla="*/ 4 w 4"/>
                  <a:gd name="T147" fmla="*/ 169 h 1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69">
                    <a:moveTo>
                      <a:pt x="0" y="168"/>
                    </a:moveTo>
                    <a:lnTo>
                      <a:pt x="0" y="167"/>
                    </a:lnTo>
                    <a:lnTo>
                      <a:pt x="0" y="168"/>
                    </a:lnTo>
                    <a:lnTo>
                      <a:pt x="0" y="167"/>
                    </a:lnTo>
                    <a:lnTo>
                      <a:pt x="0" y="168"/>
                    </a:lnTo>
                    <a:lnTo>
                      <a:pt x="0" y="169"/>
                    </a:lnTo>
                    <a:lnTo>
                      <a:pt x="0" y="168"/>
                    </a:lnTo>
                    <a:lnTo>
                      <a:pt x="0" y="169"/>
                    </a:lnTo>
                    <a:lnTo>
                      <a:pt x="0" y="168"/>
                    </a:lnTo>
                    <a:lnTo>
                      <a:pt x="0" y="169"/>
                    </a:lnTo>
                    <a:lnTo>
                      <a:pt x="1" y="168"/>
                    </a:lnTo>
                    <a:lnTo>
                      <a:pt x="1" y="169"/>
                    </a:lnTo>
                    <a:lnTo>
                      <a:pt x="1" y="168"/>
                    </a:lnTo>
                    <a:lnTo>
                      <a:pt x="1" y="169"/>
                    </a:lnTo>
                    <a:lnTo>
                      <a:pt x="1" y="168"/>
                    </a:lnTo>
                    <a:lnTo>
                      <a:pt x="2" y="168"/>
                    </a:lnTo>
                    <a:lnTo>
                      <a:pt x="2" y="169"/>
                    </a:lnTo>
                    <a:lnTo>
                      <a:pt x="2" y="168"/>
                    </a:lnTo>
                    <a:lnTo>
                      <a:pt x="3" y="168"/>
                    </a:lnTo>
                    <a:lnTo>
                      <a:pt x="3" y="164"/>
                    </a:lnTo>
                    <a:lnTo>
                      <a:pt x="3" y="161"/>
                    </a:lnTo>
                    <a:lnTo>
                      <a:pt x="3" y="136"/>
                    </a:lnTo>
                    <a:lnTo>
                      <a:pt x="3" y="122"/>
                    </a:lnTo>
                    <a:lnTo>
                      <a:pt x="3" y="62"/>
                    </a:lnTo>
                    <a:lnTo>
                      <a:pt x="3" y="4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47"/>
                    </a:lnTo>
                    <a:lnTo>
                      <a:pt x="3" y="3"/>
                    </a:lnTo>
                    <a:lnTo>
                      <a:pt x="3" y="47"/>
                    </a:lnTo>
                    <a:lnTo>
                      <a:pt x="3" y="69"/>
                    </a:lnTo>
                    <a:lnTo>
                      <a:pt x="3" y="128"/>
                    </a:lnTo>
                    <a:lnTo>
                      <a:pt x="3" y="69"/>
                    </a:lnTo>
                    <a:lnTo>
                      <a:pt x="3" y="128"/>
                    </a:lnTo>
                    <a:lnTo>
                      <a:pt x="3" y="141"/>
                    </a:lnTo>
                    <a:lnTo>
                      <a:pt x="3" y="163"/>
                    </a:lnTo>
                    <a:lnTo>
                      <a:pt x="3" y="141"/>
                    </a:lnTo>
                    <a:lnTo>
                      <a:pt x="3" y="163"/>
                    </a:lnTo>
                    <a:lnTo>
                      <a:pt x="4" y="166"/>
                    </a:lnTo>
                    <a:lnTo>
                      <a:pt x="4" y="167"/>
                    </a:lnTo>
                    <a:lnTo>
                      <a:pt x="4" y="166"/>
                    </a:lnTo>
                    <a:lnTo>
                      <a:pt x="4" y="167"/>
                    </a:lnTo>
                    <a:lnTo>
                      <a:pt x="4" y="168"/>
                    </a:lnTo>
                    <a:lnTo>
                      <a:pt x="4" y="167"/>
                    </a:lnTo>
                    <a:lnTo>
                      <a:pt x="4" y="168"/>
                    </a:lnTo>
                    <a:lnTo>
                      <a:pt x="4" y="167"/>
                    </a:lnTo>
                    <a:lnTo>
                      <a:pt x="4" y="168"/>
                    </a:lnTo>
                    <a:lnTo>
                      <a:pt x="4" y="167"/>
                    </a:lnTo>
                    <a:lnTo>
                      <a:pt x="4" y="168"/>
                    </a:lnTo>
                    <a:lnTo>
                      <a:pt x="4" y="167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62" name="Freeform 3467"/>
              <p:cNvSpPr>
                <a:spLocks/>
              </p:cNvSpPr>
              <p:nvPr/>
            </p:nvSpPr>
            <p:spPr bwMode="auto">
              <a:xfrm>
                <a:off x="3148" y="2657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0 h 2"/>
                  <a:gd name="T44" fmla="*/ 2 w 5"/>
                  <a:gd name="T45" fmla="*/ 0 h 2"/>
                  <a:gd name="T46" fmla="*/ 3 w 5"/>
                  <a:gd name="T47" fmla="*/ 0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63" name="Freeform 3468"/>
              <p:cNvSpPr>
                <a:spLocks/>
              </p:cNvSpPr>
              <p:nvPr/>
            </p:nvSpPr>
            <p:spPr bwMode="auto">
              <a:xfrm>
                <a:off x="3153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0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0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0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0 h 2"/>
                  <a:gd name="T48" fmla="*/ 2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1 h 2"/>
                  <a:gd name="T88" fmla="*/ 4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64" name="Freeform 3469"/>
              <p:cNvSpPr>
                <a:spLocks/>
              </p:cNvSpPr>
              <p:nvPr/>
            </p:nvSpPr>
            <p:spPr bwMode="auto">
              <a:xfrm>
                <a:off x="3158" y="26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0 w 4"/>
                  <a:gd name="T15" fmla="*/ 0 h 1"/>
                  <a:gd name="T16" fmla="*/ 1 w 4"/>
                  <a:gd name="T17" fmla="*/ 1 h 1"/>
                  <a:gd name="T18" fmla="*/ 1 w 4"/>
                  <a:gd name="T19" fmla="*/ 0 h 1"/>
                  <a:gd name="T20" fmla="*/ 1 w 4"/>
                  <a:gd name="T21" fmla="*/ 0 h 1"/>
                  <a:gd name="T22" fmla="*/ 1 w 4"/>
                  <a:gd name="T23" fmla="*/ 0 h 1"/>
                  <a:gd name="T24" fmla="*/ 1 w 4"/>
                  <a:gd name="T25" fmla="*/ 0 h 1"/>
                  <a:gd name="T26" fmla="*/ 1 w 4"/>
                  <a:gd name="T27" fmla="*/ 1 h 1"/>
                  <a:gd name="T28" fmla="*/ 1 w 4"/>
                  <a:gd name="T29" fmla="*/ 0 h 1"/>
                  <a:gd name="T30" fmla="*/ 1 w 4"/>
                  <a:gd name="T31" fmla="*/ 0 h 1"/>
                  <a:gd name="T32" fmla="*/ 1 w 4"/>
                  <a:gd name="T33" fmla="*/ 0 h 1"/>
                  <a:gd name="T34" fmla="*/ 1 w 4"/>
                  <a:gd name="T35" fmla="*/ 0 h 1"/>
                  <a:gd name="T36" fmla="*/ 2 w 4"/>
                  <a:gd name="T37" fmla="*/ 0 h 1"/>
                  <a:gd name="T38" fmla="*/ 2 w 4"/>
                  <a:gd name="T39" fmla="*/ 0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2 w 4"/>
                  <a:gd name="T51" fmla="*/ 1 h 1"/>
                  <a:gd name="T52" fmla="*/ 2 w 4"/>
                  <a:gd name="T53" fmla="*/ 1 h 1"/>
                  <a:gd name="T54" fmla="*/ 2 w 4"/>
                  <a:gd name="T55" fmla="*/ 1 h 1"/>
                  <a:gd name="T56" fmla="*/ 2 w 4"/>
                  <a:gd name="T57" fmla="*/ 1 h 1"/>
                  <a:gd name="T58" fmla="*/ 3 w 4"/>
                  <a:gd name="T59" fmla="*/ 0 h 1"/>
                  <a:gd name="T60" fmla="*/ 3 w 4"/>
                  <a:gd name="T61" fmla="*/ 0 h 1"/>
                  <a:gd name="T62" fmla="*/ 3 w 4"/>
                  <a:gd name="T63" fmla="*/ 1 h 1"/>
                  <a:gd name="T64" fmla="*/ 3 w 4"/>
                  <a:gd name="T65" fmla="*/ 1 h 1"/>
                  <a:gd name="T66" fmla="*/ 3 w 4"/>
                  <a:gd name="T67" fmla="*/ 1 h 1"/>
                  <a:gd name="T68" fmla="*/ 3 w 4"/>
                  <a:gd name="T69" fmla="*/ 0 h 1"/>
                  <a:gd name="T70" fmla="*/ 3 w 4"/>
                  <a:gd name="T71" fmla="*/ 0 h 1"/>
                  <a:gd name="T72" fmla="*/ 3 w 4"/>
                  <a:gd name="T73" fmla="*/ 0 h 1"/>
                  <a:gd name="T74" fmla="*/ 3 w 4"/>
                  <a:gd name="T75" fmla="*/ 1 h 1"/>
                  <a:gd name="T76" fmla="*/ 3 w 4"/>
                  <a:gd name="T77" fmla="*/ 1 h 1"/>
                  <a:gd name="T78" fmla="*/ 3 w 4"/>
                  <a:gd name="T79" fmla="*/ 0 h 1"/>
                  <a:gd name="T80" fmla="*/ 4 w 4"/>
                  <a:gd name="T81" fmla="*/ 0 h 1"/>
                  <a:gd name="T82" fmla="*/ 4 w 4"/>
                  <a:gd name="T83" fmla="*/ 0 h 1"/>
                  <a:gd name="T84" fmla="*/ 4 w 4"/>
                  <a:gd name="T85" fmla="*/ 1 h 1"/>
                  <a:gd name="T86" fmla="*/ 4 w 4"/>
                  <a:gd name="T87" fmla="*/ 1 h 1"/>
                  <a:gd name="T88" fmla="*/ 4 w 4"/>
                  <a:gd name="T89" fmla="*/ 0 h 1"/>
                  <a:gd name="T90" fmla="*/ 4 w 4"/>
                  <a:gd name="T91" fmla="*/ 0 h 1"/>
                  <a:gd name="T92" fmla="*/ 4 w 4"/>
                  <a:gd name="T93" fmla="*/ 0 h 1"/>
                  <a:gd name="T94" fmla="*/ 4 w 4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"/>
                  <a:gd name="T146" fmla="*/ 4 w 4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65" name="Freeform 3470"/>
              <p:cNvSpPr>
                <a:spLocks/>
              </p:cNvSpPr>
              <p:nvPr/>
            </p:nvSpPr>
            <p:spPr bwMode="auto">
              <a:xfrm>
                <a:off x="3162" y="2656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1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2 w 5"/>
                  <a:gd name="T27" fmla="*/ 2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2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2 h 3"/>
                  <a:gd name="T48" fmla="*/ 2 w 5"/>
                  <a:gd name="T49" fmla="*/ 2 h 3"/>
                  <a:gd name="T50" fmla="*/ 3 w 5"/>
                  <a:gd name="T51" fmla="*/ 3 h 3"/>
                  <a:gd name="T52" fmla="*/ 3 w 5"/>
                  <a:gd name="T53" fmla="*/ 3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2 h 3"/>
                  <a:gd name="T64" fmla="*/ 3 w 5"/>
                  <a:gd name="T65" fmla="*/ 1 h 3"/>
                  <a:gd name="T66" fmla="*/ 3 w 5"/>
                  <a:gd name="T67" fmla="*/ 2 h 3"/>
                  <a:gd name="T68" fmla="*/ 3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1 h 3"/>
                  <a:gd name="T82" fmla="*/ 4 w 5"/>
                  <a:gd name="T83" fmla="*/ 0 h 3"/>
                  <a:gd name="T84" fmla="*/ 4 w 5"/>
                  <a:gd name="T85" fmla="*/ 0 h 3"/>
                  <a:gd name="T86" fmla="*/ 4 w 5"/>
                  <a:gd name="T87" fmla="*/ 2 h 3"/>
                  <a:gd name="T88" fmla="*/ 4 w 5"/>
                  <a:gd name="T89" fmla="*/ 2 h 3"/>
                  <a:gd name="T90" fmla="*/ 4 w 5"/>
                  <a:gd name="T91" fmla="*/ 2 h 3"/>
                  <a:gd name="T92" fmla="*/ 5 w 5"/>
                  <a:gd name="T93" fmla="*/ 2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66" name="Freeform 3471"/>
              <p:cNvSpPr>
                <a:spLocks/>
              </p:cNvSpPr>
              <p:nvPr/>
            </p:nvSpPr>
            <p:spPr bwMode="auto">
              <a:xfrm>
                <a:off x="3167" y="26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1 h 1"/>
                  <a:gd name="T12" fmla="*/ 0 w 4"/>
                  <a:gd name="T13" fmla="*/ 1 h 1"/>
                  <a:gd name="T14" fmla="*/ 1 w 4"/>
                  <a:gd name="T15" fmla="*/ 0 h 1"/>
                  <a:gd name="T16" fmla="*/ 1 w 4"/>
                  <a:gd name="T17" fmla="*/ 0 h 1"/>
                  <a:gd name="T18" fmla="*/ 1 w 4"/>
                  <a:gd name="T19" fmla="*/ 0 h 1"/>
                  <a:gd name="T20" fmla="*/ 1 w 4"/>
                  <a:gd name="T21" fmla="*/ 0 h 1"/>
                  <a:gd name="T22" fmla="*/ 1 w 4"/>
                  <a:gd name="T23" fmla="*/ 1 h 1"/>
                  <a:gd name="T24" fmla="*/ 1 w 4"/>
                  <a:gd name="T25" fmla="*/ 0 h 1"/>
                  <a:gd name="T26" fmla="*/ 1 w 4"/>
                  <a:gd name="T27" fmla="*/ 0 h 1"/>
                  <a:gd name="T28" fmla="*/ 1 w 4"/>
                  <a:gd name="T29" fmla="*/ 0 h 1"/>
                  <a:gd name="T30" fmla="*/ 1 w 4"/>
                  <a:gd name="T31" fmla="*/ 1 h 1"/>
                  <a:gd name="T32" fmla="*/ 2 w 4"/>
                  <a:gd name="T33" fmla="*/ 0 h 1"/>
                  <a:gd name="T34" fmla="*/ 2 w 4"/>
                  <a:gd name="T35" fmla="*/ 0 h 1"/>
                  <a:gd name="T36" fmla="*/ 2 w 4"/>
                  <a:gd name="T37" fmla="*/ 0 h 1"/>
                  <a:gd name="T38" fmla="*/ 2 w 4"/>
                  <a:gd name="T39" fmla="*/ 0 h 1"/>
                  <a:gd name="T40" fmla="*/ 2 w 4"/>
                  <a:gd name="T41" fmla="*/ 0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2 w 4"/>
                  <a:gd name="T51" fmla="*/ 1 h 1"/>
                  <a:gd name="T52" fmla="*/ 2 w 4"/>
                  <a:gd name="T53" fmla="*/ 1 h 1"/>
                  <a:gd name="T54" fmla="*/ 3 w 4"/>
                  <a:gd name="T55" fmla="*/ 1 h 1"/>
                  <a:gd name="T56" fmla="*/ 3 w 4"/>
                  <a:gd name="T57" fmla="*/ 1 h 1"/>
                  <a:gd name="T58" fmla="*/ 3 w 4"/>
                  <a:gd name="T59" fmla="*/ 0 h 1"/>
                  <a:gd name="T60" fmla="*/ 3 w 4"/>
                  <a:gd name="T61" fmla="*/ 0 h 1"/>
                  <a:gd name="T62" fmla="*/ 3 w 4"/>
                  <a:gd name="T63" fmla="*/ 0 h 1"/>
                  <a:gd name="T64" fmla="*/ 3 w 4"/>
                  <a:gd name="T65" fmla="*/ 0 h 1"/>
                  <a:gd name="T66" fmla="*/ 3 w 4"/>
                  <a:gd name="T67" fmla="*/ 1 h 1"/>
                  <a:gd name="T68" fmla="*/ 3 w 4"/>
                  <a:gd name="T69" fmla="*/ 0 h 1"/>
                  <a:gd name="T70" fmla="*/ 3 w 4"/>
                  <a:gd name="T71" fmla="*/ 1 h 1"/>
                  <a:gd name="T72" fmla="*/ 3 w 4"/>
                  <a:gd name="T73" fmla="*/ 1 h 1"/>
                  <a:gd name="T74" fmla="*/ 3 w 4"/>
                  <a:gd name="T75" fmla="*/ 1 h 1"/>
                  <a:gd name="T76" fmla="*/ 4 w 4"/>
                  <a:gd name="T77" fmla="*/ 0 h 1"/>
                  <a:gd name="T78" fmla="*/ 4 w 4"/>
                  <a:gd name="T79" fmla="*/ 0 h 1"/>
                  <a:gd name="T80" fmla="*/ 4 w 4"/>
                  <a:gd name="T81" fmla="*/ 0 h 1"/>
                  <a:gd name="T82" fmla="*/ 4 w 4"/>
                  <a:gd name="T83" fmla="*/ 0 h 1"/>
                  <a:gd name="T84" fmla="*/ 4 w 4"/>
                  <a:gd name="T85" fmla="*/ 0 h 1"/>
                  <a:gd name="T86" fmla="*/ 4 w 4"/>
                  <a:gd name="T87" fmla="*/ 1 h 1"/>
                  <a:gd name="T88" fmla="*/ 4 w 4"/>
                  <a:gd name="T89" fmla="*/ 0 h 1"/>
                  <a:gd name="T90" fmla="*/ 4 w 4"/>
                  <a:gd name="T91" fmla="*/ 0 h 1"/>
                  <a:gd name="T92" fmla="*/ 4 w 4"/>
                  <a:gd name="T93" fmla="*/ 1 h 1"/>
                  <a:gd name="T94" fmla="*/ 4 w 4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"/>
                  <a:gd name="T146" fmla="*/ 4 w 4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67" name="Freeform 3472"/>
              <p:cNvSpPr>
                <a:spLocks/>
              </p:cNvSpPr>
              <p:nvPr/>
            </p:nvSpPr>
            <p:spPr bwMode="auto">
              <a:xfrm>
                <a:off x="3171" y="2657"/>
                <a:ext cx="5" cy="1"/>
              </a:xfrm>
              <a:custGeom>
                <a:avLst/>
                <a:gdLst>
                  <a:gd name="T0" fmla="*/ 1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68" name="Freeform 3473"/>
              <p:cNvSpPr>
                <a:spLocks/>
              </p:cNvSpPr>
              <p:nvPr/>
            </p:nvSpPr>
            <p:spPr bwMode="auto">
              <a:xfrm>
                <a:off x="3176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0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69" name="Freeform 3474"/>
              <p:cNvSpPr>
                <a:spLocks/>
              </p:cNvSpPr>
              <p:nvPr/>
            </p:nvSpPr>
            <p:spPr bwMode="auto">
              <a:xfrm>
                <a:off x="3181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70" name="Freeform 3475"/>
              <p:cNvSpPr>
                <a:spLocks/>
              </p:cNvSpPr>
              <p:nvPr/>
            </p:nvSpPr>
            <p:spPr bwMode="auto">
              <a:xfrm>
                <a:off x="3186" y="265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1 w 4"/>
                  <a:gd name="T11" fmla="*/ 1 h 2"/>
                  <a:gd name="T12" fmla="*/ 1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0 h 2"/>
                  <a:gd name="T28" fmla="*/ 1 w 4"/>
                  <a:gd name="T29" fmla="*/ 0 h 2"/>
                  <a:gd name="T30" fmla="*/ 1 w 4"/>
                  <a:gd name="T31" fmla="*/ 0 h 2"/>
                  <a:gd name="T32" fmla="*/ 2 w 4"/>
                  <a:gd name="T33" fmla="*/ 1 h 2"/>
                  <a:gd name="T34" fmla="*/ 2 w 4"/>
                  <a:gd name="T35" fmla="*/ 1 h 2"/>
                  <a:gd name="T36" fmla="*/ 2 w 4"/>
                  <a:gd name="T37" fmla="*/ 2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0 h 2"/>
                  <a:gd name="T44" fmla="*/ 2 w 4"/>
                  <a:gd name="T45" fmla="*/ 0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4 w 4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71" name="Freeform 3476"/>
              <p:cNvSpPr>
                <a:spLocks/>
              </p:cNvSpPr>
              <p:nvPr/>
            </p:nvSpPr>
            <p:spPr bwMode="auto">
              <a:xfrm>
                <a:off x="3190" y="2657"/>
                <a:ext cx="6" cy="2"/>
              </a:xfrm>
              <a:custGeom>
                <a:avLst/>
                <a:gdLst>
                  <a:gd name="T0" fmla="*/ 1 w 6"/>
                  <a:gd name="T1" fmla="*/ 1 h 2"/>
                  <a:gd name="T2" fmla="*/ 1 w 6"/>
                  <a:gd name="T3" fmla="*/ 1 h 2"/>
                  <a:gd name="T4" fmla="*/ 1 w 6"/>
                  <a:gd name="T5" fmla="*/ 0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0 h 2"/>
                  <a:gd name="T12" fmla="*/ 1 w 6"/>
                  <a:gd name="T13" fmla="*/ 1 h 2"/>
                  <a:gd name="T14" fmla="*/ 1 w 6"/>
                  <a:gd name="T15" fmla="*/ 1 h 2"/>
                  <a:gd name="T16" fmla="*/ 2 w 6"/>
                  <a:gd name="T17" fmla="*/ 1 h 2"/>
                  <a:gd name="T18" fmla="*/ 2 w 6"/>
                  <a:gd name="T19" fmla="*/ 1 h 2"/>
                  <a:gd name="T20" fmla="*/ 2 w 6"/>
                  <a:gd name="T21" fmla="*/ 1 h 2"/>
                  <a:gd name="T22" fmla="*/ 2 w 6"/>
                  <a:gd name="T23" fmla="*/ 1 h 2"/>
                  <a:gd name="T24" fmla="*/ 2 w 6"/>
                  <a:gd name="T25" fmla="*/ 1 h 2"/>
                  <a:gd name="T26" fmla="*/ 2 w 6"/>
                  <a:gd name="T27" fmla="*/ 2 h 2"/>
                  <a:gd name="T28" fmla="*/ 2 w 6"/>
                  <a:gd name="T29" fmla="*/ 2 h 2"/>
                  <a:gd name="T30" fmla="*/ 2 w 6"/>
                  <a:gd name="T31" fmla="*/ 0 h 2"/>
                  <a:gd name="T32" fmla="*/ 2 w 6"/>
                  <a:gd name="T33" fmla="*/ 1 h 2"/>
                  <a:gd name="T34" fmla="*/ 2 w 6"/>
                  <a:gd name="T35" fmla="*/ 1 h 2"/>
                  <a:gd name="T36" fmla="*/ 2 w 6"/>
                  <a:gd name="T37" fmla="*/ 0 h 2"/>
                  <a:gd name="T38" fmla="*/ 3 w 6"/>
                  <a:gd name="T39" fmla="*/ 1 h 2"/>
                  <a:gd name="T40" fmla="*/ 3 w 6"/>
                  <a:gd name="T41" fmla="*/ 1 h 2"/>
                  <a:gd name="T42" fmla="*/ 3 w 6"/>
                  <a:gd name="T43" fmla="*/ 1 h 2"/>
                  <a:gd name="T44" fmla="*/ 3 w 6"/>
                  <a:gd name="T45" fmla="*/ 1 h 2"/>
                  <a:gd name="T46" fmla="*/ 3 w 6"/>
                  <a:gd name="T47" fmla="*/ 1 h 2"/>
                  <a:gd name="T48" fmla="*/ 3 w 6"/>
                  <a:gd name="T49" fmla="*/ 1 h 2"/>
                  <a:gd name="T50" fmla="*/ 3 w 6"/>
                  <a:gd name="T51" fmla="*/ 2 h 2"/>
                  <a:gd name="T52" fmla="*/ 3 w 6"/>
                  <a:gd name="T53" fmla="*/ 1 h 2"/>
                  <a:gd name="T54" fmla="*/ 3 w 6"/>
                  <a:gd name="T55" fmla="*/ 1 h 2"/>
                  <a:gd name="T56" fmla="*/ 4 w 6"/>
                  <a:gd name="T57" fmla="*/ 1 h 2"/>
                  <a:gd name="T58" fmla="*/ 4 w 6"/>
                  <a:gd name="T59" fmla="*/ 1 h 2"/>
                  <a:gd name="T60" fmla="*/ 4 w 6"/>
                  <a:gd name="T61" fmla="*/ 1 h 2"/>
                  <a:gd name="T62" fmla="*/ 4 w 6"/>
                  <a:gd name="T63" fmla="*/ 1 h 2"/>
                  <a:gd name="T64" fmla="*/ 4 w 6"/>
                  <a:gd name="T65" fmla="*/ 1 h 2"/>
                  <a:gd name="T66" fmla="*/ 4 w 6"/>
                  <a:gd name="T67" fmla="*/ 1 h 2"/>
                  <a:gd name="T68" fmla="*/ 4 w 6"/>
                  <a:gd name="T69" fmla="*/ 1 h 2"/>
                  <a:gd name="T70" fmla="*/ 4 w 6"/>
                  <a:gd name="T71" fmla="*/ 1 h 2"/>
                  <a:gd name="T72" fmla="*/ 4 w 6"/>
                  <a:gd name="T73" fmla="*/ 1 h 2"/>
                  <a:gd name="T74" fmla="*/ 5 w 6"/>
                  <a:gd name="T75" fmla="*/ 1 h 2"/>
                  <a:gd name="T76" fmla="*/ 5 w 6"/>
                  <a:gd name="T77" fmla="*/ 1 h 2"/>
                  <a:gd name="T78" fmla="*/ 5 w 6"/>
                  <a:gd name="T79" fmla="*/ 1 h 2"/>
                  <a:gd name="T80" fmla="*/ 5 w 6"/>
                  <a:gd name="T81" fmla="*/ 1 h 2"/>
                  <a:gd name="T82" fmla="*/ 5 w 6"/>
                  <a:gd name="T83" fmla="*/ 1 h 2"/>
                  <a:gd name="T84" fmla="*/ 5 w 6"/>
                  <a:gd name="T85" fmla="*/ 1 h 2"/>
                  <a:gd name="T86" fmla="*/ 5 w 6"/>
                  <a:gd name="T87" fmla="*/ 1 h 2"/>
                  <a:gd name="T88" fmla="*/ 5 w 6"/>
                  <a:gd name="T89" fmla="*/ 2 h 2"/>
                  <a:gd name="T90" fmla="*/ 5 w 6"/>
                  <a:gd name="T91" fmla="*/ 2 h 2"/>
                  <a:gd name="T92" fmla="*/ 5 w 6"/>
                  <a:gd name="T93" fmla="*/ 1 h 2"/>
                  <a:gd name="T94" fmla="*/ 6 w 6"/>
                  <a:gd name="T95" fmla="*/ 1 h 2"/>
                  <a:gd name="T96" fmla="*/ 6 w 6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2"/>
                  <a:gd name="T149" fmla="*/ 6 w 6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72" name="Freeform 3477"/>
              <p:cNvSpPr>
                <a:spLocks/>
              </p:cNvSpPr>
              <p:nvPr/>
            </p:nvSpPr>
            <p:spPr bwMode="auto">
              <a:xfrm>
                <a:off x="3196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2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1 h 2"/>
                  <a:gd name="T16" fmla="*/ 0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0 h 2"/>
                  <a:gd name="T26" fmla="*/ 1 w 5"/>
                  <a:gd name="T27" fmla="*/ 0 h 2"/>
                  <a:gd name="T28" fmla="*/ 1 w 5"/>
                  <a:gd name="T29" fmla="*/ 2 h 2"/>
                  <a:gd name="T30" fmla="*/ 1 w 5"/>
                  <a:gd name="T31" fmla="*/ 0 h 2"/>
                  <a:gd name="T32" fmla="*/ 1 w 5"/>
                  <a:gd name="T33" fmla="*/ 0 h 2"/>
                  <a:gd name="T34" fmla="*/ 1 w 5"/>
                  <a:gd name="T35" fmla="*/ 2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0 h 2"/>
                  <a:gd name="T44" fmla="*/ 2 w 5"/>
                  <a:gd name="T45" fmla="*/ 0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0 h 2"/>
                  <a:gd name="T54" fmla="*/ 2 w 5"/>
                  <a:gd name="T55" fmla="*/ 0 h 2"/>
                  <a:gd name="T56" fmla="*/ 2 w 5"/>
                  <a:gd name="T57" fmla="*/ 0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0 h 2"/>
                  <a:gd name="T68" fmla="*/ 3 w 5"/>
                  <a:gd name="T69" fmla="*/ 0 h 2"/>
                  <a:gd name="T70" fmla="*/ 3 w 5"/>
                  <a:gd name="T71" fmla="*/ 1 h 2"/>
                  <a:gd name="T72" fmla="*/ 3 w 5"/>
                  <a:gd name="T73" fmla="*/ 1 h 2"/>
                  <a:gd name="T74" fmla="*/ 3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73" name="Freeform 3478"/>
              <p:cNvSpPr>
                <a:spLocks/>
              </p:cNvSpPr>
              <p:nvPr/>
            </p:nvSpPr>
            <p:spPr bwMode="auto">
              <a:xfrm>
                <a:off x="3201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1 h 2"/>
                  <a:gd name="T16" fmla="*/ 0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0 h 2"/>
                  <a:gd name="T44" fmla="*/ 2 w 5"/>
                  <a:gd name="T45" fmla="*/ 0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2 w 5"/>
                  <a:gd name="T55" fmla="*/ 1 h 2"/>
                  <a:gd name="T56" fmla="*/ 2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2 h 2"/>
                  <a:gd name="T70" fmla="*/ 3 w 5"/>
                  <a:gd name="T71" fmla="*/ 2 h 2"/>
                  <a:gd name="T72" fmla="*/ 3 w 5"/>
                  <a:gd name="T73" fmla="*/ 1 h 2"/>
                  <a:gd name="T74" fmla="*/ 3 w 5"/>
                  <a:gd name="T75" fmla="*/ 2 h 2"/>
                  <a:gd name="T76" fmla="*/ 3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2 h 2"/>
                  <a:gd name="T88" fmla="*/ 4 w 5"/>
                  <a:gd name="T89" fmla="*/ 2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74" name="Freeform 3479"/>
              <p:cNvSpPr>
                <a:spLocks/>
              </p:cNvSpPr>
              <p:nvPr/>
            </p:nvSpPr>
            <p:spPr bwMode="auto">
              <a:xfrm>
                <a:off x="3206" y="2657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2 h 2"/>
                  <a:gd name="T18" fmla="*/ 0 w 4"/>
                  <a:gd name="T19" fmla="*/ 2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0 h 2"/>
                  <a:gd name="T36" fmla="*/ 1 w 4"/>
                  <a:gd name="T37" fmla="*/ 1 h 2"/>
                  <a:gd name="T38" fmla="*/ 1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1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1 h 2"/>
                  <a:gd name="T68" fmla="*/ 3 w 4"/>
                  <a:gd name="T69" fmla="*/ 2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2 h 2"/>
                  <a:gd name="T78" fmla="*/ 3 w 4"/>
                  <a:gd name="T79" fmla="*/ 2 h 2"/>
                  <a:gd name="T80" fmla="*/ 4 w 4"/>
                  <a:gd name="T81" fmla="*/ 2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2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75" name="Freeform 3480"/>
              <p:cNvSpPr>
                <a:spLocks/>
              </p:cNvSpPr>
              <p:nvPr/>
            </p:nvSpPr>
            <p:spPr bwMode="auto">
              <a:xfrm>
                <a:off x="3210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2 w 5"/>
                  <a:gd name="T19" fmla="*/ 1 h 2"/>
                  <a:gd name="T20" fmla="*/ 2 w 5"/>
                  <a:gd name="T21" fmla="*/ 1 h 2"/>
                  <a:gd name="T22" fmla="*/ 2 w 5"/>
                  <a:gd name="T23" fmla="*/ 2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0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76" name="Freeform 3481"/>
              <p:cNvSpPr>
                <a:spLocks/>
              </p:cNvSpPr>
              <p:nvPr/>
            </p:nvSpPr>
            <p:spPr bwMode="auto">
              <a:xfrm>
                <a:off x="3215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2 h 2"/>
                  <a:gd name="T8" fmla="*/ 0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77" name="Freeform 3482"/>
              <p:cNvSpPr>
                <a:spLocks/>
              </p:cNvSpPr>
              <p:nvPr/>
            </p:nvSpPr>
            <p:spPr bwMode="auto">
              <a:xfrm>
                <a:off x="3220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1 w 5"/>
                  <a:gd name="T25" fmla="*/ 0 h 2"/>
                  <a:gd name="T26" fmla="*/ 1 w 5"/>
                  <a:gd name="T27" fmla="*/ 0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0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0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78" name="Freeform 3483"/>
              <p:cNvSpPr>
                <a:spLocks/>
              </p:cNvSpPr>
              <p:nvPr/>
            </p:nvSpPr>
            <p:spPr bwMode="auto">
              <a:xfrm>
                <a:off x="3225" y="265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1 h 1"/>
                  <a:gd name="T28" fmla="*/ 1 w 5"/>
                  <a:gd name="T29" fmla="*/ 1 h 1"/>
                  <a:gd name="T30" fmla="*/ 1 w 5"/>
                  <a:gd name="T31" fmla="*/ 1 h 1"/>
                  <a:gd name="T32" fmla="*/ 1 w 5"/>
                  <a:gd name="T33" fmla="*/ 0 h 1"/>
                  <a:gd name="T34" fmla="*/ 1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1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1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1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0 h 1"/>
                  <a:gd name="T88" fmla="*/ 4 w 5"/>
                  <a:gd name="T89" fmla="*/ 0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79" name="Freeform 3484"/>
              <p:cNvSpPr>
                <a:spLocks/>
              </p:cNvSpPr>
              <p:nvPr/>
            </p:nvSpPr>
            <p:spPr bwMode="auto">
              <a:xfrm>
                <a:off x="3230" y="265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0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0 h 1"/>
                  <a:gd name="T24" fmla="*/ 1 w 5"/>
                  <a:gd name="T25" fmla="*/ 1 h 1"/>
                  <a:gd name="T26" fmla="*/ 1 w 5"/>
                  <a:gd name="T27" fmla="*/ 1 h 1"/>
                  <a:gd name="T28" fmla="*/ 1 w 5"/>
                  <a:gd name="T29" fmla="*/ 0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1 h 1"/>
                  <a:gd name="T44" fmla="*/ 2 w 5"/>
                  <a:gd name="T45" fmla="*/ 1 h 1"/>
                  <a:gd name="T46" fmla="*/ 2 w 5"/>
                  <a:gd name="T47" fmla="*/ 0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0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1 h 1"/>
                  <a:gd name="T68" fmla="*/ 3 w 5"/>
                  <a:gd name="T69" fmla="*/ 1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4 w 5"/>
                  <a:gd name="T87" fmla="*/ 1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80" name="Freeform 3485"/>
              <p:cNvSpPr>
                <a:spLocks/>
              </p:cNvSpPr>
              <p:nvPr/>
            </p:nvSpPr>
            <p:spPr bwMode="auto">
              <a:xfrm>
                <a:off x="3235" y="2656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2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2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2 h 2"/>
                  <a:gd name="T62" fmla="*/ 3 w 5"/>
                  <a:gd name="T63" fmla="*/ 1 h 2"/>
                  <a:gd name="T64" fmla="*/ 3 w 5"/>
                  <a:gd name="T65" fmla="*/ 0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2 h 2"/>
                  <a:gd name="T92" fmla="*/ 4 w 5"/>
                  <a:gd name="T93" fmla="*/ 2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81" name="Freeform 3486"/>
              <p:cNvSpPr>
                <a:spLocks/>
              </p:cNvSpPr>
              <p:nvPr/>
            </p:nvSpPr>
            <p:spPr bwMode="auto">
              <a:xfrm>
                <a:off x="3240" y="2656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2 h 3"/>
                  <a:gd name="T12" fmla="*/ 0 w 4"/>
                  <a:gd name="T13" fmla="*/ 1 h 3"/>
                  <a:gd name="T14" fmla="*/ 0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0 h 3"/>
                  <a:gd name="T22" fmla="*/ 1 w 4"/>
                  <a:gd name="T23" fmla="*/ 0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1 h 3"/>
                  <a:gd name="T32" fmla="*/ 1 w 4"/>
                  <a:gd name="T33" fmla="*/ 2 h 3"/>
                  <a:gd name="T34" fmla="*/ 1 w 4"/>
                  <a:gd name="T35" fmla="*/ 1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2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3 h 3"/>
                  <a:gd name="T54" fmla="*/ 2 w 4"/>
                  <a:gd name="T55" fmla="*/ 3 h 3"/>
                  <a:gd name="T56" fmla="*/ 3 w 4"/>
                  <a:gd name="T57" fmla="*/ 2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2 h 3"/>
                  <a:gd name="T70" fmla="*/ 3 w 4"/>
                  <a:gd name="T71" fmla="*/ 3 h 3"/>
                  <a:gd name="T72" fmla="*/ 3 w 4"/>
                  <a:gd name="T73" fmla="*/ 3 h 3"/>
                  <a:gd name="T74" fmla="*/ 3 w 4"/>
                  <a:gd name="T75" fmla="*/ 2 h 3"/>
                  <a:gd name="T76" fmla="*/ 4 w 4"/>
                  <a:gd name="T77" fmla="*/ 2 h 3"/>
                  <a:gd name="T78" fmla="*/ 4 w 4"/>
                  <a:gd name="T79" fmla="*/ 1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82" name="Freeform 3487"/>
              <p:cNvSpPr>
                <a:spLocks/>
              </p:cNvSpPr>
              <p:nvPr/>
            </p:nvSpPr>
            <p:spPr bwMode="auto">
              <a:xfrm>
                <a:off x="3244" y="2657"/>
                <a:ext cx="5" cy="1"/>
              </a:xfrm>
              <a:custGeom>
                <a:avLst/>
                <a:gdLst>
                  <a:gd name="T0" fmla="*/ 1 w 5"/>
                  <a:gd name="T1" fmla="*/ 1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1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0 h 1"/>
                  <a:gd name="T62" fmla="*/ 4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0 h 1"/>
                  <a:gd name="T76" fmla="*/ 4 w 5"/>
                  <a:gd name="T77" fmla="*/ 0 h 1"/>
                  <a:gd name="T78" fmla="*/ 5 w 5"/>
                  <a:gd name="T79" fmla="*/ 0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1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83" name="Freeform 3488"/>
              <p:cNvSpPr>
                <a:spLocks/>
              </p:cNvSpPr>
              <p:nvPr/>
            </p:nvSpPr>
            <p:spPr bwMode="auto">
              <a:xfrm>
                <a:off x="3249" y="2656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2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2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1 h 2"/>
                  <a:gd name="T82" fmla="*/ 5 w 5"/>
                  <a:gd name="T83" fmla="*/ 2 h 2"/>
                  <a:gd name="T84" fmla="*/ 5 w 5"/>
                  <a:gd name="T85" fmla="*/ 2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84" name="Freeform 3489"/>
              <p:cNvSpPr>
                <a:spLocks/>
              </p:cNvSpPr>
              <p:nvPr/>
            </p:nvSpPr>
            <p:spPr bwMode="auto">
              <a:xfrm>
                <a:off x="3254" y="265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1 w 5"/>
                  <a:gd name="T5" fmla="*/ 0 h 1"/>
                  <a:gd name="T6" fmla="*/ 1 w 5"/>
                  <a:gd name="T7" fmla="*/ 0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0 h 1"/>
                  <a:gd name="T14" fmla="*/ 1 w 5"/>
                  <a:gd name="T15" fmla="*/ 1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1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3 w 5"/>
                  <a:gd name="T49" fmla="*/ 1 h 1"/>
                  <a:gd name="T50" fmla="*/ 3 w 5"/>
                  <a:gd name="T51" fmla="*/ 1 h 1"/>
                  <a:gd name="T52" fmla="*/ 3 w 5"/>
                  <a:gd name="T53" fmla="*/ 0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1 h 1"/>
                  <a:gd name="T86" fmla="*/ 4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85" name="Freeform 3490"/>
              <p:cNvSpPr>
                <a:spLocks/>
              </p:cNvSpPr>
              <p:nvPr/>
            </p:nvSpPr>
            <p:spPr bwMode="auto">
              <a:xfrm>
                <a:off x="3259" y="26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0 w 4"/>
                  <a:gd name="T7" fmla="*/ 1 h 1"/>
                  <a:gd name="T8" fmla="*/ 0 w 4"/>
                  <a:gd name="T9" fmla="*/ 0 h 1"/>
                  <a:gd name="T10" fmla="*/ 0 w 4"/>
                  <a:gd name="T11" fmla="*/ 0 h 1"/>
                  <a:gd name="T12" fmla="*/ 1 w 4"/>
                  <a:gd name="T13" fmla="*/ 0 h 1"/>
                  <a:gd name="T14" fmla="*/ 1 w 4"/>
                  <a:gd name="T15" fmla="*/ 0 h 1"/>
                  <a:gd name="T16" fmla="*/ 1 w 4"/>
                  <a:gd name="T17" fmla="*/ 1 h 1"/>
                  <a:gd name="T18" fmla="*/ 1 w 4"/>
                  <a:gd name="T19" fmla="*/ 1 h 1"/>
                  <a:gd name="T20" fmla="*/ 1 w 4"/>
                  <a:gd name="T21" fmla="*/ 1 h 1"/>
                  <a:gd name="T22" fmla="*/ 1 w 4"/>
                  <a:gd name="T23" fmla="*/ 0 h 1"/>
                  <a:gd name="T24" fmla="*/ 1 w 4"/>
                  <a:gd name="T25" fmla="*/ 0 h 1"/>
                  <a:gd name="T26" fmla="*/ 1 w 4"/>
                  <a:gd name="T27" fmla="*/ 1 h 1"/>
                  <a:gd name="T28" fmla="*/ 1 w 4"/>
                  <a:gd name="T29" fmla="*/ 1 h 1"/>
                  <a:gd name="T30" fmla="*/ 1 w 4"/>
                  <a:gd name="T31" fmla="*/ 1 h 1"/>
                  <a:gd name="T32" fmla="*/ 1 w 4"/>
                  <a:gd name="T33" fmla="*/ 1 h 1"/>
                  <a:gd name="T34" fmla="*/ 2 w 4"/>
                  <a:gd name="T35" fmla="*/ 0 h 1"/>
                  <a:gd name="T36" fmla="*/ 2 w 4"/>
                  <a:gd name="T37" fmla="*/ 0 h 1"/>
                  <a:gd name="T38" fmla="*/ 2 w 4"/>
                  <a:gd name="T39" fmla="*/ 0 h 1"/>
                  <a:gd name="T40" fmla="*/ 2 w 4"/>
                  <a:gd name="T41" fmla="*/ 1 h 1"/>
                  <a:gd name="T42" fmla="*/ 2 w 4"/>
                  <a:gd name="T43" fmla="*/ 0 h 1"/>
                  <a:gd name="T44" fmla="*/ 2 w 4"/>
                  <a:gd name="T45" fmla="*/ 0 h 1"/>
                  <a:gd name="T46" fmla="*/ 2 w 4"/>
                  <a:gd name="T47" fmla="*/ 1 h 1"/>
                  <a:gd name="T48" fmla="*/ 2 w 4"/>
                  <a:gd name="T49" fmla="*/ 0 h 1"/>
                  <a:gd name="T50" fmla="*/ 2 w 4"/>
                  <a:gd name="T51" fmla="*/ 0 h 1"/>
                  <a:gd name="T52" fmla="*/ 2 w 4"/>
                  <a:gd name="T53" fmla="*/ 0 h 1"/>
                  <a:gd name="T54" fmla="*/ 3 w 4"/>
                  <a:gd name="T55" fmla="*/ 0 h 1"/>
                  <a:gd name="T56" fmla="*/ 3 w 4"/>
                  <a:gd name="T57" fmla="*/ 0 h 1"/>
                  <a:gd name="T58" fmla="*/ 3 w 4"/>
                  <a:gd name="T59" fmla="*/ 1 h 1"/>
                  <a:gd name="T60" fmla="*/ 3 w 4"/>
                  <a:gd name="T61" fmla="*/ 1 h 1"/>
                  <a:gd name="T62" fmla="*/ 3 w 4"/>
                  <a:gd name="T63" fmla="*/ 1 h 1"/>
                  <a:gd name="T64" fmla="*/ 3 w 4"/>
                  <a:gd name="T65" fmla="*/ 0 h 1"/>
                  <a:gd name="T66" fmla="*/ 3 w 4"/>
                  <a:gd name="T67" fmla="*/ 0 h 1"/>
                  <a:gd name="T68" fmla="*/ 3 w 4"/>
                  <a:gd name="T69" fmla="*/ 1 h 1"/>
                  <a:gd name="T70" fmla="*/ 3 w 4"/>
                  <a:gd name="T71" fmla="*/ 1 h 1"/>
                  <a:gd name="T72" fmla="*/ 3 w 4"/>
                  <a:gd name="T73" fmla="*/ 1 h 1"/>
                  <a:gd name="T74" fmla="*/ 4 w 4"/>
                  <a:gd name="T75" fmla="*/ 1 h 1"/>
                  <a:gd name="T76" fmla="*/ 4 w 4"/>
                  <a:gd name="T77" fmla="*/ 1 h 1"/>
                  <a:gd name="T78" fmla="*/ 4 w 4"/>
                  <a:gd name="T79" fmla="*/ 0 h 1"/>
                  <a:gd name="T80" fmla="*/ 4 w 4"/>
                  <a:gd name="T81" fmla="*/ 1 h 1"/>
                  <a:gd name="T82" fmla="*/ 4 w 4"/>
                  <a:gd name="T83" fmla="*/ 1 h 1"/>
                  <a:gd name="T84" fmla="*/ 4 w 4"/>
                  <a:gd name="T85" fmla="*/ 1 h 1"/>
                  <a:gd name="T86" fmla="*/ 4 w 4"/>
                  <a:gd name="T87" fmla="*/ 0 h 1"/>
                  <a:gd name="T88" fmla="*/ 4 w 4"/>
                  <a:gd name="T89" fmla="*/ 0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"/>
                  <a:gd name="T146" fmla="*/ 4 w 4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86" name="Freeform 3491"/>
              <p:cNvSpPr>
                <a:spLocks/>
              </p:cNvSpPr>
              <p:nvPr/>
            </p:nvSpPr>
            <p:spPr bwMode="auto">
              <a:xfrm>
                <a:off x="3263" y="2657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2 w 5"/>
                  <a:gd name="T23" fmla="*/ 1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3 w 5"/>
                  <a:gd name="T39" fmla="*/ 0 h 2"/>
                  <a:gd name="T40" fmla="*/ 3 w 5"/>
                  <a:gd name="T41" fmla="*/ 0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4 w 5"/>
                  <a:gd name="T63" fmla="*/ 0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0 h 2"/>
                  <a:gd name="T84" fmla="*/ 5 w 5"/>
                  <a:gd name="T85" fmla="*/ 1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87" name="Freeform 3492"/>
              <p:cNvSpPr>
                <a:spLocks/>
              </p:cNvSpPr>
              <p:nvPr/>
            </p:nvSpPr>
            <p:spPr bwMode="auto">
              <a:xfrm>
                <a:off x="3268" y="265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0 h 1"/>
                  <a:gd name="T4" fmla="*/ 0 w 5"/>
                  <a:gd name="T5" fmla="*/ 0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1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3 w 5"/>
                  <a:gd name="T47" fmla="*/ 1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0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88" name="Freeform 3493"/>
              <p:cNvSpPr>
                <a:spLocks/>
              </p:cNvSpPr>
              <p:nvPr/>
            </p:nvSpPr>
            <p:spPr bwMode="auto">
              <a:xfrm>
                <a:off x="3273" y="2657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3 w 5"/>
                  <a:gd name="T67" fmla="*/ 2 h 2"/>
                  <a:gd name="T68" fmla="*/ 3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2 h 2"/>
                  <a:gd name="T86" fmla="*/ 4 w 5"/>
                  <a:gd name="T87" fmla="*/ 2 h 2"/>
                  <a:gd name="T88" fmla="*/ 4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89" name="Freeform 3494"/>
              <p:cNvSpPr>
                <a:spLocks/>
              </p:cNvSpPr>
              <p:nvPr/>
            </p:nvSpPr>
            <p:spPr bwMode="auto">
              <a:xfrm>
                <a:off x="3278" y="2658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0 w 5"/>
                  <a:gd name="T11" fmla="*/ 1 h 1"/>
                  <a:gd name="T12" fmla="*/ 0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0 h 1"/>
                  <a:gd name="T30" fmla="*/ 1 w 5"/>
                  <a:gd name="T31" fmla="*/ 0 h 1"/>
                  <a:gd name="T32" fmla="*/ 1 w 5"/>
                  <a:gd name="T33" fmla="*/ 0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2 w 5"/>
                  <a:gd name="T51" fmla="*/ 0 h 1"/>
                  <a:gd name="T52" fmla="*/ 2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0 h 1"/>
                  <a:gd name="T70" fmla="*/ 3 w 5"/>
                  <a:gd name="T71" fmla="*/ 0 h 1"/>
                  <a:gd name="T72" fmla="*/ 3 w 5"/>
                  <a:gd name="T73" fmla="*/ 0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1 h 1"/>
                  <a:gd name="T86" fmla="*/ 4 w 5"/>
                  <a:gd name="T87" fmla="*/ 0 h 1"/>
                  <a:gd name="T88" fmla="*/ 4 w 5"/>
                  <a:gd name="T89" fmla="*/ 0 h 1"/>
                  <a:gd name="T90" fmla="*/ 4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90" name="Freeform 3495"/>
              <p:cNvSpPr>
                <a:spLocks/>
              </p:cNvSpPr>
              <p:nvPr/>
            </p:nvSpPr>
            <p:spPr bwMode="auto">
              <a:xfrm>
                <a:off x="3283" y="2658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0 h 1"/>
                  <a:gd name="T6" fmla="*/ 0 w 4"/>
                  <a:gd name="T7" fmla="*/ 1 h 1"/>
                  <a:gd name="T8" fmla="*/ 0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0 w 4"/>
                  <a:gd name="T15" fmla="*/ 0 h 1"/>
                  <a:gd name="T16" fmla="*/ 1 w 4"/>
                  <a:gd name="T17" fmla="*/ 0 h 1"/>
                  <a:gd name="T18" fmla="*/ 1 w 4"/>
                  <a:gd name="T19" fmla="*/ 0 h 1"/>
                  <a:gd name="T20" fmla="*/ 1 w 4"/>
                  <a:gd name="T21" fmla="*/ 1 h 1"/>
                  <a:gd name="T22" fmla="*/ 1 w 4"/>
                  <a:gd name="T23" fmla="*/ 1 h 1"/>
                  <a:gd name="T24" fmla="*/ 1 w 4"/>
                  <a:gd name="T25" fmla="*/ 0 h 1"/>
                  <a:gd name="T26" fmla="*/ 1 w 4"/>
                  <a:gd name="T27" fmla="*/ 0 h 1"/>
                  <a:gd name="T28" fmla="*/ 1 w 4"/>
                  <a:gd name="T29" fmla="*/ 1 h 1"/>
                  <a:gd name="T30" fmla="*/ 1 w 4"/>
                  <a:gd name="T31" fmla="*/ 1 h 1"/>
                  <a:gd name="T32" fmla="*/ 1 w 4"/>
                  <a:gd name="T33" fmla="*/ 0 h 1"/>
                  <a:gd name="T34" fmla="*/ 1 w 4"/>
                  <a:gd name="T35" fmla="*/ 0 h 1"/>
                  <a:gd name="T36" fmla="*/ 2 w 4"/>
                  <a:gd name="T37" fmla="*/ 1 h 1"/>
                  <a:gd name="T38" fmla="*/ 2 w 4"/>
                  <a:gd name="T39" fmla="*/ 1 h 1"/>
                  <a:gd name="T40" fmla="*/ 2 w 4"/>
                  <a:gd name="T41" fmla="*/ 1 h 1"/>
                  <a:gd name="T42" fmla="*/ 2 w 4"/>
                  <a:gd name="T43" fmla="*/ 1 h 1"/>
                  <a:gd name="T44" fmla="*/ 2 w 4"/>
                  <a:gd name="T45" fmla="*/ 1 h 1"/>
                  <a:gd name="T46" fmla="*/ 2 w 4"/>
                  <a:gd name="T47" fmla="*/ 1 h 1"/>
                  <a:gd name="T48" fmla="*/ 2 w 4"/>
                  <a:gd name="T49" fmla="*/ 1 h 1"/>
                  <a:gd name="T50" fmla="*/ 2 w 4"/>
                  <a:gd name="T51" fmla="*/ 1 h 1"/>
                  <a:gd name="T52" fmla="*/ 2 w 4"/>
                  <a:gd name="T53" fmla="*/ 1 h 1"/>
                  <a:gd name="T54" fmla="*/ 3 w 4"/>
                  <a:gd name="T55" fmla="*/ 0 h 1"/>
                  <a:gd name="T56" fmla="*/ 3 w 4"/>
                  <a:gd name="T57" fmla="*/ 1 h 1"/>
                  <a:gd name="T58" fmla="*/ 3 w 4"/>
                  <a:gd name="T59" fmla="*/ 1 h 1"/>
                  <a:gd name="T60" fmla="*/ 3 w 4"/>
                  <a:gd name="T61" fmla="*/ 1 h 1"/>
                  <a:gd name="T62" fmla="*/ 3 w 4"/>
                  <a:gd name="T63" fmla="*/ 1 h 1"/>
                  <a:gd name="T64" fmla="*/ 3 w 4"/>
                  <a:gd name="T65" fmla="*/ 1 h 1"/>
                  <a:gd name="T66" fmla="*/ 3 w 4"/>
                  <a:gd name="T67" fmla="*/ 0 h 1"/>
                  <a:gd name="T68" fmla="*/ 3 w 4"/>
                  <a:gd name="T69" fmla="*/ 1 h 1"/>
                  <a:gd name="T70" fmla="*/ 3 w 4"/>
                  <a:gd name="T71" fmla="*/ 1 h 1"/>
                  <a:gd name="T72" fmla="*/ 3 w 4"/>
                  <a:gd name="T73" fmla="*/ 1 h 1"/>
                  <a:gd name="T74" fmla="*/ 4 w 4"/>
                  <a:gd name="T75" fmla="*/ 1 h 1"/>
                  <a:gd name="T76" fmla="*/ 4 w 4"/>
                  <a:gd name="T77" fmla="*/ 1 h 1"/>
                  <a:gd name="T78" fmla="*/ 4 w 4"/>
                  <a:gd name="T79" fmla="*/ 1 h 1"/>
                  <a:gd name="T80" fmla="*/ 4 w 4"/>
                  <a:gd name="T81" fmla="*/ 0 h 1"/>
                  <a:gd name="T82" fmla="*/ 4 w 4"/>
                  <a:gd name="T83" fmla="*/ 0 h 1"/>
                  <a:gd name="T84" fmla="*/ 4 w 4"/>
                  <a:gd name="T85" fmla="*/ 1 h 1"/>
                  <a:gd name="T86" fmla="*/ 4 w 4"/>
                  <a:gd name="T87" fmla="*/ 1 h 1"/>
                  <a:gd name="T88" fmla="*/ 4 w 4"/>
                  <a:gd name="T89" fmla="*/ 1 h 1"/>
                  <a:gd name="T90" fmla="*/ 4 w 4"/>
                  <a:gd name="T91" fmla="*/ 1 h 1"/>
                  <a:gd name="T92" fmla="*/ 4 w 4"/>
                  <a:gd name="T93" fmla="*/ 1 h 1"/>
                  <a:gd name="T94" fmla="*/ 4 w 4"/>
                  <a:gd name="T95" fmla="*/ 1 h 1"/>
                  <a:gd name="T96" fmla="*/ 4 w 4"/>
                  <a:gd name="T97" fmla="*/ 1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1"/>
                  <a:gd name="T149" fmla="*/ 4 w 4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91" name="Freeform 3496"/>
              <p:cNvSpPr>
                <a:spLocks/>
              </p:cNvSpPr>
              <p:nvPr/>
            </p:nvSpPr>
            <p:spPr bwMode="auto">
              <a:xfrm>
                <a:off x="3287" y="2658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2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3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5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92" name="Freeform 3497"/>
              <p:cNvSpPr>
                <a:spLocks/>
              </p:cNvSpPr>
              <p:nvPr/>
            </p:nvSpPr>
            <p:spPr bwMode="auto">
              <a:xfrm>
                <a:off x="3292" y="2658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93" name="Freeform 3498"/>
              <p:cNvSpPr>
                <a:spLocks/>
              </p:cNvSpPr>
              <p:nvPr/>
            </p:nvSpPr>
            <p:spPr bwMode="auto">
              <a:xfrm>
                <a:off x="3297" y="2658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2 h 2"/>
                  <a:gd name="T50" fmla="*/ 2 w 5"/>
                  <a:gd name="T51" fmla="*/ 1 h 2"/>
                  <a:gd name="T52" fmla="*/ 2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94" name="Freeform 3499"/>
              <p:cNvSpPr>
                <a:spLocks/>
              </p:cNvSpPr>
              <p:nvPr/>
            </p:nvSpPr>
            <p:spPr bwMode="auto">
              <a:xfrm>
                <a:off x="3302" y="2658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2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0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95" name="Freeform 3500"/>
              <p:cNvSpPr>
                <a:spLocks/>
              </p:cNvSpPr>
              <p:nvPr/>
            </p:nvSpPr>
            <p:spPr bwMode="auto">
              <a:xfrm>
                <a:off x="3306" y="2658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96" name="Freeform 3501"/>
              <p:cNvSpPr>
                <a:spLocks/>
              </p:cNvSpPr>
              <p:nvPr/>
            </p:nvSpPr>
            <p:spPr bwMode="auto">
              <a:xfrm>
                <a:off x="3311" y="2658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1 h 1"/>
                  <a:gd name="T10" fmla="*/ 1 w 5"/>
                  <a:gd name="T11" fmla="*/ 0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1 h 1"/>
                  <a:gd name="T28" fmla="*/ 1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0 h 1"/>
                  <a:gd name="T44" fmla="*/ 2 w 5"/>
                  <a:gd name="T45" fmla="*/ 1 h 1"/>
                  <a:gd name="T46" fmla="*/ 2 w 5"/>
                  <a:gd name="T47" fmla="*/ 1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3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1 h 1"/>
                  <a:gd name="T88" fmla="*/ 4 w 5"/>
                  <a:gd name="T89" fmla="*/ 1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97" name="Freeform 3502"/>
              <p:cNvSpPr>
                <a:spLocks/>
              </p:cNvSpPr>
              <p:nvPr/>
            </p:nvSpPr>
            <p:spPr bwMode="auto">
              <a:xfrm>
                <a:off x="3316" y="2658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0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0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0 h 2"/>
                  <a:gd name="T24" fmla="*/ 1 w 4"/>
                  <a:gd name="T25" fmla="*/ 0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2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0 h 2"/>
                  <a:gd name="T46" fmla="*/ 2 w 4"/>
                  <a:gd name="T47" fmla="*/ 0 h 2"/>
                  <a:gd name="T48" fmla="*/ 2 w 4"/>
                  <a:gd name="T49" fmla="*/ 2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3 w 4"/>
                  <a:gd name="T57" fmla="*/ 0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2 h 2"/>
                  <a:gd name="T64" fmla="*/ 3 w 4"/>
                  <a:gd name="T65" fmla="*/ 1 h 2"/>
                  <a:gd name="T66" fmla="*/ 3 w 4"/>
                  <a:gd name="T67" fmla="*/ 2 h 2"/>
                  <a:gd name="T68" fmla="*/ 3 w 4"/>
                  <a:gd name="T69" fmla="*/ 2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2 h 2"/>
                  <a:gd name="T86" fmla="*/ 4 w 4"/>
                  <a:gd name="T87" fmla="*/ 2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98" name="Freeform 3503"/>
              <p:cNvSpPr>
                <a:spLocks/>
              </p:cNvSpPr>
              <p:nvPr/>
            </p:nvSpPr>
            <p:spPr bwMode="auto">
              <a:xfrm>
                <a:off x="3320" y="2659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1 w 5"/>
                  <a:gd name="T3" fmla="*/ 0 h 1"/>
                  <a:gd name="T4" fmla="*/ 1 w 5"/>
                  <a:gd name="T5" fmla="*/ 1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2 w 5"/>
                  <a:gd name="T45" fmla="*/ 1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4 w 5"/>
                  <a:gd name="T65" fmla="*/ 1 h 1"/>
                  <a:gd name="T66" fmla="*/ 4 w 5"/>
                  <a:gd name="T67" fmla="*/ 1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0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99" name="Freeform 3504"/>
              <p:cNvSpPr>
                <a:spLocks/>
              </p:cNvSpPr>
              <p:nvPr/>
            </p:nvSpPr>
            <p:spPr bwMode="auto">
              <a:xfrm>
                <a:off x="3325" y="2659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1 h 1"/>
                  <a:gd name="T26" fmla="*/ 1 w 5"/>
                  <a:gd name="T27" fmla="*/ 1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1 h 1"/>
                  <a:gd name="T48" fmla="*/ 2 w 5"/>
                  <a:gd name="T49" fmla="*/ 1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3 w 5"/>
                  <a:gd name="T65" fmla="*/ 1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1 h 1"/>
                  <a:gd name="T86" fmla="*/ 4 w 5"/>
                  <a:gd name="T87" fmla="*/ 1 h 1"/>
                  <a:gd name="T88" fmla="*/ 4 w 5"/>
                  <a:gd name="T89" fmla="*/ 1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00" name="Freeform 3505"/>
              <p:cNvSpPr>
                <a:spLocks/>
              </p:cNvSpPr>
              <p:nvPr/>
            </p:nvSpPr>
            <p:spPr bwMode="auto">
              <a:xfrm>
                <a:off x="3330" y="2659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0 w 5"/>
                  <a:gd name="T7" fmla="*/ 1 h 1"/>
                  <a:gd name="T8" fmla="*/ 0 w 5"/>
                  <a:gd name="T9" fmla="*/ 0 h 1"/>
                  <a:gd name="T10" fmla="*/ 0 w 5"/>
                  <a:gd name="T11" fmla="*/ 0 h 1"/>
                  <a:gd name="T12" fmla="*/ 1 w 5"/>
                  <a:gd name="T13" fmla="*/ 1 h 1"/>
                  <a:gd name="T14" fmla="*/ 1 w 5"/>
                  <a:gd name="T15" fmla="*/ 0 h 1"/>
                  <a:gd name="T16" fmla="*/ 1 w 5"/>
                  <a:gd name="T17" fmla="*/ 0 h 1"/>
                  <a:gd name="T18" fmla="*/ 1 w 5"/>
                  <a:gd name="T19" fmla="*/ 0 h 1"/>
                  <a:gd name="T20" fmla="*/ 1 w 5"/>
                  <a:gd name="T21" fmla="*/ 0 h 1"/>
                  <a:gd name="T22" fmla="*/ 1 w 5"/>
                  <a:gd name="T23" fmla="*/ 0 h 1"/>
                  <a:gd name="T24" fmla="*/ 1 w 5"/>
                  <a:gd name="T25" fmla="*/ 0 h 1"/>
                  <a:gd name="T26" fmla="*/ 1 w 5"/>
                  <a:gd name="T27" fmla="*/ 0 h 1"/>
                  <a:gd name="T28" fmla="*/ 1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0 h 1"/>
                  <a:gd name="T44" fmla="*/ 2 w 5"/>
                  <a:gd name="T45" fmla="*/ 0 h 1"/>
                  <a:gd name="T46" fmla="*/ 2 w 5"/>
                  <a:gd name="T47" fmla="*/ 0 h 1"/>
                  <a:gd name="T48" fmla="*/ 2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3 w 5"/>
                  <a:gd name="T67" fmla="*/ 0 h 1"/>
                  <a:gd name="T68" fmla="*/ 3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0 h 1"/>
                  <a:gd name="T76" fmla="*/ 4 w 5"/>
                  <a:gd name="T77" fmla="*/ 0 h 1"/>
                  <a:gd name="T78" fmla="*/ 4 w 5"/>
                  <a:gd name="T79" fmla="*/ 0 h 1"/>
                  <a:gd name="T80" fmla="*/ 4 w 5"/>
                  <a:gd name="T81" fmla="*/ 0 h 1"/>
                  <a:gd name="T82" fmla="*/ 4 w 5"/>
                  <a:gd name="T83" fmla="*/ 0 h 1"/>
                  <a:gd name="T84" fmla="*/ 4 w 5"/>
                  <a:gd name="T85" fmla="*/ 0 h 1"/>
                  <a:gd name="T86" fmla="*/ 4 w 5"/>
                  <a:gd name="T87" fmla="*/ 0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0 h 1"/>
                  <a:gd name="T94" fmla="*/ 5 w 5"/>
                  <a:gd name="T95" fmla="*/ 0 h 1"/>
                  <a:gd name="T96" fmla="*/ 5 w 5"/>
                  <a:gd name="T97" fmla="*/ 0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01" name="Freeform 3506"/>
              <p:cNvSpPr>
                <a:spLocks/>
              </p:cNvSpPr>
              <p:nvPr/>
            </p:nvSpPr>
            <p:spPr bwMode="auto">
              <a:xfrm>
                <a:off x="3335" y="2658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2 h 2"/>
                  <a:gd name="T10" fmla="*/ 0 w 4"/>
                  <a:gd name="T11" fmla="*/ 1 h 2"/>
                  <a:gd name="T12" fmla="*/ 0 w 4"/>
                  <a:gd name="T13" fmla="*/ 1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0 h 2"/>
                  <a:gd name="T48" fmla="*/ 3 w 4"/>
                  <a:gd name="T49" fmla="*/ 0 h 2"/>
                  <a:gd name="T50" fmla="*/ 3 w 4"/>
                  <a:gd name="T51" fmla="*/ 0 h 2"/>
                  <a:gd name="T52" fmla="*/ 3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0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02" name="Freeform 3507"/>
              <p:cNvSpPr>
                <a:spLocks/>
              </p:cNvSpPr>
              <p:nvPr/>
            </p:nvSpPr>
            <p:spPr bwMode="auto">
              <a:xfrm>
                <a:off x="3339" y="2658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5 w 5"/>
                  <a:gd name="T79" fmla="*/ 1 h 2"/>
                  <a:gd name="T80" fmla="*/ 5 w 5"/>
                  <a:gd name="T81" fmla="*/ 0 h 2"/>
                  <a:gd name="T82" fmla="*/ 5 w 5"/>
                  <a:gd name="T83" fmla="*/ 0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03" name="Freeform 3508"/>
              <p:cNvSpPr>
                <a:spLocks/>
              </p:cNvSpPr>
              <p:nvPr/>
            </p:nvSpPr>
            <p:spPr bwMode="auto">
              <a:xfrm>
                <a:off x="3344" y="2658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3 w 5"/>
                  <a:gd name="T67" fmla="*/ 2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04" name="Freeform 3509"/>
              <p:cNvSpPr>
                <a:spLocks/>
              </p:cNvSpPr>
              <p:nvPr/>
            </p:nvSpPr>
            <p:spPr bwMode="auto">
              <a:xfrm>
                <a:off x="3349" y="2658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1 w 4"/>
                  <a:gd name="T11" fmla="*/ 2 h 2"/>
                  <a:gd name="T12" fmla="*/ 1 w 4"/>
                  <a:gd name="T13" fmla="*/ 1 h 2"/>
                  <a:gd name="T14" fmla="*/ 1 w 4"/>
                  <a:gd name="T15" fmla="*/ 2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0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2 h 2"/>
                  <a:gd name="T52" fmla="*/ 3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0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0 h 2"/>
                  <a:gd name="T72" fmla="*/ 4 w 4"/>
                  <a:gd name="T73" fmla="*/ 0 h 2"/>
                  <a:gd name="T74" fmla="*/ 4 w 4"/>
                  <a:gd name="T75" fmla="*/ 0 h 2"/>
                  <a:gd name="T76" fmla="*/ 4 w 4"/>
                  <a:gd name="T77" fmla="*/ 0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05" name="Freeform 3510"/>
              <p:cNvSpPr>
                <a:spLocks/>
              </p:cNvSpPr>
              <p:nvPr/>
            </p:nvSpPr>
            <p:spPr bwMode="auto">
              <a:xfrm>
                <a:off x="3353" y="2658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2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3 w 5"/>
                  <a:gd name="T37" fmla="*/ 1 h 2"/>
                  <a:gd name="T38" fmla="*/ 3 w 5"/>
                  <a:gd name="T39" fmla="*/ 1 h 2"/>
                  <a:gd name="T40" fmla="*/ 3 w 5"/>
                  <a:gd name="T41" fmla="*/ 0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2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2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5 w 5"/>
                  <a:gd name="T79" fmla="*/ 0 h 2"/>
                  <a:gd name="T80" fmla="*/ 5 w 5"/>
                  <a:gd name="T81" fmla="*/ 0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06" name="Freeform 3511"/>
              <p:cNvSpPr>
                <a:spLocks/>
              </p:cNvSpPr>
              <p:nvPr/>
            </p:nvSpPr>
            <p:spPr bwMode="auto">
              <a:xfrm>
                <a:off x="3358" y="2658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1 w 5"/>
                  <a:gd name="T5" fmla="*/ 1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0 h 1"/>
                  <a:gd name="T12" fmla="*/ 1 w 5"/>
                  <a:gd name="T13" fmla="*/ 0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1 h 1"/>
                  <a:gd name="T30" fmla="*/ 2 w 5"/>
                  <a:gd name="T31" fmla="*/ 0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1 h 1"/>
                  <a:gd name="T42" fmla="*/ 3 w 5"/>
                  <a:gd name="T43" fmla="*/ 0 h 1"/>
                  <a:gd name="T44" fmla="*/ 3 w 5"/>
                  <a:gd name="T45" fmla="*/ 0 h 1"/>
                  <a:gd name="T46" fmla="*/ 3 w 5"/>
                  <a:gd name="T47" fmla="*/ 1 h 1"/>
                  <a:gd name="T48" fmla="*/ 3 w 5"/>
                  <a:gd name="T49" fmla="*/ 0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1 h 1"/>
                  <a:gd name="T60" fmla="*/ 3 w 5"/>
                  <a:gd name="T61" fmla="*/ 1 h 1"/>
                  <a:gd name="T62" fmla="*/ 4 w 5"/>
                  <a:gd name="T63" fmla="*/ 1 h 1"/>
                  <a:gd name="T64" fmla="*/ 4 w 5"/>
                  <a:gd name="T65" fmla="*/ 1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0 h 1"/>
                  <a:gd name="T72" fmla="*/ 4 w 5"/>
                  <a:gd name="T73" fmla="*/ 0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0 h 1"/>
                  <a:gd name="T80" fmla="*/ 5 w 5"/>
                  <a:gd name="T81" fmla="*/ 1 h 1"/>
                  <a:gd name="T82" fmla="*/ 5 w 5"/>
                  <a:gd name="T83" fmla="*/ 1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0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07" name="Freeform 3512"/>
              <p:cNvSpPr>
                <a:spLocks/>
              </p:cNvSpPr>
              <p:nvPr/>
            </p:nvSpPr>
            <p:spPr bwMode="auto">
              <a:xfrm>
                <a:off x="3363" y="2658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1 w 5"/>
                  <a:gd name="T5" fmla="*/ 1 h 1"/>
                  <a:gd name="T6" fmla="*/ 1 w 5"/>
                  <a:gd name="T7" fmla="*/ 0 h 1"/>
                  <a:gd name="T8" fmla="*/ 1 w 5"/>
                  <a:gd name="T9" fmla="*/ 0 h 1"/>
                  <a:gd name="T10" fmla="*/ 1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0 h 1"/>
                  <a:gd name="T34" fmla="*/ 2 w 5"/>
                  <a:gd name="T35" fmla="*/ 0 h 1"/>
                  <a:gd name="T36" fmla="*/ 2 w 5"/>
                  <a:gd name="T37" fmla="*/ 0 h 1"/>
                  <a:gd name="T38" fmla="*/ 2 w 5"/>
                  <a:gd name="T39" fmla="*/ 0 h 1"/>
                  <a:gd name="T40" fmla="*/ 2 w 5"/>
                  <a:gd name="T41" fmla="*/ 0 h 1"/>
                  <a:gd name="T42" fmla="*/ 2 w 5"/>
                  <a:gd name="T43" fmla="*/ 1 h 1"/>
                  <a:gd name="T44" fmla="*/ 2 w 5"/>
                  <a:gd name="T45" fmla="*/ 0 h 1"/>
                  <a:gd name="T46" fmla="*/ 2 w 5"/>
                  <a:gd name="T47" fmla="*/ 0 h 1"/>
                  <a:gd name="T48" fmla="*/ 3 w 5"/>
                  <a:gd name="T49" fmla="*/ 1 h 1"/>
                  <a:gd name="T50" fmla="*/ 3 w 5"/>
                  <a:gd name="T51" fmla="*/ 0 h 1"/>
                  <a:gd name="T52" fmla="*/ 3 w 5"/>
                  <a:gd name="T53" fmla="*/ 1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4 w 5"/>
                  <a:gd name="T61" fmla="*/ 1 h 1"/>
                  <a:gd name="T62" fmla="*/ 4 w 5"/>
                  <a:gd name="T63" fmla="*/ 1 h 1"/>
                  <a:gd name="T64" fmla="*/ 4 w 5"/>
                  <a:gd name="T65" fmla="*/ 0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0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5 w 5"/>
                  <a:gd name="T81" fmla="*/ 0 h 1"/>
                  <a:gd name="T82" fmla="*/ 5 w 5"/>
                  <a:gd name="T83" fmla="*/ 0 h 1"/>
                  <a:gd name="T84" fmla="*/ 5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08" name="Freeform 3513"/>
              <p:cNvSpPr>
                <a:spLocks/>
              </p:cNvSpPr>
              <p:nvPr/>
            </p:nvSpPr>
            <p:spPr bwMode="auto">
              <a:xfrm>
                <a:off x="3368" y="2657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0 h 2"/>
                  <a:gd name="T46" fmla="*/ 2 w 5"/>
                  <a:gd name="T47" fmla="*/ 0 h 2"/>
                  <a:gd name="T48" fmla="*/ 2 w 5"/>
                  <a:gd name="T49" fmla="*/ 0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0 h 2"/>
                  <a:gd name="T66" fmla="*/ 3 w 5"/>
                  <a:gd name="T67" fmla="*/ 0 h 2"/>
                  <a:gd name="T68" fmla="*/ 4 w 5"/>
                  <a:gd name="T69" fmla="*/ 1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09" name="Freeform 3514"/>
              <p:cNvSpPr>
                <a:spLocks/>
              </p:cNvSpPr>
              <p:nvPr/>
            </p:nvSpPr>
            <p:spPr bwMode="auto">
              <a:xfrm>
                <a:off x="3373" y="2655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0 w 5"/>
                  <a:gd name="T5" fmla="*/ 3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2 h 3"/>
                  <a:gd name="T12" fmla="*/ 1 w 5"/>
                  <a:gd name="T13" fmla="*/ 1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2 h 3"/>
                  <a:gd name="T30" fmla="*/ 2 w 5"/>
                  <a:gd name="T31" fmla="*/ 2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2 h 3"/>
                  <a:gd name="T50" fmla="*/ 2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0 h 3"/>
                  <a:gd name="T74" fmla="*/ 4 w 5"/>
                  <a:gd name="T75" fmla="*/ 0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10" name="Freeform 3515"/>
              <p:cNvSpPr>
                <a:spLocks/>
              </p:cNvSpPr>
              <p:nvPr/>
            </p:nvSpPr>
            <p:spPr bwMode="auto">
              <a:xfrm>
                <a:off x="3378" y="2654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2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2 h 3"/>
                  <a:gd name="T14" fmla="*/ 0 w 4"/>
                  <a:gd name="T15" fmla="*/ 2 h 3"/>
                  <a:gd name="T16" fmla="*/ 0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1 h 3"/>
                  <a:gd name="T30" fmla="*/ 1 w 4"/>
                  <a:gd name="T31" fmla="*/ 1 h 3"/>
                  <a:gd name="T32" fmla="*/ 1 w 4"/>
                  <a:gd name="T33" fmla="*/ 1 h 3"/>
                  <a:gd name="T34" fmla="*/ 1 w 4"/>
                  <a:gd name="T35" fmla="*/ 1 h 3"/>
                  <a:gd name="T36" fmla="*/ 1 w 4"/>
                  <a:gd name="T37" fmla="*/ 1 h 3"/>
                  <a:gd name="T38" fmla="*/ 1 w 4"/>
                  <a:gd name="T39" fmla="*/ 1 h 3"/>
                  <a:gd name="T40" fmla="*/ 1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1 h 3"/>
                  <a:gd name="T56" fmla="*/ 2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2 h 3"/>
                  <a:gd name="T70" fmla="*/ 3 w 4"/>
                  <a:gd name="T71" fmla="*/ 1 h 3"/>
                  <a:gd name="T72" fmla="*/ 3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3 w 4"/>
                  <a:gd name="T79" fmla="*/ 2 h 3"/>
                  <a:gd name="T80" fmla="*/ 3 w 4"/>
                  <a:gd name="T81" fmla="*/ 2 h 3"/>
                  <a:gd name="T82" fmla="*/ 4 w 4"/>
                  <a:gd name="T83" fmla="*/ 3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4 w 4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3"/>
                  <a:gd name="T149" fmla="*/ 4 w 4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11" name="Freeform 3516"/>
              <p:cNvSpPr>
                <a:spLocks/>
              </p:cNvSpPr>
              <p:nvPr/>
            </p:nvSpPr>
            <p:spPr bwMode="auto">
              <a:xfrm>
                <a:off x="3382" y="2655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0 h 2"/>
                  <a:gd name="T66" fmla="*/ 3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5 w 5"/>
                  <a:gd name="T87" fmla="*/ 1 h 2"/>
                  <a:gd name="T88" fmla="*/ 5 w 5"/>
                  <a:gd name="T89" fmla="*/ 0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52" name="Freeform 3517"/>
              <p:cNvSpPr>
                <a:spLocks/>
              </p:cNvSpPr>
              <p:nvPr/>
            </p:nvSpPr>
            <p:spPr bwMode="auto">
              <a:xfrm>
                <a:off x="3387" y="2651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3 h 4"/>
                  <a:gd name="T6" fmla="*/ 0 w 5"/>
                  <a:gd name="T7" fmla="*/ 3 h 4"/>
                  <a:gd name="T8" fmla="*/ 1 w 5"/>
                  <a:gd name="T9" fmla="*/ 3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4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2 h 4"/>
                  <a:gd name="T28" fmla="*/ 1 w 5"/>
                  <a:gd name="T29" fmla="*/ 2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3 h 4"/>
                  <a:gd name="T46" fmla="*/ 2 w 5"/>
                  <a:gd name="T47" fmla="*/ 3 h 4"/>
                  <a:gd name="T48" fmla="*/ 2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1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4 w 5"/>
                  <a:gd name="T71" fmla="*/ 1 h 4"/>
                  <a:gd name="T72" fmla="*/ 4 w 5"/>
                  <a:gd name="T73" fmla="*/ 1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0 h 4"/>
                  <a:gd name="T82" fmla="*/ 4 w 5"/>
                  <a:gd name="T83" fmla="*/ 0 h 4"/>
                  <a:gd name="T84" fmla="*/ 4 w 5"/>
                  <a:gd name="T85" fmla="*/ 0 h 4"/>
                  <a:gd name="T86" fmla="*/ 5 w 5"/>
                  <a:gd name="T87" fmla="*/ 1 h 4"/>
                  <a:gd name="T88" fmla="*/ 5 w 5"/>
                  <a:gd name="T89" fmla="*/ 1 h 4"/>
                  <a:gd name="T90" fmla="*/ 5 w 5"/>
                  <a:gd name="T91" fmla="*/ 0 h 4"/>
                  <a:gd name="T92" fmla="*/ 5 w 5"/>
                  <a:gd name="T93" fmla="*/ 0 h 4"/>
                  <a:gd name="T94" fmla="*/ 5 w 5"/>
                  <a:gd name="T95" fmla="*/ 1 h 4"/>
                  <a:gd name="T96" fmla="*/ 5 w 5"/>
                  <a:gd name="T97" fmla="*/ 1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53" name="Freeform 3518"/>
              <p:cNvSpPr>
                <a:spLocks/>
              </p:cNvSpPr>
              <p:nvPr/>
            </p:nvSpPr>
            <p:spPr bwMode="auto">
              <a:xfrm>
                <a:off x="3392" y="2646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5 h 6"/>
                  <a:gd name="T4" fmla="*/ 0 w 5"/>
                  <a:gd name="T5" fmla="*/ 5 h 6"/>
                  <a:gd name="T6" fmla="*/ 0 w 5"/>
                  <a:gd name="T7" fmla="*/ 5 h 6"/>
                  <a:gd name="T8" fmla="*/ 0 w 5"/>
                  <a:gd name="T9" fmla="*/ 5 h 6"/>
                  <a:gd name="T10" fmla="*/ 1 w 5"/>
                  <a:gd name="T11" fmla="*/ 4 h 6"/>
                  <a:gd name="T12" fmla="*/ 1 w 5"/>
                  <a:gd name="T13" fmla="*/ 5 h 6"/>
                  <a:gd name="T14" fmla="*/ 1 w 5"/>
                  <a:gd name="T15" fmla="*/ 4 h 6"/>
                  <a:gd name="T16" fmla="*/ 1 w 5"/>
                  <a:gd name="T17" fmla="*/ 4 h 6"/>
                  <a:gd name="T18" fmla="*/ 1 w 5"/>
                  <a:gd name="T19" fmla="*/ 3 h 6"/>
                  <a:gd name="T20" fmla="*/ 1 w 5"/>
                  <a:gd name="T21" fmla="*/ 3 h 6"/>
                  <a:gd name="T22" fmla="*/ 1 w 5"/>
                  <a:gd name="T23" fmla="*/ 3 h 6"/>
                  <a:gd name="T24" fmla="*/ 1 w 5"/>
                  <a:gd name="T25" fmla="*/ 3 h 6"/>
                  <a:gd name="T26" fmla="*/ 1 w 5"/>
                  <a:gd name="T27" fmla="*/ 2 h 6"/>
                  <a:gd name="T28" fmla="*/ 2 w 5"/>
                  <a:gd name="T29" fmla="*/ 3 h 6"/>
                  <a:gd name="T30" fmla="*/ 2 w 5"/>
                  <a:gd name="T31" fmla="*/ 3 h 6"/>
                  <a:gd name="T32" fmla="*/ 2 w 5"/>
                  <a:gd name="T33" fmla="*/ 2 h 6"/>
                  <a:gd name="T34" fmla="*/ 2 w 5"/>
                  <a:gd name="T35" fmla="*/ 2 h 6"/>
                  <a:gd name="T36" fmla="*/ 2 w 5"/>
                  <a:gd name="T37" fmla="*/ 2 h 6"/>
                  <a:gd name="T38" fmla="*/ 2 w 5"/>
                  <a:gd name="T39" fmla="*/ 2 h 6"/>
                  <a:gd name="T40" fmla="*/ 2 w 5"/>
                  <a:gd name="T41" fmla="*/ 2 h 6"/>
                  <a:gd name="T42" fmla="*/ 2 w 5"/>
                  <a:gd name="T43" fmla="*/ 2 h 6"/>
                  <a:gd name="T44" fmla="*/ 2 w 5"/>
                  <a:gd name="T45" fmla="*/ 2 h 6"/>
                  <a:gd name="T46" fmla="*/ 3 w 5"/>
                  <a:gd name="T47" fmla="*/ 2 h 6"/>
                  <a:gd name="T48" fmla="*/ 3 w 5"/>
                  <a:gd name="T49" fmla="*/ 2 h 6"/>
                  <a:gd name="T50" fmla="*/ 3 w 5"/>
                  <a:gd name="T51" fmla="*/ 2 h 6"/>
                  <a:gd name="T52" fmla="*/ 3 w 5"/>
                  <a:gd name="T53" fmla="*/ 2 h 6"/>
                  <a:gd name="T54" fmla="*/ 3 w 5"/>
                  <a:gd name="T55" fmla="*/ 2 h 6"/>
                  <a:gd name="T56" fmla="*/ 3 w 5"/>
                  <a:gd name="T57" fmla="*/ 2 h 6"/>
                  <a:gd name="T58" fmla="*/ 3 w 5"/>
                  <a:gd name="T59" fmla="*/ 2 h 6"/>
                  <a:gd name="T60" fmla="*/ 3 w 5"/>
                  <a:gd name="T61" fmla="*/ 2 h 6"/>
                  <a:gd name="T62" fmla="*/ 3 w 5"/>
                  <a:gd name="T63" fmla="*/ 2 h 6"/>
                  <a:gd name="T64" fmla="*/ 3 w 5"/>
                  <a:gd name="T65" fmla="*/ 1 h 6"/>
                  <a:gd name="T66" fmla="*/ 4 w 5"/>
                  <a:gd name="T67" fmla="*/ 2 h 6"/>
                  <a:gd name="T68" fmla="*/ 4 w 5"/>
                  <a:gd name="T69" fmla="*/ 2 h 6"/>
                  <a:gd name="T70" fmla="*/ 4 w 5"/>
                  <a:gd name="T71" fmla="*/ 1 h 6"/>
                  <a:gd name="T72" fmla="*/ 4 w 5"/>
                  <a:gd name="T73" fmla="*/ 0 h 6"/>
                  <a:gd name="T74" fmla="*/ 4 w 5"/>
                  <a:gd name="T75" fmla="*/ 2 h 6"/>
                  <a:gd name="T76" fmla="*/ 4 w 5"/>
                  <a:gd name="T77" fmla="*/ 2 h 6"/>
                  <a:gd name="T78" fmla="*/ 4 w 5"/>
                  <a:gd name="T79" fmla="*/ 3 h 6"/>
                  <a:gd name="T80" fmla="*/ 4 w 5"/>
                  <a:gd name="T81" fmla="*/ 3 h 6"/>
                  <a:gd name="T82" fmla="*/ 4 w 5"/>
                  <a:gd name="T83" fmla="*/ 3 h 6"/>
                  <a:gd name="T84" fmla="*/ 4 w 5"/>
                  <a:gd name="T85" fmla="*/ 3 h 6"/>
                  <a:gd name="T86" fmla="*/ 5 w 5"/>
                  <a:gd name="T87" fmla="*/ 4 h 6"/>
                  <a:gd name="T88" fmla="*/ 5 w 5"/>
                  <a:gd name="T89" fmla="*/ 4 h 6"/>
                  <a:gd name="T90" fmla="*/ 5 w 5"/>
                  <a:gd name="T91" fmla="*/ 4 h 6"/>
                  <a:gd name="T92" fmla="*/ 5 w 5"/>
                  <a:gd name="T93" fmla="*/ 4 h 6"/>
                  <a:gd name="T94" fmla="*/ 5 w 5"/>
                  <a:gd name="T95" fmla="*/ 5 h 6"/>
                  <a:gd name="T96" fmla="*/ 5 w 5"/>
                  <a:gd name="T97" fmla="*/ 5 h 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6"/>
                  <a:gd name="T149" fmla="*/ 5 w 5"/>
                  <a:gd name="T150" fmla="*/ 6 h 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54" name="Freeform 3519"/>
              <p:cNvSpPr>
                <a:spLocks/>
              </p:cNvSpPr>
              <p:nvPr/>
            </p:nvSpPr>
            <p:spPr bwMode="auto">
              <a:xfrm>
                <a:off x="3397" y="2647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3 h 4"/>
                  <a:gd name="T8" fmla="*/ 1 w 5"/>
                  <a:gd name="T9" fmla="*/ 3 h 4"/>
                  <a:gd name="T10" fmla="*/ 1 w 5"/>
                  <a:gd name="T11" fmla="*/ 4 h 4"/>
                  <a:gd name="T12" fmla="*/ 1 w 5"/>
                  <a:gd name="T13" fmla="*/ 4 h 4"/>
                  <a:gd name="T14" fmla="*/ 1 w 5"/>
                  <a:gd name="T15" fmla="*/ 4 h 4"/>
                  <a:gd name="T16" fmla="*/ 1 w 5"/>
                  <a:gd name="T17" fmla="*/ 4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4 h 4"/>
                  <a:gd name="T28" fmla="*/ 1 w 5"/>
                  <a:gd name="T29" fmla="*/ 3 h 4"/>
                  <a:gd name="T30" fmla="*/ 2 w 5"/>
                  <a:gd name="T31" fmla="*/ 4 h 4"/>
                  <a:gd name="T32" fmla="*/ 2 w 5"/>
                  <a:gd name="T33" fmla="*/ 4 h 4"/>
                  <a:gd name="T34" fmla="*/ 2 w 5"/>
                  <a:gd name="T35" fmla="*/ 3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4 h 4"/>
                  <a:gd name="T42" fmla="*/ 2 w 5"/>
                  <a:gd name="T43" fmla="*/ 4 h 4"/>
                  <a:gd name="T44" fmla="*/ 2 w 5"/>
                  <a:gd name="T45" fmla="*/ 4 h 4"/>
                  <a:gd name="T46" fmla="*/ 2 w 5"/>
                  <a:gd name="T47" fmla="*/ 3 h 4"/>
                  <a:gd name="T48" fmla="*/ 2 w 5"/>
                  <a:gd name="T49" fmla="*/ 3 h 4"/>
                  <a:gd name="T50" fmla="*/ 3 w 5"/>
                  <a:gd name="T51" fmla="*/ 3 h 4"/>
                  <a:gd name="T52" fmla="*/ 3 w 5"/>
                  <a:gd name="T53" fmla="*/ 3 h 4"/>
                  <a:gd name="T54" fmla="*/ 3 w 5"/>
                  <a:gd name="T55" fmla="*/ 2 h 4"/>
                  <a:gd name="T56" fmla="*/ 3 w 5"/>
                  <a:gd name="T57" fmla="*/ 3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3 h 4"/>
                  <a:gd name="T64" fmla="*/ 3 w 5"/>
                  <a:gd name="T65" fmla="*/ 2 h 4"/>
                  <a:gd name="T66" fmla="*/ 3 w 5"/>
                  <a:gd name="T67" fmla="*/ 3 h 4"/>
                  <a:gd name="T68" fmla="*/ 3 w 5"/>
                  <a:gd name="T69" fmla="*/ 3 h 4"/>
                  <a:gd name="T70" fmla="*/ 4 w 5"/>
                  <a:gd name="T71" fmla="*/ 3 h 4"/>
                  <a:gd name="T72" fmla="*/ 4 w 5"/>
                  <a:gd name="T73" fmla="*/ 3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3 h 4"/>
                  <a:gd name="T80" fmla="*/ 4 w 5"/>
                  <a:gd name="T81" fmla="*/ 3 h 4"/>
                  <a:gd name="T82" fmla="*/ 4 w 5"/>
                  <a:gd name="T83" fmla="*/ 2 h 4"/>
                  <a:gd name="T84" fmla="*/ 4 w 5"/>
                  <a:gd name="T85" fmla="*/ 2 h 4"/>
                  <a:gd name="T86" fmla="*/ 4 w 5"/>
                  <a:gd name="T87" fmla="*/ 2 h 4"/>
                  <a:gd name="T88" fmla="*/ 4 w 5"/>
                  <a:gd name="T89" fmla="*/ 2 h 4"/>
                  <a:gd name="T90" fmla="*/ 5 w 5"/>
                  <a:gd name="T91" fmla="*/ 1 h 4"/>
                  <a:gd name="T92" fmla="*/ 5 w 5"/>
                  <a:gd name="T93" fmla="*/ 0 h 4"/>
                  <a:gd name="T94" fmla="*/ 5 w 5"/>
                  <a:gd name="T95" fmla="*/ 0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55" name="Freeform 3520"/>
              <p:cNvSpPr>
                <a:spLocks/>
              </p:cNvSpPr>
              <p:nvPr/>
            </p:nvSpPr>
            <p:spPr bwMode="auto">
              <a:xfrm>
                <a:off x="3402" y="2555"/>
                <a:ext cx="7" cy="92"/>
              </a:xfrm>
              <a:custGeom>
                <a:avLst/>
                <a:gdLst>
                  <a:gd name="T0" fmla="*/ 0 w 7"/>
                  <a:gd name="T1" fmla="*/ 91 h 92"/>
                  <a:gd name="T2" fmla="*/ 0 w 7"/>
                  <a:gd name="T3" fmla="*/ 91 h 92"/>
                  <a:gd name="T4" fmla="*/ 0 w 7"/>
                  <a:gd name="T5" fmla="*/ 88 h 92"/>
                  <a:gd name="T6" fmla="*/ 0 w 7"/>
                  <a:gd name="T7" fmla="*/ 87 h 92"/>
                  <a:gd name="T8" fmla="*/ 0 w 7"/>
                  <a:gd name="T9" fmla="*/ 87 h 92"/>
                  <a:gd name="T10" fmla="*/ 1 w 7"/>
                  <a:gd name="T11" fmla="*/ 85 h 92"/>
                  <a:gd name="T12" fmla="*/ 1 w 7"/>
                  <a:gd name="T13" fmla="*/ 84 h 92"/>
                  <a:gd name="T14" fmla="*/ 1 w 7"/>
                  <a:gd name="T15" fmla="*/ 83 h 92"/>
                  <a:gd name="T16" fmla="*/ 1 w 7"/>
                  <a:gd name="T17" fmla="*/ 83 h 92"/>
                  <a:gd name="T18" fmla="*/ 1 w 7"/>
                  <a:gd name="T19" fmla="*/ 81 h 92"/>
                  <a:gd name="T20" fmla="*/ 1 w 7"/>
                  <a:gd name="T21" fmla="*/ 79 h 92"/>
                  <a:gd name="T22" fmla="*/ 2 w 7"/>
                  <a:gd name="T23" fmla="*/ 78 h 92"/>
                  <a:gd name="T24" fmla="*/ 2 w 7"/>
                  <a:gd name="T25" fmla="*/ 77 h 92"/>
                  <a:gd name="T26" fmla="*/ 2 w 7"/>
                  <a:gd name="T27" fmla="*/ 75 h 92"/>
                  <a:gd name="T28" fmla="*/ 2 w 7"/>
                  <a:gd name="T29" fmla="*/ 75 h 92"/>
                  <a:gd name="T30" fmla="*/ 2 w 7"/>
                  <a:gd name="T31" fmla="*/ 75 h 92"/>
                  <a:gd name="T32" fmla="*/ 2 w 7"/>
                  <a:gd name="T33" fmla="*/ 74 h 92"/>
                  <a:gd name="T34" fmla="*/ 2 w 7"/>
                  <a:gd name="T35" fmla="*/ 73 h 92"/>
                  <a:gd name="T36" fmla="*/ 2 w 7"/>
                  <a:gd name="T37" fmla="*/ 71 h 92"/>
                  <a:gd name="T38" fmla="*/ 3 w 7"/>
                  <a:gd name="T39" fmla="*/ 69 h 92"/>
                  <a:gd name="T40" fmla="*/ 3 w 7"/>
                  <a:gd name="T41" fmla="*/ 68 h 92"/>
                  <a:gd name="T42" fmla="*/ 3 w 7"/>
                  <a:gd name="T43" fmla="*/ 67 h 92"/>
                  <a:gd name="T44" fmla="*/ 3 w 7"/>
                  <a:gd name="T45" fmla="*/ 64 h 92"/>
                  <a:gd name="T46" fmla="*/ 3 w 7"/>
                  <a:gd name="T47" fmla="*/ 63 h 92"/>
                  <a:gd name="T48" fmla="*/ 3 w 7"/>
                  <a:gd name="T49" fmla="*/ 62 h 92"/>
                  <a:gd name="T50" fmla="*/ 3 w 7"/>
                  <a:gd name="T51" fmla="*/ 61 h 92"/>
                  <a:gd name="T52" fmla="*/ 4 w 7"/>
                  <a:gd name="T53" fmla="*/ 59 h 92"/>
                  <a:gd name="T54" fmla="*/ 4 w 7"/>
                  <a:gd name="T55" fmla="*/ 58 h 92"/>
                  <a:gd name="T56" fmla="*/ 4 w 7"/>
                  <a:gd name="T57" fmla="*/ 57 h 92"/>
                  <a:gd name="T58" fmla="*/ 4 w 7"/>
                  <a:gd name="T59" fmla="*/ 54 h 92"/>
                  <a:gd name="T60" fmla="*/ 4 w 7"/>
                  <a:gd name="T61" fmla="*/ 52 h 92"/>
                  <a:gd name="T62" fmla="*/ 4 w 7"/>
                  <a:gd name="T63" fmla="*/ 51 h 92"/>
                  <a:gd name="T64" fmla="*/ 4 w 7"/>
                  <a:gd name="T65" fmla="*/ 50 h 92"/>
                  <a:gd name="T66" fmla="*/ 5 w 7"/>
                  <a:gd name="T67" fmla="*/ 48 h 92"/>
                  <a:gd name="T68" fmla="*/ 5 w 7"/>
                  <a:gd name="T69" fmla="*/ 46 h 92"/>
                  <a:gd name="T70" fmla="*/ 5 w 7"/>
                  <a:gd name="T71" fmla="*/ 43 h 92"/>
                  <a:gd name="T72" fmla="*/ 5 w 7"/>
                  <a:gd name="T73" fmla="*/ 39 h 92"/>
                  <a:gd name="T74" fmla="*/ 5 w 7"/>
                  <a:gd name="T75" fmla="*/ 37 h 92"/>
                  <a:gd name="T76" fmla="*/ 5 w 7"/>
                  <a:gd name="T77" fmla="*/ 34 h 92"/>
                  <a:gd name="T78" fmla="*/ 5 w 7"/>
                  <a:gd name="T79" fmla="*/ 32 h 92"/>
                  <a:gd name="T80" fmla="*/ 6 w 7"/>
                  <a:gd name="T81" fmla="*/ 29 h 92"/>
                  <a:gd name="T82" fmla="*/ 6 w 7"/>
                  <a:gd name="T83" fmla="*/ 25 h 92"/>
                  <a:gd name="T84" fmla="*/ 6 w 7"/>
                  <a:gd name="T85" fmla="*/ 21 h 92"/>
                  <a:gd name="T86" fmla="*/ 6 w 7"/>
                  <a:gd name="T87" fmla="*/ 18 h 92"/>
                  <a:gd name="T88" fmla="*/ 6 w 7"/>
                  <a:gd name="T89" fmla="*/ 13 h 92"/>
                  <a:gd name="T90" fmla="*/ 6 w 7"/>
                  <a:gd name="T91" fmla="*/ 9 h 92"/>
                  <a:gd name="T92" fmla="*/ 6 w 7"/>
                  <a:gd name="T93" fmla="*/ 6 h 92"/>
                  <a:gd name="T94" fmla="*/ 7 w 7"/>
                  <a:gd name="T95" fmla="*/ 0 h 9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92"/>
                  <a:gd name="T146" fmla="*/ 7 w 7"/>
                  <a:gd name="T147" fmla="*/ 92 h 9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92">
                    <a:moveTo>
                      <a:pt x="0" y="92"/>
                    </a:moveTo>
                    <a:lnTo>
                      <a:pt x="0" y="91"/>
                    </a:lnTo>
                    <a:lnTo>
                      <a:pt x="0" y="89"/>
                    </a:lnTo>
                    <a:lnTo>
                      <a:pt x="0" y="88"/>
                    </a:lnTo>
                    <a:lnTo>
                      <a:pt x="0" y="87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1" y="84"/>
                    </a:lnTo>
                    <a:lnTo>
                      <a:pt x="1" y="83"/>
                    </a:lnTo>
                    <a:lnTo>
                      <a:pt x="1" y="81"/>
                    </a:lnTo>
                    <a:lnTo>
                      <a:pt x="1" y="80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64"/>
                    </a:lnTo>
                    <a:lnTo>
                      <a:pt x="3" y="63"/>
                    </a:lnTo>
                    <a:lnTo>
                      <a:pt x="3" y="62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5" y="46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56" name="Freeform 3521"/>
              <p:cNvSpPr>
                <a:spLocks/>
              </p:cNvSpPr>
              <p:nvPr/>
            </p:nvSpPr>
            <p:spPr bwMode="auto">
              <a:xfrm>
                <a:off x="3409" y="2344"/>
                <a:ext cx="7" cy="211"/>
              </a:xfrm>
              <a:custGeom>
                <a:avLst/>
                <a:gdLst>
                  <a:gd name="T0" fmla="*/ 0 w 7"/>
                  <a:gd name="T1" fmla="*/ 210 h 211"/>
                  <a:gd name="T2" fmla="*/ 0 w 7"/>
                  <a:gd name="T3" fmla="*/ 205 h 211"/>
                  <a:gd name="T4" fmla="*/ 0 w 7"/>
                  <a:gd name="T5" fmla="*/ 200 h 211"/>
                  <a:gd name="T6" fmla="*/ 0 w 7"/>
                  <a:gd name="T7" fmla="*/ 194 h 211"/>
                  <a:gd name="T8" fmla="*/ 0 w 7"/>
                  <a:gd name="T9" fmla="*/ 190 h 211"/>
                  <a:gd name="T10" fmla="*/ 1 w 7"/>
                  <a:gd name="T11" fmla="*/ 185 h 211"/>
                  <a:gd name="T12" fmla="*/ 1 w 7"/>
                  <a:gd name="T13" fmla="*/ 178 h 211"/>
                  <a:gd name="T14" fmla="*/ 1 w 7"/>
                  <a:gd name="T15" fmla="*/ 171 h 211"/>
                  <a:gd name="T16" fmla="*/ 1 w 7"/>
                  <a:gd name="T17" fmla="*/ 166 h 211"/>
                  <a:gd name="T18" fmla="*/ 1 w 7"/>
                  <a:gd name="T19" fmla="*/ 160 h 211"/>
                  <a:gd name="T20" fmla="*/ 1 w 7"/>
                  <a:gd name="T21" fmla="*/ 153 h 211"/>
                  <a:gd name="T22" fmla="*/ 1 w 7"/>
                  <a:gd name="T23" fmla="*/ 149 h 211"/>
                  <a:gd name="T24" fmla="*/ 2 w 7"/>
                  <a:gd name="T25" fmla="*/ 142 h 211"/>
                  <a:gd name="T26" fmla="*/ 2 w 7"/>
                  <a:gd name="T27" fmla="*/ 135 h 211"/>
                  <a:gd name="T28" fmla="*/ 2 w 7"/>
                  <a:gd name="T29" fmla="*/ 131 h 211"/>
                  <a:gd name="T30" fmla="*/ 2 w 7"/>
                  <a:gd name="T31" fmla="*/ 122 h 211"/>
                  <a:gd name="T32" fmla="*/ 2 w 7"/>
                  <a:gd name="T33" fmla="*/ 114 h 211"/>
                  <a:gd name="T34" fmla="*/ 2 w 7"/>
                  <a:gd name="T35" fmla="*/ 106 h 211"/>
                  <a:gd name="T36" fmla="*/ 3 w 7"/>
                  <a:gd name="T37" fmla="*/ 99 h 211"/>
                  <a:gd name="T38" fmla="*/ 3 w 7"/>
                  <a:gd name="T39" fmla="*/ 91 h 211"/>
                  <a:gd name="T40" fmla="*/ 3 w 7"/>
                  <a:gd name="T41" fmla="*/ 83 h 211"/>
                  <a:gd name="T42" fmla="*/ 3 w 7"/>
                  <a:gd name="T43" fmla="*/ 75 h 211"/>
                  <a:gd name="T44" fmla="*/ 3 w 7"/>
                  <a:gd name="T45" fmla="*/ 66 h 211"/>
                  <a:gd name="T46" fmla="*/ 3 w 7"/>
                  <a:gd name="T47" fmla="*/ 59 h 211"/>
                  <a:gd name="T48" fmla="*/ 3 w 7"/>
                  <a:gd name="T49" fmla="*/ 54 h 211"/>
                  <a:gd name="T50" fmla="*/ 4 w 7"/>
                  <a:gd name="T51" fmla="*/ 49 h 211"/>
                  <a:gd name="T52" fmla="*/ 4 w 7"/>
                  <a:gd name="T53" fmla="*/ 47 h 211"/>
                  <a:gd name="T54" fmla="*/ 4 w 7"/>
                  <a:gd name="T55" fmla="*/ 44 h 211"/>
                  <a:gd name="T56" fmla="*/ 4 w 7"/>
                  <a:gd name="T57" fmla="*/ 38 h 211"/>
                  <a:gd name="T58" fmla="*/ 4 w 7"/>
                  <a:gd name="T59" fmla="*/ 34 h 211"/>
                  <a:gd name="T60" fmla="*/ 4 w 7"/>
                  <a:gd name="T61" fmla="*/ 32 h 211"/>
                  <a:gd name="T62" fmla="*/ 4 w 7"/>
                  <a:gd name="T63" fmla="*/ 30 h 211"/>
                  <a:gd name="T64" fmla="*/ 5 w 7"/>
                  <a:gd name="T65" fmla="*/ 25 h 211"/>
                  <a:gd name="T66" fmla="*/ 5 w 7"/>
                  <a:gd name="T67" fmla="*/ 23 h 211"/>
                  <a:gd name="T68" fmla="*/ 5 w 7"/>
                  <a:gd name="T69" fmla="*/ 21 h 211"/>
                  <a:gd name="T70" fmla="*/ 5 w 7"/>
                  <a:gd name="T71" fmla="*/ 20 h 211"/>
                  <a:gd name="T72" fmla="*/ 5 w 7"/>
                  <a:gd name="T73" fmla="*/ 20 h 211"/>
                  <a:gd name="T74" fmla="*/ 5 w 7"/>
                  <a:gd name="T75" fmla="*/ 20 h 211"/>
                  <a:gd name="T76" fmla="*/ 5 w 7"/>
                  <a:gd name="T77" fmla="*/ 16 h 211"/>
                  <a:gd name="T78" fmla="*/ 6 w 7"/>
                  <a:gd name="T79" fmla="*/ 13 h 211"/>
                  <a:gd name="T80" fmla="*/ 6 w 7"/>
                  <a:gd name="T81" fmla="*/ 7 h 211"/>
                  <a:gd name="T82" fmla="*/ 6 w 7"/>
                  <a:gd name="T83" fmla="*/ 5 h 211"/>
                  <a:gd name="T84" fmla="*/ 6 w 7"/>
                  <a:gd name="T85" fmla="*/ 4 h 211"/>
                  <a:gd name="T86" fmla="*/ 6 w 7"/>
                  <a:gd name="T87" fmla="*/ 4 h 211"/>
                  <a:gd name="T88" fmla="*/ 6 w 7"/>
                  <a:gd name="T89" fmla="*/ 4 h 211"/>
                  <a:gd name="T90" fmla="*/ 6 w 7"/>
                  <a:gd name="T91" fmla="*/ 3 h 211"/>
                  <a:gd name="T92" fmla="*/ 6 w 7"/>
                  <a:gd name="T93" fmla="*/ 2 h 211"/>
                  <a:gd name="T94" fmla="*/ 7 w 7"/>
                  <a:gd name="T95" fmla="*/ 0 h 2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211"/>
                  <a:gd name="T146" fmla="*/ 7 w 7"/>
                  <a:gd name="T147" fmla="*/ 211 h 2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211">
                    <a:moveTo>
                      <a:pt x="0" y="211"/>
                    </a:moveTo>
                    <a:lnTo>
                      <a:pt x="0" y="210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196"/>
                    </a:lnTo>
                    <a:lnTo>
                      <a:pt x="0" y="194"/>
                    </a:lnTo>
                    <a:lnTo>
                      <a:pt x="0" y="191"/>
                    </a:lnTo>
                    <a:lnTo>
                      <a:pt x="0" y="190"/>
                    </a:lnTo>
                    <a:lnTo>
                      <a:pt x="0" y="186"/>
                    </a:lnTo>
                    <a:lnTo>
                      <a:pt x="1" y="185"/>
                    </a:lnTo>
                    <a:lnTo>
                      <a:pt x="1" y="180"/>
                    </a:lnTo>
                    <a:lnTo>
                      <a:pt x="1" y="178"/>
                    </a:lnTo>
                    <a:lnTo>
                      <a:pt x="1" y="173"/>
                    </a:lnTo>
                    <a:lnTo>
                      <a:pt x="1" y="171"/>
                    </a:lnTo>
                    <a:lnTo>
                      <a:pt x="1" y="167"/>
                    </a:lnTo>
                    <a:lnTo>
                      <a:pt x="1" y="166"/>
                    </a:lnTo>
                    <a:lnTo>
                      <a:pt x="1" y="161"/>
                    </a:lnTo>
                    <a:lnTo>
                      <a:pt x="1" y="160"/>
                    </a:lnTo>
                    <a:lnTo>
                      <a:pt x="1" y="155"/>
                    </a:lnTo>
                    <a:lnTo>
                      <a:pt x="1" y="153"/>
                    </a:lnTo>
                    <a:lnTo>
                      <a:pt x="1" y="150"/>
                    </a:lnTo>
                    <a:lnTo>
                      <a:pt x="1" y="149"/>
                    </a:lnTo>
                    <a:lnTo>
                      <a:pt x="1" y="144"/>
                    </a:lnTo>
                    <a:lnTo>
                      <a:pt x="2" y="142"/>
                    </a:lnTo>
                    <a:lnTo>
                      <a:pt x="2" y="137"/>
                    </a:lnTo>
                    <a:lnTo>
                      <a:pt x="2" y="135"/>
                    </a:lnTo>
                    <a:lnTo>
                      <a:pt x="2" y="132"/>
                    </a:lnTo>
                    <a:lnTo>
                      <a:pt x="2" y="131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1"/>
                    </a:lnTo>
                    <a:lnTo>
                      <a:pt x="3" y="99"/>
                    </a:lnTo>
                    <a:lnTo>
                      <a:pt x="3" y="93"/>
                    </a:lnTo>
                    <a:lnTo>
                      <a:pt x="3" y="91"/>
                    </a:lnTo>
                    <a:lnTo>
                      <a:pt x="3" y="85"/>
                    </a:lnTo>
                    <a:lnTo>
                      <a:pt x="3" y="83"/>
                    </a:lnTo>
                    <a:lnTo>
                      <a:pt x="3" y="77"/>
                    </a:lnTo>
                    <a:lnTo>
                      <a:pt x="3" y="75"/>
                    </a:lnTo>
                    <a:lnTo>
                      <a:pt x="3" y="68"/>
                    </a:lnTo>
                    <a:lnTo>
                      <a:pt x="3" y="66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3" y="51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5"/>
                    </a:lnTo>
                    <a:lnTo>
                      <a:pt x="4" y="44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26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57" name="Freeform 3522"/>
              <p:cNvSpPr>
                <a:spLocks/>
              </p:cNvSpPr>
              <p:nvPr/>
            </p:nvSpPr>
            <p:spPr bwMode="auto">
              <a:xfrm>
                <a:off x="3416" y="2338"/>
                <a:ext cx="3" cy="87"/>
              </a:xfrm>
              <a:custGeom>
                <a:avLst/>
                <a:gdLst>
                  <a:gd name="T0" fmla="*/ 0 w 3"/>
                  <a:gd name="T1" fmla="*/ 5 h 87"/>
                  <a:gd name="T2" fmla="*/ 0 w 3"/>
                  <a:gd name="T3" fmla="*/ 5 h 87"/>
                  <a:gd name="T4" fmla="*/ 0 w 3"/>
                  <a:gd name="T5" fmla="*/ 6 h 87"/>
                  <a:gd name="T6" fmla="*/ 0 w 3"/>
                  <a:gd name="T7" fmla="*/ 6 h 87"/>
                  <a:gd name="T8" fmla="*/ 0 w 3"/>
                  <a:gd name="T9" fmla="*/ 7 h 87"/>
                  <a:gd name="T10" fmla="*/ 0 w 3"/>
                  <a:gd name="T11" fmla="*/ 4 h 87"/>
                  <a:gd name="T12" fmla="*/ 0 w 3"/>
                  <a:gd name="T13" fmla="*/ 1 h 87"/>
                  <a:gd name="T14" fmla="*/ 0 w 3"/>
                  <a:gd name="T15" fmla="*/ 1 h 87"/>
                  <a:gd name="T16" fmla="*/ 0 w 3"/>
                  <a:gd name="T17" fmla="*/ 1 h 87"/>
                  <a:gd name="T18" fmla="*/ 1 w 3"/>
                  <a:gd name="T19" fmla="*/ 1 h 87"/>
                  <a:gd name="T20" fmla="*/ 1 w 3"/>
                  <a:gd name="T21" fmla="*/ 1 h 87"/>
                  <a:gd name="T22" fmla="*/ 1 w 3"/>
                  <a:gd name="T23" fmla="*/ 3 h 87"/>
                  <a:gd name="T24" fmla="*/ 1 w 3"/>
                  <a:gd name="T25" fmla="*/ 3 h 87"/>
                  <a:gd name="T26" fmla="*/ 1 w 3"/>
                  <a:gd name="T27" fmla="*/ 6 h 87"/>
                  <a:gd name="T28" fmla="*/ 1 w 3"/>
                  <a:gd name="T29" fmla="*/ 6 h 87"/>
                  <a:gd name="T30" fmla="*/ 1 w 3"/>
                  <a:gd name="T31" fmla="*/ 10 h 87"/>
                  <a:gd name="T32" fmla="*/ 1 w 3"/>
                  <a:gd name="T33" fmla="*/ 10 h 87"/>
                  <a:gd name="T34" fmla="*/ 1 w 3"/>
                  <a:gd name="T35" fmla="*/ 14 h 87"/>
                  <a:gd name="T36" fmla="*/ 1 w 3"/>
                  <a:gd name="T37" fmla="*/ 14 h 87"/>
                  <a:gd name="T38" fmla="*/ 1 w 3"/>
                  <a:gd name="T39" fmla="*/ 19 h 87"/>
                  <a:gd name="T40" fmla="*/ 1 w 3"/>
                  <a:gd name="T41" fmla="*/ 19 h 87"/>
                  <a:gd name="T42" fmla="*/ 2 w 3"/>
                  <a:gd name="T43" fmla="*/ 23 h 87"/>
                  <a:gd name="T44" fmla="*/ 2 w 3"/>
                  <a:gd name="T45" fmla="*/ 23 h 87"/>
                  <a:gd name="T46" fmla="*/ 2 w 3"/>
                  <a:gd name="T47" fmla="*/ 26 h 87"/>
                  <a:gd name="T48" fmla="*/ 2 w 3"/>
                  <a:gd name="T49" fmla="*/ 26 h 87"/>
                  <a:gd name="T50" fmla="*/ 2 w 3"/>
                  <a:gd name="T51" fmla="*/ 28 h 87"/>
                  <a:gd name="T52" fmla="*/ 2 w 3"/>
                  <a:gd name="T53" fmla="*/ 28 h 87"/>
                  <a:gd name="T54" fmla="*/ 2 w 3"/>
                  <a:gd name="T55" fmla="*/ 33 h 87"/>
                  <a:gd name="T56" fmla="*/ 2 w 3"/>
                  <a:gd name="T57" fmla="*/ 33 h 87"/>
                  <a:gd name="T58" fmla="*/ 2 w 3"/>
                  <a:gd name="T59" fmla="*/ 43 h 87"/>
                  <a:gd name="T60" fmla="*/ 2 w 3"/>
                  <a:gd name="T61" fmla="*/ 43 h 87"/>
                  <a:gd name="T62" fmla="*/ 2 w 3"/>
                  <a:gd name="T63" fmla="*/ 49 h 87"/>
                  <a:gd name="T64" fmla="*/ 2 w 3"/>
                  <a:gd name="T65" fmla="*/ 49 h 87"/>
                  <a:gd name="T66" fmla="*/ 2 w 3"/>
                  <a:gd name="T67" fmla="*/ 56 h 87"/>
                  <a:gd name="T68" fmla="*/ 2 w 3"/>
                  <a:gd name="T69" fmla="*/ 56 h 87"/>
                  <a:gd name="T70" fmla="*/ 3 w 3"/>
                  <a:gd name="T71" fmla="*/ 62 h 87"/>
                  <a:gd name="T72" fmla="*/ 3 w 3"/>
                  <a:gd name="T73" fmla="*/ 62 h 87"/>
                  <a:gd name="T74" fmla="*/ 3 w 3"/>
                  <a:gd name="T75" fmla="*/ 66 h 87"/>
                  <a:gd name="T76" fmla="*/ 3 w 3"/>
                  <a:gd name="T77" fmla="*/ 66 h 87"/>
                  <a:gd name="T78" fmla="*/ 3 w 3"/>
                  <a:gd name="T79" fmla="*/ 71 h 87"/>
                  <a:gd name="T80" fmla="*/ 3 w 3"/>
                  <a:gd name="T81" fmla="*/ 71 h 87"/>
                  <a:gd name="T82" fmla="*/ 3 w 3"/>
                  <a:gd name="T83" fmla="*/ 75 h 87"/>
                  <a:gd name="T84" fmla="*/ 3 w 3"/>
                  <a:gd name="T85" fmla="*/ 75 h 87"/>
                  <a:gd name="T86" fmla="*/ 3 w 3"/>
                  <a:gd name="T87" fmla="*/ 79 h 87"/>
                  <a:gd name="T88" fmla="*/ 3 w 3"/>
                  <a:gd name="T89" fmla="*/ 79 h 87"/>
                  <a:gd name="T90" fmla="*/ 3 w 3"/>
                  <a:gd name="T91" fmla="*/ 83 h 87"/>
                  <a:gd name="T92" fmla="*/ 3 w 3"/>
                  <a:gd name="T93" fmla="*/ 83 h 87"/>
                  <a:gd name="T94" fmla="*/ 3 w 3"/>
                  <a:gd name="T95" fmla="*/ 87 h 87"/>
                  <a:gd name="T96" fmla="*/ 3 w 3"/>
                  <a:gd name="T97" fmla="*/ 87 h 8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"/>
                  <a:gd name="T148" fmla="*/ 0 h 87"/>
                  <a:gd name="T149" fmla="*/ 3 w 3"/>
                  <a:gd name="T150" fmla="*/ 87 h 8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" h="87">
                    <a:moveTo>
                      <a:pt x="0" y="6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2" y="49"/>
                    </a:lnTo>
                    <a:lnTo>
                      <a:pt x="2" y="45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2" y="56"/>
                    </a:lnTo>
                    <a:lnTo>
                      <a:pt x="2" y="51"/>
                    </a:lnTo>
                    <a:lnTo>
                      <a:pt x="2" y="56"/>
                    </a:lnTo>
                    <a:lnTo>
                      <a:pt x="3" y="58"/>
                    </a:lnTo>
                    <a:lnTo>
                      <a:pt x="3" y="62"/>
                    </a:lnTo>
                    <a:lnTo>
                      <a:pt x="3" y="58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3" y="66"/>
                    </a:lnTo>
                    <a:lnTo>
                      <a:pt x="3" y="63"/>
                    </a:lnTo>
                    <a:lnTo>
                      <a:pt x="3" y="66"/>
                    </a:lnTo>
                    <a:lnTo>
                      <a:pt x="3" y="67"/>
                    </a:lnTo>
                    <a:lnTo>
                      <a:pt x="3" y="71"/>
                    </a:lnTo>
                    <a:lnTo>
                      <a:pt x="3" y="67"/>
                    </a:lnTo>
                    <a:lnTo>
                      <a:pt x="3" y="71"/>
                    </a:lnTo>
                    <a:lnTo>
                      <a:pt x="3" y="72"/>
                    </a:lnTo>
                    <a:lnTo>
                      <a:pt x="3" y="75"/>
                    </a:lnTo>
                    <a:lnTo>
                      <a:pt x="3" y="72"/>
                    </a:lnTo>
                    <a:lnTo>
                      <a:pt x="3" y="75"/>
                    </a:lnTo>
                    <a:lnTo>
                      <a:pt x="3" y="76"/>
                    </a:lnTo>
                    <a:lnTo>
                      <a:pt x="3" y="79"/>
                    </a:lnTo>
                    <a:lnTo>
                      <a:pt x="3" y="76"/>
                    </a:lnTo>
                    <a:lnTo>
                      <a:pt x="3" y="79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0"/>
                    </a:lnTo>
                    <a:lnTo>
                      <a:pt x="3" y="83"/>
                    </a:lnTo>
                    <a:lnTo>
                      <a:pt x="3" y="84"/>
                    </a:lnTo>
                    <a:lnTo>
                      <a:pt x="3" y="87"/>
                    </a:lnTo>
                    <a:lnTo>
                      <a:pt x="3" y="84"/>
                    </a:lnTo>
                    <a:lnTo>
                      <a:pt x="3" y="87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58" name="Freeform 3523"/>
              <p:cNvSpPr>
                <a:spLocks/>
              </p:cNvSpPr>
              <p:nvPr/>
            </p:nvSpPr>
            <p:spPr bwMode="auto">
              <a:xfrm>
                <a:off x="3419" y="2425"/>
                <a:ext cx="4" cy="60"/>
              </a:xfrm>
              <a:custGeom>
                <a:avLst/>
                <a:gdLst>
                  <a:gd name="T0" fmla="*/ 1 w 4"/>
                  <a:gd name="T1" fmla="*/ 0 h 60"/>
                  <a:gd name="T2" fmla="*/ 1 w 4"/>
                  <a:gd name="T3" fmla="*/ 0 h 60"/>
                  <a:gd name="T4" fmla="*/ 1 w 4"/>
                  <a:gd name="T5" fmla="*/ 3 h 60"/>
                  <a:gd name="T6" fmla="*/ 1 w 4"/>
                  <a:gd name="T7" fmla="*/ 3 h 60"/>
                  <a:gd name="T8" fmla="*/ 1 w 4"/>
                  <a:gd name="T9" fmla="*/ 5 h 60"/>
                  <a:gd name="T10" fmla="*/ 1 w 4"/>
                  <a:gd name="T11" fmla="*/ 5 h 60"/>
                  <a:gd name="T12" fmla="*/ 1 w 4"/>
                  <a:gd name="T13" fmla="*/ 6 h 60"/>
                  <a:gd name="T14" fmla="*/ 1 w 4"/>
                  <a:gd name="T15" fmla="*/ 6 h 60"/>
                  <a:gd name="T16" fmla="*/ 1 w 4"/>
                  <a:gd name="T17" fmla="*/ 8 h 60"/>
                  <a:gd name="T18" fmla="*/ 1 w 4"/>
                  <a:gd name="T19" fmla="*/ 8 h 60"/>
                  <a:gd name="T20" fmla="*/ 1 w 4"/>
                  <a:gd name="T21" fmla="*/ 9 h 60"/>
                  <a:gd name="T22" fmla="*/ 1 w 4"/>
                  <a:gd name="T23" fmla="*/ 9 h 60"/>
                  <a:gd name="T24" fmla="*/ 2 w 4"/>
                  <a:gd name="T25" fmla="*/ 12 h 60"/>
                  <a:gd name="T26" fmla="*/ 2 w 4"/>
                  <a:gd name="T27" fmla="*/ 12 h 60"/>
                  <a:gd name="T28" fmla="*/ 2 w 4"/>
                  <a:gd name="T29" fmla="*/ 16 h 60"/>
                  <a:gd name="T30" fmla="*/ 2 w 4"/>
                  <a:gd name="T31" fmla="*/ 16 h 60"/>
                  <a:gd name="T32" fmla="*/ 2 w 4"/>
                  <a:gd name="T33" fmla="*/ 19 h 60"/>
                  <a:gd name="T34" fmla="*/ 2 w 4"/>
                  <a:gd name="T35" fmla="*/ 19 h 60"/>
                  <a:gd name="T36" fmla="*/ 2 w 4"/>
                  <a:gd name="T37" fmla="*/ 21 h 60"/>
                  <a:gd name="T38" fmla="*/ 2 w 4"/>
                  <a:gd name="T39" fmla="*/ 21 h 60"/>
                  <a:gd name="T40" fmla="*/ 2 w 4"/>
                  <a:gd name="T41" fmla="*/ 23 h 60"/>
                  <a:gd name="T42" fmla="*/ 2 w 4"/>
                  <a:gd name="T43" fmla="*/ 23 h 60"/>
                  <a:gd name="T44" fmla="*/ 2 w 4"/>
                  <a:gd name="T45" fmla="*/ 23 h 60"/>
                  <a:gd name="T46" fmla="*/ 2 w 4"/>
                  <a:gd name="T47" fmla="*/ 23 h 60"/>
                  <a:gd name="T48" fmla="*/ 2 w 4"/>
                  <a:gd name="T49" fmla="*/ 25 h 60"/>
                  <a:gd name="T50" fmla="*/ 2 w 4"/>
                  <a:gd name="T51" fmla="*/ 25 h 60"/>
                  <a:gd name="T52" fmla="*/ 3 w 4"/>
                  <a:gd name="T53" fmla="*/ 27 h 60"/>
                  <a:gd name="T54" fmla="*/ 3 w 4"/>
                  <a:gd name="T55" fmla="*/ 27 h 60"/>
                  <a:gd name="T56" fmla="*/ 3 w 4"/>
                  <a:gd name="T57" fmla="*/ 30 h 60"/>
                  <a:gd name="T58" fmla="*/ 3 w 4"/>
                  <a:gd name="T59" fmla="*/ 30 h 60"/>
                  <a:gd name="T60" fmla="*/ 3 w 4"/>
                  <a:gd name="T61" fmla="*/ 33 h 60"/>
                  <a:gd name="T62" fmla="*/ 3 w 4"/>
                  <a:gd name="T63" fmla="*/ 33 h 60"/>
                  <a:gd name="T64" fmla="*/ 3 w 4"/>
                  <a:gd name="T65" fmla="*/ 35 h 60"/>
                  <a:gd name="T66" fmla="*/ 3 w 4"/>
                  <a:gd name="T67" fmla="*/ 35 h 60"/>
                  <a:gd name="T68" fmla="*/ 3 w 4"/>
                  <a:gd name="T69" fmla="*/ 40 h 60"/>
                  <a:gd name="T70" fmla="*/ 3 w 4"/>
                  <a:gd name="T71" fmla="*/ 40 h 60"/>
                  <a:gd name="T72" fmla="*/ 3 w 4"/>
                  <a:gd name="T73" fmla="*/ 41 h 60"/>
                  <a:gd name="T74" fmla="*/ 3 w 4"/>
                  <a:gd name="T75" fmla="*/ 41 h 60"/>
                  <a:gd name="T76" fmla="*/ 3 w 4"/>
                  <a:gd name="T77" fmla="*/ 44 h 60"/>
                  <a:gd name="T78" fmla="*/ 3 w 4"/>
                  <a:gd name="T79" fmla="*/ 44 h 60"/>
                  <a:gd name="T80" fmla="*/ 4 w 4"/>
                  <a:gd name="T81" fmla="*/ 50 h 60"/>
                  <a:gd name="T82" fmla="*/ 4 w 4"/>
                  <a:gd name="T83" fmla="*/ 50 h 60"/>
                  <a:gd name="T84" fmla="*/ 4 w 4"/>
                  <a:gd name="T85" fmla="*/ 53 h 60"/>
                  <a:gd name="T86" fmla="*/ 4 w 4"/>
                  <a:gd name="T87" fmla="*/ 53 h 60"/>
                  <a:gd name="T88" fmla="*/ 4 w 4"/>
                  <a:gd name="T89" fmla="*/ 56 h 60"/>
                  <a:gd name="T90" fmla="*/ 4 w 4"/>
                  <a:gd name="T91" fmla="*/ 56 h 60"/>
                  <a:gd name="T92" fmla="*/ 4 w 4"/>
                  <a:gd name="T93" fmla="*/ 58 h 60"/>
                  <a:gd name="T94" fmla="*/ 4 w 4"/>
                  <a:gd name="T95" fmla="*/ 58 h 6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60"/>
                  <a:gd name="T146" fmla="*/ 4 w 4"/>
                  <a:gd name="T147" fmla="*/ 60 h 6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60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3"/>
                    </a:lnTo>
                    <a:lnTo>
                      <a:pt x="3" y="30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3" y="44"/>
                    </a:lnTo>
                    <a:lnTo>
                      <a:pt x="3" y="49"/>
                    </a:lnTo>
                    <a:lnTo>
                      <a:pt x="3" y="44"/>
                    </a:lnTo>
                    <a:lnTo>
                      <a:pt x="3" y="49"/>
                    </a:lnTo>
                    <a:lnTo>
                      <a:pt x="4" y="50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6"/>
                    </a:lnTo>
                    <a:lnTo>
                      <a:pt x="4" y="53"/>
                    </a:lnTo>
                    <a:lnTo>
                      <a:pt x="4" y="56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7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6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59" name="Freeform 3524"/>
              <p:cNvSpPr>
                <a:spLocks/>
              </p:cNvSpPr>
              <p:nvPr/>
            </p:nvSpPr>
            <p:spPr bwMode="auto">
              <a:xfrm>
                <a:off x="3423" y="2485"/>
                <a:ext cx="4" cy="39"/>
              </a:xfrm>
              <a:custGeom>
                <a:avLst/>
                <a:gdLst>
                  <a:gd name="T0" fmla="*/ 0 w 4"/>
                  <a:gd name="T1" fmla="*/ 0 h 39"/>
                  <a:gd name="T2" fmla="*/ 0 w 4"/>
                  <a:gd name="T3" fmla="*/ 0 h 39"/>
                  <a:gd name="T4" fmla="*/ 0 w 4"/>
                  <a:gd name="T5" fmla="*/ 3 h 39"/>
                  <a:gd name="T6" fmla="*/ 0 w 4"/>
                  <a:gd name="T7" fmla="*/ 3 h 39"/>
                  <a:gd name="T8" fmla="*/ 1 w 4"/>
                  <a:gd name="T9" fmla="*/ 6 h 39"/>
                  <a:gd name="T10" fmla="*/ 1 w 4"/>
                  <a:gd name="T11" fmla="*/ 6 h 39"/>
                  <a:gd name="T12" fmla="*/ 1 w 4"/>
                  <a:gd name="T13" fmla="*/ 8 h 39"/>
                  <a:gd name="T14" fmla="*/ 1 w 4"/>
                  <a:gd name="T15" fmla="*/ 8 h 39"/>
                  <a:gd name="T16" fmla="*/ 1 w 4"/>
                  <a:gd name="T17" fmla="*/ 9 h 39"/>
                  <a:gd name="T18" fmla="*/ 1 w 4"/>
                  <a:gd name="T19" fmla="*/ 9 h 39"/>
                  <a:gd name="T20" fmla="*/ 1 w 4"/>
                  <a:gd name="T21" fmla="*/ 10 h 39"/>
                  <a:gd name="T22" fmla="*/ 1 w 4"/>
                  <a:gd name="T23" fmla="*/ 10 h 39"/>
                  <a:gd name="T24" fmla="*/ 1 w 4"/>
                  <a:gd name="T25" fmla="*/ 11 h 39"/>
                  <a:gd name="T26" fmla="*/ 1 w 4"/>
                  <a:gd name="T27" fmla="*/ 11 h 39"/>
                  <a:gd name="T28" fmla="*/ 1 w 4"/>
                  <a:gd name="T29" fmla="*/ 14 h 39"/>
                  <a:gd name="T30" fmla="*/ 1 w 4"/>
                  <a:gd name="T31" fmla="*/ 14 h 39"/>
                  <a:gd name="T32" fmla="*/ 1 w 4"/>
                  <a:gd name="T33" fmla="*/ 15 h 39"/>
                  <a:gd name="T34" fmla="*/ 1 w 4"/>
                  <a:gd name="T35" fmla="*/ 15 h 39"/>
                  <a:gd name="T36" fmla="*/ 2 w 4"/>
                  <a:gd name="T37" fmla="*/ 17 h 39"/>
                  <a:gd name="T38" fmla="*/ 2 w 4"/>
                  <a:gd name="T39" fmla="*/ 17 h 39"/>
                  <a:gd name="T40" fmla="*/ 2 w 4"/>
                  <a:gd name="T41" fmla="*/ 20 h 39"/>
                  <a:gd name="T42" fmla="*/ 2 w 4"/>
                  <a:gd name="T43" fmla="*/ 20 h 39"/>
                  <a:gd name="T44" fmla="*/ 2 w 4"/>
                  <a:gd name="T45" fmla="*/ 23 h 39"/>
                  <a:gd name="T46" fmla="*/ 2 w 4"/>
                  <a:gd name="T47" fmla="*/ 23 h 39"/>
                  <a:gd name="T48" fmla="*/ 2 w 4"/>
                  <a:gd name="T49" fmla="*/ 24 h 39"/>
                  <a:gd name="T50" fmla="*/ 2 w 4"/>
                  <a:gd name="T51" fmla="*/ 24 h 39"/>
                  <a:gd name="T52" fmla="*/ 2 w 4"/>
                  <a:gd name="T53" fmla="*/ 26 h 39"/>
                  <a:gd name="T54" fmla="*/ 2 w 4"/>
                  <a:gd name="T55" fmla="*/ 26 h 39"/>
                  <a:gd name="T56" fmla="*/ 2 w 4"/>
                  <a:gd name="T57" fmla="*/ 28 h 39"/>
                  <a:gd name="T58" fmla="*/ 2 w 4"/>
                  <a:gd name="T59" fmla="*/ 28 h 39"/>
                  <a:gd name="T60" fmla="*/ 2 w 4"/>
                  <a:gd name="T61" fmla="*/ 30 h 39"/>
                  <a:gd name="T62" fmla="*/ 2 w 4"/>
                  <a:gd name="T63" fmla="*/ 30 h 39"/>
                  <a:gd name="T64" fmla="*/ 3 w 4"/>
                  <a:gd name="T65" fmla="*/ 30 h 39"/>
                  <a:gd name="T66" fmla="*/ 3 w 4"/>
                  <a:gd name="T67" fmla="*/ 30 h 39"/>
                  <a:gd name="T68" fmla="*/ 3 w 4"/>
                  <a:gd name="T69" fmla="*/ 31 h 39"/>
                  <a:gd name="T70" fmla="*/ 3 w 4"/>
                  <a:gd name="T71" fmla="*/ 30 h 39"/>
                  <a:gd name="T72" fmla="*/ 3 w 4"/>
                  <a:gd name="T73" fmla="*/ 31 h 39"/>
                  <a:gd name="T74" fmla="*/ 3 w 4"/>
                  <a:gd name="T75" fmla="*/ 31 h 39"/>
                  <a:gd name="T76" fmla="*/ 3 w 4"/>
                  <a:gd name="T77" fmla="*/ 33 h 39"/>
                  <a:gd name="T78" fmla="*/ 3 w 4"/>
                  <a:gd name="T79" fmla="*/ 33 h 39"/>
                  <a:gd name="T80" fmla="*/ 3 w 4"/>
                  <a:gd name="T81" fmla="*/ 34 h 39"/>
                  <a:gd name="T82" fmla="*/ 3 w 4"/>
                  <a:gd name="T83" fmla="*/ 34 h 39"/>
                  <a:gd name="T84" fmla="*/ 3 w 4"/>
                  <a:gd name="T85" fmla="*/ 34 h 39"/>
                  <a:gd name="T86" fmla="*/ 3 w 4"/>
                  <a:gd name="T87" fmla="*/ 34 h 39"/>
                  <a:gd name="T88" fmla="*/ 4 w 4"/>
                  <a:gd name="T89" fmla="*/ 36 h 39"/>
                  <a:gd name="T90" fmla="*/ 4 w 4"/>
                  <a:gd name="T91" fmla="*/ 36 h 39"/>
                  <a:gd name="T92" fmla="*/ 4 w 4"/>
                  <a:gd name="T93" fmla="*/ 37 h 39"/>
                  <a:gd name="T94" fmla="*/ 4 w 4"/>
                  <a:gd name="T95" fmla="*/ 37 h 3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9"/>
                  <a:gd name="T146" fmla="*/ 4 w 4"/>
                  <a:gd name="T147" fmla="*/ 39 h 3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9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7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4" y="39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60" name="Freeform 3525"/>
              <p:cNvSpPr>
                <a:spLocks/>
              </p:cNvSpPr>
              <p:nvPr/>
            </p:nvSpPr>
            <p:spPr bwMode="auto">
              <a:xfrm>
                <a:off x="3427" y="2472"/>
                <a:ext cx="5" cy="58"/>
              </a:xfrm>
              <a:custGeom>
                <a:avLst/>
                <a:gdLst>
                  <a:gd name="T0" fmla="*/ 0 w 5"/>
                  <a:gd name="T1" fmla="*/ 52 h 58"/>
                  <a:gd name="T2" fmla="*/ 0 w 5"/>
                  <a:gd name="T3" fmla="*/ 52 h 58"/>
                  <a:gd name="T4" fmla="*/ 0 w 5"/>
                  <a:gd name="T5" fmla="*/ 54 h 58"/>
                  <a:gd name="T6" fmla="*/ 0 w 5"/>
                  <a:gd name="T7" fmla="*/ 54 h 58"/>
                  <a:gd name="T8" fmla="*/ 0 w 5"/>
                  <a:gd name="T9" fmla="*/ 55 h 58"/>
                  <a:gd name="T10" fmla="*/ 0 w 5"/>
                  <a:gd name="T11" fmla="*/ 55 h 58"/>
                  <a:gd name="T12" fmla="*/ 0 w 5"/>
                  <a:gd name="T13" fmla="*/ 57 h 58"/>
                  <a:gd name="T14" fmla="*/ 0 w 5"/>
                  <a:gd name="T15" fmla="*/ 57 h 58"/>
                  <a:gd name="T16" fmla="*/ 0 w 5"/>
                  <a:gd name="T17" fmla="*/ 58 h 58"/>
                  <a:gd name="T18" fmla="*/ 0 w 5"/>
                  <a:gd name="T19" fmla="*/ 58 h 58"/>
                  <a:gd name="T20" fmla="*/ 1 w 5"/>
                  <a:gd name="T21" fmla="*/ 58 h 58"/>
                  <a:gd name="T22" fmla="*/ 1 w 5"/>
                  <a:gd name="T23" fmla="*/ 56 h 58"/>
                  <a:gd name="T24" fmla="*/ 1 w 5"/>
                  <a:gd name="T25" fmla="*/ 55 h 58"/>
                  <a:gd name="T26" fmla="*/ 1 w 5"/>
                  <a:gd name="T27" fmla="*/ 53 h 58"/>
                  <a:gd name="T28" fmla="*/ 1 w 5"/>
                  <a:gd name="T29" fmla="*/ 52 h 58"/>
                  <a:gd name="T30" fmla="*/ 1 w 5"/>
                  <a:gd name="T31" fmla="*/ 51 h 58"/>
                  <a:gd name="T32" fmla="*/ 1 w 5"/>
                  <a:gd name="T33" fmla="*/ 50 h 58"/>
                  <a:gd name="T34" fmla="*/ 2 w 5"/>
                  <a:gd name="T35" fmla="*/ 50 h 58"/>
                  <a:gd name="T36" fmla="*/ 2 w 5"/>
                  <a:gd name="T37" fmla="*/ 50 h 58"/>
                  <a:gd name="T38" fmla="*/ 2 w 5"/>
                  <a:gd name="T39" fmla="*/ 49 h 58"/>
                  <a:gd name="T40" fmla="*/ 2 w 5"/>
                  <a:gd name="T41" fmla="*/ 47 h 58"/>
                  <a:gd name="T42" fmla="*/ 2 w 5"/>
                  <a:gd name="T43" fmla="*/ 47 h 58"/>
                  <a:gd name="T44" fmla="*/ 2 w 5"/>
                  <a:gd name="T45" fmla="*/ 48 h 58"/>
                  <a:gd name="T46" fmla="*/ 2 w 5"/>
                  <a:gd name="T47" fmla="*/ 48 h 58"/>
                  <a:gd name="T48" fmla="*/ 2 w 5"/>
                  <a:gd name="T49" fmla="*/ 47 h 58"/>
                  <a:gd name="T50" fmla="*/ 3 w 5"/>
                  <a:gd name="T51" fmla="*/ 48 h 58"/>
                  <a:gd name="T52" fmla="*/ 3 w 5"/>
                  <a:gd name="T53" fmla="*/ 48 h 58"/>
                  <a:gd name="T54" fmla="*/ 3 w 5"/>
                  <a:gd name="T55" fmla="*/ 48 h 58"/>
                  <a:gd name="T56" fmla="*/ 3 w 5"/>
                  <a:gd name="T57" fmla="*/ 48 h 58"/>
                  <a:gd name="T58" fmla="*/ 3 w 5"/>
                  <a:gd name="T59" fmla="*/ 49 h 58"/>
                  <a:gd name="T60" fmla="*/ 3 w 5"/>
                  <a:gd name="T61" fmla="*/ 49 h 58"/>
                  <a:gd name="T62" fmla="*/ 3 w 5"/>
                  <a:gd name="T63" fmla="*/ 47 h 58"/>
                  <a:gd name="T64" fmla="*/ 3 w 5"/>
                  <a:gd name="T65" fmla="*/ 44 h 58"/>
                  <a:gd name="T66" fmla="*/ 3 w 5"/>
                  <a:gd name="T67" fmla="*/ 42 h 58"/>
                  <a:gd name="T68" fmla="*/ 3 w 5"/>
                  <a:gd name="T69" fmla="*/ 42 h 58"/>
                  <a:gd name="T70" fmla="*/ 4 w 5"/>
                  <a:gd name="T71" fmla="*/ 40 h 58"/>
                  <a:gd name="T72" fmla="*/ 4 w 5"/>
                  <a:gd name="T73" fmla="*/ 39 h 58"/>
                  <a:gd name="T74" fmla="*/ 4 w 5"/>
                  <a:gd name="T75" fmla="*/ 37 h 58"/>
                  <a:gd name="T76" fmla="*/ 4 w 5"/>
                  <a:gd name="T77" fmla="*/ 35 h 58"/>
                  <a:gd name="T78" fmla="*/ 4 w 5"/>
                  <a:gd name="T79" fmla="*/ 31 h 58"/>
                  <a:gd name="T80" fmla="*/ 4 w 5"/>
                  <a:gd name="T81" fmla="*/ 27 h 58"/>
                  <a:gd name="T82" fmla="*/ 5 w 5"/>
                  <a:gd name="T83" fmla="*/ 23 h 58"/>
                  <a:gd name="T84" fmla="*/ 5 w 5"/>
                  <a:gd name="T85" fmla="*/ 19 h 58"/>
                  <a:gd name="T86" fmla="*/ 5 w 5"/>
                  <a:gd name="T87" fmla="*/ 16 h 58"/>
                  <a:gd name="T88" fmla="*/ 5 w 5"/>
                  <a:gd name="T89" fmla="*/ 14 h 58"/>
                  <a:gd name="T90" fmla="*/ 5 w 5"/>
                  <a:gd name="T91" fmla="*/ 11 h 58"/>
                  <a:gd name="T92" fmla="*/ 5 w 5"/>
                  <a:gd name="T93" fmla="*/ 7 h 58"/>
                  <a:gd name="T94" fmla="*/ 5 w 5"/>
                  <a:gd name="T95" fmla="*/ 0 h 5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8"/>
                  <a:gd name="T146" fmla="*/ 5 w 5"/>
                  <a:gd name="T147" fmla="*/ 58 h 5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8">
                    <a:moveTo>
                      <a:pt x="0" y="52"/>
                    </a:moveTo>
                    <a:lnTo>
                      <a:pt x="0" y="52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1" y="58"/>
                    </a:lnTo>
                    <a:lnTo>
                      <a:pt x="1" y="57"/>
                    </a:lnTo>
                    <a:lnTo>
                      <a:pt x="1" y="56"/>
                    </a:lnTo>
                    <a:lnTo>
                      <a:pt x="1" y="55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3" y="48"/>
                    </a:lnTo>
                    <a:lnTo>
                      <a:pt x="3" y="49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61" name="Freeform 3526"/>
              <p:cNvSpPr>
                <a:spLocks/>
              </p:cNvSpPr>
              <p:nvPr/>
            </p:nvSpPr>
            <p:spPr bwMode="auto">
              <a:xfrm>
                <a:off x="3432" y="2204"/>
                <a:ext cx="7" cy="268"/>
              </a:xfrm>
              <a:custGeom>
                <a:avLst/>
                <a:gdLst>
                  <a:gd name="T0" fmla="*/ 1 w 7"/>
                  <a:gd name="T1" fmla="*/ 267 h 268"/>
                  <a:gd name="T2" fmla="*/ 1 w 7"/>
                  <a:gd name="T3" fmla="*/ 261 h 268"/>
                  <a:gd name="T4" fmla="*/ 1 w 7"/>
                  <a:gd name="T5" fmla="*/ 254 h 268"/>
                  <a:gd name="T6" fmla="*/ 1 w 7"/>
                  <a:gd name="T7" fmla="*/ 248 h 268"/>
                  <a:gd name="T8" fmla="*/ 1 w 7"/>
                  <a:gd name="T9" fmla="*/ 240 h 268"/>
                  <a:gd name="T10" fmla="*/ 1 w 7"/>
                  <a:gd name="T11" fmla="*/ 232 h 268"/>
                  <a:gd name="T12" fmla="*/ 1 w 7"/>
                  <a:gd name="T13" fmla="*/ 226 h 268"/>
                  <a:gd name="T14" fmla="*/ 2 w 7"/>
                  <a:gd name="T15" fmla="*/ 222 h 268"/>
                  <a:gd name="T16" fmla="*/ 2 w 7"/>
                  <a:gd name="T17" fmla="*/ 217 h 268"/>
                  <a:gd name="T18" fmla="*/ 2 w 7"/>
                  <a:gd name="T19" fmla="*/ 209 h 268"/>
                  <a:gd name="T20" fmla="*/ 2 w 7"/>
                  <a:gd name="T21" fmla="*/ 202 h 268"/>
                  <a:gd name="T22" fmla="*/ 2 w 7"/>
                  <a:gd name="T23" fmla="*/ 191 h 268"/>
                  <a:gd name="T24" fmla="*/ 2 w 7"/>
                  <a:gd name="T25" fmla="*/ 182 h 268"/>
                  <a:gd name="T26" fmla="*/ 3 w 7"/>
                  <a:gd name="T27" fmla="*/ 172 h 268"/>
                  <a:gd name="T28" fmla="*/ 3 w 7"/>
                  <a:gd name="T29" fmla="*/ 161 h 268"/>
                  <a:gd name="T30" fmla="*/ 3 w 7"/>
                  <a:gd name="T31" fmla="*/ 149 h 268"/>
                  <a:gd name="T32" fmla="*/ 3 w 7"/>
                  <a:gd name="T33" fmla="*/ 137 h 268"/>
                  <a:gd name="T34" fmla="*/ 3 w 7"/>
                  <a:gd name="T35" fmla="*/ 124 h 268"/>
                  <a:gd name="T36" fmla="*/ 3 w 7"/>
                  <a:gd name="T37" fmla="*/ 113 h 268"/>
                  <a:gd name="T38" fmla="*/ 3 w 7"/>
                  <a:gd name="T39" fmla="*/ 101 h 268"/>
                  <a:gd name="T40" fmla="*/ 4 w 7"/>
                  <a:gd name="T41" fmla="*/ 90 h 268"/>
                  <a:gd name="T42" fmla="*/ 4 w 7"/>
                  <a:gd name="T43" fmla="*/ 80 h 268"/>
                  <a:gd name="T44" fmla="*/ 4 w 7"/>
                  <a:gd name="T45" fmla="*/ 70 h 268"/>
                  <a:gd name="T46" fmla="*/ 4 w 7"/>
                  <a:gd name="T47" fmla="*/ 62 h 268"/>
                  <a:gd name="T48" fmla="*/ 4 w 7"/>
                  <a:gd name="T49" fmla="*/ 57 h 268"/>
                  <a:gd name="T50" fmla="*/ 4 w 7"/>
                  <a:gd name="T51" fmla="*/ 52 h 268"/>
                  <a:gd name="T52" fmla="*/ 4 w 7"/>
                  <a:gd name="T53" fmla="*/ 51 h 268"/>
                  <a:gd name="T54" fmla="*/ 4 w 7"/>
                  <a:gd name="T55" fmla="*/ 48 h 268"/>
                  <a:gd name="T56" fmla="*/ 5 w 7"/>
                  <a:gd name="T57" fmla="*/ 49 h 268"/>
                  <a:gd name="T58" fmla="*/ 5 w 7"/>
                  <a:gd name="T59" fmla="*/ 49 h 268"/>
                  <a:gd name="T60" fmla="*/ 5 w 7"/>
                  <a:gd name="T61" fmla="*/ 50 h 268"/>
                  <a:gd name="T62" fmla="*/ 5 w 7"/>
                  <a:gd name="T63" fmla="*/ 50 h 268"/>
                  <a:gd name="T64" fmla="*/ 5 w 7"/>
                  <a:gd name="T65" fmla="*/ 51 h 268"/>
                  <a:gd name="T66" fmla="*/ 5 w 7"/>
                  <a:gd name="T67" fmla="*/ 51 h 268"/>
                  <a:gd name="T68" fmla="*/ 5 w 7"/>
                  <a:gd name="T69" fmla="*/ 52 h 268"/>
                  <a:gd name="T70" fmla="*/ 5 w 7"/>
                  <a:gd name="T71" fmla="*/ 52 h 268"/>
                  <a:gd name="T72" fmla="*/ 5 w 7"/>
                  <a:gd name="T73" fmla="*/ 53 h 268"/>
                  <a:gd name="T74" fmla="*/ 5 w 7"/>
                  <a:gd name="T75" fmla="*/ 52 h 268"/>
                  <a:gd name="T76" fmla="*/ 6 w 7"/>
                  <a:gd name="T77" fmla="*/ 50 h 268"/>
                  <a:gd name="T78" fmla="*/ 6 w 7"/>
                  <a:gd name="T79" fmla="*/ 47 h 268"/>
                  <a:gd name="T80" fmla="*/ 6 w 7"/>
                  <a:gd name="T81" fmla="*/ 38 h 268"/>
                  <a:gd name="T82" fmla="*/ 6 w 7"/>
                  <a:gd name="T83" fmla="*/ 28 h 268"/>
                  <a:gd name="T84" fmla="*/ 6 w 7"/>
                  <a:gd name="T85" fmla="*/ 16 h 268"/>
                  <a:gd name="T86" fmla="*/ 6 w 7"/>
                  <a:gd name="T87" fmla="*/ 10 h 268"/>
                  <a:gd name="T88" fmla="*/ 6 w 7"/>
                  <a:gd name="T89" fmla="*/ 3 h 268"/>
                  <a:gd name="T90" fmla="*/ 7 w 7"/>
                  <a:gd name="T91" fmla="*/ 0 h 268"/>
                  <a:gd name="T92" fmla="*/ 7 w 7"/>
                  <a:gd name="T93" fmla="*/ 0 h 268"/>
                  <a:gd name="T94" fmla="*/ 7 w 7"/>
                  <a:gd name="T95" fmla="*/ 5 h 268"/>
                  <a:gd name="T96" fmla="*/ 7 w 7"/>
                  <a:gd name="T97" fmla="*/ 5 h 26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"/>
                  <a:gd name="T148" fmla="*/ 0 h 268"/>
                  <a:gd name="T149" fmla="*/ 7 w 7"/>
                  <a:gd name="T150" fmla="*/ 268 h 26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" h="268">
                    <a:moveTo>
                      <a:pt x="0" y="268"/>
                    </a:moveTo>
                    <a:lnTo>
                      <a:pt x="1" y="267"/>
                    </a:lnTo>
                    <a:lnTo>
                      <a:pt x="1" y="262"/>
                    </a:lnTo>
                    <a:lnTo>
                      <a:pt x="1" y="261"/>
                    </a:lnTo>
                    <a:lnTo>
                      <a:pt x="1" y="256"/>
                    </a:lnTo>
                    <a:lnTo>
                      <a:pt x="1" y="254"/>
                    </a:lnTo>
                    <a:lnTo>
                      <a:pt x="1" y="249"/>
                    </a:lnTo>
                    <a:lnTo>
                      <a:pt x="1" y="248"/>
                    </a:lnTo>
                    <a:lnTo>
                      <a:pt x="1" y="242"/>
                    </a:lnTo>
                    <a:lnTo>
                      <a:pt x="1" y="240"/>
                    </a:lnTo>
                    <a:lnTo>
                      <a:pt x="1" y="234"/>
                    </a:lnTo>
                    <a:lnTo>
                      <a:pt x="1" y="232"/>
                    </a:lnTo>
                    <a:lnTo>
                      <a:pt x="1" y="228"/>
                    </a:lnTo>
                    <a:lnTo>
                      <a:pt x="1" y="226"/>
                    </a:lnTo>
                    <a:lnTo>
                      <a:pt x="1" y="223"/>
                    </a:lnTo>
                    <a:lnTo>
                      <a:pt x="2" y="222"/>
                    </a:lnTo>
                    <a:lnTo>
                      <a:pt x="2" y="218"/>
                    </a:lnTo>
                    <a:lnTo>
                      <a:pt x="2" y="217"/>
                    </a:lnTo>
                    <a:lnTo>
                      <a:pt x="2" y="212"/>
                    </a:lnTo>
                    <a:lnTo>
                      <a:pt x="2" y="209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2" y="194"/>
                    </a:lnTo>
                    <a:lnTo>
                      <a:pt x="2" y="191"/>
                    </a:lnTo>
                    <a:lnTo>
                      <a:pt x="2" y="184"/>
                    </a:lnTo>
                    <a:lnTo>
                      <a:pt x="2" y="182"/>
                    </a:lnTo>
                    <a:lnTo>
                      <a:pt x="2" y="175"/>
                    </a:lnTo>
                    <a:lnTo>
                      <a:pt x="3" y="172"/>
                    </a:lnTo>
                    <a:lnTo>
                      <a:pt x="3" y="163"/>
                    </a:lnTo>
                    <a:lnTo>
                      <a:pt x="3" y="161"/>
                    </a:lnTo>
                    <a:lnTo>
                      <a:pt x="3" y="152"/>
                    </a:lnTo>
                    <a:lnTo>
                      <a:pt x="3" y="149"/>
                    </a:lnTo>
                    <a:lnTo>
                      <a:pt x="3" y="141"/>
                    </a:lnTo>
                    <a:lnTo>
                      <a:pt x="3" y="137"/>
                    </a:lnTo>
                    <a:lnTo>
                      <a:pt x="3" y="128"/>
                    </a:lnTo>
                    <a:lnTo>
                      <a:pt x="3" y="124"/>
                    </a:lnTo>
                    <a:lnTo>
                      <a:pt x="3" y="115"/>
                    </a:lnTo>
                    <a:lnTo>
                      <a:pt x="3" y="113"/>
                    </a:lnTo>
                    <a:lnTo>
                      <a:pt x="3" y="104"/>
                    </a:lnTo>
                    <a:lnTo>
                      <a:pt x="3" y="101"/>
                    </a:lnTo>
                    <a:lnTo>
                      <a:pt x="3" y="93"/>
                    </a:lnTo>
                    <a:lnTo>
                      <a:pt x="4" y="90"/>
                    </a:lnTo>
                    <a:lnTo>
                      <a:pt x="4" y="83"/>
                    </a:lnTo>
                    <a:lnTo>
                      <a:pt x="4" y="80"/>
                    </a:lnTo>
                    <a:lnTo>
                      <a:pt x="4" y="73"/>
                    </a:lnTo>
                    <a:lnTo>
                      <a:pt x="4" y="70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4" y="58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48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50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5" y="51"/>
                    </a:lnTo>
                    <a:lnTo>
                      <a:pt x="5" y="52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1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6" y="47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1"/>
                    </a:lnTo>
                    <a:lnTo>
                      <a:pt x="6" y="28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15"/>
                    </a:lnTo>
                    <a:lnTo>
                      <a:pt x="7" y="5"/>
                    </a:lnTo>
                    <a:lnTo>
                      <a:pt x="7" y="15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62" name="Freeform 3527"/>
              <p:cNvSpPr>
                <a:spLocks/>
              </p:cNvSpPr>
              <p:nvPr/>
            </p:nvSpPr>
            <p:spPr bwMode="auto">
              <a:xfrm>
                <a:off x="3439" y="2219"/>
                <a:ext cx="3" cy="343"/>
              </a:xfrm>
              <a:custGeom>
                <a:avLst/>
                <a:gdLst>
                  <a:gd name="T0" fmla="*/ 0 w 3"/>
                  <a:gd name="T1" fmla="*/ 6 h 343"/>
                  <a:gd name="T2" fmla="*/ 0 w 3"/>
                  <a:gd name="T3" fmla="*/ 6 h 343"/>
                  <a:gd name="T4" fmla="*/ 0 w 3"/>
                  <a:gd name="T5" fmla="*/ 41 h 343"/>
                  <a:gd name="T6" fmla="*/ 0 w 3"/>
                  <a:gd name="T7" fmla="*/ 41 h 343"/>
                  <a:gd name="T8" fmla="*/ 0 w 3"/>
                  <a:gd name="T9" fmla="*/ 75 h 343"/>
                  <a:gd name="T10" fmla="*/ 0 w 3"/>
                  <a:gd name="T11" fmla="*/ 75 h 343"/>
                  <a:gd name="T12" fmla="*/ 0 w 3"/>
                  <a:gd name="T13" fmla="*/ 102 h 343"/>
                  <a:gd name="T14" fmla="*/ 0 w 3"/>
                  <a:gd name="T15" fmla="*/ 102 h 343"/>
                  <a:gd name="T16" fmla="*/ 0 w 3"/>
                  <a:gd name="T17" fmla="*/ 124 h 343"/>
                  <a:gd name="T18" fmla="*/ 0 w 3"/>
                  <a:gd name="T19" fmla="*/ 124 h 343"/>
                  <a:gd name="T20" fmla="*/ 1 w 3"/>
                  <a:gd name="T21" fmla="*/ 147 h 343"/>
                  <a:gd name="T22" fmla="*/ 1 w 3"/>
                  <a:gd name="T23" fmla="*/ 147 h 343"/>
                  <a:gd name="T24" fmla="*/ 1 w 3"/>
                  <a:gd name="T25" fmla="*/ 170 h 343"/>
                  <a:gd name="T26" fmla="*/ 1 w 3"/>
                  <a:gd name="T27" fmla="*/ 170 h 343"/>
                  <a:gd name="T28" fmla="*/ 1 w 3"/>
                  <a:gd name="T29" fmla="*/ 194 h 343"/>
                  <a:gd name="T30" fmla="*/ 1 w 3"/>
                  <a:gd name="T31" fmla="*/ 194 h 343"/>
                  <a:gd name="T32" fmla="*/ 1 w 3"/>
                  <a:gd name="T33" fmla="*/ 216 h 343"/>
                  <a:gd name="T34" fmla="*/ 1 w 3"/>
                  <a:gd name="T35" fmla="*/ 216 h 343"/>
                  <a:gd name="T36" fmla="*/ 1 w 3"/>
                  <a:gd name="T37" fmla="*/ 236 h 343"/>
                  <a:gd name="T38" fmla="*/ 1 w 3"/>
                  <a:gd name="T39" fmla="*/ 236 h 343"/>
                  <a:gd name="T40" fmla="*/ 1 w 3"/>
                  <a:gd name="T41" fmla="*/ 253 h 343"/>
                  <a:gd name="T42" fmla="*/ 1 w 3"/>
                  <a:gd name="T43" fmla="*/ 253 h 343"/>
                  <a:gd name="T44" fmla="*/ 2 w 3"/>
                  <a:gd name="T45" fmla="*/ 269 h 343"/>
                  <a:gd name="T46" fmla="*/ 2 w 3"/>
                  <a:gd name="T47" fmla="*/ 269 h 343"/>
                  <a:gd name="T48" fmla="*/ 2 w 3"/>
                  <a:gd name="T49" fmla="*/ 281 h 343"/>
                  <a:gd name="T50" fmla="*/ 2 w 3"/>
                  <a:gd name="T51" fmla="*/ 281 h 343"/>
                  <a:gd name="T52" fmla="*/ 2 w 3"/>
                  <a:gd name="T53" fmla="*/ 292 h 343"/>
                  <a:gd name="T54" fmla="*/ 2 w 3"/>
                  <a:gd name="T55" fmla="*/ 292 h 343"/>
                  <a:gd name="T56" fmla="*/ 2 w 3"/>
                  <a:gd name="T57" fmla="*/ 300 h 343"/>
                  <a:gd name="T58" fmla="*/ 2 w 3"/>
                  <a:gd name="T59" fmla="*/ 300 h 343"/>
                  <a:gd name="T60" fmla="*/ 2 w 3"/>
                  <a:gd name="T61" fmla="*/ 308 h 343"/>
                  <a:gd name="T62" fmla="*/ 2 w 3"/>
                  <a:gd name="T63" fmla="*/ 308 h 343"/>
                  <a:gd name="T64" fmla="*/ 2 w 3"/>
                  <a:gd name="T65" fmla="*/ 313 h 343"/>
                  <a:gd name="T66" fmla="*/ 2 w 3"/>
                  <a:gd name="T67" fmla="*/ 313 h 343"/>
                  <a:gd name="T68" fmla="*/ 2 w 3"/>
                  <a:gd name="T69" fmla="*/ 320 h 343"/>
                  <a:gd name="T70" fmla="*/ 2 w 3"/>
                  <a:gd name="T71" fmla="*/ 320 h 343"/>
                  <a:gd name="T72" fmla="*/ 3 w 3"/>
                  <a:gd name="T73" fmla="*/ 324 h 343"/>
                  <a:gd name="T74" fmla="*/ 3 w 3"/>
                  <a:gd name="T75" fmla="*/ 324 h 343"/>
                  <a:gd name="T76" fmla="*/ 3 w 3"/>
                  <a:gd name="T77" fmla="*/ 329 h 343"/>
                  <a:gd name="T78" fmla="*/ 3 w 3"/>
                  <a:gd name="T79" fmla="*/ 329 h 343"/>
                  <a:gd name="T80" fmla="*/ 3 w 3"/>
                  <a:gd name="T81" fmla="*/ 332 h 343"/>
                  <a:gd name="T82" fmla="*/ 3 w 3"/>
                  <a:gd name="T83" fmla="*/ 332 h 343"/>
                  <a:gd name="T84" fmla="*/ 3 w 3"/>
                  <a:gd name="T85" fmla="*/ 335 h 343"/>
                  <a:gd name="T86" fmla="*/ 3 w 3"/>
                  <a:gd name="T87" fmla="*/ 335 h 343"/>
                  <a:gd name="T88" fmla="*/ 3 w 3"/>
                  <a:gd name="T89" fmla="*/ 338 h 343"/>
                  <a:gd name="T90" fmla="*/ 3 w 3"/>
                  <a:gd name="T91" fmla="*/ 338 h 343"/>
                  <a:gd name="T92" fmla="*/ 3 w 3"/>
                  <a:gd name="T93" fmla="*/ 340 h 343"/>
                  <a:gd name="T94" fmla="*/ 3 w 3"/>
                  <a:gd name="T95" fmla="*/ 340 h 34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343"/>
                  <a:gd name="T146" fmla="*/ 3 w 3"/>
                  <a:gd name="T147" fmla="*/ 343 h 34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343">
                    <a:moveTo>
                      <a:pt x="0" y="0"/>
                    </a:moveTo>
                    <a:lnTo>
                      <a:pt x="0" y="6"/>
                    </a:lnTo>
                    <a:lnTo>
                      <a:pt x="0" y="32"/>
                    </a:lnTo>
                    <a:lnTo>
                      <a:pt x="0" y="6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68"/>
                    </a:lnTo>
                    <a:lnTo>
                      <a:pt x="0" y="41"/>
                    </a:lnTo>
                    <a:lnTo>
                      <a:pt x="0" y="68"/>
                    </a:lnTo>
                    <a:lnTo>
                      <a:pt x="0" y="75"/>
                    </a:lnTo>
                    <a:lnTo>
                      <a:pt x="0" y="96"/>
                    </a:lnTo>
                    <a:lnTo>
                      <a:pt x="0" y="75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18"/>
                    </a:lnTo>
                    <a:lnTo>
                      <a:pt x="0" y="102"/>
                    </a:lnTo>
                    <a:lnTo>
                      <a:pt x="0" y="118"/>
                    </a:lnTo>
                    <a:lnTo>
                      <a:pt x="0" y="124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0" y="142"/>
                    </a:lnTo>
                    <a:lnTo>
                      <a:pt x="1" y="147"/>
                    </a:lnTo>
                    <a:lnTo>
                      <a:pt x="1" y="164"/>
                    </a:lnTo>
                    <a:lnTo>
                      <a:pt x="1" y="147"/>
                    </a:lnTo>
                    <a:lnTo>
                      <a:pt x="1" y="164"/>
                    </a:lnTo>
                    <a:lnTo>
                      <a:pt x="1" y="170"/>
                    </a:lnTo>
                    <a:lnTo>
                      <a:pt x="1" y="188"/>
                    </a:lnTo>
                    <a:lnTo>
                      <a:pt x="1" y="170"/>
                    </a:lnTo>
                    <a:lnTo>
                      <a:pt x="1" y="188"/>
                    </a:lnTo>
                    <a:lnTo>
                      <a:pt x="1" y="194"/>
                    </a:lnTo>
                    <a:lnTo>
                      <a:pt x="1" y="210"/>
                    </a:lnTo>
                    <a:lnTo>
                      <a:pt x="1" y="194"/>
                    </a:lnTo>
                    <a:lnTo>
                      <a:pt x="1" y="210"/>
                    </a:lnTo>
                    <a:lnTo>
                      <a:pt x="1" y="216"/>
                    </a:lnTo>
                    <a:lnTo>
                      <a:pt x="1" y="232"/>
                    </a:lnTo>
                    <a:lnTo>
                      <a:pt x="1" y="216"/>
                    </a:lnTo>
                    <a:lnTo>
                      <a:pt x="1" y="232"/>
                    </a:lnTo>
                    <a:lnTo>
                      <a:pt x="1" y="236"/>
                    </a:lnTo>
                    <a:lnTo>
                      <a:pt x="1" y="249"/>
                    </a:lnTo>
                    <a:lnTo>
                      <a:pt x="1" y="236"/>
                    </a:lnTo>
                    <a:lnTo>
                      <a:pt x="1" y="249"/>
                    </a:lnTo>
                    <a:lnTo>
                      <a:pt x="1" y="253"/>
                    </a:lnTo>
                    <a:lnTo>
                      <a:pt x="1" y="265"/>
                    </a:lnTo>
                    <a:lnTo>
                      <a:pt x="1" y="253"/>
                    </a:lnTo>
                    <a:lnTo>
                      <a:pt x="1" y="265"/>
                    </a:lnTo>
                    <a:lnTo>
                      <a:pt x="2" y="269"/>
                    </a:lnTo>
                    <a:lnTo>
                      <a:pt x="2" y="278"/>
                    </a:lnTo>
                    <a:lnTo>
                      <a:pt x="2" y="269"/>
                    </a:lnTo>
                    <a:lnTo>
                      <a:pt x="2" y="278"/>
                    </a:lnTo>
                    <a:lnTo>
                      <a:pt x="2" y="281"/>
                    </a:lnTo>
                    <a:lnTo>
                      <a:pt x="2" y="289"/>
                    </a:lnTo>
                    <a:lnTo>
                      <a:pt x="2" y="281"/>
                    </a:lnTo>
                    <a:lnTo>
                      <a:pt x="2" y="289"/>
                    </a:lnTo>
                    <a:lnTo>
                      <a:pt x="2" y="292"/>
                    </a:lnTo>
                    <a:lnTo>
                      <a:pt x="2" y="298"/>
                    </a:lnTo>
                    <a:lnTo>
                      <a:pt x="2" y="292"/>
                    </a:lnTo>
                    <a:lnTo>
                      <a:pt x="2" y="298"/>
                    </a:lnTo>
                    <a:lnTo>
                      <a:pt x="2" y="300"/>
                    </a:lnTo>
                    <a:lnTo>
                      <a:pt x="2" y="306"/>
                    </a:lnTo>
                    <a:lnTo>
                      <a:pt x="2" y="300"/>
                    </a:lnTo>
                    <a:lnTo>
                      <a:pt x="2" y="306"/>
                    </a:lnTo>
                    <a:lnTo>
                      <a:pt x="2" y="308"/>
                    </a:lnTo>
                    <a:lnTo>
                      <a:pt x="2" y="312"/>
                    </a:lnTo>
                    <a:lnTo>
                      <a:pt x="2" y="308"/>
                    </a:lnTo>
                    <a:lnTo>
                      <a:pt x="2" y="312"/>
                    </a:lnTo>
                    <a:lnTo>
                      <a:pt x="2" y="313"/>
                    </a:lnTo>
                    <a:lnTo>
                      <a:pt x="2" y="318"/>
                    </a:lnTo>
                    <a:lnTo>
                      <a:pt x="2" y="313"/>
                    </a:lnTo>
                    <a:lnTo>
                      <a:pt x="2" y="318"/>
                    </a:lnTo>
                    <a:lnTo>
                      <a:pt x="2" y="320"/>
                    </a:lnTo>
                    <a:lnTo>
                      <a:pt x="2" y="323"/>
                    </a:lnTo>
                    <a:lnTo>
                      <a:pt x="2" y="320"/>
                    </a:lnTo>
                    <a:lnTo>
                      <a:pt x="2" y="323"/>
                    </a:lnTo>
                    <a:lnTo>
                      <a:pt x="3" y="324"/>
                    </a:lnTo>
                    <a:lnTo>
                      <a:pt x="3" y="327"/>
                    </a:lnTo>
                    <a:lnTo>
                      <a:pt x="3" y="324"/>
                    </a:lnTo>
                    <a:lnTo>
                      <a:pt x="3" y="327"/>
                    </a:lnTo>
                    <a:lnTo>
                      <a:pt x="3" y="329"/>
                    </a:lnTo>
                    <a:lnTo>
                      <a:pt x="3" y="331"/>
                    </a:lnTo>
                    <a:lnTo>
                      <a:pt x="3" y="329"/>
                    </a:lnTo>
                    <a:lnTo>
                      <a:pt x="3" y="331"/>
                    </a:lnTo>
                    <a:lnTo>
                      <a:pt x="3" y="332"/>
                    </a:lnTo>
                    <a:lnTo>
                      <a:pt x="3" y="335"/>
                    </a:lnTo>
                    <a:lnTo>
                      <a:pt x="3" y="332"/>
                    </a:lnTo>
                    <a:lnTo>
                      <a:pt x="3" y="335"/>
                    </a:lnTo>
                    <a:lnTo>
                      <a:pt x="3" y="337"/>
                    </a:lnTo>
                    <a:lnTo>
                      <a:pt x="3" y="335"/>
                    </a:lnTo>
                    <a:lnTo>
                      <a:pt x="3" y="337"/>
                    </a:lnTo>
                    <a:lnTo>
                      <a:pt x="3" y="338"/>
                    </a:lnTo>
                    <a:lnTo>
                      <a:pt x="3" y="340"/>
                    </a:lnTo>
                    <a:lnTo>
                      <a:pt x="3" y="338"/>
                    </a:lnTo>
                    <a:lnTo>
                      <a:pt x="3" y="340"/>
                    </a:lnTo>
                    <a:lnTo>
                      <a:pt x="3" y="343"/>
                    </a:lnTo>
                    <a:lnTo>
                      <a:pt x="3" y="340"/>
                    </a:lnTo>
                    <a:lnTo>
                      <a:pt x="3" y="34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63" name="Freeform 3528"/>
              <p:cNvSpPr>
                <a:spLocks/>
              </p:cNvSpPr>
              <p:nvPr/>
            </p:nvSpPr>
            <p:spPr bwMode="auto">
              <a:xfrm>
                <a:off x="3442" y="2562"/>
                <a:ext cx="5" cy="17"/>
              </a:xfrm>
              <a:custGeom>
                <a:avLst/>
                <a:gdLst>
                  <a:gd name="T0" fmla="*/ 0 w 5"/>
                  <a:gd name="T1" fmla="*/ 0 h 17"/>
                  <a:gd name="T2" fmla="*/ 0 w 5"/>
                  <a:gd name="T3" fmla="*/ 0 h 17"/>
                  <a:gd name="T4" fmla="*/ 1 w 5"/>
                  <a:gd name="T5" fmla="*/ 2 h 17"/>
                  <a:gd name="T6" fmla="*/ 1 w 5"/>
                  <a:gd name="T7" fmla="*/ 2 h 17"/>
                  <a:gd name="T8" fmla="*/ 1 w 5"/>
                  <a:gd name="T9" fmla="*/ 3 h 17"/>
                  <a:gd name="T10" fmla="*/ 1 w 5"/>
                  <a:gd name="T11" fmla="*/ 3 h 17"/>
                  <a:gd name="T12" fmla="*/ 1 w 5"/>
                  <a:gd name="T13" fmla="*/ 6 h 17"/>
                  <a:gd name="T14" fmla="*/ 1 w 5"/>
                  <a:gd name="T15" fmla="*/ 6 h 17"/>
                  <a:gd name="T16" fmla="*/ 1 w 5"/>
                  <a:gd name="T17" fmla="*/ 8 h 17"/>
                  <a:gd name="T18" fmla="*/ 1 w 5"/>
                  <a:gd name="T19" fmla="*/ 8 h 17"/>
                  <a:gd name="T20" fmla="*/ 1 w 5"/>
                  <a:gd name="T21" fmla="*/ 9 h 17"/>
                  <a:gd name="T22" fmla="*/ 1 w 5"/>
                  <a:gd name="T23" fmla="*/ 9 h 17"/>
                  <a:gd name="T24" fmla="*/ 1 w 5"/>
                  <a:gd name="T25" fmla="*/ 10 h 17"/>
                  <a:gd name="T26" fmla="*/ 1 w 5"/>
                  <a:gd name="T27" fmla="*/ 10 h 17"/>
                  <a:gd name="T28" fmla="*/ 2 w 5"/>
                  <a:gd name="T29" fmla="*/ 11 h 17"/>
                  <a:gd name="T30" fmla="*/ 2 w 5"/>
                  <a:gd name="T31" fmla="*/ 11 h 17"/>
                  <a:gd name="T32" fmla="*/ 2 w 5"/>
                  <a:gd name="T33" fmla="*/ 12 h 17"/>
                  <a:gd name="T34" fmla="*/ 2 w 5"/>
                  <a:gd name="T35" fmla="*/ 12 h 17"/>
                  <a:gd name="T36" fmla="*/ 2 w 5"/>
                  <a:gd name="T37" fmla="*/ 13 h 17"/>
                  <a:gd name="T38" fmla="*/ 2 w 5"/>
                  <a:gd name="T39" fmla="*/ 13 h 17"/>
                  <a:gd name="T40" fmla="*/ 2 w 5"/>
                  <a:gd name="T41" fmla="*/ 14 h 17"/>
                  <a:gd name="T42" fmla="*/ 2 w 5"/>
                  <a:gd name="T43" fmla="*/ 14 h 17"/>
                  <a:gd name="T44" fmla="*/ 2 w 5"/>
                  <a:gd name="T45" fmla="*/ 14 h 17"/>
                  <a:gd name="T46" fmla="*/ 2 w 5"/>
                  <a:gd name="T47" fmla="*/ 15 h 17"/>
                  <a:gd name="T48" fmla="*/ 2 w 5"/>
                  <a:gd name="T49" fmla="*/ 15 h 17"/>
                  <a:gd name="T50" fmla="*/ 2 w 5"/>
                  <a:gd name="T51" fmla="*/ 15 h 17"/>
                  <a:gd name="T52" fmla="*/ 3 w 5"/>
                  <a:gd name="T53" fmla="*/ 14 h 17"/>
                  <a:gd name="T54" fmla="*/ 3 w 5"/>
                  <a:gd name="T55" fmla="*/ 14 h 17"/>
                  <a:gd name="T56" fmla="*/ 3 w 5"/>
                  <a:gd name="T57" fmla="*/ 15 h 17"/>
                  <a:gd name="T58" fmla="*/ 3 w 5"/>
                  <a:gd name="T59" fmla="*/ 15 h 17"/>
                  <a:gd name="T60" fmla="*/ 3 w 5"/>
                  <a:gd name="T61" fmla="*/ 16 h 17"/>
                  <a:gd name="T62" fmla="*/ 3 w 5"/>
                  <a:gd name="T63" fmla="*/ 15 h 17"/>
                  <a:gd name="T64" fmla="*/ 3 w 5"/>
                  <a:gd name="T65" fmla="*/ 15 h 17"/>
                  <a:gd name="T66" fmla="*/ 3 w 5"/>
                  <a:gd name="T67" fmla="*/ 15 h 17"/>
                  <a:gd name="T68" fmla="*/ 3 w 5"/>
                  <a:gd name="T69" fmla="*/ 15 h 17"/>
                  <a:gd name="T70" fmla="*/ 3 w 5"/>
                  <a:gd name="T71" fmla="*/ 15 h 17"/>
                  <a:gd name="T72" fmla="*/ 3 w 5"/>
                  <a:gd name="T73" fmla="*/ 15 h 17"/>
                  <a:gd name="T74" fmla="*/ 4 w 5"/>
                  <a:gd name="T75" fmla="*/ 15 h 17"/>
                  <a:gd name="T76" fmla="*/ 4 w 5"/>
                  <a:gd name="T77" fmla="*/ 16 h 17"/>
                  <a:gd name="T78" fmla="*/ 4 w 5"/>
                  <a:gd name="T79" fmla="*/ 15 h 17"/>
                  <a:gd name="T80" fmla="*/ 4 w 5"/>
                  <a:gd name="T81" fmla="*/ 15 h 17"/>
                  <a:gd name="T82" fmla="*/ 4 w 5"/>
                  <a:gd name="T83" fmla="*/ 15 h 17"/>
                  <a:gd name="T84" fmla="*/ 4 w 5"/>
                  <a:gd name="T85" fmla="*/ 16 h 17"/>
                  <a:gd name="T86" fmla="*/ 4 w 5"/>
                  <a:gd name="T87" fmla="*/ 16 h 17"/>
                  <a:gd name="T88" fmla="*/ 4 w 5"/>
                  <a:gd name="T89" fmla="*/ 17 h 17"/>
                  <a:gd name="T90" fmla="*/ 4 w 5"/>
                  <a:gd name="T91" fmla="*/ 16 h 17"/>
                  <a:gd name="T92" fmla="*/ 5 w 5"/>
                  <a:gd name="T93" fmla="*/ 16 h 17"/>
                  <a:gd name="T94" fmla="*/ 5 w 5"/>
                  <a:gd name="T95" fmla="*/ 16 h 1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7"/>
                  <a:gd name="T146" fmla="*/ 5 w 5"/>
                  <a:gd name="T147" fmla="*/ 17 h 1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5" y="16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64" name="Freeform 3529"/>
              <p:cNvSpPr>
                <a:spLocks/>
              </p:cNvSpPr>
              <p:nvPr/>
            </p:nvSpPr>
            <p:spPr bwMode="auto">
              <a:xfrm>
                <a:off x="3447" y="2577"/>
                <a:ext cx="4" cy="14"/>
              </a:xfrm>
              <a:custGeom>
                <a:avLst/>
                <a:gdLst>
                  <a:gd name="T0" fmla="*/ 0 w 4"/>
                  <a:gd name="T1" fmla="*/ 1 h 14"/>
                  <a:gd name="T2" fmla="*/ 0 w 4"/>
                  <a:gd name="T3" fmla="*/ 0 h 14"/>
                  <a:gd name="T4" fmla="*/ 0 w 4"/>
                  <a:gd name="T5" fmla="*/ 0 h 14"/>
                  <a:gd name="T6" fmla="*/ 0 w 4"/>
                  <a:gd name="T7" fmla="*/ 0 h 14"/>
                  <a:gd name="T8" fmla="*/ 0 w 4"/>
                  <a:gd name="T9" fmla="*/ 0 h 14"/>
                  <a:gd name="T10" fmla="*/ 0 w 4"/>
                  <a:gd name="T11" fmla="*/ 0 h 14"/>
                  <a:gd name="T12" fmla="*/ 0 w 4"/>
                  <a:gd name="T13" fmla="*/ 1 h 14"/>
                  <a:gd name="T14" fmla="*/ 0 w 4"/>
                  <a:gd name="T15" fmla="*/ 1 h 14"/>
                  <a:gd name="T16" fmla="*/ 1 w 4"/>
                  <a:gd name="T17" fmla="*/ 1 h 14"/>
                  <a:gd name="T18" fmla="*/ 1 w 4"/>
                  <a:gd name="T19" fmla="*/ 1 h 14"/>
                  <a:gd name="T20" fmla="*/ 1 w 4"/>
                  <a:gd name="T21" fmla="*/ 1 h 14"/>
                  <a:gd name="T22" fmla="*/ 1 w 4"/>
                  <a:gd name="T23" fmla="*/ 1 h 14"/>
                  <a:gd name="T24" fmla="*/ 1 w 4"/>
                  <a:gd name="T25" fmla="*/ 1 h 14"/>
                  <a:gd name="T26" fmla="*/ 1 w 4"/>
                  <a:gd name="T27" fmla="*/ 1 h 14"/>
                  <a:gd name="T28" fmla="*/ 1 w 4"/>
                  <a:gd name="T29" fmla="*/ 2 h 14"/>
                  <a:gd name="T30" fmla="*/ 1 w 4"/>
                  <a:gd name="T31" fmla="*/ 2 h 14"/>
                  <a:gd name="T32" fmla="*/ 1 w 4"/>
                  <a:gd name="T33" fmla="*/ 3 h 14"/>
                  <a:gd name="T34" fmla="*/ 1 w 4"/>
                  <a:gd name="T35" fmla="*/ 3 h 14"/>
                  <a:gd name="T36" fmla="*/ 1 w 4"/>
                  <a:gd name="T37" fmla="*/ 3 h 14"/>
                  <a:gd name="T38" fmla="*/ 1 w 4"/>
                  <a:gd name="T39" fmla="*/ 3 h 14"/>
                  <a:gd name="T40" fmla="*/ 2 w 4"/>
                  <a:gd name="T41" fmla="*/ 4 h 14"/>
                  <a:gd name="T42" fmla="*/ 2 w 4"/>
                  <a:gd name="T43" fmla="*/ 4 h 14"/>
                  <a:gd name="T44" fmla="*/ 2 w 4"/>
                  <a:gd name="T45" fmla="*/ 5 h 14"/>
                  <a:gd name="T46" fmla="*/ 2 w 4"/>
                  <a:gd name="T47" fmla="*/ 5 h 14"/>
                  <a:gd name="T48" fmla="*/ 2 w 4"/>
                  <a:gd name="T49" fmla="*/ 6 h 14"/>
                  <a:gd name="T50" fmla="*/ 2 w 4"/>
                  <a:gd name="T51" fmla="*/ 6 h 14"/>
                  <a:gd name="T52" fmla="*/ 2 w 4"/>
                  <a:gd name="T53" fmla="*/ 6 h 14"/>
                  <a:gd name="T54" fmla="*/ 2 w 4"/>
                  <a:gd name="T55" fmla="*/ 6 h 14"/>
                  <a:gd name="T56" fmla="*/ 2 w 4"/>
                  <a:gd name="T57" fmla="*/ 8 h 14"/>
                  <a:gd name="T58" fmla="*/ 2 w 4"/>
                  <a:gd name="T59" fmla="*/ 8 h 14"/>
                  <a:gd name="T60" fmla="*/ 2 w 4"/>
                  <a:gd name="T61" fmla="*/ 7 h 14"/>
                  <a:gd name="T62" fmla="*/ 3 w 4"/>
                  <a:gd name="T63" fmla="*/ 8 h 14"/>
                  <a:gd name="T64" fmla="*/ 3 w 4"/>
                  <a:gd name="T65" fmla="*/ 8 h 14"/>
                  <a:gd name="T66" fmla="*/ 3 w 4"/>
                  <a:gd name="T67" fmla="*/ 9 h 14"/>
                  <a:gd name="T68" fmla="*/ 3 w 4"/>
                  <a:gd name="T69" fmla="*/ 9 h 14"/>
                  <a:gd name="T70" fmla="*/ 3 w 4"/>
                  <a:gd name="T71" fmla="*/ 9 h 14"/>
                  <a:gd name="T72" fmla="*/ 3 w 4"/>
                  <a:gd name="T73" fmla="*/ 10 h 14"/>
                  <a:gd name="T74" fmla="*/ 3 w 4"/>
                  <a:gd name="T75" fmla="*/ 10 h 14"/>
                  <a:gd name="T76" fmla="*/ 3 w 4"/>
                  <a:gd name="T77" fmla="*/ 11 h 14"/>
                  <a:gd name="T78" fmla="*/ 3 w 4"/>
                  <a:gd name="T79" fmla="*/ 11 h 14"/>
                  <a:gd name="T80" fmla="*/ 3 w 4"/>
                  <a:gd name="T81" fmla="*/ 11 h 14"/>
                  <a:gd name="T82" fmla="*/ 3 w 4"/>
                  <a:gd name="T83" fmla="*/ 11 h 14"/>
                  <a:gd name="T84" fmla="*/ 3 w 4"/>
                  <a:gd name="T85" fmla="*/ 12 h 14"/>
                  <a:gd name="T86" fmla="*/ 3 w 4"/>
                  <a:gd name="T87" fmla="*/ 12 h 14"/>
                  <a:gd name="T88" fmla="*/ 4 w 4"/>
                  <a:gd name="T89" fmla="*/ 13 h 14"/>
                  <a:gd name="T90" fmla="*/ 4 w 4"/>
                  <a:gd name="T91" fmla="*/ 13 h 14"/>
                  <a:gd name="T92" fmla="*/ 4 w 4"/>
                  <a:gd name="T93" fmla="*/ 14 h 14"/>
                  <a:gd name="T94" fmla="*/ 4 w 4"/>
                  <a:gd name="T95" fmla="*/ 14 h 1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4"/>
                  <a:gd name="T146" fmla="*/ 4 w 4"/>
                  <a:gd name="T147" fmla="*/ 14 h 1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4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65" name="Freeform 3530"/>
              <p:cNvSpPr>
                <a:spLocks/>
              </p:cNvSpPr>
              <p:nvPr/>
            </p:nvSpPr>
            <p:spPr bwMode="auto">
              <a:xfrm>
                <a:off x="3451" y="2563"/>
                <a:ext cx="5" cy="32"/>
              </a:xfrm>
              <a:custGeom>
                <a:avLst/>
                <a:gdLst>
                  <a:gd name="T0" fmla="*/ 0 w 5"/>
                  <a:gd name="T1" fmla="*/ 28 h 32"/>
                  <a:gd name="T2" fmla="*/ 0 w 5"/>
                  <a:gd name="T3" fmla="*/ 28 h 32"/>
                  <a:gd name="T4" fmla="*/ 0 w 5"/>
                  <a:gd name="T5" fmla="*/ 29 h 32"/>
                  <a:gd name="T6" fmla="*/ 0 w 5"/>
                  <a:gd name="T7" fmla="*/ 29 h 32"/>
                  <a:gd name="T8" fmla="*/ 0 w 5"/>
                  <a:gd name="T9" fmla="*/ 29 h 32"/>
                  <a:gd name="T10" fmla="*/ 0 w 5"/>
                  <a:gd name="T11" fmla="*/ 29 h 32"/>
                  <a:gd name="T12" fmla="*/ 0 w 5"/>
                  <a:gd name="T13" fmla="*/ 30 h 32"/>
                  <a:gd name="T14" fmla="*/ 0 w 5"/>
                  <a:gd name="T15" fmla="*/ 30 h 32"/>
                  <a:gd name="T16" fmla="*/ 0 w 5"/>
                  <a:gd name="T17" fmla="*/ 30 h 32"/>
                  <a:gd name="T18" fmla="*/ 1 w 5"/>
                  <a:gd name="T19" fmla="*/ 29 h 32"/>
                  <a:gd name="T20" fmla="*/ 1 w 5"/>
                  <a:gd name="T21" fmla="*/ 29 h 32"/>
                  <a:gd name="T22" fmla="*/ 1 w 5"/>
                  <a:gd name="T23" fmla="*/ 30 h 32"/>
                  <a:gd name="T24" fmla="*/ 1 w 5"/>
                  <a:gd name="T25" fmla="*/ 30 h 32"/>
                  <a:gd name="T26" fmla="*/ 1 w 5"/>
                  <a:gd name="T27" fmla="*/ 30 h 32"/>
                  <a:gd name="T28" fmla="*/ 1 w 5"/>
                  <a:gd name="T29" fmla="*/ 30 h 32"/>
                  <a:gd name="T30" fmla="*/ 1 w 5"/>
                  <a:gd name="T31" fmla="*/ 31 h 32"/>
                  <a:gd name="T32" fmla="*/ 1 w 5"/>
                  <a:gd name="T33" fmla="*/ 31 h 32"/>
                  <a:gd name="T34" fmla="*/ 1 w 5"/>
                  <a:gd name="T35" fmla="*/ 32 h 32"/>
                  <a:gd name="T36" fmla="*/ 1 w 5"/>
                  <a:gd name="T37" fmla="*/ 31 h 32"/>
                  <a:gd name="T38" fmla="*/ 2 w 5"/>
                  <a:gd name="T39" fmla="*/ 31 h 32"/>
                  <a:gd name="T40" fmla="*/ 2 w 5"/>
                  <a:gd name="T41" fmla="*/ 30 h 32"/>
                  <a:gd name="T42" fmla="*/ 2 w 5"/>
                  <a:gd name="T43" fmla="*/ 30 h 32"/>
                  <a:gd name="T44" fmla="*/ 2 w 5"/>
                  <a:gd name="T45" fmla="*/ 30 h 32"/>
                  <a:gd name="T46" fmla="*/ 2 w 5"/>
                  <a:gd name="T47" fmla="*/ 30 h 32"/>
                  <a:gd name="T48" fmla="*/ 2 w 5"/>
                  <a:gd name="T49" fmla="*/ 30 h 32"/>
                  <a:gd name="T50" fmla="*/ 2 w 5"/>
                  <a:gd name="T51" fmla="*/ 30 h 32"/>
                  <a:gd name="T52" fmla="*/ 2 w 5"/>
                  <a:gd name="T53" fmla="*/ 29 h 32"/>
                  <a:gd name="T54" fmla="*/ 2 w 5"/>
                  <a:gd name="T55" fmla="*/ 28 h 32"/>
                  <a:gd name="T56" fmla="*/ 3 w 5"/>
                  <a:gd name="T57" fmla="*/ 27 h 32"/>
                  <a:gd name="T58" fmla="*/ 3 w 5"/>
                  <a:gd name="T59" fmla="*/ 26 h 32"/>
                  <a:gd name="T60" fmla="*/ 3 w 5"/>
                  <a:gd name="T61" fmla="*/ 26 h 32"/>
                  <a:gd name="T62" fmla="*/ 3 w 5"/>
                  <a:gd name="T63" fmla="*/ 27 h 32"/>
                  <a:gd name="T64" fmla="*/ 3 w 5"/>
                  <a:gd name="T65" fmla="*/ 25 h 32"/>
                  <a:gd name="T66" fmla="*/ 3 w 5"/>
                  <a:gd name="T67" fmla="*/ 23 h 32"/>
                  <a:gd name="T68" fmla="*/ 3 w 5"/>
                  <a:gd name="T69" fmla="*/ 22 h 32"/>
                  <a:gd name="T70" fmla="*/ 3 w 5"/>
                  <a:gd name="T71" fmla="*/ 22 h 32"/>
                  <a:gd name="T72" fmla="*/ 4 w 5"/>
                  <a:gd name="T73" fmla="*/ 20 h 32"/>
                  <a:gd name="T74" fmla="*/ 4 w 5"/>
                  <a:gd name="T75" fmla="*/ 18 h 32"/>
                  <a:gd name="T76" fmla="*/ 4 w 5"/>
                  <a:gd name="T77" fmla="*/ 18 h 32"/>
                  <a:gd name="T78" fmla="*/ 4 w 5"/>
                  <a:gd name="T79" fmla="*/ 16 h 32"/>
                  <a:gd name="T80" fmla="*/ 4 w 5"/>
                  <a:gd name="T81" fmla="*/ 13 h 32"/>
                  <a:gd name="T82" fmla="*/ 4 w 5"/>
                  <a:gd name="T83" fmla="*/ 12 h 32"/>
                  <a:gd name="T84" fmla="*/ 4 w 5"/>
                  <a:gd name="T85" fmla="*/ 10 h 32"/>
                  <a:gd name="T86" fmla="*/ 5 w 5"/>
                  <a:gd name="T87" fmla="*/ 8 h 32"/>
                  <a:gd name="T88" fmla="*/ 5 w 5"/>
                  <a:gd name="T89" fmla="*/ 7 h 32"/>
                  <a:gd name="T90" fmla="*/ 5 w 5"/>
                  <a:gd name="T91" fmla="*/ 5 h 32"/>
                  <a:gd name="T92" fmla="*/ 5 w 5"/>
                  <a:gd name="T93" fmla="*/ 3 h 32"/>
                  <a:gd name="T94" fmla="*/ 5 w 5"/>
                  <a:gd name="T95" fmla="*/ 0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2"/>
                  <a:gd name="T146" fmla="*/ 5 w 5"/>
                  <a:gd name="T147" fmla="*/ 32 h 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2">
                    <a:moveTo>
                      <a:pt x="0" y="28"/>
                    </a:moveTo>
                    <a:lnTo>
                      <a:pt x="0" y="28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66" name="Freeform 3531"/>
              <p:cNvSpPr>
                <a:spLocks/>
              </p:cNvSpPr>
              <p:nvPr/>
            </p:nvSpPr>
            <p:spPr bwMode="auto">
              <a:xfrm>
                <a:off x="3456" y="2531"/>
                <a:ext cx="6" cy="32"/>
              </a:xfrm>
              <a:custGeom>
                <a:avLst/>
                <a:gdLst>
                  <a:gd name="T0" fmla="*/ 0 w 6"/>
                  <a:gd name="T1" fmla="*/ 32 h 32"/>
                  <a:gd name="T2" fmla="*/ 0 w 6"/>
                  <a:gd name="T3" fmla="*/ 30 h 32"/>
                  <a:gd name="T4" fmla="*/ 1 w 6"/>
                  <a:gd name="T5" fmla="*/ 29 h 32"/>
                  <a:gd name="T6" fmla="*/ 1 w 6"/>
                  <a:gd name="T7" fmla="*/ 26 h 32"/>
                  <a:gd name="T8" fmla="*/ 1 w 6"/>
                  <a:gd name="T9" fmla="*/ 25 h 32"/>
                  <a:gd name="T10" fmla="*/ 1 w 6"/>
                  <a:gd name="T11" fmla="*/ 22 h 32"/>
                  <a:gd name="T12" fmla="*/ 1 w 6"/>
                  <a:gd name="T13" fmla="*/ 21 h 32"/>
                  <a:gd name="T14" fmla="*/ 1 w 6"/>
                  <a:gd name="T15" fmla="*/ 19 h 32"/>
                  <a:gd name="T16" fmla="*/ 2 w 6"/>
                  <a:gd name="T17" fmla="*/ 17 h 32"/>
                  <a:gd name="T18" fmla="*/ 2 w 6"/>
                  <a:gd name="T19" fmla="*/ 15 h 32"/>
                  <a:gd name="T20" fmla="*/ 2 w 6"/>
                  <a:gd name="T21" fmla="*/ 13 h 32"/>
                  <a:gd name="T22" fmla="*/ 2 w 6"/>
                  <a:gd name="T23" fmla="*/ 12 h 32"/>
                  <a:gd name="T24" fmla="*/ 2 w 6"/>
                  <a:gd name="T25" fmla="*/ 11 h 32"/>
                  <a:gd name="T26" fmla="*/ 2 w 6"/>
                  <a:gd name="T27" fmla="*/ 9 h 32"/>
                  <a:gd name="T28" fmla="*/ 2 w 6"/>
                  <a:gd name="T29" fmla="*/ 8 h 32"/>
                  <a:gd name="T30" fmla="*/ 2 w 6"/>
                  <a:gd name="T31" fmla="*/ 7 h 32"/>
                  <a:gd name="T32" fmla="*/ 3 w 6"/>
                  <a:gd name="T33" fmla="*/ 6 h 32"/>
                  <a:gd name="T34" fmla="*/ 3 w 6"/>
                  <a:gd name="T35" fmla="*/ 5 h 32"/>
                  <a:gd name="T36" fmla="*/ 3 w 6"/>
                  <a:gd name="T37" fmla="*/ 4 h 32"/>
                  <a:gd name="T38" fmla="*/ 3 w 6"/>
                  <a:gd name="T39" fmla="*/ 3 h 32"/>
                  <a:gd name="T40" fmla="*/ 3 w 6"/>
                  <a:gd name="T41" fmla="*/ 2 h 32"/>
                  <a:gd name="T42" fmla="*/ 3 w 6"/>
                  <a:gd name="T43" fmla="*/ 3 h 32"/>
                  <a:gd name="T44" fmla="*/ 3 w 6"/>
                  <a:gd name="T45" fmla="*/ 3 h 32"/>
                  <a:gd name="T46" fmla="*/ 3 w 6"/>
                  <a:gd name="T47" fmla="*/ 2 h 32"/>
                  <a:gd name="T48" fmla="*/ 4 w 6"/>
                  <a:gd name="T49" fmla="*/ 1 h 32"/>
                  <a:gd name="T50" fmla="*/ 4 w 6"/>
                  <a:gd name="T51" fmla="*/ 1 h 32"/>
                  <a:gd name="T52" fmla="*/ 4 w 6"/>
                  <a:gd name="T53" fmla="*/ 1 h 32"/>
                  <a:gd name="T54" fmla="*/ 4 w 6"/>
                  <a:gd name="T55" fmla="*/ 2 h 32"/>
                  <a:gd name="T56" fmla="*/ 4 w 6"/>
                  <a:gd name="T57" fmla="*/ 0 h 32"/>
                  <a:gd name="T58" fmla="*/ 4 w 6"/>
                  <a:gd name="T59" fmla="*/ 0 h 32"/>
                  <a:gd name="T60" fmla="*/ 4 w 6"/>
                  <a:gd name="T61" fmla="*/ 1 h 32"/>
                  <a:gd name="T62" fmla="*/ 4 w 6"/>
                  <a:gd name="T63" fmla="*/ 1 h 32"/>
                  <a:gd name="T64" fmla="*/ 4 w 6"/>
                  <a:gd name="T65" fmla="*/ 1 h 32"/>
                  <a:gd name="T66" fmla="*/ 5 w 6"/>
                  <a:gd name="T67" fmla="*/ 1 h 32"/>
                  <a:gd name="T68" fmla="*/ 5 w 6"/>
                  <a:gd name="T69" fmla="*/ 1 h 32"/>
                  <a:gd name="T70" fmla="*/ 5 w 6"/>
                  <a:gd name="T71" fmla="*/ 1 h 32"/>
                  <a:gd name="T72" fmla="*/ 5 w 6"/>
                  <a:gd name="T73" fmla="*/ 2 h 32"/>
                  <a:gd name="T74" fmla="*/ 5 w 6"/>
                  <a:gd name="T75" fmla="*/ 2 h 32"/>
                  <a:gd name="T76" fmla="*/ 5 w 6"/>
                  <a:gd name="T77" fmla="*/ 2 h 32"/>
                  <a:gd name="T78" fmla="*/ 5 w 6"/>
                  <a:gd name="T79" fmla="*/ 2 h 32"/>
                  <a:gd name="T80" fmla="*/ 5 w 6"/>
                  <a:gd name="T81" fmla="*/ 2 h 32"/>
                  <a:gd name="T82" fmla="*/ 5 w 6"/>
                  <a:gd name="T83" fmla="*/ 4 h 32"/>
                  <a:gd name="T84" fmla="*/ 5 w 6"/>
                  <a:gd name="T85" fmla="*/ 4 h 32"/>
                  <a:gd name="T86" fmla="*/ 5 w 6"/>
                  <a:gd name="T87" fmla="*/ 5 h 32"/>
                  <a:gd name="T88" fmla="*/ 5 w 6"/>
                  <a:gd name="T89" fmla="*/ 5 h 32"/>
                  <a:gd name="T90" fmla="*/ 6 w 6"/>
                  <a:gd name="T91" fmla="*/ 5 h 32"/>
                  <a:gd name="T92" fmla="*/ 6 w 6"/>
                  <a:gd name="T93" fmla="*/ 5 h 32"/>
                  <a:gd name="T94" fmla="*/ 6 w 6"/>
                  <a:gd name="T95" fmla="*/ 5 h 32"/>
                  <a:gd name="T96" fmla="*/ 6 w 6"/>
                  <a:gd name="T97" fmla="*/ 5 h 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32"/>
                  <a:gd name="T149" fmla="*/ 6 w 6"/>
                  <a:gd name="T150" fmla="*/ 32 h 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32">
                    <a:moveTo>
                      <a:pt x="0" y="32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6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67" name="Freeform 3532"/>
              <p:cNvSpPr>
                <a:spLocks/>
              </p:cNvSpPr>
              <p:nvPr/>
            </p:nvSpPr>
            <p:spPr bwMode="auto">
              <a:xfrm>
                <a:off x="3462" y="2537"/>
                <a:ext cx="3" cy="28"/>
              </a:xfrm>
              <a:custGeom>
                <a:avLst/>
                <a:gdLst>
                  <a:gd name="T0" fmla="*/ 0 w 3"/>
                  <a:gd name="T1" fmla="*/ 0 h 28"/>
                  <a:gd name="T2" fmla="*/ 0 w 3"/>
                  <a:gd name="T3" fmla="*/ 0 h 28"/>
                  <a:gd name="T4" fmla="*/ 0 w 3"/>
                  <a:gd name="T5" fmla="*/ 2 h 28"/>
                  <a:gd name="T6" fmla="*/ 0 w 3"/>
                  <a:gd name="T7" fmla="*/ 2 h 28"/>
                  <a:gd name="T8" fmla="*/ 0 w 3"/>
                  <a:gd name="T9" fmla="*/ 3 h 28"/>
                  <a:gd name="T10" fmla="*/ 0 w 3"/>
                  <a:gd name="T11" fmla="*/ 3 h 28"/>
                  <a:gd name="T12" fmla="*/ 0 w 3"/>
                  <a:gd name="T13" fmla="*/ 4 h 28"/>
                  <a:gd name="T14" fmla="*/ 0 w 3"/>
                  <a:gd name="T15" fmla="*/ 4 h 28"/>
                  <a:gd name="T16" fmla="*/ 0 w 3"/>
                  <a:gd name="T17" fmla="*/ 6 h 28"/>
                  <a:gd name="T18" fmla="*/ 1 w 3"/>
                  <a:gd name="T19" fmla="*/ 6 h 28"/>
                  <a:gd name="T20" fmla="*/ 1 w 3"/>
                  <a:gd name="T21" fmla="*/ 6 h 28"/>
                  <a:gd name="T22" fmla="*/ 1 w 3"/>
                  <a:gd name="T23" fmla="*/ 7 h 28"/>
                  <a:gd name="T24" fmla="*/ 1 w 3"/>
                  <a:gd name="T25" fmla="*/ 7 h 28"/>
                  <a:gd name="T26" fmla="*/ 1 w 3"/>
                  <a:gd name="T27" fmla="*/ 8 h 28"/>
                  <a:gd name="T28" fmla="*/ 1 w 3"/>
                  <a:gd name="T29" fmla="*/ 8 h 28"/>
                  <a:gd name="T30" fmla="*/ 1 w 3"/>
                  <a:gd name="T31" fmla="*/ 11 h 28"/>
                  <a:gd name="T32" fmla="*/ 1 w 3"/>
                  <a:gd name="T33" fmla="*/ 11 h 28"/>
                  <a:gd name="T34" fmla="*/ 1 w 3"/>
                  <a:gd name="T35" fmla="*/ 11 h 28"/>
                  <a:gd name="T36" fmla="*/ 1 w 3"/>
                  <a:gd name="T37" fmla="*/ 11 h 28"/>
                  <a:gd name="T38" fmla="*/ 1 w 3"/>
                  <a:gd name="T39" fmla="*/ 13 h 28"/>
                  <a:gd name="T40" fmla="*/ 1 w 3"/>
                  <a:gd name="T41" fmla="*/ 13 h 28"/>
                  <a:gd name="T42" fmla="*/ 2 w 3"/>
                  <a:gd name="T43" fmla="*/ 13 h 28"/>
                  <a:gd name="T44" fmla="*/ 2 w 3"/>
                  <a:gd name="T45" fmla="*/ 13 h 28"/>
                  <a:gd name="T46" fmla="*/ 2 w 3"/>
                  <a:gd name="T47" fmla="*/ 13 h 28"/>
                  <a:gd name="T48" fmla="*/ 2 w 3"/>
                  <a:gd name="T49" fmla="*/ 14 h 28"/>
                  <a:gd name="T50" fmla="*/ 2 w 3"/>
                  <a:gd name="T51" fmla="*/ 14 h 28"/>
                  <a:gd name="T52" fmla="*/ 2 w 3"/>
                  <a:gd name="T53" fmla="*/ 17 h 28"/>
                  <a:gd name="T54" fmla="*/ 2 w 3"/>
                  <a:gd name="T55" fmla="*/ 17 h 28"/>
                  <a:gd name="T56" fmla="*/ 2 w 3"/>
                  <a:gd name="T57" fmla="*/ 18 h 28"/>
                  <a:gd name="T58" fmla="*/ 2 w 3"/>
                  <a:gd name="T59" fmla="*/ 18 h 28"/>
                  <a:gd name="T60" fmla="*/ 2 w 3"/>
                  <a:gd name="T61" fmla="*/ 18 h 28"/>
                  <a:gd name="T62" fmla="*/ 2 w 3"/>
                  <a:gd name="T63" fmla="*/ 18 h 28"/>
                  <a:gd name="T64" fmla="*/ 2 w 3"/>
                  <a:gd name="T65" fmla="*/ 20 h 28"/>
                  <a:gd name="T66" fmla="*/ 2 w 3"/>
                  <a:gd name="T67" fmla="*/ 20 h 28"/>
                  <a:gd name="T68" fmla="*/ 3 w 3"/>
                  <a:gd name="T69" fmla="*/ 21 h 28"/>
                  <a:gd name="T70" fmla="*/ 3 w 3"/>
                  <a:gd name="T71" fmla="*/ 21 h 28"/>
                  <a:gd name="T72" fmla="*/ 3 w 3"/>
                  <a:gd name="T73" fmla="*/ 22 h 28"/>
                  <a:gd name="T74" fmla="*/ 3 w 3"/>
                  <a:gd name="T75" fmla="*/ 22 h 28"/>
                  <a:gd name="T76" fmla="*/ 3 w 3"/>
                  <a:gd name="T77" fmla="*/ 24 h 28"/>
                  <a:gd name="T78" fmla="*/ 3 w 3"/>
                  <a:gd name="T79" fmla="*/ 24 h 28"/>
                  <a:gd name="T80" fmla="*/ 3 w 3"/>
                  <a:gd name="T81" fmla="*/ 25 h 28"/>
                  <a:gd name="T82" fmla="*/ 3 w 3"/>
                  <a:gd name="T83" fmla="*/ 25 h 28"/>
                  <a:gd name="T84" fmla="*/ 3 w 3"/>
                  <a:gd name="T85" fmla="*/ 26 h 28"/>
                  <a:gd name="T86" fmla="*/ 3 w 3"/>
                  <a:gd name="T87" fmla="*/ 26 h 28"/>
                  <a:gd name="T88" fmla="*/ 3 w 3"/>
                  <a:gd name="T89" fmla="*/ 27 h 28"/>
                  <a:gd name="T90" fmla="*/ 3 w 3"/>
                  <a:gd name="T91" fmla="*/ 27 h 28"/>
                  <a:gd name="T92" fmla="*/ 3 w 3"/>
                  <a:gd name="T93" fmla="*/ 28 h 28"/>
                  <a:gd name="T94" fmla="*/ 3 w 3"/>
                  <a:gd name="T95" fmla="*/ 28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28"/>
                  <a:gd name="T146" fmla="*/ 3 w 3"/>
                  <a:gd name="T147" fmla="*/ 28 h 2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28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8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68" name="Freeform 3533"/>
              <p:cNvSpPr>
                <a:spLocks/>
              </p:cNvSpPr>
              <p:nvPr/>
            </p:nvSpPr>
            <p:spPr bwMode="auto">
              <a:xfrm>
                <a:off x="3465" y="2565"/>
                <a:ext cx="5" cy="8"/>
              </a:xfrm>
              <a:custGeom>
                <a:avLst/>
                <a:gdLst>
                  <a:gd name="T0" fmla="*/ 1 w 5"/>
                  <a:gd name="T1" fmla="*/ 0 h 8"/>
                  <a:gd name="T2" fmla="*/ 1 w 5"/>
                  <a:gd name="T3" fmla="*/ 0 h 8"/>
                  <a:gd name="T4" fmla="*/ 1 w 5"/>
                  <a:gd name="T5" fmla="*/ 1 h 8"/>
                  <a:gd name="T6" fmla="*/ 1 w 5"/>
                  <a:gd name="T7" fmla="*/ 1 h 8"/>
                  <a:gd name="T8" fmla="*/ 1 w 5"/>
                  <a:gd name="T9" fmla="*/ 2 h 8"/>
                  <a:gd name="T10" fmla="*/ 1 w 5"/>
                  <a:gd name="T11" fmla="*/ 2 h 8"/>
                  <a:gd name="T12" fmla="*/ 1 w 5"/>
                  <a:gd name="T13" fmla="*/ 2 h 8"/>
                  <a:gd name="T14" fmla="*/ 1 w 5"/>
                  <a:gd name="T15" fmla="*/ 2 h 8"/>
                  <a:gd name="T16" fmla="*/ 1 w 5"/>
                  <a:gd name="T17" fmla="*/ 2 h 8"/>
                  <a:gd name="T18" fmla="*/ 1 w 5"/>
                  <a:gd name="T19" fmla="*/ 2 h 8"/>
                  <a:gd name="T20" fmla="*/ 1 w 5"/>
                  <a:gd name="T21" fmla="*/ 4 h 8"/>
                  <a:gd name="T22" fmla="*/ 1 w 5"/>
                  <a:gd name="T23" fmla="*/ 4 h 8"/>
                  <a:gd name="T24" fmla="*/ 2 w 5"/>
                  <a:gd name="T25" fmla="*/ 5 h 8"/>
                  <a:gd name="T26" fmla="*/ 2 w 5"/>
                  <a:gd name="T27" fmla="*/ 4 h 8"/>
                  <a:gd name="T28" fmla="*/ 2 w 5"/>
                  <a:gd name="T29" fmla="*/ 5 h 8"/>
                  <a:gd name="T30" fmla="*/ 2 w 5"/>
                  <a:gd name="T31" fmla="*/ 5 h 8"/>
                  <a:gd name="T32" fmla="*/ 2 w 5"/>
                  <a:gd name="T33" fmla="*/ 6 h 8"/>
                  <a:gd name="T34" fmla="*/ 2 w 5"/>
                  <a:gd name="T35" fmla="*/ 6 h 8"/>
                  <a:gd name="T36" fmla="*/ 2 w 5"/>
                  <a:gd name="T37" fmla="*/ 7 h 8"/>
                  <a:gd name="T38" fmla="*/ 2 w 5"/>
                  <a:gd name="T39" fmla="*/ 7 h 8"/>
                  <a:gd name="T40" fmla="*/ 2 w 5"/>
                  <a:gd name="T41" fmla="*/ 7 h 8"/>
                  <a:gd name="T42" fmla="*/ 2 w 5"/>
                  <a:gd name="T43" fmla="*/ 6 h 8"/>
                  <a:gd name="T44" fmla="*/ 2 w 5"/>
                  <a:gd name="T45" fmla="*/ 7 h 8"/>
                  <a:gd name="T46" fmla="*/ 2 w 5"/>
                  <a:gd name="T47" fmla="*/ 7 h 8"/>
                  <a:gd name="T48" fmla="*/ 3 w 5"/>
                  <a:gd name="T49" fmla="*/ 7 h 8"/>
                  <a:gd name="T50" fmla="*/ 3 w 5"/>
                  <a:gd name="T51" fmla="*/ 7 h 8"/>
                  <a:gd name="T52" fmla="*/ 3 w 5"/>
                  <a:gd name="T53" fmla="*/ 7 h 8"/>
                  <a:gd name="T54" fmla="*/ 3 w 5"/>
                  <a:gd name="T55" fmla="*/ 7 h 8"/>
                  <a:gd name="T56" fmla="*/ 3 w 5"/>
                  <a:gd name="T57" fmla="*/ 7 h 8"/>
                  <a:gd name="T58" fmla="*/ 3 w 5"/>
                  <a:gd name="T59" fmla="*/ 7 h 8"/>
                  <a:gd name="T60" fmla="*/ 3 w 5"/>
                  <a:gd name="T61" fmla="*/ 7 h 8"/>
                  <a:gd name="T62" fmla="*/ 3 w 5"/>
                  <a:gd name="T63" fmla="*/ 8 h 8"/>
                  <a:gd name="T64" fmla="*/ 3 w 5"/>
                  <a:gd name="T65" fmla="*/ 7 h 8"/>
                  <a:gd name="T66" fmla="*/ 3 w 5"/>
                  <a:gd name="T67" fmla="*/ 8 h 8"/>
                  <a:gd name="T68" fmla="*/ 3 w 5"/>
                  <a:gd name="T69" fmla="*/ 8 h 8"/>
                  <a:gd name="T70" fmla="*/ 4 w 5"/>
                  <a:gd name="T71" fmla="*/ 8 h 8"/>
                  <a:gd name="T72" fmla="*/ 4 w 5"/>
                  <a:gd name="T73" fmla="*/ 8 h 8"/>
                  <a:gd name="T74" fmla="*/ 4 w 5"/>
                  <a:gd name="T75" fmla="*/ 8 h 8"/>
                  <a:gd name="T76" fmla="*/ 4 w 5"/>
                  <a:gd name="T77" fmla="*/ 8 h 8"/>
                  <a:gd name="T78" fmla="*/ 4 w 5"/>
                  <a:gd name="T79" fmla="*/ 8 h 8"/>
                  <a:gd name="T80" fmla="*/ 4 w 5"/>
                  <a:gd name="T81" fmla="*/ 7 h 8"/>
                  <a:gd name="T82" fmla="*/ 4 w 5"/>
                  <a:gd name="T83" fmla="*/ 7 h 8"/>
                  <a:gd name="T84" fmla="*/ 4 w 5"/>
                  <a:gd name="T85" fmla="*/ 7 h 8"/>
                  <a:gd name="T86" fmla="*/ 4 w 5"/>
                  <a:gd name="T87" fmla="*/ 6 h 8"/>
                  <a:gd name="T88" fmla="*/ 5 w 5"/>
                  <a:gd name="T89" fmla="*/ 7 h 8"/>
                  <a:gd name="T90" fmla="*/ 5 w 5"/>
                  <a:gd name="T91" fmla="*/ 7 h 8"/>
                  <a:gd name="T92" fmla="*/ 5 w 5"/>
                  <a:gd name="T93" fmla="*/ 7 h 8"/>
                  <a:gd name="T94" fmla="*/ 5 w 5"/>
                  <a:gd name="T95" fmla="*/ 6 h 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8"/>
                  <a:gd name="T146" fmla="*/ 5 w 5"/>
                  <a:gd name="T147" fmla="*/ 8 h 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69" name="Freeform 3534"/>
              <p:cNvSpPr>
                <a:spLocks/>
              </p:cNvSpPr>
              <p:nvPr/>
            </p:nvSpPr>
            <p:spPr bwMode="auto">
              <a:xfrm>
                <a:off x="3470" y="2568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0 w 5"/>
                  <a:gd name="T11" fmla="*/ 3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3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2 h 4"/>
                  <a:gd name="T26" fmla="*/ 1 w 5"/>
                  <a:gd name="T27" fmla="*/ 1 h 4"/>
                  <a:gd name="T28" fmla="*/ 1 w 5"/>
                  <a:gd name="T29" fmla="*/ 1 h 4"/>
                  <a:gd name="T30" fmla="*/ 1 w 5"/>
                  <a:gd name="T31" fmla="*/ 1 h 4"/>
                  <a:gd name="T32" fmla="*/ 1 w 5"/>
                  <a:gd name="T33" fmla="*/ 1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0 h 4"/>
                  <a:gd name="T40" fmla="*/ 2 w 5"/>
                  <a:gd name="T41" fmla="*/ 0 h 4"/>
                  <a:gd name="T42" fmla="*/ 2 w 5"/>
                  <a:gd name="T43" fmla="*/ 0 h 4"/>
                  <a:gd name="T44" fmla="*/ 2 w 5"/>
                  <a:gd name="T45" fmla="*/ 1 h 4"/>
                  <a:gd name="T46" fmla="*/ 2 w 5"/>
                  <a:gd name="T47" fmla="*/ 0 h 4"/>
                  <a:gd name="T48" fmla="*/ 2 w 5"/>
                  <a:gd name="T49" fmla="*/ 0 h 4"/>
                  <a:gd name="T50" fmla="*/ 3 w 5"/>
                  <a:gd name="T51" fmla="*/ 1 h 4"/>
                  <a:gd name="T52" fmla="*/ 3 w 5"/>
                  <a:gd name="T53" fmla="*/ 0 h 4"/>
                  <a:gd name="T54" fmla="*/ 3 w 5"/>
                  <a:gd name="T55" fmla="*/ 0 h 4"/>
                  <a:gd name="T56" fmla="*/ 3 w 5"/>
                  <a:gd name="T57" fmla="*/ 0 h 4"/>
                  <a:gd name="T58" fmla="*/ 3 w 5"/>
                  <a:gd name="T59" fmla="*/ 0 h 4"/>
                  <a:gd name="T60" fmla="*/ 3 w 5"/>
                  <a:gd name="T61" fmla="*/ 0 h 4"/>
                  <a:gd name="T62" fmla="*/ 3 w 5"/>
                  <a:gd name="T63" fmla="*/ 0 h 4"/>
                  <a:gd name="T64" fmla="*/ 3 w 5"/>
                  <a:gd name="T65" fmla="*/ 0 h 4"/>
                  <a:gd name="T66" fmla="*/ 3 w 5"/>
                  <a:gd name="T67" fmla="*/ 0 h 4"/>
                  <a:gd name="T68" fmla="*/ 3 w 5"/>
                  <a:gd name="T69" fmla="*/ 1 h 4"/>
                  <a:gd name="T70" fmla="*/ 4 w 5"/>
                  <a:gd name="T71" fmla="*/ 1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2 h 4"/>
                  <a:gd name="T84" fmla="*/ 4 w 5"/>
                  <a:gd name="T85" fmla="*/ 2 h 4"/>
                  <a:gd name="T86" fmla="*/ 4 w 5"/>
                  <a:gd name="T87" fmla="*/ 3 h 4"/>
                  <a:gd name="T88" fmla="*/ 4 w 5"/>
                  <a:gd name="T89" fmla="*/ 3 h 4"/>
                  <a:gd name="T90" fmla="*/ 5 w 5"/>
                  <a:gd name="T91" fmla="*/ 3 h 4"/>
                  <a:gd name="T92" fmla="*/ 5 w 5"/>
                  <a:gd name="T93" fmla="*/ 3 h 4"/>
                  <a:gd name="T94" fmla="*/ 5 w 5"/>
                  <a:gd name="T95" fmla="*/ 4 h 4"/>
                  <a:gd name="T96" fmla="*/ 5 w 5"/>
                  <a:gd name="T97" fmla="*/ 4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70" name="Freeform 3535"/>
              <p:cNvSpPr>
                <a:spLocks/>
              </p:cNvSpPr>
              <p:nvPr/>
            </p:nvSpPr>
            <p:spPr bwMode="auto">
              <a:xfrm>
                <a:off x="3475" y="2572"/>
                <a:ext cx="4" cy="24"/>
              </a:xfrm>
              <a:custGeom>
                <a:avLst/>
                <a:gdLst>
                  <a:gd name="T0" fmla="*/ 0 w 4"/>
                  <a:gd name="T1" fmla="*/ 0 h 24"/>
                  <a:gd name="T2" fmla="*/ 0 w 4"/>
                  <a:gd name="T3" fmla="*/ 0 h 24"/>
                  <a:gd name="T4" fmla="*/ 0 w 4"/>
                  <a:gd name="T5" fmla="*/ 1 h 24"/>
                  <a:gd name="T6" fmla="*/ 0 w 4"/>
                  <a:gd name="T7" fmla="*/ 0 h 24"/>
                  <a:gd name="T8" fmla="*/ 0 w 4"/>
                  <a:gd name="T9" fmla="*/ 1 h 24"/>
                  <a:gd name="T10" fmla="*/ 0 w 4"/>
                  <a:gd name="T11" fmla="*/ 1 h 24"/>
                  <a:gd name="T12" fmla="*/ 0 w 4"/>
                  <a:gd name="T13" fmla="*/ 1 h 24"/>
                  <a:gd name="T14" fmla="*/ 0 w 4"/>
                  <a:gd name="T15" fmla="*/ 1 h 24"/>
                  <a:gd name="T16" fmla="*/ 0 w 4"/>
                  <a:gd name="T17" fmla="*/ 3 h 24"/>
                  <a:gd name="T18" fmla="*/ 0 w 4"/>
                  <a:gd name="T19" fmla="*/ 3 h 24"/>
                  <a:gd name="T20" fmla="*/ 1 w 4"/>
                  <a:gd name="T21" fmla="*/ 3 h 24"/>
                  <a:gd name="T22" fmla="*/ 1 w 4"/>
                  <a:gd name="T23" fmla="*/ 5 h 24"/>
                  <a:gd name="T24" fmla="*/ 1 w 4"/>
                  <a:gd name="T25" fmla="*/ 5 h 24"/>
                  <a:gd name="T26" fmla="*/ 1 w 4"/>
                  <a:gd name="T27" fmla="*/ 6 h 24"/>
                  <a:gd name="T28" fmla="*/ 1 w 4"/>
                  <a:gd name="T29" fmla="*/ 6 h 24"/>
                  <a:gd name="T30" fmla="*/ 1 w 4"/>
                  <a:gd name="T31" fmla="*/ 6 h 24"/>
                  <a:gd name="T32" fmla="*/ 1 w 4"/>
                  <a:gd name="T33" fmla="*/ 6 h 24"/>
                  <a:gd name="T34" fmla="*/ 1 w 4"/>
                  <a:gd name="T35" fmla="*/ 6 h 24"/>
                  <a:gd name="T36" fmla="*/ 1 w 4"/>
                  <a:gd name="T37" fmla="*/ 7 h 24"/>
                  <a:gd name="T38" fmla="*/ 1 w 4"/>
                  <a:gd name="T39" fmla="*/ 7 h 24"/>
                  <a:gd name="T40" fmla="*/ 1 w 4"/>
                  <a:gd name="T41" fmla="*/ 8 h 24"/>
                  <a:gd name="T42" fmla="*/ 1 w 4"/>
                  <a:gd name="T43" fmla="*/ 8 h 24"/>
                  <a:gd name="T44" fmla="*/ 2 w 4"/>
                  <a:gd name="T45" fmla="*/ 9 h 24"/>
                  <a:gd name="T46" fmla="*/ 2 w 4"/>
                  <a:gd name="T47" fmla="*/ 9 h 24"/>
                  <a:gd name="T48" fmla="*/ 2 w 4"/>
                  <a:gd name="T49" fmla="*/ 11 h 24"/>
                  <a:gd name="T50" fmla="*/ 2 w 4"/>
                  <a:gd name="T51" fmla="*/ 11 h 24"/>
                  <a:gd name="T52" fmla="*/ 2 w 4"/>
                  <a:gd name="T53" fmla="*/ 12 h 24"/>
                  <a:gd name="T54" fmla="*/ 2 w 4"/>
                  <a:gd name="T55" fmla="*/ 12 h 24"/>
                  <a:gd name="T56" fmla="*/ 2 w 4"/>
                  <a:gd name="T57" fmla="*/ 13 h 24"/>
                  <a:gd name="T58" fmla="*/ 2 w 4"/>
                  <a:gd name="T59" fmla="*/ 13 h 24"/>
                  <a:gd name="T60" fmla="*/ 2 w 4"/>
                  <a:gd name="T61" fmla="*/ 14 h 24"/>
                  <a:gd name="T62" fmla="*/ 2 w 4"/>
                  <a:gd name="T63" fmla="*/ 14 h 24"/>
                  <a:gd name="T64" fmla="*/ 2 w 4"/>
                  <a:gd name="T65" fmla="*/ 15 h 24"/>
                  <a:gd name="T66" fmla="*/ 2 w 4"/>
                  <a:gd name="T67" fmla="*/ 15 h 24"/>
                  <a:gd name="T68" fmla="*/ 3 w 4"/>
                  <a:gd name="T69" fmla="*/ 16 h 24"/>
                  <a:gd name="T70" fmla="*/ 3 w 4"/>
                  <a:gd name="T71" fmla="*/ 16 h 24"/>
                  <a:gd name="T72" fmla="*/ 3 w 4"/>
                  <a:gd name="T73" fmla="*/ 18 h 24"/>
                  <a:gd name="T74" fmla="*/ 3 w 4"/>
                  <a:gd name="T75" fmla="*/ 18 h 24"/>
                  <a:gd name="T76" fmla="*/ 3 w 4"/>
                  <a:gd name="T77" fmla="*/ 18 h 24"/>
                  <a:gd name="T78" fmla="*/ 3 w 4"/>
                  <a:gd name="T79" fmla="*/ 18 h 24"/>
                  <a:gd name="T80" fmla="*/ 3 w 4"/>
                  <a:gd name="T81" fmla="*/ 18 h 24"/>
                  <a:gd name="T82" fmla="*/ 3 w 4"/>
                  <a:gd name="T83" fmla="*/ 20 h 24"/>
                  <a:gd name="T84" fmla="*/ 3 w 4"/>
                  <a:gd name="T85" fmla="*/ 20 h 24"/>
                  <a:gd name="T86" fmla="*/ 3 w 4"/>
                  <a:gd name="T87" fmla="*/ 21 h 24"/>
                  <a:gd name="T88" fmla="*/ 3 w 4"/>
                  <a:gd name="T89" fmla="*/ 21 h 24"/>
                  <a:gd name="T90" fmla="*/ 3 w 4"/>
                  <a:gd name="T91" fmla="*/ 22 h 24"/>
                  <a:gd name="T92" fmla="*/ 3 w 4"/>
                  <a:gd name="T93" fmla="*/ 22 h 24"/>
                  <a:gd name="T94" fmla="*/ 4 w 4"/>
                  <a:gd name="T95" fmla="*/ 23 h 24"/>
                  <a:gd name="T96" fmla="*/ 4 w 4"/>
                  <a:gd name="T97" fmla="*/ 23 h 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4"/>
                  <a:gd name="T149" fmla="*/ 4 w 4"/>
                  <a:gd name="T150" fmla="*/ 24 h 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71" name="Freeform 3536"/>
              <p:cNvSpPr>
                <a:spLocks/>
              </p:cNvSpPr>
              <p:nvPr/>
            </p:nvSpPr>
            <p:spPr bwMode="auto">
              <a:xfrm>
                <a:off x="3479" y="2596"/>
                <a:ext cx="3" cy="26"/>
              </a:xfrm>
              <a:custGeom>
                <a:avLst/>
                <a:gdLst>
                  <a:gd name="T0" fmla="*/ 0 w 3"/>
                  <a:gd name="T1" fmla="*/ 1 h 26"/>
                  <a:gd name="T2" fmla="*/ 0 w 3"/>
                  <a:gd name="T3" fmla="*/ 1 h 26"/>
                  <a:gd name="T4" fmla="*/ 0 w 3"/>
                  <a:gd name="T5" fmla="*/ 2 h 26"/>
                  <a:gd name="T6" fmla="*/ 0 w 3"/>
                  <a:gd name="T7" fmla="*/ 2 h 26"/>
                  <a:gd name="T8" fmla="*/ 0 w 3"/>
                  <a:gd name="T9" fmla="*/ 2 h 26"/>
                  <a:gd name="T10" fmla="*/ 0 w 3"/>
                  <a:gd name="T11" fmla="*/ 2 h 26"/>
                  <a:gd name="T12" fmla="*/ 0 w 3"/>
                  <a:gd name="T13" fmla="*/ 4 h 26"/>
                  <a:gd name="T14" fmla="*/ 0 w 3"/>
                  <a:gd name="T15" fmla="*/ 4 h 26"/>
                  <a:gd name="T16" fmla="*/ 0 w 3"/>
                  <a:gd name="T17" fmla="*/ 6 h 26"/>
                  <a:gd name="T18" fmla="*/ 0 w 3"/>
                  <a:gd name="T19" fmla="*/ 6 h 26"/>
                  <a:gd name="T20" fmla="*/ 0 w 3"/>
                  <a:gd name="T21" fmla="*/ 6 h 26"/>
                  <a:gd name="T22" fmla="*/ 0 w 3"/>
                  <a:gd name="T23" fmla="*/ 6 h 26"/>
                  <a:gd name="T24" fmla="*/ 1 w 3"/>
                  <a:gd name="T25" fmla="*/ 8 h 26"/>
                  <a:gd name="T26" fmla="*/ 1 w 3"/>
                  <a:gd name="T27" fmla="*/ 8 h 26"/>
                  <a:gd name="T28" fmla="*/ 1 w 3"/>
                  <a:gd name="T29" fmla="*/ 10 h 26"/>
                  <a:gd name="T30" fmla="*/ 1 w 3"/>
                  <a:gd name="T31" fmla="*/ 10 h 26"/>
                  <a:gd name="T32" fmla="*/ 1 w 3"/>
                  <a:gd name="T33" fmla="*/ 11 h 26"/>
                  <a:gd name="T34" fmla="*/ 1 w 3"/>
                  <a:gd name="T35" fmla="*/ 10 h 26"/>
                  <a:gd name="T36" fmla="*/ 1 w 3"/>
                  <a:gd name="T37" fmla="*/ 13 h 26"/>
                  <a:gd name="T38" fmla="*/ 1 w 3"/>
                  <a:gd name="T39" fmla="*/ 13 h 26"/>
                  <a:gd name="T40" fmla="*/ 1 w 3"/>
                  <a:gd name="T41" fmla="*/ 14 h 26"/>
                  <a:gd name="T42" fmla="*/ 1 w 3"/>
                  <a:gd name="T43" fmla="*/ 14 h 26"/>
                  <a:gd name="T44" fmla="*/ 1 w 3"/>
                  <a:gd name="T45" fmla="*/ 14 h 26"/>
                  <a:gd name="T46" fmla="*/ 1 w 3"/>
                  <a:gd name="T47" fmla="*/ 14 h 26"/>
                  <a:gd name="T48" fmla="*/ 2 w 3"/>
                  <a:gd name="T49" fmla="*/ 15 h 26"/>
                  <a:gd name="T50" fmla="*/ 2 w 3"/>
                  <a:gd name="T51" fmla="*/ 15 h 26"/>
                  <a:gd name="T52" fmla="*/ 2 w 3"/>
                  <a:gd name="T53" fmla="*/ 16 h 26"/>
                  <a:gd name="T54" fmla="*/ 2 w 3"/>
                  <a:gd name="T55" fmla="*/ 16 h 26"/>
                  <a:gd name="T56" fmla="*/ 2 w 3"/>
                  <a:gd name="T57" fmla="*/ 18 h 26"/>
                  <a:gd name="T58" fmla="*/ 2 w 3"/>
                  <a:gd name="T59" fmla="*/ 18 h 26"/>
                  <a:gd name="T60" fmla="*/ 2 w 3"/>
                  <a:gd name="T61" fmla="*/ 19 h 26"/>
                  <a:gd name="T62" fmla="*/ 2 w 3"/>
                  <a:gd name="T63" fmla="*/ 19 h 26"/>
                  <a:gd name="T64" fmla="*/ 2 w 3"/>
                  <a:gd name="T65" fmla="*/ 19 h 26"/>
                  <a:gd name="T66" fmla="*/ 2 w 3"/>
                  <a:gd name="T67" fmla="*/ 19 h 26"/>
                  <a:gd name="T68" fmla="*/ 2 w 3"/>
                  <a:gd name="T69" fmla="*/ 20 h 26"/>
                  <a:gd name="T70" fmla="*/ 2 w 3"/>
                  <a:gd name="T71" fmla="*/ 20 h 26"/>
                  <a:gd name="T72" fmla="*/ 2 w 3"/>
                  <a:gd name="T73" fmla="*/ 22 h 26"/>
                  <a:gd name="T74" fmla="*/ 2 w 3"/>
                  <a:gd name="T75" fmla="*/ 22 h 26"/>
                  <a:gd name="T76" fmla="*/ 3 w 3"/>
                  <a:gd name="T77" fmla="*/ 22 h 26"/>
                  <a:gd name="T78" fmla="*/ 3 w 3"/>
                  <a:gd name="T79" fmla="*/ 22 h 26"/>
                  <a:gd name="T80" fmla="*/ 3 w 3"/>
                  <a:gd name="T81" fmla="*/ 23 h 26"/>
                  <a:gd name="T82" fmla="*/ 3 w 3"/>
                  <a:gd name="T83" fmla="*/ 23 h 26"/>
                  <a:gd name="T84" fmla="*/ 3 w 3"/>
                  <a:gd name="T85" fmla="*/ 24 h 26"/>
                  <a:gd name="T86" fmla="*/ 3 w 3"/>
                  <a:gd name="T87" fmla="*/ 24 h 26"/>
                  <a:gd name="T88" fmla="*/ 3 w 3"/>
                  <a:gd name="T89" fmla="*/ 26 h 26"/>
                  <a:gd name="T90" fmla="*/ 3 w 3"/>
                  <a:gd name="T91" fmla="*/ 26 h 26"/>
                  <a:gd name="T92" fmla="*/ 3 w 3"/>
                  <a:gd name="T93" fmla="*/ 24 h 26"/>
                  <a:gd name="T94" fmla="*/ 3 w 3"/>
                  <a:gd name="T95" fmla="*/ 26 h 26"/>
                  <a:gd name="T96" fmla="*/ 3 w 3"/>
                  <a:gd name="T97" fmla="*/ 26 h 2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"/>
                  <a:gd name="T148" fmla="*/ 0 h 26"/>
                  <a:gd name="T149" fmla="*/ 3 w 3"/>
                  <a:gd name="T150" fmla="*/ 26 h 2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" h="2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6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72" name="Freeform 3537"/>
              <p:cNvSpPr>
                <a:spLocks/>
              </p:cNvSpPr>
              <p:nvPr/>
            </p:nvSpPr>
            <p:spPr bwMode="auto">
              <a:xfrm>
                <a:off x="3482" y="2622"/>
                <a:ext cx="5" cy="9"/>
              </a:xfrm>
              <a:custGeom>
                <a:avLst/>
                <a:gdLst>
                  <a:gd name="T0" fmla="*/ 0 w 5"/>
                  <a:gd name="T1" fmla="*/ 0 h 9"/>
                  <a:gd name="T2" fmla="*/ 0 w 5"/>
                  <a:gd name="T3" fmla="*/ 0 h 9"/>
                  <a:gd name="T4" fmla="*/ 1 w 5"/>
                  <a:gd name="T5" fmla="*/ 0 h 9"/>
                  <a:gd name="T6" fmla="*/ 1 w 5"/>
                  <a:gd name="T7" fmla="*/ 0 h 9"/>
                  <a:gd name="T8" fmla="*/ 1 w 5"/>
                  <a:gd name="T9" fmla="*/ 2 h 9"/>
                  <a:gd name="T10" fmla="*/ 1 w 5"/>
                  <a:gd name="T11" fmla="*/ 2 h 9"/>
                  <a:gd name="T12" fmla="*/ 1 w 5"/>
                  <a:gd name="T13" fmla="*/ 2 h 9"/>
                  <a:gd name="T14" fmla="*/ 1 w 5"/>
                  <a:gd name="T15" fmla="*/ 2 h 9"/>
                  <a:gd name="T16" fmla="*/ 1 w 5"/>
                  <a:gd name="T17" fmla="*/ 3 h 9"/>
                  <a:gd name="T18" fmla="*/ 1 w 5"/>
                  <a:gd name="T19" fmla="*/ 3 h 9"/>
                  <a:gd name="T20" fmla="*/ 1 w 5"/>
                  <a:gd name="T21" fmla="*/ 3 h 9"/>
                  <a:gd name="T22" fmla="*/ 1 w 5"/>
                  <a:gd name="T23" fmla="*/ 3 h 9"/>
                  <a:gd name="T24" fmla="*/ 1 w 5"/>
                  <a:gd name="T25" fmla="*/ 4 h 9"/>
                  <a:gd name="T26" fmla="*/ 1 w 5"/>
                  <a:gd name="T27" fmla="*/ 4 h 9"/>
                  <a:gd name="T28" fmla="*/ 2 w 5"/>
                  <a:gd name="T29" fmla="*/ 4 h 9"/>
                  <a:gd name="T30" fmla="*/ 2 w 5"/>
                  <a:gd name="T31" fmla="*/ 4 h 9"/>
                  <a:gd name="T32" fmla="*/ 2 w 5"/>
                  <a:gd name="T33" fmla="*/ 4 h 9"/>
                  <a:gd name="T34" fmla="*/ 2 w 5"/>
                  <a:gd name="T35" fmla="*/ 4 h 9"/>
                  <a:gd name="T36" fmla="*/ 2 w 5"/>
                  <a:gd name="T37" fmla="*/ 5 h 9"/>
                  <a:gd name="T38" fmla="*/ 2 w 5"/>
                  <a:gd name="T39" fmla="*/ 5 h 9"/>
                  <a:gd name="T40" fmla="*/ 2 w 5"/>
                  <a:gd name="T41" fmla="*/ 5 h 9"/>
                  <a:gd name="T42" fmla="*/ 2 w 5"/>
                  <a:gd name="T43" fmla="*/ 5 h 9"/>
                  <a:gd name="T44" fmla="*/ 2 w 5"/>
                  <a:gd name="T45" fmla="*/ 6 h 9"/>
                  <a:gd name="T46" fmla="*/ 2 w 5"/>
                  <a:gd name="T47" fmla="*/ 6 h 9"/>
                  <a:gd name="T48" fmla="*/ 2 w 5"/>
                  <a:gd name="T49" fmla="*/ 6 h 9"/>
                  <a:gd name="T50" fmla="*/ 2 w 5"/>
                  <a:gd name="T51" fmla="*/ 6 h 9"/>
                  <a:gd name="T52" fmla="*/ 2 w 5"/>
                  <a:gd name="T53" fmla="*/ 6 h 9"/>
                  <a:gd name="T54" fmla="*/ 3 w 5"/>
                  <a:gd name="T55" fmla="*/ 8 h 9"/>
                  <a:gd name="T56" fmla="*/ 3 w 5"/>
                  <a:gd name="T57" fmla="*/ 7 h 9"/>
                  <a:gd name="T58" fmla="*/ 3 w 5"/>
                  <a:gd name="T59" fmla="*/ 7 h 9"/>
                  <a:gd name="T60" fmla="*/ 3 w 5"/>
                  <a:gd name="T61" fmla="*/ 7 h 9"/>
                  <a:gd name="T62" fmla="*/ 3 w 5"/>
                  <a:gd name="T63" fmla="*/ 7 h 9"/>
                  <a:gd name="T64" fmla="*/ 3 w 5"/>
                  <a:gd name="T65" fmla="*/ 8 h 9"/>
                  <a:gd name="T66" fmla="*/ 3 w 5"/>
                  <a:gd name="T67" fmla="*/ 8 h 9"/>
                  <a:gd name="T68" fmla="*/ 3 w 5"/>
                  <a:gd name="T69" fmla="*/ 8 h 9"/>
                  <a:gd name="T70" fmla="*/ 3 w 5"/>
                  <a:gd name="T71" fmla="*/ 8 h 9"/>
                  <a:gd name="T72" fmla="*/ 3 w 5"/>
                  <a:gd name="T73" fmla="*/ 8 h 9"/>
                  <a:gd name="T74" fmla="*/ 4 w 5"/>
                  <a:gd name="T75" fmla="*/ 8 h 9"/>
                  <a:gd name="T76" fmla="*/ 4 w 5"/>
                  <a:gd name="T77" fmla="*/ 8 h 9"/>
                  <a:gd name="T78" fmla="*/ 4 w 5"/>
                  <a:gd name="T79" fmla="*/ 8 h 9"/>
                  <a:gd name="T80" fmla="*/ 4 w 5"/>
                  <a:gd name="T81" fmla="*/ 8 h 9"/>
                  <a:gd name="T82" fmla="*/ 4 w 5"/>
                  <a:gd name="T83" fmla="*/ 8 h 9"/>
                  <a:gd name="T84" fmla="*/ 4 w 5"/>
                  <a:gd name="T85" fmla="*/ 9 h 9"/>
                  <a:gd name="T86" fmla="*/ 4 w 5"/>
                  <a:gd name="T87" fmla="*/ 9 h 9"/>
                  <a:gd name="T88" fmla="*/ 4 w 5"/>
                  <a:gd name="T89" fmla="*/ 9 h 9"/>
                  <a:gd name="T90" fmla="*/ 4 w 5"/>
                  <a:gd name="T91" fmla="*/ 8 h 9"/>
                  <a:gd name="T92" fmla="*/ 4 w 5"/>
                  <a:gd name="T93" fmla="*/ 9 h 9"/>
                  <a:gd name="T94" fmla="*/ 5 w 5"/>
                  <a:gd name="T95" fmla="*/ 8 h 9"/>
                  <a:gd name="T96" fmla="*/ 5 w 5"/>
                  <a:gd name="T97" fmla="*/ 8 h 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9"/>
                  <a:gd name="T149" fmla="*/ 5 w 5"/>
                  <a:gd name="T150" fmla="*/ 9 h 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9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8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73" name="Freeform 3538"/>
              <p:cNvSpPr>
                <a:spLocks/>
              </p:cNvSpPr>
              <p:nvPr/>
            </p:nvSpPr>
            <p:spPr bwMode="auto">
              <a:xfrm>
                <a:off x="3487" y="2630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1 h 4"/>
                  <a:gd name="T16" fmla="*/ 0 w 4"/>
                  <a:gd name="T17" fmla="*/ 1 h 4"/>
                  <a:gd name="T18" fmla="*/ 0 w 4"/>
                  <a:gd name="T19" fmla="*/ 2 h 4"/>
                  <a:gd name="T20" fmla="*/ 0 w 4"/>
                  <a:gd name="T21" fmla="*/ 2 h 4"/>
                  <a:gd name="T22" fmla="*/ 1 w 4"/>
                  <a:gd name="T23" fmla="*/ 1 h 4"/>
                  <a:gd name="T24" fmla="*/ 1 w 4"/>
                  <a:gd name="T25" fmla="*/ 1 h 4"/>
                  <a:gd name="T26" fmla="*/ 1 w 4"/>
                  <a:gd name="T27" fmla="*/ 2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2 h 4"/>
                  <a:gd name="T34" fmla="*/ 1 w 4"/>
                  <a:gd name="T35" fmla="*/ 1 h 4"/>
                  <a:gd name="T36" fmla="*/ 1 w 4"/>
                  <a:gd name="T37" fmla="*/ 1 h 4"/>
                  <a:gd name="T38" fmla="*/ 1 w 4"/>
                  <a:gd name="T39" fmla="*/ 1 h 4"/>
                  <a:gd name="T40" fmla="*/ 1 w 4"/>
                  <a:gd name="T41" fmla="*/ 2 h 4"/>
                  <a:gd name="T42" fmla="*/ 1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2 h 4"/>
                  <a:gd name="T52" fmla="*/ 2 w 4"/>
                  <a:gd name="T53" fmla="*/ 2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2 h 4"/>
                  <a:gd name="T60" fmla="*/ 2 w 4"/>
                  <a:gd name="T61" fmla="*/ 2 h 4"/>
                  <a:gd name="T62" fmla="*/ 2 w 4"/>
                  <a:gd name="T63" fmla="*/ 2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2 h 4"/>
                  <a:gd name="T70" fmla="*/ 3 w 4"/>
                  <a:gd name="T71" fmla="*/ 4 h 4"/>
                  <a:gd name="T72" fmla="*/ 3 w 4"/>
                  <a:gd name="T73" fmla="*/ 4 h 4"/>
                  <a:gd name="T74" fmla="*/ 3 w 4"/>
                  <a:gd name="T75" fmla="*/ 2 h 4"/>
                  <a:gd name="T76" fmla="*/ 3 w 4"/>
                  <a:gd name="T77" fmla="*/ 3 h 4"/>
                  <a:gd name="T78" fmla="*/ 3 w 4"/>
                  <a:gd name="T79" fmla="*/ 3 h 4"/>
                  <a:gd name="T80" fmla="*/ 3 w 4"/>
                  <a:gd name="T81" fmla="*/ 3 h 4"/>
                  <a:gd name="T82" fmla="*/ 3 w 4"/>
                  <a:gd name="T83" fmla="*/ 4 h 4"/>
                  <a:gd name="T84" fmla="*/ 3 w 4"/>
                  <a:gd name="T85" fmla="*/ 4 h 4"/>
                  <a:gd name="T86" fmla="*/ 4 w 4"/>
                  <a:gd name="T87" fmla="*/ 3 h 4"/>
                  <a:gd name="T88" fmla="*/ 4 w 4"/>
                  <a:gd name="T89" fmla="*/ 3 h 4"/>
                  <a:gd name="T90" fmla="*/ 4 w 4"/>
                  <a:gd name="T91" fmla="*/ 3 h 4"/>
                  <a:gd name="T92" fmla="*/ 4 w 4"/>
                  <a:gd name="T93" fmla="*/ 2 h 4"/>
                  <a:gd name="T94" fmla="*/ 4 w 4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74" name="Freeform 3539"/>
              <p:cNvSpPr>
                <a:spLocks/>
              </p:cNvSpPr>
              <p:nvPr/>
            </p:nvSpPr>
            <p:spPr bwMode="auto">
              <a:xfrm>
                <a:off x="3491" y="2633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0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3 w 5"/>
                  <a:gd name="T67" fmla="*/ 2 h 2"/>
                  <a:gd name="T68" fmla="*/ 3 w 5"/>
                  <a:gd name="T69" fmla="*/ 2 h 2"/>
                  <a:gd name="T70" fmla="*/ 3 w 5"/>
                  <a:gd name="T71" fmla="*/ 2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2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75" name="Freeform 3540"/>
              <p:cNvSpPr>
                <a:spLocks/>
              </p:cNvSpPr>
              <p:nvPr/>
            </p:nvSpPr>
            <p:spPr bwMode="auto">
              <a:xfrm>
                <a:off x="3496" y="263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1 h 2"/>
                  <a:gd name="T14" fmla="*/ 1 w 4"/>
                  <a:gd name="T15" fmla="*/ 2 h 2"/>
                  <a:gd name="T16" fmla="*/ 1 w 4"/>
                  <a:gd name="T17" fmla="*/ 2 h 2"/>
                  <a:gd name="T18" fmla="*/ 1 w 4"/>
                  <a:gd name="T19" fmla="*/ 2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2 h 2"/>
                  <a:gd name="T34" fmla="*/ 1 w 4"/>
                  <a:gd name="T35" fmla="*/ 2 h 2"/>
                  <a:gd name="T36" fmla="*/ 2 w 4"/>
                  <a:gd name="T37" fmla="*/ 2 h 2"/>
                  <a:gd name="T38" fmla="*/ 2 w 4"/>
                  <a:gd name="T39" fmla="*/ 2 h 2"/>
                  <a:gd name="T40" fmla="*/ 2 w 4"/>
                  <a:gd name="T41" fmla="*/ 2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1 h 2"/>
                  <a:gd name="T54" fmla="*/ 2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0 h 2"/>
                  <a:gd name="T76" fmla="*/ 4 w 4"/>
                  <a:gd name="T77" fmla="*/ 0 h 2"/>
                  <a:gd name="T78" fmla="*/ 4 w 4"/>
                  <a:gd name="T79" fmla="*/ 0 h 2"/>
                  <a:gd name="T80" fmla="*/ 4 w 4"/>
                  <a:gd name="T81" fmla="*/ 0 h 2"/>
                  <a:gd name="T82" fmla="*/ 4 w 4"/>
                  <a:gd name="T83" fmla="*/ 0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4 w 4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76" name="Freeform 3541"/>
              <p:cNvSpPr>
                <a:spLocks/>
              </p:cNvSpPr>
              <p:nvPr/>
            </p:nvSpPr>
            <p:spPr bwMode="auto">
              <a:xfrm>
                <a:off x="3500" y="2632"/>
                <a:ext cx="5" cy="3"/>
              </a:xfrm>
              <a:custGeom>
                <a:avLst/>
                <a:gdLst>
                  <a:gd name="T0" fmla="*/ 1 w 5"/>
                  <a:gd name="T1" fmla="*/ 3 h 3"/>
                  <a:gd name="T2" fmla="*/ 1 w 5"/>
                  <a:gd name="T3" fmla="*/ 2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3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2 w 5"/>
                  <a:gd name="T21" fmla="*/ 3 h 3"/>
                  <a:gd name="T22" fmla="*/ 2 w 5"/>
                  <a:gd name="T23" fmla="*/ 2 h 3"/>
                  <a:gd name="T24" fmla="*/ 2 w 5"/>
                  <a:gd name="T25" fmla="*/ 2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3 w 5"/>
                  <a:gd name="T39" fmla="*/ 3 h 3"/>
                  <a:gd name="T40" fmla="*/ 3 w 5"/>
                  <a:gd name="T41" fmla="*/ 1 h 3"/>
                  <a:gd name="T42" fmla="*/ 3 w 5"/>
                  <a:gd name="T43" fmla="*/ 1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4 w 5"/>
                  <a:gd name="T57" fmla="*/ 0 h 3"/>
                  <a:gd name="T58" fmla="*/ 4 w 5"/>
                  <a:gd name="T59" fmla="*/ 1 h 3"/>
                  <a:gd name="T60" fmla="*/ 4 w 5"/>
                  <a:gd name="T61" fmla="*/ 1 h 3"/>
                  <a:gd name="T62" fmla="*/ 4 w 5"/>
                  <a:gd name="T63" fmla="*/ 1 h 3"/>
                  <a:gd name="T64" fmla="*/ 4 w 5"/>
                  <a:gd name="T65" fmla="*/ 0 h 3"/>
                  <a:gd name="T66" fmla="*/ 4 w 5"/>
                  <a:gd name="T67" fmla="*/ 0 h 3"/>
                  <a:gd name="T68" fmla="*/ 4 w 5"/>
                  <a:gd name="T69" fmla="*/ 1 h 3"/>
                  <a:gd name="T70" fmla="*/ 4 w 5"/>
                  <a:gd name="T71" fmla="*/ 0 h 3"/>
                  <a:gd name="T72" fmla="*/ 4 w 5"/>
                  <a:gd name="T73" fmla="*/ 0 h 3"/>
                  <a:gd name="T74" fmla="*/ 4 w 5"/>
                  <a:gd name="T75" fmla="*/ 0 h 3"/>
                  <a:gd name="T76" fmla="*/ 5 w 5"/>
                  <a:gd name="T77" fmla="*/ 0 h 3"/>
                  <a:gd name="T78" fmla="*/ 5 w 5"/>
                  <a:gd name="T79" fmla="*/ 0 h 3"/>
                  <a:gd name="T80" fmla="*/ 5 w 5"/>
                  <a:gd name="T81" fmla="*/ 0 h 3"/>
                  <a:gd name="T82" fmla="*/ 5 w 5"/>
                  <a:gd name="T83" fmla="*/ 0 h 3"/>
                  <a:gd name="T84" fmla="*/ 5 w 5"/>
                  <a:gd name="T85" fmla="*/ 1 h 3"/>
                  <a:gd name="T86" fmla="*/ 5 w 5"/>
                  <a:gd name="T87" fmla="*/ 1 h 3"/>
                  <a:gd name="T88" fmla="*/ 5 w 5"/>
                  <a:gd name="T89" fmla="*/ 0 h 3"/>
                  <a:gd name="T90" fmla="*/ 5 w 5"/>
                  <a:gd name="T91" fmla="*/ 0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77" name="Freeform 3542"/>
              <p:cNvSpPr>
                <a:spLocks/>
              </p:cNvSpPr>
              <p:nvPr/>
            </p:nvSpPr>
            <p:spPr bwMode="auto">
              <a:xfrm>
                <a:off x="3505" y="2630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2 w 5"/>
                  <a:gd name="T21" fmla="*/ 2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3 w 5"/>
                  <a:gd name="T43" fmla="*/ 2 h 2"/>
                  <a:gd name="T44" fmla="*/ 3 w 5"/>
                  <a:gd name="T45" fmla="*/ 2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78" name="Freeform 3543"/>
              <p:cNvSpPr>
                <a:spLocks/>
              </p:cNvSpPr>
              <p:nvPr/>
            </p:nvSpPr>
            <p:spPr bwMode="auto">
              <a:xfrm>
                <a:off x="3510" y="2627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3 h 4"/>
                  <a:gd name="T6" fmla="*/ 0 w 5"/>
                  <a:gd name="T7" fmla="*/ 3 h 4"/>
                  <a:gd name="T8" fmla="*/ 0 w 5"/>
                  <a:gd name="T9" fmla="*/ 3 h 4"/>
                  <a:gd name="T10" fmla="*/ 1 w 5"/>
                  <a:gd name="T11" fmla="*/ 4 h 4"/>
                  <a:gd name="T12" fmla="*/ 1 w 5"/>
                  <a:gd name="T13" fmla="*/ 4 h 4"/>
                  <a:gd name="T14" fmla="*/ 1 w 5"/>
                  <a:gd name="T15" fmla="*/ 4 h 4"/>
                  <a:gd name="T16" fmla="*/ 1 w 5"/>
                  <a:gd name="T17" fmla="*/ 4 h 4"/>
                  <a:gd name="T18" fmla="*/ 1 w 5"/>
                  <a:gd name="T19" fmla="*/ 4 h 4"/>
                  <a:gd name="T20" fmla="*/ 1 w 5"/>
                  <a:gd name="T21" fmla="*/ 3 h 4"/>
                  <a:gd name="T22" fmla="*/ 1 w 5"/>
                  <a:gd name="T23" fmla="*/ 2 h 4"/>
                  <a:gd name="T24" fmla="*/ 1 w 5"/>
                  <a:gd name="T25" fmla="*/ 2 h 4"/>
                  <a:gd name="T26" fmla="*/ 1 w 5"/>
                  <a:gd name="T27" fmla="*/ 3 h 4"/>
                  <a:gd name="T28" fmla="*/ 1 w 5"/>
                  <a:gd name="T29" fmla="*/ 3 h 4"/>
                  <a:gd name="T30" fmla="*/ 1 w 5"/>
                  <a:gd name="T31" fmla="*/ 4 h 4"/>
                  <a:gd name="T32" fmla="*/ 2 w 5"/>
                  <a:gd name="T33" fmla="*/ 4 h 4"/>
                  <a:gd name="T34" fmla="*/ 2 w 5"/>
                  <a:gd name="T35" fmla="*/ 4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3 h 4"/>
                  <a:gd name="T42" fmla="*/ 2 w 5"/>
                  <a:gd name="T43" fmla="*/ 3 h 4"/>
                  <a:gd name="T44" fmla="*/ 2 w 5"/>
                  <a:gd name="T45" fmla="*/ 3 h 4"/>
                  <a:gd name="T46" fmla="*/ 2 w 5"/>
                  <a:gd name="T47" fmla="*/ 3 h 4"/>
                  <a:gd name="T48" fmla="*/ 3 w 5"/>
                  <a:gd name="T49" fmla="*/ 3 h 4"/>
                  <a:gd name="T50" fmla="*/ 3 w 5"/>
                  <a:gd name="T51" fmla="*/ 3 h 4"/>
                  <a:gd name="T52" fmla="*/ 3 w 5"/>
                  <a:gd name="T53" fmla="*/ 3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3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4 w 5"/>
                  <a:gd name="T71" fmla="*/ 3 h 4"/>
                  <a:gd name="T72" fmla="*/ 4 w 5"/>
                  <a:gd name="T73" fmla="*/ 2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1 h 4"/>
                  <a:gd name="T86" fmla="*/ 4 w 5"/>
                  <a:gd name="T87" fmla="*/ 0 h 4"/>
                  <a:gd name="T88" fmla="*/ 5 w 5"/>
                  <a:gd name="T89" fmla="*/ 2 h 4"/>
                  <a:gd name="T90" fmla="*/ 5 w 5"/>
                  <a:gd name="T91" fmla="*/ 2 h 4"/>
                  <a:gd name="T92" fmla="*/ 5 w 5"/>
                  <a:gd name="T93" fmla="*/ 1 h 4"/>
                  <a:gd name="T94" fmla="*/ 5 w 5"/>
                  <a:gd name="T95" fmla="*/ 1 h 4"/>
                  <a:gd name="T96" fmla="*/ 5 w 5"/>
                  <a:gd name="T97" fmla="*/ 1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79" name="Freeform 3544"/>
              <p:cNvSpPr>
                <a:spLocks/>
              </p:cNvSpPr>
              <p:nvPr/>
            </p:nvSpPr>
            <p:spPr bwMode="auto">
              <a:xfrm>
                <a:off x="3515" y="2620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0 w 5"/>
                  <a:gd name="T5" fmla="*/ 7 h 8"/>
                  <a:gd name="T6" fmla="*/ 0 w 5"/>
                  <a:gd name="T7" fmla="*/ 6 h 8"/>
                  <a:gd name="T8" fmla="*/ 1 w 5"/>
                  <a:gd name="T9" fmla="*/ 7 h 8"/>
                  <a:gd name="T10" fmla="*/ 1 w 5"/>
                  <a:gd name="T11" fmla="*/ 7 h 8"/>
                  <a:gd name="T12" fmla="*/ 1 w 5"/>
                  <a:gd name="T13" fmla="*/ 6 h 8"/>
                  <a:gd name="T14" fmla="*/ 1 w 5"/>
                  <a:gd name="T15" fmla="*/ 6 h 8"/>
                  <a:gd name="T16" fmla="*/ 1 w 5"/>
                  <a:gd name="T17" fmla="*/ 6 h 8"/>
                  <a:gd name="T18" fmla="*/ 1 w 5"/>
                  <a:gd name="T19" fmla="*/ 6 h 8"/>
                  <a:gd name="T20" fmla="*/ 1 w 5"/>
                  <a:gd name="T21" fmla="*/ 6 h 8"/>
                  <a:gd name="T22" fmla="*/ 1 w 5"/>
                  <a:gd name="T23" fmla="*/ 5 h 8"/>
                  <a:gd name="T24" fmla="*/ 1 w 5"/>
                  <a:gd name="T25" fmla="*/ 6 h 8"/>
                  <a:gd name="T26" fmla="*/ 2 w 5"/>
                  <a:gd name="T27" fmla="*/ 5 h 8"/>
                  <a:gd name="T28" fmla="*/ 2 w 5"/>
                  <a:gd name="T29" fmla="*/ 4 h 8"/>
                  <a:gd name="T30" fmla="*/ 2 w 5"/>
                  <a:gd name="T31" fmla="*/ 4 h 8"/>
                  <a:gd name="T32" fmla="*/ 2 w 5"/>
                  <a:gd name="T33" fmla="*/ 4 h 8"/>
                  <a:gd name="T34" fmla="*/ 2 w 5"/>
                  <a:gd name="T35" fmla="*/ 5 h 8"/>
                  <a:gd name="T36" fmla="*/ 2 w 5"/>
                  <a:gd name="T37" fmla="*/ 3 h 8"/>
                  <a:gd name="T38" fmla="*/ 2 w 5"/>
                  <a:gd name="T39" fmla="*/ 3 h 8"/>
                  <a:gd name="T40" fmla="*/ 2 w 5"/>
                  <a:gd name="T41" fmla="*/ 4 h 8"/>
                  <a:gd name="T42" fmla="*/ 2 w 5"/>
                  <a:gd name="T43" fmla="*/ 4 h 8"/>
                  <a:gd name="T44" fmla="*/ 3 w 5"/>
                  <a:gd name="T45" fmla="*/ 4 h 8"/>
                  <a:gd name="T46" fmla="*/ 3 w 5"/>
                  <a:gd name="T47" fmla="*/ 3 h 8"/>
                  <a:gd name="T48" fmla="*/ 3 w 5"/>
                  <a:gd name="T49" fmla="*/ 3 h 8"/>
                  <a:gd name="T50" fmla="*/ 3 w 5"/>
                  <a:gd name="T51" fmla="*/ 3 h 8"/>
                  <a:gd name="T52" fmla="*/ 3 w 5"/>
                  <a:gd name="T53" fmla="*/ 3 h 8"/>
                  <a:gd name="T54" fmla="*/ 3 w 5"/>
                  <a:gd name="T55" fmla="*/ 3 h 8"/>
                  <a:gd name="T56" fmla="*/ 3 w 5"/>
                  <a:gd name="T57" fmla="*/ 2 h 8"/>
                  <a:gd name="T58" fmla="*/ 3 w 5"/>
                  <a:gd name="T59" fmla="*/ 2 h 8"/>
                  <a:gd name="T60" fmla="*/ 3 w 5"/>
                  <a:gd name="T61" fmla="*/ 2 h 8"/>
                  <a:gd name="T62" fmla="*/ 4 w 5"/>
                  <a:gd name="T63" fmla="*/ 2 h 8"/>
                  <a:gd name="T64" fmla="*/ 4 w 5"/>
                  <a:gd name="T65" fmla="*/ 2 h 8"/>
                  <a:gd name="T66" fmla="*/ 4 w 5"/>
                  <a:gd name="T67" fmla="*/ 2 h 8"/>
                  <a:gd name="T68" fmla="*/ 4 w 5"/>
                  <a:gd name="T69" fmla="*/ 1 h 8"/>
                  <a:gd name="T70" fmla="*/ 4 w 5"/>
                  <a:gd name="T71" fmla="*/ 2 h 8"/>
                  <a:gd name="T72" fmla="*/ 4 w 5"/>
                  <a:gd name="T73" fmla="*/ 2 h 8"/>
                  <a:gd name="T74" fmla="*/ 4 w 5"/>
                  <a:gd name="T75" fmla="*/ 2 h 8"/>
                  <a:gd name="T76" fmla="*/ 4 w 5"/>
                  <a:gd name="T77" fmla="*/ 2 h 8"/>
                  <a:gd name="T78" fmla="*/ 4 w 5"/>
                  <a:gd name="T79" fmla="*/ 1 h 8"/>
                  <a:gd name="T80" fmla="*/ 4 w 5"/>
                  <a:gd name="T81" fmla="*/ 1 h 8"/>
                  <a:gd name="T82" fmla="*/ 4 w 5"/>
                  <a:gd name="T83" fmla="*/ 1 h 8"/>
                  <a:gd name="T84" fmla="*/ 5 w 5"/>
                  <a:gd name="T85" fmla="*/ 1 h 8"/>
                  <a:gd name="T86" fmla="*/ 5 w 5"/>
                  <a:gd name="T87" fmla="*/ 0 h 8"/>
                  <a:gd name="T88" fmla="*/ 5 w 5"/>
                  <a:gd name="T89" fmla="*/ 0 h 8"/>
                  <a:gd name="T90" fmla="*/ 5 w 5"/>
                  <a:gd name="T91" fmla="*/ 1 h 8"/>
                  <a:gd name="T92" fmla="*/ 5 w 5"/>
                  <a:gd name="T93" fmla="*/ 1 h 8"/>
                  <a:gd name="T94" fmla="*/ 5 w 5"/>
                  <a:gd name="T95" fmla="*/ 1 h 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8"/>
                  <a:gd name="T146" fmla="*/ 5 w 5"/>
                  <a:gd name="T147" fmla="*/ 8 h 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0" name="Freeform 3545"/>
              <p:cNvSpPr>
                <a:spLocks/>
              </p:cNvSpPr>
              <p:nvPr/>
            </p:nvSpPr>
            <p:spPr bwMode="auto">
              <a:xfrm>
                <a:off x="3520" y="2619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1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2 h 4"/>
                  <a:gd name="T10" fmla="*/ 1 w 5"/>
                  <a:gd name="T11" fmla="*/ 0 h 4"/>
                  <a:gd name="T12" fmla="*/ 1 w 5"/>
                  <a:gd name="T13" fmla="*/ 0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1 h 4"/>
                  <a:gd name="T22" fmla="*/ 1 w 5"/>
                  <a:gd name="T23" fmla="*/ 0 h 4"/>
                  <a:gd name="T24" fmla="*/ 1 w 5"/>
                  <a:gd name="T25" fmla="*/ 1 h 4"/>
                  <a:gd name="T26" fmla="*/ 1 w 5"/>
                  <a:gd name="T27" fmla="*/ 1 h 4"/>
                  <a:gd name="T28" fmla="*/ 2 w 5"/>
                  <a:gd name="T29" fmla="*/ 2 h 4"/>
                  <a:gd name="T30" fmla="*/ 2 w 5"/>
                  <a:gd name="T31" fmla="*/ 1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1 h 4"/>
                  <a:gd name="T38" fmla="*/ 2 w 5"/>
                  <a:gd name="T39" fmla="*/ 2 h 4"/>
                  <a:gd name="T40" fmla="*/ 2 w 5"/>
                  <a:gd name="T41" fmla="*/ 1 h 4"/>
                  <a:gd name="T42" fmla="*/ 2 w 5"/>
                  <a:gd name="T43" fmla="*/ 1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3 h 4"/>
                  <a:gd name="T50" fmla="*/ 2 w 5"/>
                  <a:gd name="T51" fmla="*/ 3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4 w 5"/>
                  <a:gd name="T71" fmla="*/ 3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3 h 4"/>
                  <a:gd name="T78" fmla="*/ 4 w 5"/>
                  <a:gd name="T79" fmla="*/ 3 h 4"/>
                  <a:gd name="T80" fmla="*/ 4 w 5"/>
                  <a:gd name="T81" fmla="*/ 3 h 4"/>
                  <a:gd name="T82" fmla="*/ 4 w 5"/>
                  <a:gd name="T83" fmla="*/ 3 h 4"/>
                  <a:gd name="T84" fmla="*/ 4 w 5"/>
                  <a:gd name="T85" fmla="*/ 3 h 4"/>
                  <a:gd name="T86" fmla="*/ 4 w 5"/>
                  <a:gd name="T87" fmla="*/ 3 h 4"/>
                  <a:gd name="T88" fmla="*/ 4 w 5"/>
                  <a:gd name="T89" fmla="*/ 3 h 4"/>
                  <a:gd name="T90" fmla="*/ 4 w 5"/>
                  <a:gd name="T91" fmla="*/ 3 h 4"/>
                  <a:gd name="T92" fmla="*/ 5 w 5"/>
                  <a:gd name="T93" fmla="*/ 4 h 4"/>
                  <a:gd name="T94" fmla="*/ 5 w 5"/>
                  <a:gd name="T95" fmla="*/ 3 h 4"/>
                  <a:gd name="T96" fmla="*/ 5 w 5"/>
                  <a:gd name="T97" fmla="*/ 3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1" name="Freeform 3546"/>
              <p:cNvSpPr>
                <a:spLocks/>
              </p:cNvSpPr>
              <p:nvPr/>
            </p:nvSpPr>
            <p:spPr bwMode="auto">
              <a:xfrm>
                <a:off x="3525" y="2623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2 h 2"/>
                  <a:gd name="T38" fmla="*/ 2 w 4"/>
                  <a:gd name="T39" fmla="*/ 2 h 2"/>
                  <a:gd name="T40" fmla="*/ 2 w 4"/>
                  <a:gd name="T41" fmla="*/ 1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1 h 2"/>
                  <a:gd name="T64" fmla="*/ 3 w 4"/>
                  <a:gd name="T65" fmla="*/ 2 h 2"/>
                  <a:gd name="T66" fmla="*/ 3 w 4"/>
                  <a:gd name="T67" fmla="*/ 2 h 2"/>
                  <a:gd name="T68" fmla="*/ 3 w 4"/>
                  <a:gd name="T69" fmla="*/ 2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2 h 2"/>
                  <a:gd name="T76" fmla="*/ 3 w 4"/>
                  <a:gd name="T77" fmla="*/ 2 h 2"/>
                  <a:gd name="T78" fmla="*/ 4 w 4"/>
                  <a:gd name="T79" fmla="*/ 2 h 2"/>
                  <a:gd name="T80" fmla="*/ 4 w 4"/>
                  <a:gd name="T81" fmla="*/ 1 h 2"/>
                  <a:gd name="T82" fmla="*/ 4 w 4"/>
                  <a:gd name="T83" fmla="*/ 2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2" name="Freeform 3547"/>
              <p:cNvSpPr>
                <a:spLocks/>
              </p:cNvSpPr>
              <p:nvPr/>
            </p:nvSpPr>
            <p:spPr bwMode="auto">
              <a:xfrm>
                <a:off x="3529" y="2614"/>
                <a:ext cx="6" cy="11"/>
              </a:xfrm>
              <a:custGeom>
                <a:avLst/>
                <a:gdLst>
                  <a:gd name="T0" fmla="*/ 1 w 6"/>
                  <a:gd name="T1" fmla="*/ 11 h 11"/>
                  <a:gd name="T2" fmla="*/ 1 w 6"/>
                  <a:gd name="T3" fmla="*/ 9 h 11"/>
                  <a:gd name="T4" fmla="*/ 1 w 6"/>
                  <a:gd name="T5" fmla="*/ 9 h 11"/>
                  <a:gd name="T6" fmla="*/ 1 w 6"/>
                  <a:gd name="T7" fmla="*/ 9 h 11"/>
                  <a:gd name="T8" fmla="*/ 1 w 6"/>
                  <a:gd name="T9" fmla="*/ 9 h 11"/>
                  <a:gd name="T10" fmla="*/ 1 w 6"/>
                  <a:gd name="T11" fmla="*/ 9 h 11"/>
                  <a:gd name="T12" fmla="*/ 1 w 6"/>
                  <a:gd name="T13" fmla="*/ 10 h 11"/>
                  <a:gd name="T14" fmla="*/ 1 w 6"/>
                  <a:gd name="T15" fmla="*/ 10 h 11"/>
                  <a:gd name="T16" fmla="*/ 1 w 6"/>
                  <a:gd name="T17" fmla="*/ 9 h 11"/>
                  <a:gd name="T18" fmla="*/ 1 w 6"/>
                  <a:gd name="T19" fmla="*/ 9 h 11"/>
                  <a:gd name="T20" fmla="*/ 2 w 6"/>
                  <a:gd name="T21" fmla="*/ 8 h 11"/>
                  <a:gd name="T22" fmla="*/ 2 w 6"/>
                  <a:gd name="T23" fmla="*/ 9 h 11"/>
                  <a:gd name="T24" fmla="*/ 2 w 6"/>
                  <a:gd name="T25" fmla="*/ 8 h 11"/>
                  <a:gd name="T26" fmla="*/ 2 w 6"/>
                  <a:gd name="T27" fmla="*/ 7 h 11"/>
                  <a:gd name="T28" fmla="*/ 2 w 6"/>
                  <a:gd name="T29" fmla="*/ 7 h 11"/>
                  <a:gd name="T30" fmla="*/ 2 w 6"/>
                  <a:gd name="T31" fmla="*/ 8 h 11"/>
                  <a:gd name="T32" fmla="*/ 2 w 6"/>
                  <a:gd name="T33" fmla="*/ 8 h 11"/>
                  <a:gd name="T34" fmla="*/ 2 w 6"/>
                  <a:gd name="T35" fmla="*/ 8 h 11"/>
                  <a:gd name="T36" fmla="*/ 2 w 6"/>
                  <a:gd name="T37" fmla="*/ 7 h 11"/>
                  <a:gd name="T38" fmla="*/ 2 w 6"/>
                  <a:gd name="T39" fmla="*/ 7 h 11"/>
                  <a:gd name="T40" fmla="*/ 3 w 6"/>
                  <a:gd name="T41" fmla="*/ 6 h 11"/>
                  <a:gd name="T42" fmla="*/ 3 w 6"/>
                  <a:gd name="T43" fmla="*/ 6 h 11"/>
                  <a:gd name="T44" fmla="*/ 3 w 6"/>
                  <a:gd name="T45" fmla="*/ 6 h 11"/>
                  <a:gd name="T46" fmla="*/ 3 w 6"/>
                  <a:gd name="T47" fmla="*/ 6 h 11"/>
                  <a:gd name="T48" fmla="*/ 3 w 6"/>
                  <a:gd name="T49" fmla="*/ 6 h 11"/>
                  <a:gd name="T50" fmla="*/ 3 w 6"/>
                  <a:gd name="T51" fmla="*/ 6 h 11"/>
                  <a:gd name="T52" fmla="*/ 3 w 6"/>
                  <a:gd name="T53" fmla="*/ 5 h 11"/>
                  <a:gd name="T54" fmla="*/ 3 w 6"/>
                  <a:gd name="T55" fmla="*/ 6 h 11"/>
                  <a:gd name="T56" fmla="*/ 4 w 6"/>
                  <a:gd name="T57" fmla="*/ 5 h 11"/>
                  <a:gd name="T58" fmla="*/ 4 w 6"/>
                  <a:gd name="T59" fmla="*/ 5 h 11"/>
                  <a:gd name="T60" fmla="*/ 4 w 6"/>
                  <a:gd name="T61" fmla="*/ 5 h 11"/>
                  <a:gd name="T62" fmla="*/ 4 w 6"/>
                  <a:gd name="T63" fmla="*/ 5 h 11"/>
                  <a:gd name="T64" fmla="*/ 4 w 6"/>
                  <a:gd name="T65" fmla="*/ 4 h 11"/>
                  <a:gd name="T66" fmla="*/ 4 w 6"/>
                  <a:gd name="T67" fmla="*/ 4 h 11"/>
                  <a:gd name="T68" fmla="*/ 4 w 6"/>
                  <a:gd name="T69" fmla="*/ 3 h 11"/>
                  <a:gd name="T70" fmla="*/ 4 w 6"/>
                  <a:gd name="T71" fmla="*/ 4 h 11"/>
                  <a:gd name="T72" fmla="*/ 4 w 6"/>
                  <a:gd name="T73" fmla="*/ 4 h 11"/>
                  <a:gd name="T74" fmla="*/ 5 w 6"/>
                  <a:gd name="T75" fmla="*/ 3 h 11"/>
                  <a:gd name="T76" fmla="*/ 5 w 6"/>
                  <a:gd name="T77" fmla="*/ 3 h 11"/>
                  <a:gd name="T78" fmla="*/ 5 w 6"/>
                  <a:gd name="T79" fmla="*/ 3 h 11"/>
                  <a:gd name="T80" fmla="*/ 5 w 6"/>
                  <a:gd name="T81" fmla="*/ 3 h 11"/>
                  <a:gd name="T82" fmla="*/ 5 w 6"/>
                  <a:gd name="T83" fmla="*/ 2 h 11"/>
                  <a:gd name="T84" fmla="*/ 5 w 6"/>
                  <a:gd name="T85" fmla="*/ 2 h 11"/>
                  <a:gd name="T86" fmla="*/ 5 w 6"/>
                  <a:gd name="T87" fmla="*/ 1 h 11"/>
                  <a:gd name="T88" fmla="*/ 5 w 6"/>
                  <a:gd name="T89" fmla="*/ 1 h 11"/>
                  <a:gd name="T90" fmla="*/ 5 w 6"/>
                  <a:gd name="T91" fmla="*/ 0 h 11"/>
                  <a:gd name="T92" fmla="*/ 6 w 6"/>
                  <a:gd name="T93" fmla="*/ 1 h 11"/>
                  <a:gd name="T94" fmla="*/ 6 w 6"/>
                  <a:gd name="T95" fmla="*/ 1 h 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11"/>
                  <a:gd name="T146" fmla="*/ 6 w 6"/>
                  <a:gd name="T147" fmla="*/ 11 h 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11">
                    <a:moveTo>
                      <a:pt x="0" y="11"/>
                    </a:moveTo>
                    <a:lnTo>
                      <a:pt x="1" y="11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3" name="Freeform 3548"/>
              <p:cNvSpPr>
                <a:spLocks/>
              </p:cNvSpPr>
              <p:nvPr/>
            </p:nvSpPr>
            <p:spPr bwMode="auto">
              <a:xfrm>
                <a:off x="3535" y="2607"/>
                <a:ext cx="4" cy="8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8 h 8"/>
                  <a:gd name="T4" fmla="*/ 0 w 4"/>
                  <a:gd name="T5" fmla="*/ 7 h 8"/>
                  <a:gd name="T6" fmla="*/ 0 w 4"/>
                  <a:gd name="T7" fmla="*/ 6 h 8"/>
                  <a:gd name="T8" fmla="*/ 0 w 4"/>
                  <a:gd name="T9" fmla="*/ 7 h 8"/>
                  <a:gd name="T10" fmla="*/ 0 w 4"/>
                  <a:gd name="T11" fmla="*/ 6 h 8"/>
                  <a:gd name="T12" fmla="*/ 0 w 4"/>
                  <a:gd name="T13" fmla="*/ 6 h 8"/>
                  <a:gd name="T14" fmla="*/ 0 w 4"/>
                  <a:gd name="T15" fmla="*/ 6 h 8"/>
                  <a:gd name="T16" fmla="*/ 0 w 4"/>
                  <a:gd name="T17" fmla="*/ 6 h 8"/>
                  <a:gd name="T18" fmla="*/ 1 w 4"/>
                  <a:gd name="T19" fmla="*/ 6 h 8"/>
                  <a:gd name="T20" fmla="*/ 1 w 4"/>
                  <a:gd name="T21" fmla="*/ 6 h 8"/>
                  <a:gd name="T22" fmla="*/ 1 w 4"/>
                  <a:gd name="T23" fmla="*/ 6 h 8"/>
                  <a:gd name="T24" fmla="*/ 1 w 4"/>
                  <a:gd name="T25" fmla="*/ 5 h 8"/>
                  <a:gd name="T26" fmla="*/ 1 w 4"/>
                  <a:gd name="T27" fmla="*/ 5 h 8"/>
                  <a:gd name="T28" fmla="*/ 1 w 4"/>
                  <a:gd name="T29" fmla="*/ 5 h 8"/>
                  <a:gd name="T30" fmla="*/ 1 w 4"/>
                  <a:gd name="T31" fmla="*/ 4 h 8"/>
                  <a:gd name="T32" fmla="*/ 1 w 4"/>
                  <a:gd name="T33" fmla="*/ 4 h 8"/>
                  <a:gd name="T34" fmla="*/ 1 w 4"/>
                  <a:gd name="T35" fmla="*/ 4 h 8"/>
                  <a:gd name="T36" fmla="*/ 1 w 4"/>
                  <a:gd name="T37" fmla="*/ 4 h 8"/>
                  <a:gd name="T38" fmla="*/ 2 w 4"/>
                  <a:gd name="T39" fmla="*/ 4 h 8"/>
                  <a:gd name="T40" fmla="*/ 2 w 4"/>
                  <a:gd name="T41" fmla="*/ 4 h 8"/>
                  <a:gd name="T42" fmla="*/ 2 w 4"/>
                  <a:gd name="T43" fmla="*/ 4 h 8"/>
                  <a:gd name="T44" fmla="*/ 2 w 4"/>
                  <a:gd name="T45" fmla="*/ 4 h 8"/>
                  <a:gd name="T46" fmla="*/ 2 w 4"/>
                  <a:gd name="T47" fmla="*/ 2 h 8"/>
                  <a:gd name="T48" fmla="*/ 2 w 4"/>
                  <a:gd name="T49" fmla="*/ 2 h 8"/>
                  <a:gd name="T50" fmla="*/ 2 w 4"/>
                  <a:gd name="T51" fmla="*/ 3 h 8"/>
                  <a:gd name="T52" fmla="*/ 2 w 4"/>
                  <a:gd name="T53" fmla="*/ 2 h 8"/>
                  <a:gd name="T54" fmla="*/ 2 w 4"/>
                  <a:gd name="T55" fmla="*/ 2 h 8"/>
                  <a:gd name="T56" fmla="*/ 3 w 4"/>
                  <a:gd name="T57" fmla="*/ 3 h 8"/>
                  <a:gd name="T58" fmla="*/ 3 w 4"/>
                  <a:gd name="T59" fmla="*/ 2 h 8"/>
                  <a:gd name="T60" fmla="*/ 3 w 4"/>
                  <a:gd name="T61" fmla="*/ 2 h 8"/>
                  <a:gd name="T62" fmla="*/ 3 w 4"/>
                  <a:gd name="T63" fmla="*/ 2 h 8"/>
                  <a:gd name="T64" fmla="*/ 3 w 4"/>
                  <a:gd name="T65" fmla="*/ 1 h 8"/>
                  <a:gd name="T66" fmla="*/ 3 w 4"/>
                  <a:gd name="T67" fmla="*/ 1 h 8"/>
                  <a:gd name="T68" fmla="*/ 3 w 4"/>
                  <a:gd name="T69" fmla="*/ 1 h 8"/>
                  <a:gd name="T70" fmla="*/ 3 w 4"/>
                  <a:gd name="T71" fmla="*/ 1 h 8"/>
                  <a:gd name="T72" fmla="*/ 3 w 4"/>
                  <a:gd name="T73" fmla="*/ 2 h 8"/>
                  <a:gd name="T74" fmla="*/ 4 w 4"/>
                  <a:gd name="T75" fmla="*/ 1 h 8"/>
                  <a:gd name="T76" fmla="*/ 4 w 4"/>
                  <a:gd name="T77" fmla="*/ 1 h 8"/>
                  <a:gd name="T78" fmla="*/ 4 w 4"/>
                  <a:gd name="T79" fmla="*/ 1 h 8"/>
                  <a:gd name="T80" fmla="*/ 4 w 4"/>
                  <a:gd name="T81" fmla="*/ 1 h 8"/>
                  <a:gd name="T82" fmla="*/ 4 w 4"/>
                  <a:gd name="T83" fmla="*/ 1 h 8"/>
                  <a:gd name="T84" fmla="*/ 4 w 4"/>
                  <a:gd name="T85" fmla="*/ 1 h 8"/>
                  <a:gd name="T86" fmla="*/ 4 w 4"/>
                  <a:gd name="T87" fmla="*/ 0 h 8"/>
                  <a:gd name="T88" fmla="*/ 4 w 4"/>
                  <a:gd name="T89" fmla="*/ 0 h 8"/>
                  <a:gd name="T90" fmla="*/ 4 w 4"/>
                  <a:gd name="T91" fmla="*/ 2 h 8"/>
                  <a:gd name="T92" fmla="*/ 4 w 4"/>
                  <a:gd name="T93" fmla="*/ 1 h 8"/>
                  <a:gd name="T94" fmla="*/ 4 w 4"/>
                  <a:gd name="T95" fmla="*/ 1 h 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8"/>
                  <a:gd name="T146" fmla="*/ 4 w 4"/>
                  <a:gd name="T147" fmla="*/ 8 h 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4" name="Freeform 3549"/>
              <p:cNvSpPr>
                <a:spLocks/>
              </p:cNvSpPr>
              <p:nvPr/>
            </p:nvSpPr>
            <p:spPr bwMode="auto">
              <a:xfrm>
                <a:off x="3539" y="2606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2 w 5"/>
                  <a:gd name="T19" fmla="*/ 2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2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2 h 2"/>
                  <a:gd name="T64" fmla="*/ 4 w 5"/>
                  <a:gd name="T65" fmla="*/ 2 h 2"/>
                  <a:gd name="T66" fmla="*/ 4 w 5"/>
                  <a:gd name="T67" fmla="*/ 2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2 h 2"/>
                  <a:gd name="T82" fmla="*/ 5 w 5"/>
                  <a:gd name="T83" fmla="*/ 2 h 2"/>
                  <a:gd name="T84" fmla="*/ 5 w 5"/>
                  <a:gd name="T85" fmla="*/ 0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5" name="Freeform 3550"/>
              <p:cNvSpPr>
                <a:spLocks/>
              </p:cNvSpPr>
              <p:nvPr/>
            </p:nvSpPr>
            <p:spPr bwMode="auto">
              <a:xfrm>
                <a:off x="3544" y="2600"/>
                <a:ext cx="5" cy="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6 h 7"/>
                  <a:gd name="T4" fmla="*/ 0 w 5"/>
                  <a:gd name="T5" fmla="*/ 7 h 7"/>
                  <a:gd name="T6" fmla="*/ 0 w 5"/>
                  <a:gd name="T7" fmla="*/ 7 h 7"/>
                  <a:gd name="T8" fmla="*/ 1 w 5"/>
                  <a:gd name="T9" fmla="*/ 7 h 7"/>
                  <a:gd name="T10" fmla="*/ 1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1 w 5"/>
                  <a:gd name="T17" fmla="*/ 6 h 7"/>
                  <a:gd name="T18" fmla="*/ 1 w 5"/>
                  <a:gd name="T19" fmla="*/ 6 h 7"/>
                  <a:gd name="T20" fmla="*/ 1 w 5"/>
                  <a:gd name="T21" fmla="*/ 6 h 7"/>
                  <a:gd name="T22" fmla="*/ 1 w 5"/>
                  <a:gd name="T23" fmla="*/ 6 h 7"/>
                  <a:gd name="T24" fmla="*/ 1 w 5"/>
                  <a:gd name="T25" fmla="*/ 6 h 7"/>
                  <a:gd name="T26" fmla="*/ 1 w 5"/>
                  <a:gd name="T27" fmla="*/ 6 h 7"/>
                  <a:gd name="T28" fmla="*/ 2 w 5"/>
                  <a:gd name="T29" fmla="*/ 5 h 7"/>
                  <a:gd name="T30" fmla="*/ 2 w 5"/>
                  <a:gd name="T31" fmla="*/ 6 h 7"/>
                  <a:gd name="T32" fmla="*/ 2 w 5"/>
                  <a:gd name="T33" fmla="*/ 5 h 7"/>
                  <a:gd name="T34" fmla="*/ 2 w 5"/>
                  <a:gd name="T35" fmla="*/ 5 h 7"/>
                  <a:gd name="T36" fmla="*/ 2 w 5"/>
                  <a:gd name="T37" fmla="*/ 6 h 7"/>
                  <a:gd name="T38" fmla="*/ 2 w 5"/>
                  <a:gd name="T39" fmla="*/ 5 h 7"/>
                  <a:gd name="T40" fmla="*/ 2 w 5"/>
                  <a:gd name="T41" fmla="*/ 5 h 7"/>
                  <a:gd name="T42" fmla="*/ 2 w 5"/>
                  <a:gd name="T43" fmla="*/ 5 h 7"/>
                  <a:gd name="T44" fmla="*/ 3 w 5"/>
                  <a:gd name="T45" fmla="*/ 4 h 7"/>
                  <a:gd name="T46" fmla="*/ 3 w 5"/>
                  <a:gd name="T47" fmla="*/ 4 h 7"/>
                  <a:gd name="T48" fmla="*/ 3 w 5"/>
                  <a:gd name="T49" fmla="*/ 4 h 7"/>
                  <a:gd name="T50" fmla="*/ 3 w 5"/>
                  <a:gd name="T51" fmla="*/ 5 h 7"/>
                  <a:gd name="T52" fmla="*/ 3 w 5"/>
                  <a:gd name="T53" fmla="*/ 5 h 7"/>
                  <a:gd name="T54" fmla="*/ 3 w 5"/>
                  <a:gd name="T55" fmla="*/ 4 h 7"/>
                  <a:gd name="T56" fmla="*/ 3 w 5"/>
                  <a:gd name="T57" fmla="*/ 4 h 7"/>
                  <a:gd name="T58" fmla="*/ 3 w 5"/>
                  <a:gd name="T59" fmla="*/ 4 h 7"/>
                  <a:gd name="T60" fmla="*/ 3 w 5"/>
                  <a:gd name="T61" fmla="*/ 3 h 7"/>
                  <a:gd name="T62" fmla="*/ 3 w 5"/>
                  <a:gd name="T63" fmla="*/ 3 h 7"/>
                  <a:gd name="T64" fmla="*/ 4 w 5"/>
                  <a:gd name="T65" fmla="*/ 3 h 7"/>
                  <a:gd name="T66" fmla="*/ 4 w 5"/>
                  <a:gd name="T67" fmla="*/ 3 h 7"/>
                  <a:gd name="T68" fmla="*/ 4 w 5"/>
                  <a:gd name="T69" fmla="*/ 2 h 7"/>
                  <a:gd name="T70" fmla="*/ 4 w 5"/>
                  <a:gd name="T71" fmla="*/ 2 h 7"/>
                  <a:gd name="T72" fmla="*/ 4 w 5"/>
                  <a:gd name="T73" fmla="*/ 2 h 7"/>
                  <a:gd name="T74" fmla="*/ 4 w 5"/>
                  <a:gd name="T75" fmla="*/ 3 h 7"/>
                  <a:gd name="T76" fmla="*/ 4 w 5"/>
                  <a:gd name="T77" fmla="*/ 3 h 7"/>
                  <a:gd name="T78" fmla="*/ 4 w 5"/>
                  <a:gd name="T79" fmla="*/ 2 h 7"/>
                  <a:gd name="T80" fmla="*/ 4 w 5"/>
                  <a:gd name="T81" fmla="*/ 1 h 7"/>
                  <a:gd name="T82" fmla="*/ 4 w 5"/>
                  <a:gd name="T83" fmla="*/ 1 h 7"/>
                  <a:gd name="T84" fmla="*/ 4 w 5"/>
                  <a:gd name="T85" fmla="*/ 0 h 7"/>
                  <a:gd name="T86" fmla="*/ 5 w 5"/>
                  <a:gd name="T87" fmla="*/ 1 h 7"/>
                  <a:gd name="T88" fmla="*/ 5 w 5"/>
                  <a:gd name="T89" fmla="*/ 1 h 7"/>
                  <a:gd name="T90" fmla="*/ 5 w 5"/>
                  <a:gd name="T91" fmla="*/ 1 h 7"/>
                  <a:gd name="T92" fmla="*/ 5 w 5"/>
                  <a:gd name="T93" fmla="*/ 1 h 7"/>
                  <a:gd name="T94" fmla="*/ 5 w 5"/>
                  <a:gd name="T95" fmla="*/ 1 h 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7"/>
                  <a:gd name="T146" fmla="*/ 5 w 5"/>
                  <a:gd name="T147" fmla="*/ 7 h 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7">
                    <a:moveTo>
                      <a:pt x="0" y="7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6" name="Freeform 3551"/>
              <p:cNvSpPr>
                <a:spLocks/>
              </p:cNvSpPr>
              <p:nvPr/>
            </p:nvSpPr>
            <p:spPr bwMode="auto">
              <a:xfrm>
                <a:off x="3549" y="2590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0 w 5"/>
                  <a:gd name="T5" fmla="*/ 10 h 10"/>
                  <a:gd name="T6" fmla="*/ 0 w 5"/>
                  <a:gd name="T7" fmla="*/ 10 h 10"/>
                  <a:gd name="T8" fmla="*/ 0 w 5"/>
                  <a:gd name="T9" fmla="*/ 10 h 10"/>
                  <a:gd name="T10" fmla="*/ 1 w 5"/>
                  <a:gd name="T11" fmla="*/ 10 h 10"/>
                  <a:gd name="T12" fmla="*/ 1 w 5"/>
                  <a:gd name="T13" fmla="*/ 9 h 10"/>
                  <a:gd name="T14" fmla="*/ 1 w 5"/>
                  <a:gd name="T15" fmla="*/ 9 h 10"/>
                  <a:gd name="T16" fmla="*/ 1 w 5"/>
                  <a:gd name="T17" fmla="*/ 9 h 10"/>
                  <a:gd name="T18" fmla="*/ 1 w 5"/>
                  <a:gd name="T19" fmla="*/ 9 h 10"/>
                  <a:gd name="T20" fmla="*/ 1 w 5"/>
                  <a:gd name="T21" fmla="*/ 9 h 10"/>
                  <a:gd name="T22" fmla="*/ 1 w 5"/>
                  <a:gd name="T23" fmla="*/ 9 h 10"/>
                  <a:gd name="T24" fmla="*/ 1 w 5"/>
                  <a:gd name="T25" fmla="*/ 8 h 10"/>
                  <a:gd name="T26" fmla="*/ 1 w 5"/>
                  <a:gd name="T27" fmla="*/ 8 h 10"/>
                  <a:gd name="T28" fmla="*/ 1 w 5"/>
                  <a:gd name="T29" fmla="*/ 8 h 10"/>
                  <a:gd name="T30" fmla="*/ 2 w 5"/>
                  <a:gd name="T31" fmla="*/ 7 h 10"/>
                  <a:gd name="T32" fmla="*/ 2 w 5"/>
                  <a:gd name="T33" fmla="*/ 7 h 10"/>
                  <a:gd name="T34" fmla="*/ 2 w 5"/>
                  <a:gd name="T35" fmla="*/ 7 h 10"/>
                  <a:gd name="T36" fmla="*/ 2 w 5"/>
                  <a:gd name="T37" fmla="*/ 7 h 10"/>
                  <a:gd name="T38" fmla="*/ 2 w 5"/>
                  <a:gd name="T39" fmla="*/ 6 h 10"/>
                  <a:gd name="T40" fmla="*/ 2 w 5"/>
                  <a:gd name="T41" fmla="*/ 7 h 10"/>
                  <a:gd name="T42" fmla="*/ 2 w 5"/>
                  <a:gd name="T43" fmla="*/ 6 h 10"/>
                  <a:gd name="T44" fmla="*/ 2 w 5"/>
                  <a:gd name="T45" fmla="*/ 6 h 10"/>
                  <a:gd name="T46" fmla="*/ 2 w 5"/>
                  <a:gd name="T47" fmla="*/ 5 h 10"/>
                  <a:gd name="T48" fmla="*/ 2 w 5"/>
                  <a:gd name="T49" fmla="*/ 5 h 10"/>
                  <a:gd name="T50" fmla="*/ 3 w 5"/>
                  <a:gd name="T51" fmla="*/ 6 h 10"/>
                  <a:gd name="T52" fmla="*/ 3 w 5"/>
                  <a:gd name="T53" fmla="*/ 6 h 10"/>
                  <a:gd name="T54" fmla="*/ 3 w 5"/>
                  <a:gd name="T55" fmla="*/ 5 h 10"/>
                  <a:gd name="T56" fmla="*/ 3 w 5"/>
                  <a:gd name="T57" fmla="*/ 5 h 10"/>
                  <a:gd name="T58" fmla="*/ 3 w 5"/>
                  <a:gd name="T59" fmla="*/ 5 h 10"/>
                  <a:gd name="T60" fmla="*/ 3 w 5"/>
                  <a:gd name="T61" fmla="*/ 4 h 10"/>
                  <a:gd name="T62" fmla="*/ 3 w 5"/>
                  <a:gd name="T63" fmla="*/ 4 h 10"/>
                  <a:gd name="T64" fmla="*/ 3 w 5"/>
                  <a:gd name="T65" fmla="*/ 3 h 10"/>
                  <a:gd name="T66" fmla="*/ 4 w 5"/>
                  <a:gd name="T67" fmla="*/ 4 h 10"/>
                  <a:gd name="T68" fmla="*/ 4 w 5"/>
                  <a:gd name="T69" fmla="*/ 3 h 10"/>
                  <a:gd name="T70" fmla="*/ 4 w 5"/>
                  <a:gd name="T71" fmla="*/ 3 h 10"/>
                  <a:gd name="T72" fmla="*/ 4 w 5"/>
                  <a:gd name="T73" fmla="*/ 3 h 10"/>
                  <a:gd name="T74" fmla="*/ 4 w 5"/>
                  <a:gd name="T75" fmla="*/ 3 h 10"/>
                  <a:gd name="T76" fmla="*/ 4 w 5"/>
                  <a:gd name="T77" fmla="*/ 2 h 10"/>
                  <a:gd name="T78" fmla="*/ 4 w 5"/>
                  <a:gd name="T79" fmla="*/ 2 h 10"/>
                  <a:gd name="T80" fmla="*/ 4 w 5"/>
                  <a:gd name="T81" fmla="*/ 2 h 10"/>
                  <a:gd name="T82" fmla="*/ 4 w 5"/>
                  <a:gd name="T83" fmla="*/ 2 h 10"/>
                  <a:gd name="T84" fmla="*/ 5 w 5"/>
                  <a:gd name="T85" fmla="*/ 1 h 10"/>
                  <a:gd name="T86" fmla="*/ 5 w 5"/>
                  <a:gd name="T87" fmla="*/ 0 h 10"/>
                  <a:gd name="T88" fmla="*/ 5 w 5"/>
                  <a:gd name="T89" fmla="*/ 0 h 10"/>
                  <a:gd name="T90" fmla="*/ 5 w 5"/>
                  <a:gd name="T91" fmla="*/ 1 h 10"/>
                  <a:gd name="T92" fmla="*/ 5 w 5"/>
                  <a:gd name="T93" fmla="*/ 0 h 10"/>
                  <a:gd name="T94" fmla="*/ 5 w 5"/>
                  <a:gd name="T95" fmla="*/ 0 h 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0"/>
                  <a:gd name="T146" fmla="*/ 5 w 5"/>
                  <a:gd name="T147" fmla="*/ 10 h 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7" name="Freeform 3552"/>
              <p:cNvSpPr>
                <a:spLocks/>
              </p:cNvSpPr>
              <p:nvPr/>
            </p:nvSpPr>
            <p:spPr bwMode="auto">
              <a:xfrm>
                <a:off x="3554" y="2557"/>
                <a:ext cx="6" cy="33"/>
              </a:xfrm>
              <a:custGeom>
                <a:avLst/>
                <a:gdLst>
                  <a:gd name="T0" fmla="*/ 0 w 6"/>
                  <a:gd name="T1" fmla="*/ 33 h 33"/>
                  <a:gd name="T2" fmla="*/ 0 w 6"/>
                  <a:gd name="T3" fmla="*/ 33 h 33"/>
                  <a:gd name="T4" fmla="*/ 0 w 6"/>
                  <a:gd name="T5" fmla="*/ 32 h 33"/>
                  <a:gd name="T6" fmla="*/ 0 w 6"/>
                  <a:gd name="T7" fmla="*/ 32 h 33"/>
                  <a:gd name="T8" fmla="*/ 1 w 6"/>
                  <a:gd name="T9" fmla="*/ 33 h 33"/>
                  <a:gd name="T10" fmla="*/ 1 w 6"/>
                  <a:gd name="T11" fmla="*/ 32 h 33"/>
                  <a:gd name="T12" fmla="*/ 1 w 6"/>
                  <a:gd name="T13" fmla="*/ 32 h 33"/>
                  <a:gd name="T14" fmla="*/ 1 w 6"/>
                  <a:gd name="T15" fmla="*/ 32 h 33"/>
                  <a:gd name="T16" fmla="*/ 1 w 6"/>
                  <a:gd name="T17" fmla="*/ 32 h 33"/>
                  <a:gd name="T18" fmla="*/ 1 w 6"/>
                  <a:gd name="T19" fmla="*/ 31 h 33"/>
                  <a:gd name="T20" fmla="*/ 1 w 6"/>
                  <a:gd name="T21" fmla="*/ 31 h 33"/>
                  <a:gd name="T22" fmla="*/ 1 w 6"/>
                  <a:gd name="T23" fmla="*/ 30 h 33"/>
                  <a:gd name="T24" fmla="*/ 2 w 6"/>
                  <a:gd name="T25" fmla="*/ 30 h 33"/>
                  <a:gd name="T26" fmla="*/ 2 w 6"/>
                  <a:gd name="T27" fmla="*/ 30 h 33"/>
                  <a:gd name="T28" fmla="*/ 2 w 6"/>
                  <a:gd name="T29" fmla="*/ 30 h 33"/>
                  <a:gd name="T30" fmla="*/ 2 w 6"/>
                  <a:gd name="T31" fmla="*/ 29 h 33"/>
                  <a:gd name="T32" fmla="*/ 2 w 6"/>
                  <a:gd name="T33" fmla="*/ 28 h 33"/>
                  <a:gd name="T34" fmla="*/ 2 w 6"/>
                  <a:gd name="T35" fmla="*/ 28 h 33"/>
                  <a:gd name="T36" fmla="*/ 2 w 6"/>
                  <a:gd name="T37" fmla="*/ 27 h 33"/>
                  <a:gd name="T38" fmla="*/ 2 w 6"/>
                  <a:gd name="T39" fmla="*/ 26 h 33"/>
                  <a:gd name="T40" fmla="*/ 2 w 6"/>
                  <a:gd name="T41" fmla="*/ 26 h 33"/>
                  <a:gd name="T42" fmla="*/ 3 w 6"/>
                  <a:gd name="T43" fmla="*/ 26 h 33"/>
                  <a:gd name="T44" fmla="*/ 3 w 6"/>
                  <a:gd name="T45" fmla="*/ 26 h 33"/>
                  <a:gd name="T46" fmla="*/ 3 w 6"/>
                  <a:gd name="T47" fmla="*/ 25 h 33"/>
                  <a:gd name="T48" fmla="*/ 3 w 6"/>
                  <a:gd name="T49" fmla="*/ 25 h 33"/>
                  <a:gd name="T50" fmla="*/ 3 w 6"/>
                  <a:gd name="T51" fmla="*/ 24 h 33"/>
                  <a:gd name="T52" fmla="*/ 3 w 6"/>
                  <a:gd name="T53" fmla="*/ 23 h 33"/>
                  <a:gd name="T54" fmla="*/ 3 w 6"/>
                  <a:gd name="T55" fmla="*/ 22 h 33"/>
                  <a:gd name="T56" fmla="*/ 3 w 6"/>
                  <a:gd name="T57" fmla="*/ 21 h 33"/>
                  <a:gd name="T58" fmla="*/ 3 w 6"/>
                  <a:gd name="T59" fmla="*/ 21 h 33"/>
                  <a:gd name="T60" fmla="*/ 3 w 6"/>
                  <a:gd name="T61" fmla="*/ 21 h 33"/>
                  <a:gd name="T62" fmla="*/ 4 w 6"/>
                  <a:gd name="T63" fmla="*/ 19 h 33"/>
                  <a:gd name="T64" fmla="*/ 4 w 6"/>
                  <a:gd name="T65" fmla="*/ 18 h 33"/>
                  <a:gd name="T66" fmla="*/ 4 w 6"/>
                  <a:gd name="T67" fmla="*/ 18 h 33"/>
                  <a:gd name="T68" fmla="*/ 4 w 6"/>
                  <a:gd name="T69" fmla="*/ 16 h 33"/>
                  <a:gd name="T70" fmla="*/ 4 w 6"/>
                  <a:gd name="T71" fmla="*/ 16 h 33"/>
                  <a:gd name="T72" fmla="*/ 4 w 6"/>
                  <a:gd name="T73" fmla="*/ 14 h 33"/>
                  <a:gd name="T74" fmla="*/ 5 w 6"/>
                  <a:gd name="T75" fmla="*/ 13 h 33"/>
                  <a:gd name="T76" fmla="*/ 5 w 6"/>
                  <a:gd name="T77" fmla="*/ 12 h 33"/>
                  <a:gd name="T78" fmla="*/ 5 w 6"/>
                  <a:gd name="T79" fmla="*/ 11 h 33"/>
                  <a:gd name="T80" fmla="*/ 5 w 6"/>
                  <a:gd name="T81" fmla="*/ 10 h 33"/>
                  <a:gd name="T82" fmla="*/ 5 w 6"/>
                  <a:gd name="T83" fmla="*/ 9 h 33"/>
                  <a:gd name="T84" fmla="*/ 5 w 6"/>
                  <a:gd name="T85" fmla="*/ 8 h 33"/>
                  <a:gd name="T86" fmla="*/ 5 w 6"/>
                  <a:gd name="T87" fmla="*/ 6 h 33"/>
                  <a:gd name="T88" fmla="*/ 6 w 6"/>
                  <a:gd name="T89" fmla="*/ 5 h 33"/>
                  <a:gd name="T90" fmla="*/ 6 w 6"/>
                  <a:gd name="T91" fmla="*/ 5 h 33"/>
                  <a:gd name="T92" fmla="*/ 6 w 6"/>
                  <a:gd name="T93" fmla="*/ 3 h 33"/>
                  <a:gd name="T94" fmla="*/ 6 w 6"/>
                  <a:gd name="T95" fmla="*/ 1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33"/>
                  <a:gd name="T146" fmla="*/ 6 w 6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33">
                    <a:moveTo>
                      <a:pt x="0" y="33"/>
                    </a:moveTo>
                    <a:lnTo>
                      <a:pt x="0" y="33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8" name="Freeform 3553"/>
              <p:cNvSpPr>
                <a:spLocks/>
              </p:cNvSpPr>
              <p:nvPr/>
            </p:nvSpPr>
            <p:spPr bwMode="auto">
              <a:xfrm>
                <a:off x="3560" y="2519"/>
                <a:ext cx="6" cy="38"/>
              </a:xfrm>
              <a:custGeom>
                <a:avLst/>
                <a:gdLst>
                  <a:gd name="T0" fmla="*/ 0 w 6"/>
                  <a:gd name="T1" fmla="*/ 38 h 38"/>
                  <a:gd name="T2" fmla="*/ 0 w 6"/>
                  <a:gd name="T3" fmla="*/ 37 h 38"/>
                  <a:gd name="T4" fmla="*/ 1 w 6"/>
                  <a:gd name="T5" fmla="*/ 35 h 38"/>
                  <a:gd name="T6" fmla="*/ 1 w 6"/>
                  <a:gd name="T7" fmla="*/ 33 h 38"/>
                  <a:gd name="T8" fmla="*/ 1 w 6"/>
                  <a:gd name="T9" fmla="*/ 32 h 38"/>
                  <a:gd name="T10" fmla="*/ 1 w 6"/>
                  <a:gd name="T11" fmla="*/ 30 h 38"/>
                  <a:gd name="T12" fmla="*/ 1 w 6"/>
                  <a:gd name="T13" fmla="*/ 30 h 38"/>
                  <a:gd name="T14" fmla="*/ 1 w 6"/>
                  <a:gd name="T15" fmla="*/ 27 h 38"/>
                  <a:gd name="T16" fmla="*/ 1 w 6"/>
                  <a:gd name="T17" fmla="*/ 25 h 38"/>
                  <a:gd name="T18" fmla="*/ 2 w 6"/>
                  <a:gd name="T19" fmla="*/ 24 h 38"/>
                  <a:gd name="T20" fmla="*/ 2 w 6"/>
                  <a:gd name="T21" fmla="*/ 23 h 38"/>
                  <a:gd name="T22" fmla="*/ 2 w 6"/>
                  <a:gd name="T23" fmla="*/ 22 h 38"/>
                  <a:gd name="T24" fmla="*/ 2 w 6"/>
                  <a:gd name="T25" fmla="*/ 20 h 38"/>
                  <a:gd name="T26" fmla="*/ 2 w 6"/>
                  <a:gd name="T27" fmla="*/ 19 h 38"/>
                  <a:gd name="T28" fmla="*/ 2 w 6"/>
                  <a:gd name="T29" fmla="*/ 16 h 38"/>
                  <a:gd name="T30" fmla="*/ 2 w 6"/>
                  <a:gd name="T31" fmla="*/ 15 h 38"/>
                  <a:gd name="T32" fmla="*/ 3 w 6"/>
                  <a:gd name="T33" fmla="*/ 14 h 38"/>
                  <a:gd name="T34" fmla="*/ 3 w 6"/>
                  <a:gd name="T35" fmla="*/ 13 h 38"/>
                  <a:gd name="T36" fmla="*/ 3 w 6"/>
                  <a:gd name="T37" fmla="*/ 11 h 38"/>
                  <a:gd name="T38" fmla="*/ 3 w 6"/>
                  <a:gd name="T39" fmla="*/ 10 h 38"/>
                  <a:gd name="T40" fmla="*/ 3 w 6"/>
                  <a:gd name="T41" fmla="*/ 9 h 38"/>
                  <a:gd name="T42" fmla="*/ 3 w 6"/>
                  <a:gd name="T43" fmla="*/ 8 h 38"/>
                  <a:gd name="T44" fmla="*/ 4 w 6"/>
                  <a:gd name="T45" fmla="*/ 6 h 38"/>
                  <a:gd name="T46" fmla="*/ 4 w 6"/>
                  <a:gd name="T47" fmla="*/ 5 h 38"/>
                  <a:gd name="T48" fmla="*/ 4 w 6"/>
                  <a:gd name="T49" fmla="*/ 5 h 38"/>
                  <a:gd name="T50" fmla="*/ 4 w 6"/>
                  <a:gd name="T51" fmla="*/ 4 h 38"/>
                  <a:gd name="T52" fmla="*/ 4 w 6"/>
                  <a:gd name="T53" fmla="*/ 3 h 38"/>
                  <a:gd name="T54" fmla="*/ 4 w 6"/>
                  <a:gd name="T55" fmla="*/ 2 h 38"/>
                  <a:gd name="T56" fmla="*/ 4 w 6"/>
                  <a:gd name="T57" fmla="*/ 1 h 38"/>
                  <a:gd name="T58" fmla="*/ 4 w 6"/>
                  <a:gd name="T59" fmla="*/ 2 h 38"/>
                  <a:gd name="T60" fmla="*/ 4 w 6"/>
                  <a:gd name="T61" fmla="*/ 2 h 38"/>
                  <a:gd name="T62" fmla="*/ 5 w 6"/>
                  <a:gd name="T63" fmla="*/ 1 h 38"/>
                  <a:gd name="T64" fmla="*/ 5 w 6"/>
                  <a:gd name="T65" fmla="*/ 1 h 38"/>
                  <a:gd name="T66" fmla="*/ 5 w 6"/>
                  <a:gd name="T67" fmla="*/ 1 h 38"/>
                  <a:gd name="T68" fmla="*/ 5 w 6"/>
                  <a:gd name="T69" fmla="*/ 0 h 38"/>
                  <a:gd name="T70" fmla="*/ 5 w 6"/>
                  <a:gd name="T71" fmla="*/ 0 h 38"/>
                  <a:gd name="T72" fmla="*/ 5 w 6"/>
                  <a:gd name="T73" fmla="*/ 0 h 38"/>
                  <a:gd name="T74" fmla="*/ 5 w 6"/>
                  <a:gd name="T75" fmla="*/ 1 h 38"/>
                  <a:gd name="T76" fmla="*/ 5 w 6"/>
                  <a:gd name="T77" fmla="*/ 1 h 38"/>
                  <a:gd name="T78" fmla="*/ 5 w 6"/>
                  <a:gd name="T79" fmla="*/ 0 h 38"/>
                  <a:gd name="T80" fmla="*/ 5 w 6"/>
                  <a:gd name="T81" fmla="*/ 1 h 38"/>
                  <a:gd name="T82" fmla="*/ 5 w 6"/>
                  <a:gd name="T83" fmla="*/ 1 h 38"/>
                  <a:gd name="T84" fmla="*/ 6 w 6"/>
                  <a:gd name="T85" fmla="*/ 2 h 38"/>
                  <a:gd name="T86" fmla="*/ 6 w 6"/>
                  <a:gd name="T87" fmla="*/ 2 h 38"/>
                  <a:gd name="T88" fmla="*/ 6 w 6"/>
                  <a:gd name="T89" fmla="*/ 2 h 38"/>
                  <a:gd name="T90" fmla="*/ 6 w 6"/>
                  <a:gd name="T91" fmla="*/ 2 h 38"/>
                  <a:gd name="T92" fmla="*/ 6 w 6"/>
                  <a:gd name="T93" fmla="*/ 3 h 38"/>
                  <a:gd name="T94" fmla="*/ 6 w 6"/>
                  <a:gd name="T95" fmla="*/ 3 h 38"/>
                  <a:gd name="T96" fmla="*/ 6 w 6"/>
                  <a:gd name="T97" fmla="*/ 3 h 3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38"/>
                  <a:gd name="T149" fmla="*/ 6 w 6"/>
                  <a:gd name="T150" fmla="*/ 38 h 3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89" name="Freeform 3554"/>
              <p:cNvSpPr>
                <a:spLocks/>
              </p:cNvSpPr>
              <p:nvPr/>
            </p:nvSpPr>
            <p:spPr bwMode="auto">
              <a:xfrm>
                <a:off x="3566" y="2523"/>
                <a:ext cx="4" cy="48"/>
              </a:xfrm>
              <a:custGeom>
                <a:avLst/>
                <a:gdLst>
                  <a:gd name="T0" fmla="*/ 0 w 4"/>
                  <a:gd name="T1" fmla="*/ 0 h 48"/>
                  <a:gd name="T2" fmla="*/ 0 w 4"/>
                  <a:gd name="T3" fmla="*/ 0 h 48"/>
                  <a:gd name="T4" fmla="*/ 0 w 4"/>
                  <a:gd name="T5" fmla="*/ 1 h 48"/>
                  <a:gd name="T6" fmla="*/ 0 w 4"/>
                  <a:gd name="T7" fmla="*/ 1 h 48"/>
                  <a:gd name="T8" fmla="*/ 1 w 4"/>
                  <a:gd name="T9" fmla="*/ 3 h 48"/>
                  <a:gd name="T10" fmla="*/ 1 w 4"/>
                  <a:gd name="T11" fmla="*/ 3 h 48"/>
                  <a:gd name="T12" fmla="*/ 1 w 4"/>
                  <a:gd name="T13" fmla="*/ 4 h 48"/>
                  <a:gd name="T14" fmla="*/ 1 w 4"/>
                  <a:gd name="T15" fmla="*/ 3 h 48"/>
                  <a:gd name="T16" fmla="*/ 1 w 4"/>
                  <a:gd name="T17" fmla="*/ 5 h 48"/>
                  <a:gd name="T18" fmla="*/ 1 w 4"/>
                  <a:gd name="T19" fmla="*/ 5 h 48"/>
                  <a:gd name="T20" fmla="*/ 1 w 4"/>
                  <a:gd name="T21" fmla="*/ 7 h 48"/>
                  <a:gd name="T22" fmla="*/ 1 w 4"/>
                  <a:gd name="T23" fmla="*/ 7 h 48"/>
                  <a:gd name="T24" fmla="*/ 1 w 4"/>
                  <a:gd name="T25" fmla="*/ 9 h 48"/>
                  <a:gd name="T26" fmla="*/ 1 w 4"/>
                  <a:gd name="T27" fmla="*/ 9 h 48"/>
                  <a:gd name="T28" fmla="*/ 1 w 4"/>
                  <a:gd name="T29" fmla="*/ 11 h 48"/>
                  <a:gd name="T30" fmla="*/ 1 w 4"/>
                  <a:gd name="T31" fmla="*/ 11 h 48"/>
                  <a:gd name="T32" fmla="*/ 1 w 4"/>
                  <a:gd name="T33" fmla="*/ 13 h 48"/>
                  <a:gd name="T34" fmla="*/ 1 w 4"/>
                  <a:gd name="T35" fmla="*/ 13 h 48"/>
                  <a:gd name="T36" fmla="*/ 2 w 4"/>
                  <a:gd name="T37" fmla="*/ 15 h 48"/>
                  <a:gd name="T38" fmla="*/ 2 w 4"/>
                  <a:gd name="T39" fmla="*/ 15 h 48"/>
                  <a:gd name="T40" fmla="*/ 2 w 4"/>
                  <a:gd name="T41" fmla="*/ 16 h 48"/>
                  <a:gd name="T42" fmla="*/ 2 w 4"/>
                  <a:gd name="T43" fmla="*/ 16 h 48"/>
                  <a:gd name="T44" fmla="*/ 2 w 4"/>
                  <a:gd name="T45" fmla="*/ 18 h 48"/>
                  <a:gd name="T46" fmla="*/ 2 w 4"/>
                  <a:gd name="T47" fmla="*/ 18 h 48"/>
                  <a:gd name="T48" fmla="*/ 2 w 4"/>
                  <a:gd name="T49" fmla="*/ 21 h 48"/>
                  <a:gd name="T50" fmla="*/ 2 w 4"/>
                  <a:gd name="T51" fmla="*/ 21 h 48"/>
                  <a:gd name="T52" fmla="*/ 2 w 4"/>
                  <a:gd name="T53" fmla="*/ 24 h 48"/>
                  <a:gd name="T54" fmla="*/ 2 w 4"/>
                  <a:gd name="T55" fmla="*/ 24 h 48"/>
                  <a:gd name="T56" fmla="*/ 2 w 4"/>
                  <a:gd name="T57" fmla="*/ 25 h 48"/>
                  <a:gd name="T58" fmla="*/ 2 w 4"/>
                  <a:gd name="T59" fmla="*/ 25 h 48"/>
                  <a:gd name="T60" fmla="*/ 2 w 4"/>
                  <a:gd name="T61" fmla="*/ 28 h 48"/>
                  <a:gd name="T62" fmla="*/ 2 w 4"/>
                  <a:gd name="T63" fmla="*/ 28 h 48"/>
                  <a:gd name="T64" fmla="*/ 3 w 4"/>
                  <a:gd name="T65" fmla="*/ 30 h 48"/>
                  <a:gd name="T66" fmla="*/ 3 w 4"/>
                  <a:gd name="T67" fmla="*/ 30 h 48"/>
                  <a:gd name="T68" fmla="*/ 3 w 4"/>
                  <a:gd name="T69" fmla="*/ 32 h 48"/>
                  <a:gd name="T70" fmla="*/ 3 w 4"/>
                  <a:gd name="T71" fmla="*/ 32 h 48"/>
                  <a:gd name="T72" fmla="*/ 3 w 4"/>
                  <a:gd name="T73" fmla="*/ 34 h 48"/>
                  <a:gd name="T74" fmla="*/ 3 w 4"/>
                  <a:gd name="T75" fmla="*/ 34 h 48"/>
                  <a:gd name="T76" fmla="*/ 3 w 4"/>
                  <a:gd name="T77" fmla="*/ 36 h 48"/>
                  <a:gd name="T78" fmla="*/ 3 w 4"/>
                  <a:gd name="T79" fmla="*/ 36 h 48"/>
                  <a:gd name="T80" fmla="*/ 3 w 4"/>
                  <a:gd name="T81" fmla="*/ 40 h 48"/>
                  <a:gd name="T82" fmla="*/ 3 w 4"/>
                  <a:gd name="T83" fmla="*/ 40 h 48"/>
                  <a:gd name="T84" fmla="*/ 3 w 4"/>
                  <a:gd name="T85" fmla="*/ 43 h 48"/>
                  <a:gd name="T86" fmla="*/ 3 w 4"/>
                  <a:gd name="T87" fmla="*/ 43 h 48"/>
                  <a:gd name="T88" fmla="*/ 4 w 4"/>
                  <a:gd name="T89" fmla="*/ 45 h 48"/>
                  <a:gd name="T90" fmla="*/ 4 w 4"/>
                  <a:gd name="T91" fmla="*/ 45 h 48"/>
                  <a:gd name="T92" fmla="*/ 4 w 4"/>
                  <a:gd name="T93" fmla="*/ 48 h 48"/>
                  <a:gd name="T94" fmla="*/ 4 w 4"/>
                  <a:gd name="T95" fmla="*/ 48 h 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8"/>
                  <a:gd name="T146" fmla="*/ 4 w 4"/>
                  <a:gd name="T147" fmla="*/ 48 h 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8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40"/>
                    </a:lnTo>
                    <a:lnTo>
                      <a:pt x="3" y="37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4" y="48"/>
                    </a:lnTo>
                    <a:lnTo>
                      <a:pt x="4" y="45"/>
                    </a:lnTo>
                    <a:lnTo>
                      <a:pt x="4" y="48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0" name="Freeform 3555"/>
              <p:cNvSpPr>
                <a:spLocks/>
              </p:cNvSpPr>
              <p:nvPr/>
            </p:nvSpPr>
            <p:spPr bwMode="auto">
              <a:xfrm>
                <a:off x="3570" y="2571"/>
                <a:ext cx="3" cy="35"/>
              </a:xfrm>
              <a:custGeom>
                <a:avLst/>
                <a:gdLst>
                  <a:gd name="T0" fmla="*/ 0 w 3"/>
                  <a:gd name="T1" fmla="*/ 1 h 35"/>
                  <a:gd name="T2" fmla="*/ 0 w 3"/>
                  <a:gd name="T3" fmla="*/ 1 h 35"/>
                  <a:gd name="T4" fmla="*/ 0 w 3"/>
                  <a:gd name="T5" fmla="*/ 2 h 35"/>
                  <a:gd name="T6" fmla="*/ 0 w 3"/>
                  <a:gd name="T7" fmla="*/ 2 h 35"/>
                  <a:gd name="T8" fmla="*/ 0 w 3"/>
                  <a:gd name="T9" fmla="*/ 3 h 35"/>
                  <a:gd name="T10" fmla="*/ 0 w 3"/>
                  <a:gd name="T11" fmla="*/ 3 h 35"/>
                  <a:gd name="T12" fmla="*/ 0 w 3"/>
                  <a:gd name="T13" fmla="*/ 6 h 35"/>
                  <a:gd name="T14" fmla="*/ 0 w 3"/>
                  <a:gd name="T15" fmla="*/ 6 h 35"/>
                  <a:gd name="T16" fmla="*/ 0 w 3"/>
                  <a:gd name="T17" fmla="*/ 9 h 35"/>
                  <a:gd name="T18" fmla="*/ 0 w 3"/>
                  <a:gd name="T19" fmla="*/ 9 h 35"/>
                  <a:gd name="T20" fmla="*/ 1 w 3"/>
                  <a:gd name="T21" fmla="*/ 12 h 35"/>
                  <a:gd name="T22" fmla="*/ 1 w 3"/>
                  <a:gd name="T23" fmla="*/ 12 h 35"/>
                  <a:gd name="T24" fmla="*/ 1 w 3"/>
                  <a:gd name="T25" fmla="*/ 13 h 35"/>
                  <a:gd name="T26" fmla="*/ 1 w 3"/>
                  <a:gd name="T27" fmla="*/ 13 h 35"/>
                  <a:gd name="T28" fmla="*/ 1 w 3"/>
                  <a:gd name="T29" fmla="*/ 15 h 35"/>
                  <a:gd name="T30" fmla="*/ 1 w 3"/>
                  <a:gd name="T31" fmla="*/ 15 h 35"/>
                  <a:gd name="T32" fmla="*/ 1 w 3"/>
                  <a:gd name="T33" fmla="*/ 17 h 35"/>
                  <a:gd name="T34" fmla="*/ 1 w 3"/>
                  <a:gd name="T35" fmla="*/ 17 h 35"/>
                  <a:gd name="T36" fmla="*/ 1 w 3"/>
                  <a:gd name="T37" fmla="*/ 18 h 35"/>
                  <a:gd name="T38" fmla="*/ 1 w 3"/>
                  <a:gd name="T39" fmla="*/ 18 h 35"/>
                  <a:gd name="T40" fmla="*/ 1 w 3"/>
                  <a:gd name="T41" fmla="*/ 20 h 35"/>
                  <a:gd name="T42" fmla="*/ 1 w 3"/>
                  <a:gd name="T43" fmla="*/ 20 h 35"/>
                  <a:gd name="T44" fmla="*/ 1 w 3"/>
                  <a:gd name="T45" fmla="*/ 21 h 35"/>
                  <a:gd name="T46" fmla="*/ 1 w 3"/>
                  <a:gd name="T47" fmla="*/ 21 h 35"/>
                  <a:gd name="T48" fmla="*/ 2 w 3"/>
                  <a:gd name="T49" fmla="*/ 23 h 35"/>
                  <a:gd name="T50" fmla="*/ 2 w 3"/>
                  <a:gd name="T51" fmla="*/ 23 h 35"/>
                  <a:gd name="T52" fmla="*/ 2 w 3"/>
                  <a:gd name="T53" fmla="*/ 24 h 35"/>
                  <a:gd name="T54" fmla="*/ 2 w 3"/>
                  <a:gd name="T55" fmla="*/ 24 h 35"/>
                  <a:gd name="T56" fmla="*/ 2 w 3"/>
                  <a:gd name="T57" fmla="*/ 27 h 35"/>
                  <a:gd name="T58" fmla="*/ 2 w 3"/>
                  <a:gd name="T59" fmla="*/ 27 h 35"/>
                  <a:gd name="T60" fmla="*/ 2 w 3"/>
                  <a:gd name="T61" fmla="*/ 28 h 35"/>
                  <a:gd name="T62" fmla="*/ 2 w 3"/>
                  <a:gd name="T63" fmla="*/ 28 h 35"/>
                  <a:gd name="T64" fmla="*/ 2 w 3"/>
                  <a:gd name="T65" fmla="*/ 28 h 35"/>
                  <a:gd name="T66" fmla="*/ 2 w 3"/>
                  <a:gd name="T67" fmla="*/ 28 h 35"/>
                  <a:gd name="T68" fmla="*/ 2 w 3"/>
                  <a:gd name="T69" fmla="*/ 30 h 35"/>
                  <a:gd name="T70" fmla="*/ 2 w 3"/>
                  <a:gd name="T71" fmla="*/ 30 h 35"/>
                  <a:gd name="T72" fmla="*/ 3 w 3"/>
                  <a:gd name="T73" fmla="*/ 31 h 35"/>
                  <a:gd name="T74" fmla="*/ 3 w 3"/>
                  <a:gd name="T75" fmla="*/ 31 h 35"/>
                  <a:gd name="T76" fmla="*/ 3 w 3"/>
                  <a:gd name="T77" fmla="*/ 33 h 35"/>
                  <a:gd name="T78" fmla="*/ 3 w 3"/>
                  <a:gd name="T79" fmla="*/ 33 h 35"/>
                  <a:gd name="T80" fmla="*/ 3 w 3"/>
                  <a:gd name="T81" fmla="*/ 33 h 35"/>
                  <a:gd name="T82" fmla="*/ 3 w 3"/>
                  <a:gd name="T83" fmla="*/ 33 h 35"/>
                  <a:gd name="T84" fmla="*/ 3 w 3"/>
                  <a:gd name="T85" fmla="*/ 34 h 35"/>
                  <a:gd name="T86" fmla="*/ 3 w 3"/>
                  <a:gd name="T87" fmla="*/ 34 h 35"/>
                  <a:gd name="T88" fmla="*/ 3 w 3"/>
                  <a:gd name="T89" fmla="*/ 34 h 35"/>
                  <a:gd name="T90" fmla="*/ 3 w 3"/>
                  <a:gd name="T91" fmla="*/ 34 h 35"/>
                  <a:gd name="T92" fmla="*/ 3 w 3"/>
                  <a:gd name="T93" fmla="*/ 35 h 35"/>
                  <a:gd name="T94" fmla="*/ 3 w 3"/>
                  <a:gd name="T95" fmla="*/ 35 h 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"/>
                  <a:gd name="T145" fmla="*/ 0 h 35"/>
                  <a:gd name="T146" fmla="*/ 3 w 3"/>
                  <a:gd name="T147" fmla="*/ 35 h 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" h="3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5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1" name="Freeform 3556"/>
              <p:cNvSpPr>
                <a:spLocks/>
              </p:cNvSpPr>
              <p:nvPr/>
            </p:nvSpPr>
            <p:spPr bwMode="auto">
              <a:xfrm>
                <a:off x="3573" y="2606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0 h 7"/>
                  <a:gd name="T4" fmla="*/ 1 w 5"/>
                  <a:gd name="T5" fmla="*/ 1 h 7"/>
                  <a:gd name="T6" fmla="*/ 1 w 5"/>
                  <a:gd name="T7" fmla="*/ 1 h 7"/>
                  <a:gd name="T8" fmla="*/ 1 w 5"/>
                  <a:gd name="T9" fmla="*/ 2 h 7"/>
                  <a:gd name="T10" fmla="*/ 1 w 5"/>
                  <a:gd name="T11" fmla="*/ 2 h 7"/>
                  <a:gd name="T12" fmla="*/ 1 w 5"/>
                  <a:gd name="T13" fmla="*/ 2 h 7"/>
                  <a:gd name="T14" fmla="*/ 1 w 5"/>
                  <a:gd name="T15" fmla="*/ 2 h 7"/>
                  <a:gd name="T16" fmla="*/ 1 w 5"/>
                  <a:gd name="T17" fmla="*/ 3 h 7"/>
                  <a:gd name="T18" fmla="*/ 1 w 5"/>
                  <a:gd name="T19" fmla="*/ 3 h 7"/>
                  <a:gd name="T20" fmla="*/ 1 w 5"/>
                  <a:gd name="T21" fmla="*/ 3 h 7"/>
                  <a:gd name="T22" fmla="*/ 1 w 5"/>
                  <a:gd name="T23" fmla="*/ 4 h 7"/>
                  <a:gd name="T24" fmla="*/ 1 w 5"/>
                  <a:gd name="T25" fmla="*/ 4 h 7"/>
                  <a:gd name="T26" fmla="*/ 1 w 5"/>
                  <a:gd name="T27" fmla="*/ 4 h 7"/>
                  <a:gd name="T28" fmla="*/ 1 w 5"/>
                  <a:gd name="T29" fmla="*/ 4 h 7"/>
                  <a:gd name="T30" fmla="*/ 2 w 5"/>
                  <a:gd name="T31" fmla="*/ 4 h 7"/>
                  <a:gd name="T32" fmla="*/ 2 w 5"/>
                  <a:gd name="T33" fmla="*/ 4 h 7"/>
                  <a:gd name="T34" fmla="*/ 2 w 5"/>
                  <a:gd name="T35" fmla="*/ 5 h 7"/>
                  <a:gd name="T36" fmla="*/ 2 w 5"/>
                  <a:gd name="T37" fmla="*/ 5 h 7"/>
                  <a:gd name="T38" fmla="*/ 2 w 5"/>
                  <a:gd name="T39" fmla="*/ 5 h 7"/>
                  <a:gd name="T40" fmla="*/ 2 w 5"/>
                  <a:gd name="T41" fmla="*/ 5 h 7"/>
                  <a:gd name="T42" fmla="*/ 2 w 5"/>
                  <a:gd name="T43" fmla="*/ 5 h 7"/>
                  <a:gd name="T44" fmla="*/ 2 w 5"/>
                  <a:gd name="T45" fmla="*/ 6 h 7"/>
                  <a:gd name="T46" fmla="*/ 2 w 5"/>
                  <a:gd name="T47" fmla="*/ 5 h 7"/>
                  <a:gd name="T48" fmla="*/ 2 w 5"/>
                  <a:gd name="T49" fmla="*/ 5 h 7"/>
                  <a:gd name="T50" fmla="*/ 3 w 5"/>
                  <a:gd name="T51" fmla="*/ 5 h 7"/>
                  <a:gd name="T52" fmla="*/ 3 w 5"/>
                  <a:gd name="T53" fmla="*/ 5 h 7"/>
                  <a:gd name="T54" fmla="*/ 3 w 5"/>
                  <a:gd name="T55" fmla="*/ 6 h 7"/>
                  <a:gd name="T56" fmla="*/ 3 w 5"/>
                  <a:gd name="T57" fmla="*/ 6 h 7"/>
                  <a:gd name="T58" fmla="*/ 3 w 5"/>
                  <a:gd name="T59" fmla="*/ 6 h 7"/>
                  <a:gd name="T60" fmla="*/ 3 w 5"/>
                  <a:gd name="T61" fmla="*/ 5 h 7"/>
                  <a:gd name="T62" fmla="*/ 3 w 5"/>
                  <a:gd name="T63" fmla="*/ 6 h 7"/>
                  <a:gd name="T64" fmla="*/ 3 w 5"/>
                  <a:gd name="T65" fmla="*/ 5 h 7"/>
                  <a:gd name="T66" fmla="*/ 3 w 5"/>
                  <a:gd name="T67" fmla="*/ 6 h 7"/>
                  <a:gd name="T68" fmla="*/ 3 w 5"/>
                  <a:gd name="T69" fmla="*/ 6 h 7"/>
                  <a:gd name="T70" fmla="*/ 3 w 5"/>
                  <a:gd name="T71" fmla="*/ 7 h 7"/>
                  <a:gd name="T72" fmla="*/ 4 w 5"/>
                  <a:gd name="T73" fmla="*/ 6 h 7"/>
                  <a:gd name="T74" fmla="*/ 4 w 5"/>
                  <a:gd name="T75" fmla="*/ 5 h 7"/>
                  <a:gd name="T76" fmla="*/ 4 w 5"/>
                  <a:gd name="T77" fmla="*/ 5 h 7"/>
                  <a:gd name="T78" fmla="*/ 4 w 5"/>
                  <a:gd name="T79" fmla="*/ 5 h 7"/>
                  <a:gd name="T80" fmla="*/ 4 w 5"/>
                  <a:gd name="T81" fmla="*/ 5 h 7"/>
                  <a:gd name="T82" fmla="*/ 4 w 5"/>
                  <a:gd name="T83" fmla="*/ 5 h 7"/>
                  <a:gd name="T84" fmla="*/ 4 w 5"/>
                  <a:gd name="T85" fmla="*/ 5 h 7"/>
                  <a:gd name="T86" fmla="*/ 4 w 5"/>
                  <a:gd name="T87" fmla="*/ 5 h 7"/>
                  <a:gd name="T88" fmla="*/ 4 w 5"/>
                  <a:gd name="T89" fmla="*/ 5 h 7"/>
                  <a:gd name="T90" fmla="*/ 4 w 5"/>
                  <a:gd name="T91" fmla="*/ 5 h 7"/>
                  <a:gd name="T92" fmla="*/ 4 w 5"/>
                  <a:gd name="T93" fmla="*/ 5 h 7"/>
                  <a:gd name="T94" fmla="*/ 5 w 5"/>
                  <a:gd name="T95" fmla="*/ 5 h 7"/>
                  <a:gd name="T96" fmla="*/ 5 w 5"/>
                  <a:gd name="T97" fmla="*/ 5 h 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7"/>
                  <a:gd name="T149" fmla="*/ 5 w 5"/>
                  <a:gd name="T150" fmla="*/ 7 h 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5" y="5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2" name="Freeform 3557"/>
              <p:cNvSpPr>
                <a:spLocks/>
              </p:cNvSpPr>
              <p:nvPr/>
            </p:nvSpPr>
            <p:spPr bwMode="auto">
              <a:xfrm>
                <a:off x="3578" y="2609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3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2 h 3"/>
                  <a:gd name="T12" fmla="*/ 0 w 5"/>
                  <a:gd name="T13" fmla="*/ 2 h 3"/>
                  <a:gd name="T14" fmla="*/ 1 w 5"/>
                  <a:gd name="T15" fmla="*/ 3 h 3"/>
                  <a:gd name="T16" fmla="*/ 1 w 5"/>
                  <a:gd name="T17" fmla="*/ 3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2 h 3"/>
                  <a:gd name="T30" fmla="*/ 1 w 5"/>
                  <a:gd name="T31" fmla="*/ 2 h 3"/>
                  <a:gd name="T32" fmla="*/ 1 w 5"/>
                  <a:gd name="T33" fmla="*/ 2 h 3"/>
                  <a:gd name="T34" fmla="*/ 1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1 h 3"/>
                  <a:gd name="T50" fmla="*/ 2 w 5"/>
                  <a:gd name="T51" fmla="*/ 1 h 3"/>
                  <a:gd name="T52" fmla="*/ 2 w 5"/>
                  <a:gd name="T53" fmla="*/ 1 h 3"/>
                  <a:gd name="T54" fmla="*/ 3 w 5"/>
                  <a:gd name="T55" fmla="*/ 2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2 h 3"/>
                  <a:gd name="T68" fmla="*/ 3 w 5"/>
                  <a:gd name="T69" fmla="*/ 1 h 3"/>
                  <a:gd name="T70" fmla="*/ 3 w 5"/>
                  <a:gd name="T71" fmla="*/ 1 h 3"/>
                  <a:gd name="T72" fmla="*/ 3 w 5"/>
                  <a:gd name="T73" fmla="*/ 2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0 h 3"/>
                  <a:gd name="T80" fmla="*/ 4 w 5"/>
                  <a:gd name="T81" fmla="*/ 0 h 3"/>
                  <a:gd name="T82" fmla="*/ 4 w 5"/>
                  <a:gd name="T83" fmla="*/ 0 h 3"/>
                  <a:gd name="T84" fmla="*/ 4 w 5"/>
                  <a:gd name="T85" fmla="*/ 0 h 3"/>
                  <a:gd name="T86" fmla="*/ 4 w 5"/>
                  <a:gd name="T87" fmla="*/ 0 h 3"/>
                  <a:gd name="T88" fmla="*/ 4 w 5"/>
                  <a:gd name="T89" fmla="*/ 0 h 3"/>
                  <a:gd name="T90" fmla="*/ 4 w 5"/>
                  <a:gd name="T91" fmla="*/ 0 h 3"/>
                  <a:gd name="T92" fmla="*/ 4 w 5"/>
                  <a:gd name="T93" fmla="*/ 1 h 3"/>
                  <a:gd name="T94" fmla="*/ 5 w 5"/>
                  <a:gd name="T95" fmla="*/ 0 h 3"/>
                  <a:gd name="T96" fmla="*/ 5 w 5"/>
                  <a:gd name="T97" fmla="*/ 0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3" name="Freeform 3558"/>
              <p:cNvSpPr>
                <a:spLocks/>
              </p:cNvSpPr>
              <p:nvPr/>
            </p:nvSpPr>
            <p:spPr bwMode="auto">
              <a:xfrm>
                <a:off x="3583" y="2608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2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0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0 h 2"/>
                  <a:gd name="T60" fmla="*/ 2 w 4"/>
                  <a:gd name="T61" fmla="*/ 0 h 2"/>
                  <a:gd name="T62" fmla="*/ 3 w 4"/>
                  <a:gd name="T63" fmla="*/ 0 h 2"/>
                  <a:gd name="T64" fmla="*/ 3 w 4"/>
                  <a:gd name="T65" fmla="*/ 0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0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0 h 2"/>
                  <a:gd name="T78" fmla="*/ 3 w 4"/>
                  <a:gd name="T79" fmla="*/ 0 h 2"/>
                  <a:gd name="T80" fmla="*/ 3 w 4"/>
                  <a:gd name="T81" fmla="*/ 0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4" name="Freeform 3559"/>
              <p:cNvSpPr>
                <a:spLocks/>
              </p:cNvSpPr>
              <p:nvPr/>
            </p:nvSpPr>
            <p:spPr bwMode="auto">
              <a:xfrm>
                <a:off x="3587" y="2606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1 w 5"/>
                  <a:gd name="T9" fmla="*/ 2 h 2"/>
                  <a:gd name="T10" fmla="*/ 1 w 5"/>
                  <a:gd name="T11" fmla="*/ 2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2 w 5"/>
                  <a:gd name="T27" fmla="*/ 2 h 2"/>
                  <a:gd name="T28" fmla="*/ 2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5" name="Freeform 3560"/>
              <p:cNvSpPr>
                <a:spLocks/>
              </p:cNvSpPr>
              <p:nvPr/>
            </p:nvSpPr>
            <p:spPr bwMode="auto">
              <a:xfrm>
                <a:off x="3592" y="2603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2 h 3"/>
                  <a:gd name="T4" fmla="*/ 0 w 4"/>
                  <a:gd name="T5" fmla="*/ 2 h 3"/>
                  <a:gd name="T6" fmla="*/ 1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1 w 4"/>
                  <a:gd name="T13" fmla="*/ 2 h 3"/>
                  <a:gd name="T14" fmla="*/ 1 w 4"/>
                  <a:gd name="T15" fmla="*/ 2 h 3"/>
                  <a:gd name="T16" fmla="*/ 1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3 h 3"/>
                  <a:gd name="T24" fmla="*/ 1 w 4"/>
                  <a:gd name="T25" fmla="*/ 3 h 3"/>
                  <a:gd name="T26" fmla="*/ 1 w 4"/>
                  <a:gd name="T27" fmla="*/ 1 h 3"/>
                  <a:gd name="T28" fmla="*/ 1 w 4"/>
                  <a:gd name="T29" fmla="*/ 1 h 3"/>
                  <a:gd name="T30" fmla="*/ 2 w 4"/>
                  <a:gd name="T31" fmla="*/ 1 h 3"/>
                  <a:gd name="T32" fmla="*/ 2 w 4"/>
                  <a:gd name="T33" fmla="*/ 1 h 3"/>
                  <a:gd name="T34" fmla="*/ 2 w 4"/>
                  <a:gd name="T35" fmla="*/ 2 h 3"/>
                  <a:gd name="T36" fmla="*/ 2 w 4"/>
                  <a:gd name="T37" fmla="*/ 2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2 h 3"/>
                  <a:gd name="T46" fmla="*/ 2 w 4"/>
                  <a:gd name="T47" fmla="*/ 1 h 3"/>
                  <a:gd name="T48" fmla="*/ 2 w 4"/>
                  <a:gd name="T49" fmla="*/ 0 h 3"/>
                  <a:gd name="T50" fmla="*/ 2 w 4"/>
                  <a:gd name="T51" fmla="*/ 1 h 3"/>
                  <a:gd name="T52" fmla="*/ 2 w 4"/>
                  <a:gd name="T53" fmla="*/ 1 h 3"/>
                  <a:gd name="T54" fmla="*/ 3 w 4"/>
                  <a:gd name="T55" fmla="*/ 1 h 3"/>
                  <a:gd name="T56" fmla="*/ 3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2 h 3"/>
                  <a:gd name="T64" fmla="*/ 3 w 4"/>
                  <a:gd name="T65" fmla="*/ 0 h 3"/>
                  <a:gd name="T66" fmla="*/ 3 w 4"/>
                  <a:gd name="T67" fmla="*/ 0 h 3"/>
                  <a:gd name="T68" fmla="*/ 3 w 4"/>
                  <a:gd name="T69" fmla="*/ 0 h 3"/>
                  <a:gd name="T70" fmla="*/ 3 w 4"/>
                  <a:gd name="T71" fmla="*/ 0 h 3"/>
                  <a:gd name="T72" fmla="*/ 3 w 4"/>
                  <a:gd name="T73" fmla="*/ 1 h 3"/>
                  <a:gd name="T74" fmla="*/ 4 w 4"/>
                  <a:gd name="T75" fmla="*/ 0 h 3"/>
                  <a:gd name="T76" fmla="*/ 4 w 4"/>
                  <a:gd name="T77" fmla="*/ 0 h 3"/>
                  <a:gd name="T78" fmla="*/ 4 w 4"/>
                  <a:gd name="T79" fmla="*/ 0 h 3"/>
                  <a:gd name="T80" fmla="*/ 4 w 4"/>
                  <a:gd name="T81" fmla="*/ 0 h 3"/>
                  <a:gd name="T82" fmla="*/ 4 w 4"/>
                  <a:gd name="T83" fmla="*/ 0 h 3"/>
                  <a:gd name="T84" fmla="*/ 4 w 4"/>
                  <a:gd name="T85" fmla="*/ 0 h 3"/>
                  <a:gd name="T86" fmla="*/ 4 w 4"/>
                  <a:gd name="T87" fmla="*/ 0 h 3"/>
                  <a:gd name="T88" fmla="*/ 4 w 4"/>
                  <a:gd name="T89" fmla="*/ 1 h 3"/>
                  <a:gd name="T90" fmla="*/ 4 w 4"/>
                  <a:gd name="T91" fmla="*/ 1 h 3"/>
                  <a:gd name="T92" fmla="*/ 4 w 4"/>
                  <a:gd name="T93" fmla="*/ 0 h 3"/>
                  <a:gd name="T94" fmla="*/ 4 w 4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6" name="Freeform 3561"/>
              <p:cNvSpPr>
                <a:spLocks/>
              </p:cNvSpPr>
              <p:nvPr/>
            </p:nvSpPr>
            <p:spPr bwMode="auto">
              <a:xfrm>
                <a:off x="3596" y="2601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2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2 w 5"/>
                  <a:gd name="T21" fmla="*/ 1 h 3"/>
                  <a:gd name="T22" fmla="*/ 2 w 5"/>
                  <a:gd name="T23" fmla="*/ 1 h 3"/>
                  <a:gd name="T24" fmla="*/ 2 w 5"/>
                  <a:gd name="T25" fmla="*/ 2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0 h 3"/>
                  <a:gd name="T60" fmla="*/ 3 w 5"/>
                  <a:gd name="T61" fmla="*/ 1 h 3"/>
                  <a:gd name="T62" fmla="*/ 3 w 5"/>
                  <a:gd name="T63" fmla="*/ 1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1 h 3"/>
                  <a:gd name="T82" fmla="*/ 4 w 5"/>
                  <a:gd name="T83" fmla="*/ 1 h 3"/>
                  <a:gd name="T84" fmla="*/ 5 w 5"/>
                  <a:gd name="T85" fmla="*/ 1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0 h 3"/>
                  <a:gd name="T96" fmla="*/ 5 w 5"/>
                  <a:gd name="T97" fmla="*/ 0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7" name="Freeform 3562"/>
              <p:cNvSpPr>
                <a:spLocks/>
              </p:cNvSpPr>
              <p:nvPr/>
            </p:nvSpPr>
            <p:spPr bwMode="auto">
              <a:xfrm>
                <a:off x="3601" y="2601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0 w 5"/>
                  <a:gd name="T3" fmla="*/ 1 h 1"/>
                  <a:gd name="T4" fmla="*/ 0 w 5"/>
                  <a:gd name="T5" fmla="*/ 1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1 w 5"/>
                  <a:gd name="T23" fmla="*/ 1 h 1"/>
                  <a:gd name="T24" fmla="*/ 1 w 5"/>
                  <a:gd name="T25" fmla="*/ 1 h 1"/>
                  <a:gd name="T26" fmla="*/ 2 w 5"/>
                  <a:gd name="T27" fmla="*/ 0 h 1"/>
                  <a:gd name="T28" fmla="*/ 2 w 5"/>
                  <a:gd name="T29" fmla="*/ 0 h 1"/>
                  <a:gd name="T30" fmla="*/ 2 w 5"/>
                  <a:gd name="T31" fmla="*/ 0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0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1 h 1"/>
                  <a:gd name="T50" fmla="*/ 3 w 5"/>
                  <a:gd name="T51" fmla="*/ 0 h 1"/>
                  <a:gd name="T52" fmla="*/ 3 w 5"/>
                  <a:gd name="T53" fmla="*/ 0 h 1"/>
                  <a:gd name="T54" fmla="*/ 3 w 5"/>
                  <a:gd name="T55" fmla="*/ 0 h 1"/>
                  <a:gd name="T56" fmla="*/ 3 w 5"/>
                  <a:gd name="T57" fmla="*/ 0 h 1"/>
                  <a:gd name="T58" fmla="*/ 3 w 5"/>
                  <a:gd name="T59" fmla="*/ 0 h 1"/>
                  <a:gd name="T60" fmla="*/ 3 w 5"/>
                  <a:gd name="T61" fmla="*/ 0 h 1"/>
                  <a:gd name="T62" fmla="*/ 3 w 5"/>
                  <a:gd name="T63" fmla="*/ 0 h 1"/>
                  <a:gd name="T64" fmla="*/ 3 w 5"/>
                  <a:gd name="T65" fmla="*/ 0 h 1"/>
                  <a:gd name="T66" fmla="*/ 4 w 5"/>
                  <a:gd name="T67" fmla="*/ 1 h 1"/>
                  <a:gd name="T68" fmla="*/ 4 w 5"/>
                  <a:gd name="T69" fmla="*/ 1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0 h 1"/>
                  <a:gd name="T84" fmla="*/ 4 w 5"/>
                  <a:gd name="T85" fmla="*/ 0 h 1"/>
                  <a:gd name="T86" fmla="*/ 5 w 5"/>
                  <a:gd name="T87" fmla="*/ 0 h 1"/>
                  <a:gd name="T88" fmla="*/ 5 w 5"/>
                  <a:gd name="T89" fmla="*/ 0 h 1"/>
                  <a:gd name="T90" fmla="*/ 5 w 5"/>
                  <a:gd name="T91" fmla="*/ 0 h 1"/>
                  <a:gd name="T92" fmla="*/ 5 w 5"/>
                  <a:gd name="T93" fmla="*/ 0 h 1"/>
                  <a:gd name="T94" fmla="*/ 5 w 5"/>
                  <a:gd name="T95" fmla="*/ 1 h 1"/>
                  <a:gd name="T96" fmla="*/ 5 w 5"/>
                  <a:gd name="T97" fmla="*/ 1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8" name="Freeform 3563"/>
              <p:cNvSpPr>
                <a:spLocks/>
              </p:cNvSpPr>
              <p:nvPr/>
            </p:nvSpPr>
            <p:spPr bwMode="auto">
              <a:xfrm>
                <a:off x="3606" y="2599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0 w 5"/>
                  <a:gd name="T5" fmla="*/ 3 h 3"/>
                  <a:gd name="T6" fmla="*/ 0 w 5"/>
                  <a:gd name="T7" fmla="*/ 2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1 h 3"/>
                  <a:gd name="T26" fmla="*/ 1 w 5"/>
                  <a:gd name="T27" fmla="*/ 1 h 3"/>
                  <a:gd name="T28" fmla="*/ 1 w 5"/>
                  <a:gd name="T29" fmla="*/ 2 h 3"/>
                  <a:gd name="T30" fmla="*/ 1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1 h 3"/>
                  <a:gd name="T48" fmla="*/ 2 w 5"/>
                  <a:gd name="T49" fmla="*/ 1 h 3"/>
                  <a:gd name="T50" fmla="*/ 2 w 5"/>
                  <a:gd name="T51" fmla="*/ 3 h 3"/>
                  <a:gd name="T52" fmla="*/ 2 w 5"/>
                  <a:gd name="T53" fmla="*/ 3 h 3"/>
                  <a:gd name="T54" fmla="*/ 3 w 5"/>
                  <a:gd name="T55" fmla="*/ 3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2 h 3"/>
                  <a:gd name="T68" fmla="*/ 3 w 5"/>
                  <a:gd name="T69" fmla="*/ 1 h 3"/>
                  <a:gd name="T70" fmla="*/ 4 w 5"/>
                  <a:gd name="T71" fmla="*/ 0 h 3"/>
                  <a:gd name="T72" fmla="*/ 4 w 5"/>
                  <a:gd name="T73" fmla="*/ 0 h 3"/>
                  <a:gd name="T74" fmla="*/ 4 w 5"/>
                  <a:gd name="T75" fmla="*/ 2 h 3"/>
                  <a:gd name="T76" fmla="*/ 4 w 5"/>
                  <a:gd name="T77" fmla="*/ 1 h 3"/>
                  <a:gd name="T78" fmla="*/ 4 w 5"/>
                  <a:gd name="T79" fmla="*/ 0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0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1 h 3"/>
                  <a:gd name="T92" fmla="*/ 4 w 5"/>
                  <a:gd name="T93" fmla="*/ 1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99" name="Freeform 3564"/>
              <p:cNvSpPr>
                <a:spLocks/>
              </p:cNvSpPr>
              <p:nvPr/>
            </p:nvSpPr>
            <p:spPr bwMode="auto">
              <a:xfrm>
                <a:off x="3611" y="2596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3 h 4"/>
                  <a:gd name="T6" fmla="*/ 0 w 5"/>
                  <a:gd name="T7" fmla="*/ 3 h 4"/>
                  <a:gd name="T8" fmla="*/ 0 w 5"/>
                  <a:gd name="T9" fmla="*/ 4 h 4"/>
                  <a:gd name="T10" fmla="*/ 0 w 5"/>
                  <a:gd name="T11" fmla="*/ 3 h 4"/>
                  <a:gd name="T12" fmla="*/ 0 w 5"/>
                  <a:gd name="T13" fmla="*/ 3 h 4"/>
                  <a:gd name="T14" fmla="*/ 0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4 h 4"/>
                  <a:gd name="T28" fmla="*/ 1 w 5"/>
                  <a:gd name="T29" fmla="*/ 3 h 4"/>
                  <a:gd name="T30" fmla="*/ 1 w 5"/>
                  <a:gd name="T31" fmla="*/ 3 h 4"/>
                  <a:gd name="T32" fmla="*/ 1 w 5"/>
                  <a:gd name="T33" fmla="*/ 3 h 4"/>
                  <a:gd name="T34" fmla="*/ 2 w 5"/>
                  <a:gd name="T35" fmla="*/ 3 h 4"/>
                  <a:gd name="T36" fmla="*/ 2 w 5"/>
                  <a:gd name="T37" fmla="*/ 3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3 h 4"/>
                  <a:gd name="T44" fmla="*/ 2 w 5"/>
                  <a:gd name="T45" fmla="*/ 3 h 4"/>
                  <a:gd name="T46" fmla="*/ 2 w 5"/>
                  <a:gd name="T47" fmla="*/ 2 h 4"/>
                  <a:gd name="T48" fmla="*/ 2 w 5"/>
                  <a:gd name="T49" fmla="*/ 3 h 4"/>
                  <a:gd name="T50" fmla="*/ 2 w 5"/>
                  <a:gd name="T51" fmla="*/ 3 h 4"/>
                  <a:gd name="T52" fmla="*/ 2 w 5"/>
                  <a:gd name="T53" fmla="*/ 2 h 4"/>
                  <a:gd name="T54" fmla="*/ 3 w 5"/>
                  <a:gd name="T55" fmla="*/ 1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1 h 4"/>
                  <a:gd name="T66" fmla="*/ 3 w 5"/>
                  <a:gd name="T67" fmla="*/ 1 h 4"/>
                  <a:gd name="T68" fmla="*/ 3 w 5"/>
                  <a:gd name="T69" fmla="*/ 1 h 4"/>
                  <a:gd name="T70" fmla="*/ 3 w 5"/>
                  <a:gd name="T71" fmla="*/ 1 h 4"/>
                  <a:gd name="T72" fmla="*/ 4 w 5"/>
                  <a:gd name="T73" fmla="*/ 0 h 4"/>
                  <a:gd name="T74" fmla="*/ 4 w 5"/>
                  <a:gd name="T75" fmla="*/ 0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1 h 4"/>
                  <a:gd name="T86" fmla="*/ 4 w 5"/>
                  <a:gd name="T87" fmla="*/ 0 h 4"/>
                  <a:gd name="T88" fmla="*/ 4 w 5"/>
                  <a:gd name="T89" fmla="*/ 0 h 4"/>
                  <a:gd name="T90" fmla="*/ 5 w 5"/>
                  <a:gd name="T91" fmla="*/ 0 h 4"/>
                  <a:gd name="T92" fmla="*/ 5 w 5"/>
                  <a:gd name="T93" fmla="*/ 0 h 4"/>
                  <a:gd name="T94" fmla="*/ 5 w 5"/>
                  <a:gd name="T95" fmla="*/ 0 h 4"/>
                  <a:gd name="T96" fmla="*/ 5 w 5"/>
                  <a:gd name="T97" fmla="*/ 0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0" name="Freeform 3565"/>
              <p:cNvSpPr>
                <a:spLocks/>
              </p:cNvSpPr>
              <p:nvPr/>
            </p:nvSpPr>
            <p:spPr bwMode="auto">
              <a:xfrm>
                <a:off x="3616" y="2592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4 h 5"/>
                  <a:gd name="T4" fmla="*/ 0 w 4"/>
                  <a:gd name="T5" fmla="*/ 4 h 5"/>
                  <a:gd name="T6" fmla="*/ 0 w 4"/>
                  <a:gd name="T7" fmla="*/ 4 h 5"/>
                  <a:gd name="T8" fmla="*/ 0 w 4"/>
                  <a:gd name="T9" fmla="*/ 4 h 5"/>
                  <a:gd name="T10" fmla="*/ 0 w 4"/>
                  <a:gd name="T11" fmla="*/ 4 h 5"/>
                  <a:gd name="T12" fmla="*/ 0 w 4"/>
                  <a:gd name="T13" fmla="*/ 4 h 5"/>
                  <a:gd name="T14" fmla="*/ 1 w 4"/>
                  <a:gd name="T15" fmla="*/ 4 h 5"/>
                  <a:gd name="T16" fmla="*/ 1 w 4"/>
                  <a:gd name="T17" fmla="*/ 4 h 5"/>
                  <a:gd name="T18" fmla="*/ 1 w 4"/>
                  <a:gd name="T19" fmla="*/ 4 h 5"/>
                  <a:gd name="T20" fmla="*/ 1 w 4"/>
                  <a:gd name="T21" fmla="*/ 4 h 5"/>
                  <a:gd name="T22" fmla="*/ 1 w 4"/>
                  <a:gd name="T23" fmla="*/ 4 h 5"/>
                  <a:gd name="T24" fmla="*/ 1 w 4"/>
                  <a:gd name="T25" fmla="*/ 4 h 5"/>
                  <a:gd name="T26" fmla="*/ 1 w 4"/>
                  <a:gd name="T27" fmla="*/ 3 h 5"/>
                  <a:gd name="T28" fmla="*/ 1 w 4"/>
                  <a:gd name="T29" fmla="*/ 3 h 5"/>
                  <a:gd name="T30" fmla="*/ 1 w 4"/>
                  <a:gd name="T31" fmla="*/ 3 h 5"/>
                  <a:gd name="T32" fmla="*/ 1 w 4"/>
                  <a:gd name="T33" fmla="*/ 4 h 5"/>
                  <a:gd name="T34" fmla="*/ 1 w 4"/>
                  <a:gd name="T35" fmla="*/ 4 h 5"/>
                  <a:gd name="T36" fmla="*/ 2 w 4"/>
                  <a:gd name="T37" fmla="*/ 4 h 5"/>
                  <a:gd name="T38" fmla="*/ 2 w 4"/>
                  <a:gd name="T39" fmla="*/ 2 h 5"/>
                  <a:gd name="T40" fmla="*/ 2 w 4"/>
                  <a:gd name="T41" fmla="*/ 1 h 5"/>
                  <a:gd name="T42" fmla="*/ 2 w 4"/>
                  <a:gd name="T43" fmla="*/ 1 h 5"/>
                  <a:gd name="T44" fmla="*/ 2 w 4"/>
                  <a:gd name="T45" fmla="*/ 4 h 5"/>
                  <a:gd name="T46" fmla="*/ 2 w 4"/>
                  <a:gd name="T47" fmla="*/ 4 h 5"/>
                  <a:gd name="T48" fmla="*/ 2 w 4"/>
                  <a:gd name="T49" fmla="*/ 4 h 5"/>
                  <a:gd name="T50" fmla="*/ 2 w 4"/>
                  <a:gd name="T51" fmla="*/ 4 h 5"/>
                  <a:gd name="T52" fmla="*/ 2 w 4"/>
                  <a:gd name="T53" fmla="*/ 5 h 5"/>
                  <a:gd name="T54" fmla="*/ 3 w 4"/>
                  <a:gd name="T55" fmla="*/ 3 h 5"/>
                  <a:gd name="T56" fmla="*/ 3 w 4"/>
                  <a:gd name="T57" fmla="*/ 3 h 5"/>
                  <a:gd name="T58" fmla="*/ 3 w 4"/>
                  <a:gd name="T59" fmla="*/ 3 h 5"/>
                  <a:gd name="T60" fmla="*/ 3 w 4"/>
                  <a:gd name="T61" fmla="*/ 4 h 5"/>
                  <a:gd name="T62" fmla="*/ 3 w 4"/>
                  <a:gd name="T63" fmla="*/ 3 h 5"/>
                  <a:gd name="T64" fmla="*/ 3 w 4"/>
                  <a:gd name="T65" fmla="*/ 2 h 5"/>
                  <a:gd name="T66" fmla="*/ 3 w 4"/>
                  <a:gd name="T67" fmla="*/ 3 h 5"/>
                  <a:gd name="T68" fmla="*/ 3 w 4"/>
                  <a:gd name="T69" fmla="*/ 2 h 5"/>
                  <a:gd name="T70" fmla="*/ 3 w 4"/>
                  <a:gd name="T71" fmla="*/ 2 h 5"/>
                  <a:gd name="T72" fmla="*/ 3 w 4"/>
                  <a:gd name="T73" fmla="*/ 2 h 5"/>
                  <a:gd name="T74" fmla="*/ 3 w 4"/>
                  <a:gd name="T75" fmla="*/ 2 h 5"/>
                  <a:gd name="T76" fmla="*/ 4 w 4"/>
                  <a:gd name="T77" fmla="*/ 2 h 5"/>
                  <a:gd name="T78" fmla="*/ 4 w 4"/>
                  <a:gd name="T79" fmla="*/ 2 h 5"/>
                  <a:gd name="T80" fmla="*/ 4 w 4"/>
                  <a:gd name="T81" fmla="*/ 2 h 5"/>
                  <a:gd name="T82" fmla="*/ 4 w 4"/>
                  <a:gd name="T83" fmla="*/ 2 h 5"/>
                  <a:gd name="T84" fmla="*/ 4 w 4"/>
                  <a:gd name="T85" fmla="*/ 2 h 5"/>
                  <a:gd name="T86" fmla="*/ 4 w 4"/>
                  <a:gd name="T87" fmla="*/ 3 h 5"/>
                  <a:gd name="T88" fmla="*/ 4 w 4"/>
                  <a:gd name="T89" fmla="*/ 2 h 5"/>
                  <a:gd name="T90" fmla="*/ 4 w 4"/>
                  <a:gd name="T91" fmla="*/ 2 h 5"/>
                  <a:gd name="T92" fmla="*/ 4 w 4"/>
                  <a:gd name="T93" fmla="*/ 2 h 5"/>
                  <a:gd name="T94" fmla="*/ 4 w 4"/>
                  <a:gd name="T95" fmla="*/ 2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5"/>
                  <a:gd name="T146" fmla="*/ 4 w 4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1" name="Freeform 3566"/>
              <p:cNvSpPr>
                <a:spLocks/>
              </p:cNvSpPr>
              <p:nvPr/>
            </p:nvSpPr>
            <p:spPr bwMode="auto">
              <a:xfrm>
                <a:off x="3620" y="2589"/>
                <a:ext cx="6" cy="5"/>
              </a:xfrm>
              <a:custGeom>
                <a:avLst/>
                <a:gdLst>
                  <a:gd name="T0" fmla="*/ 1 w 6"/>
                  <a:gd name="T1" fmla="*/ 4 h 5"/>
                  <a:gd name="T2" fmla="*/ 1 w 6"/>
                  <a:gd name="T3" fmla="*/ 4 h 5"/>
                  <a:gd name="T4" fmla="*/ 1 w 6"/>
                  <a:gd name="T5" fmla="*/ 5 h 5"/>
                  <a:gd name="T6" fmla="*/ 1 w 6"/>
                  <a:gd name="T7" fmla="*/ 5 h 5"/>
                  <a:gd name="T8" fmla="*/ 1 w 6"/>
                  <a:gd name="T9" fmla="*/ 5 h 5"/>
                  <a:gd name="T10" fmla="*/ 1 w 6"/>
                  <a:gd name="T11" fmla="*/ 5 h 5"/>
                  <a:gd name="T12" fmla="*/ 1 w 6"/>
                  <a:gd name="T13" fmla="*/ 5 h 5"/>
                  <a:gd name="T14" fmla="*/ 1 w 6"/>
                  <a:gd name="T15" fmla="*/ 5 h 5"/>
                  <a:gd name="T16" fmla="*/ 1 w 6"/>
                  <a:gd name="T17" fmla="*/ 5 h 5"/>
                  <a:gd name="T18" fmla="*/ 1 w 6"/>
                  <a:gd name="T19" fmla="*/ 5 h 5"/>
                  <a:gd name="T20" fmla="*/ 2 w 6"/>
                  <a:gd name="T21" fmla="*/ 4 h 5"/>
                  <a:gd name="T22" fmla="*/ 2 w 6"/>
                  <a:gd name="T23" fmla="*/ 5 h 5"/>
                  <a:gd name="T24" fmla="*/ 2 w 6"/>
                  <a:gd name="T25" fmla="*/ 5 h 5"/>
                  <a:gd name="T26" fmla="*/ 2 w 6"/>
                  <a:gd name="T27" fmla="*/ 5 h 5"/>
                  <a:gd name="T28" fmla="*/ 2 w 6"/>
                  <a:gd name="T29" fmla="*/ 4 h 5"/>
                  <a:gd name="T30" fmla="*/ 2 w 6"/>
                  <a:gd name="T31" fmla="*/ 4 h 5"/>
                  <a:gd name="T32" fmla="*/ 2 w 6"/>
                  <a:gd name="T33" fmla="*/ 5 h 5"/>
                  <a:gd name="T34" fmla="*/ 2 w 6"/>
                  <a:gd name="T35" fmla="*/ 4 h 5"/>
                  <a:gd name="T36" fmla="*/ 2 w 6"/>
                  <a:gd name="T37" fmla="*/ 3 h 5"/>
                  <a:gd name="T38" fmla="*/ 2 w 6"/>
                  <a:gd name="T39" fmla="*/ 3 h 5"/>
                  <a:gd name="T40" fmla="*/ 3 w 6"/>
                  <a:gd name="T41" fmla="*/ 3 h 5"/>
                  <a:gd name="T42" fmla="*/ 3 w 6"/>
                  <a:gd name="T43" fmla="*/ 3 h 5"/>
                  <a:gd name="T44" fmla="*/ 3 w 6"/>
                  <a:gd name="T45" fmla="*/ 3 h 5"/>
                  <a:gd name="T46" fmla="*/ 3 w 6"/>
                  <a:gd name="T47" fmla="*/ 3 h 5"/>
                  <a:gd name="T48" fmla="*/ 3 w 6"/>
                  <a:gd name="T49" fmla="*/ 3 h 5"/>
                  <a:gd name="T50" fmla="*/ 3 w 6"/>
                  <a:gd name="T51" fmla="*/ 2 h 5"/>
                  <a:gd name="T52" fmla="*/ 3 w 6"/>
                  <a:gd name="T53" fmla="*/ 2 h 5"/>
                  <a:gd name="T54" fmla="*/ 3 w 6"/>
                  <a:gd name="T55" fmla="*/ 3 h 5"/>
                  <a:gd name="T56" fmla="*/ 4 w 6"/>
                  <a:gd name="T57" fmla="*/ 2 h 5"/>
                  <a:gd name="T58" fmla="*/ 4 w 6"/>
                  <a:gd name="T59" fmla="*/ 2 h 5"/>
                  <a:gd name="T60" fmla="*/ 4 w 6"/>
                  <a:gd name="T61" fmla="*/ 1 h 5"/>
                  <a:gd name="T62" fmla="*/ 4 w 6"/>
                  <a:gd name="T63" fmla="*/ 1 h 5"/>
                  <a:gd name="T64" fmla="*/ 4 w 6"/>
                  <a:gd name="T65" fmla="*/ 2 h 5"/>
                  <a:gd name="T66" fmla="*/ 4 w 6"/>
                  <a:gd name="T67" fmla="*/ 2 h 5"/>
                  <a:gd name="T68" fmla="*/ 4 w 6"/>
                  <a:gd name="T69" fmla="*/ 1 h 5"/>
                  <a:gd name="T70" fmla="*/ 4 w 6"/>
                  <a:gd name="T71" fmla="*/ 1 h 5"/>
                  <a:gd name="T72" fmla="*/ 4 w 6"/>
                  <a:gd name="T73" fmla="*/ 1 h 5"/>
                  <a:gd name="T74" fmla="*/ 4 w 6"/>
                  <a:gd name="T75" fmla="*/ 1 h 5"/>
                  <a:gd name="T76" fmla="*/ 5 w 6"/>
                  <a:gd name="T77" fmla="*/ 2 h 5"/>
                  <a:gd name="T78" fmla="*/ 5 w 6"/>
                  <a:gd name="T79" fmla="*/ 1 h 5"/>
                  <a:gd name="T80" fmla="*/ 5 w 6"/>
                  <a:gd name="T81" fmla="*/ 1 h 5"/>
                  <a:gd name="T82" fmla="*/ 5 w 6"/>
                  <a:gd name="T83" fmla="*/ 1 h 5"/>
                  <a:gd name="T84" fmla="*/ 5 w 6"/>
                  <a:gd name="T85" fmla="*/ 1 h 5"/>
                  <a:gd name="T86" fmla="*/ 5 w 6"/>
                  <a:gd name="T87" fmla="*/ 0 h 5"/>
                  <a:gd name="T88" fmla="*/ 5 w 6"/>
                  <a:gd name="T89" fmla="*/ 0 h 5"/>
                  <a:gd name="T90" fmla="*/ 5 w 6"/>
                  <a:gd name="T91" fmla="*/ 0 h 5"/>
                  <a:gd name="T92" fmla="*/ 5 w 6"/>
                  <a:gd name="T93" fmla="*/ 1 h 5"/>
                  <a:gd name="T94" fmla="*/ 6 w 6"/>
                  <a:gd name="T95" fmla="*/ 1 h 5"/>
                  <a:gd name="T96" fmla="*/ 6 w 6"/>
                  <a:gd name="T97" fmla="*/ 1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5"/>
                  <a:gd name="T149" fmla="*/ 6 w 6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5">
                    <a:moveTo>
                      <a:pt x="0" y="5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2" name="Freeform 3567"/>
              <p:cNvSpPr>
                <a:spLocks/>
              </p:cNvSpPr>
              <p:nvPr/>
            </p:nvSpPr>
            <p:spPr bwMode="auto">
              <a:xfrm>
                <a:off x="3626" y="2582"/>
                <a:ext cx="5" cy="8"/>
              </a:xfrm>
              <a:custGeom>
                <a:avLst/>
                <a:gdLst>
                  <a:gd name="T0" fmla="*/ 0 w 5"/>
                  <a:gd name="T1" fmla="*/ 7 h 8"/>
                  <a:gd name="T2" fmla="*/ 0 w 5"/>
                  <a:gd name="T3" fmla="*/ 6 h 8"/>
                  <a:gd name="T4" fmla="*/ 0 w 5"/>
                  <a:gd name="T5" fmla="*/ 7 h 8"/>
                  <a:gd name="T6" fmla="*/ 0 w 5"/>
                  <a:gd name="T7" fmla="*/ 6 h 8"/>
                  <a:gd name="T8" fmla="*/ 0 w 5"/>
                  <a:gd name="T9" fmla="*/ 6 h 8"/>
                  <a:gd name="T10" fmla="*/ 0 w 5"/>
                  <a:gd name="T11" fmla="*/ 6 h 8"/>
                  <a:gd name="T12" fmla="*/ 0 w 5"/>
                  <a:gd name="T13" fmla="*/ 6 h 8"/>
                  <a:gd name="T14" fmla="*/ 0 w 5"/>
                  <a:gd name="T15" fmla="*/ 6 h 8"/>
                  <a:gd name="T16" fmla="*/ 1 w 5"/>
                  <a:gd name="T17" fmla="*/ 6 h 8"/>
                  <a:gd name="T18" fmla="*/ 1 w 5"/>
                  <a:gd name="T19" fmla="*/ 6 h 8"/>
                  <a:gd name="T20" fmla="*/ 1 w 5"/>
                  <a:gd name="T21" fmla="*/ 6 h 8"/>
                  <a:gd name="T22" fmla="*/ 1 w 5"/>
                  <a:gd name="T23" fmla="*/ 6 h 8"/>
                  <a:gd name="T24" fmla="*/ 1 w 5"/>
                  <a:gd name="T25" fmla="*/ 5 h 8"/>
                  <a:gd name="T26" fmla="*/ 1 w 5"/>
                  <a:gd name="T27" fmla="*/ 5 h 8"/>
                  <a:gd name="T28" fmla="*/ 1 w 5"/>
                  <a:gd name="T29" fmla="*/ 5 h 8"/>
                  <a:gd name="T30" fmla="*/ 1 w 5"/>
                  <a:gd name="T31" fmla="*/ 6 h 8"/>
                  <a:gd name="T32" fmla="*/ 2 w 5"/>
                  <a:gd name="T33" fmla="*/ 5 h 8"/>
                  <a:gd name="T34" fmla="*/ 2 w 5"/>
                  <a:gd name="T35" fmla="*/ 5 h 8"/>
                  <a:gd name="T36" fmla="*/ 2 w 5"/>
                  <a:gd name="T37" fmla="*/ 6 h 8"/>
                  <a:gd name="T38" fmla="*/ 2 w 5"/>
                  <a:gd name="T39" fmla="*/ 5 h 8"/>
                  <a:gd name="T40" fmla="*/ 2 w 5"/>
                  <a:gd name="T41" fmla="*/ 5 h 8"/>
                  <a:gd name="T42" fmla="*/ 2 w 5"/>
                  <a:gd name="T43" fmla="*/ 5 h 8"/>
                  <a:gd name="T44" fmla="*/ 2 w 5"/>
                  <a:gd name="T45" fmla="*/ 5 h 8"/>
                  <a:gd name="T46" fmla="*/ 2 w 5"/>
                  <a:gd name="T47" fmla="*/ 5 h 8"/>
                  <a:gd name="T48" fmla="*/ 2 w 5"/>
                  <a:gd name="T49" fmla="*/ 3 h 8"/>
                  <a:gd name="T50" fmla="*/ 2 w 5"/>
                  <a:gd name="T51" fmla="*/ 4 h 8"/>
                  <a:gd name="T52" fmla="*/ 2 w 5"/>
                  <a:gd name="T53" fmla="*/ 4 h 8"/>
                  <a:gd name="T54" fmla="*/ 3 w 5"/>
                  <a:gd name="T55" fmla="*/ 4 h 8"/>
                  <a:gd name="T56" fmla="*/ 3 w 5"/>
                  <a:gd name="T57" fmla="*/ 4 h 8"/>
                  <a:gd name="T58" fmla="*/ 3 w 5"/>
                  <a:gd name="T59" fmla="*/ 4 h 8"/>
                  <a:gd name="T60" fmla="*/ 3 w 5"/>
                  <a:gd name="T61" fmla="*/ 4 h 8"/>
                  <a:gd name="T62" fmla="*/ 3 w 5"/>
                  <a:gd name="T63" fmla="*/ 4 h 8"/>
                  <a:gd name="T64" fmla="*/ 3 w 5"/>
                  <a:gd name="T65" fmla="*/ 4 h 8"/>
                  <a:gd name="T66" fmla="*/ 3 w 5"/>
                  <a:gd name="T67" fmla="*/ 4 h 8"/>
                  <a:gd name="T68" fmla="*/ 3 w 5"/>
                  <a:gd name="T69" fmla="*/ 3 h 8"/>
                  <a:gd name="T70" fmla="*/ 3 w 5"/>
                  <a:gd name="T71" fmla="*/ 3 h 8"/>
                  <a:gd name="T72" fmla="*/ 4 w 5"/>
                  <a:gd name="T73" fmla="*/ 3 h 8"/>
                  <a:gd name="T74" fmla="*/ 4 w 5"/>
                  <a:gd name="T75" fmla="*/ 3 h 8"/>
                  <a:gd name="T76" fmla="*/ 4 w 5"/>
                  <a:gd name="T77" fmla="*/ 3 h 8"/>
                  <a:gd name="T78" fmla="*/ 4 w 5"/>
                  <a:gd name="T79" fmla="*/ 3 h 8"/>
                  <a:gd name="T80" fmla="*/ 4 w 5"/>
                  <a:gd name="T81" fmla="*/ 3 h 8"/>
                  <a:gd name="T82" fmla="*/ 4 w 5"/>
                  <a:gd name="T83" fmla="*/ 2 h 8"/>
                  <a:gd name="T84" fmla="*/ 4 w 5"/>
                  <a:gd name="T85" fmla="*/ 1 h 8"/>
                  <a:gd name="T86" fmla="*/ 4 w 5"/>
                  <a:gd name="T87" fmla="*/ 1 h 8"/>
                  <a:gd name="T88" fmla="*/ 4 w 5"/>
                  <a:gd name="T89" fmla="*/ 1 h 8"/>
                  <a:gd name="T90" fmla="*/ 4 w 5"/>
                  <a:gd name="T91" fmla="*/ 1 h 8"/>
                  <a:gd name="T92" fmla="*/ 5 w 5"/>
                  <a:gd name="T93" fmla="*/ 0 h 8"/>
                  <a:gd name="T94" fmla="*/ 5 w 5"/>
                  <a:gd name="T95" fmla="*/ 1 h 8"/>
                  <a:gd name="T96" fmla="*/ 5 w 5"/>
                  <a:gd name="T97" fmla="*/ 1 h 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8"/>
                  <a:gd name="T149" fmla="*/ 5 w 5"/>
                  <a:gd name="T150" fmla="*/ 8 h 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8">
                    <a:moveTo>
                      <a:pt x="0" y="8"/>
                    </a:move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3" name="Freeform 3568"/>
              <p:cNvSpPr>
                <a:spLocks/>
              </p:cNvSpPr>
              <p:nvPr/>
            </p:nvSpPr>
            <p:spPr bwMode="auto">
              <a:xfrm>
                <a:off x="3631" y="2578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5 h 6"/>
                  <a:gd name="T4" fmla="*/ 0 w 5"/>
                  <a:gd name="T5" fmla="*/ 5 h 6"/>
                  <a:gd name="T6" fmla="*/ 0 w 5"/>
                  <a:gd name="T7" fmla="*/ 5 h 6"/>
                  <a:gd name="T8" fmla="*/ 0 w 5"/>
                  <a:gd name="T9" fmla="*/ 4 h 6"/>
                  <a:gd name="T10" fmla="*/ 0 w 5"/>
                  <a:gd name="T11" fmla="*/ 5 h 6"/>
                  <a:gd name="T12" fmla="*/ 0 w 5"/>
                  <a:gd name="T13" fmla="*/ 5 h 6"/>
                  <a:gd name="T14" fmla="*/ 1 w 5"/>
                  <a:gd name="T15" fmla="*/ 5 h 6"/>
                  <a:gd name="T16" fmla="*/ 1 w 5"/>
                  <a:gd name="T17" fmla="*/ 5 h 6"/>
                  <a:gd name="T18" fmla="*/ 1 w 5"/>
                  <a:gd name="T19" fmla="*/ 4 h 6"/>
                  <a:gd name="T20" fmla="*/ 1 w 5"/>
                  <a:gd name="T21" fmla="*/ 4 h 6"/>
                  <a:gd name="T22" fmla="*/ 1 w 5"/>
                  <a:gd name="T23" fmla="*/ 4 h 6"/>
                  <a:gd name="T24" fmla="*/ 1 w 5"/>
                  <a:gd name="T25" fmla="*/ 4 h 6"/>
                  <a:gd name="T26" fmla="*/ 1 w 5"/>
                  <a:gd name="T27" fmla="*/ 4 h 6"/>
                  <a:gd name="T28" fmla="*/ 1 w 5"/>
                  <a:gd name="T29" fmla="*/ 3 h 6"/>
                  <a:gd name="T30" fmla="*/ 2 w 5"/>
                  <a:gd name="T31" fmla="*/ 3 h 6"/>
                  <a:gd name="T32" fmla="*/ 2 w 5"/>
                  <a:gd name="T33" fmla="*/ 3 h 6"/>
                  <a:gd name="T34" fmla="*/ 2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2 w 5"/>
                  <a:gd name="T41" fmla="*/ 4 h 6"/>
                  <a:gd name="T42" fmla="*/ 2 w 5"/>
                  <a:gd name="T43" fmla="*/ 3 h 6"/>
                  <a:gd name="T44" fmla="*/ 2 w 5"/>
                  <a:gd name="T45" fmla="*/ 3 h 6"/>
                  <a:gd name="T46" fmla="*/ 2 w 5"/>
                  <a:gd name="T47" fmla="*/ 2 h 6"/>
                  <a:gd name="T48" fmla="*/ 2 w 5"/>
                  <a:gd name="T49" fmla="*/ 3 h 6"/>
                  <a:gd name="T50" fmla="*/ 2 w 5"/>
                  <a:gd name="T51" fmla="*/ 3 h 6"/>
                  <a:gd name="T52" fmla="*/ 3 w 5"/>
                  <a:gd name="T53" fmla="*/ 3 h 6"/>
                  <a:gd name="T54" fmla="*/ 3 w 5"/>
                  <a:gd name="T55" fmla="*/ 3 h 6"/>
                  <a:gd name="T56" fmla="*/ 3 w 5"/>
                  <a:gd name="T57" fmla="*/ 2 h 6"/>
                  <a:gd name="T58" fmla="*/ 3 w 5"/>
                  <a:gd name="T59" fmla="*/ 2 h 6"/>
                  <a:gd name="T60" fmla="*/ 3 w 5"/>
                  <a:gd name="T61" fmla="*/ 2 h 6"/>
                  <a:gd name="T62" fmla="*/ 3 w 5"/>
                  <a:gd name="T63" fmla="*/ 2 h 6"/>
                  <a:gd name="T64" fmla="*/ 3 w 5"/>
                  <a:gd name="T65" fmla="*/ 2 h 6"/>
                  <a:gd name="T66" fmla="*/ 3 w 5"/>
                  <a:gd name="T67" fmla="*/ 1 h 6"/>
                  <a:gd name="T68" fmla="*/ 3 w 5"/>
                  <a:gd name="T69" fmla="*/ 2 h 6"/>
                  <a:gd name="T70" fmla="*/ 3 w 5"/>
                  <a:gd name="T71" fmla="*/ 2 h 6"/>
                  <a:gd name="T72" fmla="*/ 4 w 5"/>
                  <a:gd name="T73" fmla="*/ 1 h 6"/>
                  <a:gd name="T74" fmla="*/ 4 w 5"/>
                  <a:gd name="T75" fmla="*/ 1 h 6"/>
                  <a:gd name="T76" fmla="*/ 4 w 5"/>
                  <a:gd name="T77" fmla="*/ 1 h 6"/>
                  <a:gd name="T78" fmla="*/ 4 w 5"/>
                  <a:gd name="T79" fmla="*/ 1 h 6"/>
                  <a:gd name="T80" fmla="*/ 4 w 5"/>
                  <a:gd name="T81" fmla="*/ 2 h 6"/>
                  <a:gd name="T82" fmla="*/ 4 w 5"/>
                  <a:gd name="T83" fmla="*/ 2 h 6"/>
                  <a:gd name="T84" fmla="*/ 4 w 5"/>
                  <a:gd name="T85" fmla="*/ 2 h 6"/>
                  <a:gd name="T86" fmla="*/ 4 w 5"/>
                  <a:gd name="T87" fmla="*/ 2 h 6"/>
                  <a:gd name="T88" fmla="*/ 4 w 5"/>
                  <a:gd name="T89" fmla="*/ 0 h 6"/>
                  <a:gd name="T90" fmla="*/ 5 w 5"/>
                  <a:gd name="T91" fmla="*/ 0 h 6"/>
                  <a:gd name="T92" fmla="*/ 5 w 5"/>
                  <a:gd name="T93" fmla="*/ 0 h 6"/>
                  <a:gd name="T94" fmla="*/ 5 w 5"/>
                  <a:gd name="T95" fmla="*/ 1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5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4" name="Freeform 3569"/>
              <p:cNvSpPr>
                <a:spLocks/>
              </p:cNvSpPr>
              <p:nvPr/>
            </p:nvSpPr>
            <p:spPr bwMode="auto">
              <a:xfrm>
                <a:off x="3636" y="2575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0 w 5"/>
                  <a:gd name="T7" fmla="*/ 3 h 4"/>
                  <a:gd name="T8" fmla="*/ 0 w 5"/>
                  <a:gd name="T9" fmla="*/ 3 h 4"/>
                  <a:gd name="T10" fmla="*/ 0 w 5"/>
                  <a:gd name="T11" fmla="*/ 4 h 4"/>
                  <a:gd name="T12" fmla="*/ 0 w 5"/>
                  <a:gd name="T13" fmla="*/ 3 h 4"/>
                  <a:gd name="T14" fmla="*/ 1 w 5"/>
                  <a:gd name="T15" fmla="*/ 3 h 4"/>
                  <a:gd name="T16" fmla="*/ 1 w 5"/>
                  <a:gd name="T17" fmla="*/ 4 h 4"/>
                  <a:gd name="T18" fmla="*/ 1 w 5"/>
                  <a:gd name="T19" fmla="*/ 4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3 h 4"/>
                  <a:gd name="T28" fmla="*/ 1 w 5"/>
                  <a:gd name="T29" fmla="*/ 3 h 4"/>
                  <a:gd name="T30" fmla="*/ 1 w 5"/>
                  <a:gd name="T31" fmla="*/ 2 h 4"/>
                  <a:gd name="T32" fmla="*/ 1 w 5"/>
                  <a:gd name="T33" fmla="*/ 2 h 4"/>
                  <a:gd name="T34" fmla="*/ 1 w 5"/>
                  <a:gd name="T35" fmla="*/ 2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3 h 4"/>
                  <a:gd name="T48" fmla="*/ 2 w 5"/>
                  <a:gd name="T49" fmla="*/ 2 h 4"/>
                  <a:gd name="T50" fmla="*/ 2 w 5"/>
                  <a:gd name="T51" fmla="*/ 2 h 4"/>
                  <a:gd name="T52" fmla="*/ 3 w 5"/>
                  <a:gd name="T53" fmla="*/ 3 h 4"/>
                  <a:gd name="T54" fmla="*/ 3 w 5"/>
                  <a:gd name="T55" fmla="*/ 3 h 4"/>
                  <a:gd name="T56" fmla="*/ 3 w 5"/>
                  <a:gd name="T57" fmla="*/ 3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3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3 w 5"/>
                  <a:gd name="T71" fmla="*/ 2 h 4"/>
                  <a:gd name="T72" fmla="*/ 4 w 5"/>
                  <a:gd name="T73" fmla="*/ 3 h 4"/>
                  <a:gd name="T74" fmla="*/ 4 w 5"/>
                  <a:gd name="T75" fmla="*/ 3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2 h 4"/>
                  <a:gd name="T82" fmla="*/ 4 w 5"/>
                  <a:gd name="T83" fmla="*/ 1 h 4"/>
                  <a:gd name="T84" fmla="*/ 4 w 5"/>
                  <a:gd name="T85" fmla="*/ 0 h 4"/>
                  <a:gd name="T86" fmla="*/ 4 w 5"/>
                  <a:gd name="T87" fmla="*/ 1 h 4"/>
                  <a:gd name="T88" fmla="*/ 4 w 5"/>
                  <a:gd name="T89" fmla="*/ 1 h 4"/>
                  <a:gd name="T90" fmla="*/ 4 w 5"/>
                  <a:gd name="T91" fmla="*/ 1 h 4"/>
                  <a:gd name="T92" fmla="*/ 5 w 5"/>
                  <a:gd name="T93" fmla="*/ 2 h 4"/>
                  <a:gd name="T94" fmla="*/ 5 w 5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3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5" name="Freeform 3570"/>
              <p:cNvSpPr>
                <a:spLocks/>
              </p:cNvSpPr>
              <p:nvPr/>
            </p:nvSpPr>
            <p:spPr bwMode="auto">
              <a:xfrm>
                <a:off x="3641" y="2570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6 h 7"/>
                  <a:gd name="T4" fmla="*/ 0 w 5"/>
                  <a:gd name="T5" fmla="*/ 5 h 7"/>
                  <a:gd name="T6" fmla="*/ 0 w 5"/>
                  <a:gd name="T7" fmla="*/ 5 h 7"/>
                  <a:gd name="T8" fmla="*/ 0 w 5"/>
                  <a:gd name="T9" fmla="*/ 6 h 7"/>
                  <a:gd name="T10" fmla="*/ 0 w 5"/>
                  <a:gd name="T11" fmla="*/ 6 h 7"/>
                  <a:gd name="T12" fmla="*/ 0 w 5"/>
                  <a:gd name="T13" fmla="*/ 6 h 7"/>
                  <a:gd name="T14" fmla="*/ 1 w 5"/>
                  <a:gd name="T15" fmla="*/ 5 h 7"/>
                  <a:gd name="T16" fmla="*/ 1 w 5"/>
                  <a:gd name="T17" fmla="*/ 5 h 7"/>
                  <a:gd name="T18" fmla="*/ 1 w 5"/>
                  <a:gd name="T19" fmla="*/ 4 h 7"/>
                  <a:gd name="T20" fmla="*/ 1 w 5"/>
                  <a:gd name="T21" fmla="*/ 4 h 7"/>
                  <a:gd name="T22" fmla="*/ 1 w 5"/>
                  <a:gd name="T23" fmla="*/ 4 h 7"/>
                  <a:gd name="T24" fmla="*/ 1 w 5"/>
                  <a:gd name="T25" fmla="*/ 4 h 7"/>
                  <a:gd name="T26" fmla="*/ 1 w 5"/>
                  <a:gd name="T27" fmla="*/ 4 h 7"/>
                  <a:gd name="T28" fmla="*/ 1 w 5"/>
                  <a:gd name="T29" fmla="*/ 4 h 7"/>
                  <a:gd name="T30" fmla="*/ 1 w 5"/>
                  <a:gd name="T31" fmla="*/ 4 h 7"/>
                  <a:gd name="T32" fmla="*/ 2 w 5"/>
                  <a:gd name="T33" fmla="*/ 4 h 7"/>
                  <a:gd name="T34" fmla="*/ 2 w 5"/>
                  <a:gd name="T35" fmla="*/ 3 h 7"/>
                  <a:gd name="T36" fmla="*/ 2 w 5"/>
                  <a:gd name="T37" fmla="*/ 3 h 7"/>
                  <a:gd name="T38" fmla="*/ 2 w 5"/>
                  <a:gd name="T39" fmla="*/ 4 h 7"/>
                  <a:gd name="T40" fmla="*/ 2 w 5"/>
                  <a:gd name="T41" fmla="*/ 3 h 7"/>
                  <a:gd name="T42" fmla="*/ 2 w 5"/>
                  <a:gd name="T43" fmla="*/ 3 h 7"/>
                  <a:gd name="T44" fmla="*/ 2 w 5"/>
                  <a:gd name="T45" fmla="*/ 3 h 7"/>
                  <a:gd name="T46" fmla="*/ 2 w 5"/>
                  <a:gd name="T47" fmla="*/ 3 h 7"/>
                  <a:gd name="T48" fmla="*/ 2 w 5"/>
                  <a:gd name="T49" fmla="*/ 3 h 7"/>
                  <a:gd name="T50" fmla="*/ 2 w 5"/>
                  <a:gd name="T51" fmla="*/ 3 h 7"/>
                  <a:gd name="T52" fmla="*/ 2 w 5"/>
                  <a:gd name="T53" fmla="*/ 3 h 7"/>
                  <a:gd name="T54" fmla="*/ 3 w 5"/>
                  <a:gd name="T55" fmla="*/ 2 h 7"/>
                  <a:gd name="T56" fmla="*/ 3 w 5"/>
                  <a:gd name="T57" fmla="*/ 2 h 7"/>
                  <a:gd name="T58" fmla="*/ 3 w 5"/>
                  <a:gd name="T59" fmla="*/ 1 h 7"/>
                  <a:gd name="T60" fmla="*/ 3 w 5"/>
                  <a:gd name="T61" fmla="*/ 1 h 7"/>
                  <a:gd name="T62" fmla="*/ 3 w 5"/>
                  <a:gd name="T63" fmla="*/ 2 h 7"/>
                  <a:gd name="T64" fmla="*/ 3 w 5"/>
                  <a:gd name="T65" fmla="*/ 2 h 7"/>
                  <a:gd name="T66" fmla="*/ 3 w 5"/>
                  <a:gd name="T67" fmla="*/ 2 h 7"/>
                  <a:gd name="T68" fmla="*/ 3 w 5"/>
                  <a:gd name="T69" fmla="*/ 2 h 7"/>
                  <a:gd name="T70" fmla="*/ 3 w 5"/>
                  <a:gd name="T71" fmla="*/ 3 h 7"/>
                  <a:gd name="T72" fmla="*/ 3 w 5"/>
                  <a:gd name="T73" fmla="*/ 3 h 7"/>
                  <a:gd name="T74" fmla="*/ 4 w 5"/>
                  <a:gd name="T75" fmla="*/ 2 h 7"/>
                  <a:gd name="T76" fmla="*/ 4 w 5"/>
                  <a:gd name="T77" fmla="*/ 2 h 7"/>
                  <a:gd name="T78" fmla="*/ 4 w 5"/>
                  <a:gd name="T79" fmla="*/ 1 h 7"/>
                  <a:gd name="T80" fmla="*/ 4 w 5"/>
                  <a:gd name="T81" fmla="*/ 1 h 7"/>
                  <a:gd name="T82" fmla="*/ 4 w 5"/>
                  <a:gd name="T83" fmla="*/ 1 h 7"/>
                  <a:gd name="T84" fmla="*/ 4 w 5"/>
                  <a:gd name="T85" fmla="*/ 1 h 7"/>
                  <a:gd name="T86" fmla="*/ 4 w 5"/>
                  <a:gd name="T87" fmla="*/ 1 h 7"/>
                  <a:gd name="T88" fmla="*/ 4 w 5"/>
                  <a:gd name="T89" fmla="*/ 0 h 7"/>
                  <a:gd name="T90" fmla="*/ 4 w 5"/>
                  <a:gd name="T91" fmla="*/ 0 h 7"/>
                  <a:gd name="T92" fmla="*/ 5 w 5"/>
                  <a:gd name="T93" fmla="*/ 0 h 7"/>
                  <a:gd name="T94" fmla="*/ 5 w 5"/>
                  <a:gd name="T95" fmla="*/ 1 h 7"/>
                  <a:gd name="T96" fmla="*/ 5 w 5"/>
                  <a:gd name="T97" fmla="*/ 1 h 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7"/>
                  <a:gd name="T149" fmla="*/ 5 w 5"/>
                  <a:gd name="T150" fmla="*/ 7 h 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6" name="Freeform 3571"/>
              <p:cNvSpPr>
                <a:spLocks/>
              </p:cNvSpPr>
              <p:nvPr/>
            </p:nvSpPr>
            <p:spPr bwMode="auto">
              <a:xfrm>
                <a:off x="3646" y="2564"/>
                <a:ext cx="5" cy="7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6 h 7"/>
                  <a:gd name="T4" fmla="*/ 0 w 5"/>
                  <a:gd name="T5" fmla="*/ 5 h 7"/>
                  <a:gd name="T6" fmla="*/ 0 w 5"/>
                  <a:gd name="T7" fmla="*/ 5 h 7"/>
                  <a:gd name="T8" fmla="*/ 0 w 5"/>
                  <a:gd name="T9" fmla="*/ 5 h 7"/>
                  <a:gd name="T10" fmla="*/ 1 w 5"/>
                  <a:gd name="T11" fmla="*/ 5 h 7"/>
                  <a:gd name="T12" fmla="*/ 1 w 5"/>
                  <a:gd name="T13" fmla="*/ 5 h 7"/>
                  <a:gd name="T14" fmla="*/ 1 w 5"/>
                  <a:gd name="T15" fmla="*/ 4 h 7"/>
                  <a:gd name="T16" fmla="*/ 1 w 5"/>
                  <a:gd name="T17" fmla="*/ 4 h 7"/>
                  <a:gd name="T18" fmla="*/ 1 w 5"/>
                  <a:gd name="T19" fmla="*/ 5 h 7"/>
                  <a:gd name="T20" fmla="*/ 1 w 5"/>
                  <a:gd name="T21" fmla="*/ 5 h 7"/>
                  <a:gd name="T22" fmla="*/ 1 w 5"/>
                  <a:gd name="T23" fmla="*/ 5 h 7"/>
                  <a:gd name="T24" fmla="*/ 1 w 5"/>
                  <a:gd name="T25" fmla="*/ 5 h 7"/>
                  <a:gd name="T26" fmla="*/ 1 w 5"/>
                  <a:gd name="T27" fmla="*/ 4 h 7"/>
                  <a:gd name="T28" fmla="*/ 1 w 5"/>
                  <a:gd name="T29" fmla="*/ 4 h 7"/>
                  <a:gd name="T30" fmla="*/ 2 w 5"/>
                  <a:gd name="T31" fmla="*/ 4 h 7"/>
                  <a:gd name="T32" fmla="*/ 2 w 5"/>
                  <a:gd name="T33" fmla="*/ 4 h 7"/>
                  <a:gd name="T34" fmla="*/ 2 w 5"/>
                  <a:gd name="T35" fmla="*/ 4 h 7"/>
                  <a:gd name="T36" fmla="*/ 2 w 5"/>
                  <a:gd name="T37" fmla="*/ 4 h 7"/>
                  <a:gd name="T38" fmla="*/ 2 w 5"/>
                  <a:gd name="T39" fmla="*/ 4 h 7"/>
                  <a:gd name="T40" fmla="*/ 2 w 5"/>
                  <a:gd name="T41" fmla="*/ 3 h 7"/>
                  <a:gd name="T42" fmla="*/ 2 w 5"/>
                  <a:gd name="T43" fmla="*/ 3 h 7"/>
                  <a:gd name="T44" fmla="*/ 2 w 5"/>
                  <a:gd name="T45" fmla="*/ 3 h 7"/>
                  <a:gd name="T46" fmla="*/ 2 w 5"/>
                  <a:gd name="T47" fmla="*/ 3 h 7"/>
                  <a:gd name="T48" fmla="*/ 2 w 5"/>
                  <a:gd name="T49" fmla="*/ 3 h 7"/>
                  <a:gd name="T50" fmla="*/ 3 w 5"/>
                  <a:gd name="T51" fmla="*/ 3 h 7"/>
                  <a:gd name="T52" fmla="*/ 3 w 5"/>
                  <a:gd name="T53" fmla="*/ 2 h 7"/>
                  <a:gd name="T54" fmla="*/ 3 w 5"/>
                  <a:gd name="T55" fmla="*/ 2 h 7"/>
                  <a:gd name="T56" fmla="*/ 3 w 5"/>
                  <a:gd name="T57" fmla="*/ 2 h 7"/>
                  <a:gd name="T58" fmla="*/ 3 w 5"/>
                  <a:gd name="T59" fmla="*/ 2 h 7"/>
                  <a:gd name="T60" fmla="*/ 3 w 5"/>
                  <a:gd name="T61" fmla="*/ 1 h 7"/>
                  <a:gd name="T62" fmla="*/ 3 w 5"/>
                  <a:gd name="T63" fmla="*/ 2 h 7"/>
                  <a:gd name="T64" fmla="*/ 3 w 5"/>
                  <a:gd name="T65" fmla="*/ 2 h 7"/>
                  <a:gd name="T66" fmla="*/ 4 w 5"/>
                  <a:gd name="T67" fmla="*/ 1 h 7"/>
                  <a:gd name="T68" fmla="*/ 4 w 5"/>
                  <a:gd name="T69" fmla="*/ 2 h 7"/>
                  <a:gd name="T70" fmla="*/ 4 w 5"/>
                  <a:gd name="T71" fmla="*/ 2 h 7"/>
                  <a:gd name="T72" fmla="*/ 4 w 5"/>
                  <a:gd name="T73" fmla="*/ 1 h 7"/>
                  <a:gd name="T74" fmla="*/ 4 w 5"/>
                  <a:gd name="T75" fmla="*/ 1 h 7"/>
                  <a:gd name="T76" fmla="*/ 4 w 5"/>
                  <a:gd name="T77" fmla="*/ 1 h 7"/>
                  <a:gd name="T78" fmla="*/ 4 w 5"/>
                  <a:gd name="T79" fmla="*/ 1 h 7"/>
                  <a:gd name="T80" fmla="*/ 4 w 5"/>
                  <a:gd name="T81" fmla="*/ 1 h 7"/>
                  <a:gd name="T82" fmla="*/ 4 w 5"/>
                  <a:gd name="T83" fmla="*/ 1 h 7"/>
                  <a:gd name="T84" fmla="*/ 4 w 5"/>
                  <a:gd name="T85" fmla="*/ 0 h 7"/>
                  <a:gd name="T86" fmla="*/ 5 w 5"/>
                  <a:gd name="T87" fmla="*/ 0 h 7"/>
                  <a:gd name="T88" fmla="*/ 5 w 5"/>
                  <a:gd name="T89" fmla="*/ 1 h 7"/>
                  <a:gd name="T90" fmla="*/ 5 w 5"/>
                  <a:gd name="T91" fmla="*/ 1 h 7"/>
                  <a:gd name="T92" fmla="*/ 5 w 5"/>
                  <a:gd name="T93" fmla="*/ 0 h 7"/>
                  <a:gd name="T94" fmla="*/ 5 w 5"/>
                  <a:gd name="T95" fmla="*/ 0 h 7"/>
                  <a:gd name="T96" fmla="*/ 5 w 5"/>
                  <a:gd name="T97" fmla="*/ 0 h 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7"/>
                  <a:gd name="T149" fmla="*/ 5 w 5"/>
                  <a:gd name="T150" fmla="*/ 7 h 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7">
                    <a:moveTo>
                      <a:pt x="0" y="7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7" name="Freeform 3572"/>
              <p:cNvSpPr>
                <a:spLocks/>
              </p:cNvSpPr>
              <p:nvPr/>
            </p:nvSpPr>
            <p:spPr bwMode="auto">
              <a:xfrm>
                <a:off x="3651" y="2558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6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5 h 6"/>
                  <a:gd name="T10" fmla="*/ 1 w 5"/>
                  <a:gd name="T11" fmla="*/ 5 h 6"/>
                  <a:gd name="T12" fmla="*/ 1 w 5"/>
                  <a:gd name="T13" fmla="*/ 5 h 6"/>
                  <a:gd name="T14" fmla="*/ 1 w 5"/>
                  <a:gd name="T15" fmla="*/ 5 h 6"/>
                  <a:gd name="T16" fmla="*/ 1 w 5"/>
                  <a:gd name="T17" fmla="*/ 5 h 6"/>
                  <a:gd name="T18" fmla="*/ 1 w 5"/>
                  <a:gd name="T19" fmla="*/ 6 h 6"/>
                  <a:gd name="T20" fmla="*/ 1 w 5"/>
                  <a:gd name="T21" fmla="*/ 4 h 6"/>
                  <a:gd name="T22" fmla="*/ 1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2 w 5"/>
                  <a:gd name="T29" fmla="*/ 4 h 6"/>
                  <a:gd name="T30" fmla="*/ 2 w 5"/>
                  <a:gd name="T31" fmla="*/ 5 h 6"/>
                  <a:gd name="T32" fmla="*/ 2 w 5"/>
                  <a:gd name="T33" fmla="*/ 5 h 6"/>
                  <a:gd name="T34" fmla="*/ 2 w 5"/>
                  <a:gd name="T35" fmla="*/ 5 h 6"/>
                  <a:gd name="T36" fmla="*/ 2 w 5"/>
                  <a:gd name="T37" fmla="*/ 5 h 6"/>
                  <a:gd name="T38" fmla="*/ 2 w 5"/>
                  <a:gd name="T39" fmla="*/ 4 h 6"/>
                  <a:gd name="T40" fmla="*/ 2 w 5"/>
                  <a:gd name="T41" fmla="*/ 3 h 6"/>
                  <a:gd name="T42" fmla="*/ 2 w 5"/>
                  <a:gd name="T43" fmla="*/ 4 h 6"/>
                  <a:gd name="T44" fmla="*/ 2 w 5"/>
                  <a:gd name="T45" fmla="*/ 4 h 6"/>
                  <a:gd name="T46" fmla="*/ 2 w 5"/>
                  <a:gd name="T47" fmla="*/ 4 h 6"/>
                  <a:gd name="T48" fmla="*/ 3 w 5"/>
                  <a:gd name="T49" fmla="*/ 4 h 6"/>
                  <a:gd name="T50" fmla="*/ 3 w 5"/>
                  <a:gd name="T51" fmla="*/ 4 h 6"/>
                  <a:gd name="T52" fmla="*/ 3 w 5"/>
                  <a:gd name="T53" fmla="*/ 4 h 6"/>
                  <a:gd name="T54" fmla="*/ 3 w 5"/>
                  <a:gd name="T55" fmla="*/ 3 h 6"/>
                  <a:gd name="T56" fmla="*/ 3 w 5"/>
                  <a:gd name="T57" fmla="*/ 3 h 6"/>
                  <a:gd name="T58" fmla="*/ 3 w 5"/>
                  <a:gd name="T59" fmla="*/ 3 h 6"/>
                  <a:gd name="T60" fmla="*/ 3 w 5"/>
                  <a:gd name="T61" fmla="*/ 4 h 6"/>
                  <a:gd name="T62" fmla="*/ 3 w 5"/>
                  <a:gd name="T63" fmla="*/ 3 h 6"/>
                  <a:gd name="T64" fmla="*/ 3 w 5"/>
                  <a:gd name="T65" fmla="*/ 2 h 6"/>
                  <a:gd name="T66" fmla="*/ 3 w 5"/>
                  <a:gd name="T67" fmla="*/ 1 h 6"/>
                  <a:gd name="T68" fmla="*/ 4 w 5"/>
                  <a:gd name="T69" fmla="*/ 2 h 6"/>
                  <a:gd name="T70" fmla="*/ 4 w 5"/>
                  <a:gd name="T71" fmla="*/ 2 h 6"/>
                  <a:gd name="T72" fmla="*/ 4 w 5"/>
                  <a:gd name="T73" fmla="*/ 2 h 6"/>
                  <a:gd name="T74" fmla="*/ 4 w 5"/>
                  <a:gd name="T75" fmla="*/ 2 h 6"/>
                  <a:gd name="T76" fmla="*/ 4 w 5"/>
                  <a:gd name="T77" fmla="*/ 1 h 6"/>
                  <a:gd name="T78" fmla="*/ 4 w 5"/>
                  <a:gd name="T79" fmla="*/ 1 h 6"/>
                  <a:gd name="T80" fmla="*/ 4 w 5"/>
                  <a:gd name="T81" fmla="*/ 1 h 6"/>
                  <a:gd name="T82" fmla="*/ 4 w 5"/>
                  <a:gd name="T83" fmla="*/ 1 h 6"/>
                  <a:gd name="T84" fmla="*/ 4 w 5"/>
                  <a:gd name="T85" fmla="*/ 1 h 6"/>
                  <a:gd name="T86" fmla="*/ 4 w 5"/>
                  <a:gd name="T87" fmla="*/ 1 h 6"/>
                  <a:gd name="T88" fmla="*/ 5 w 5"/>
                  <a:gd name="T89" fmla="*/ 2 h 6"/>
                  <a:gd name="T90" fmla="*/ 5 w 5"/>
                  <a:gd name="T91" fmla="*/ 1 h 6"/>
                  <a:gd name="T92" fmla="*/ 5 w 5"/>
                  <a:gd name="T93" fmla="*/ 1 h 6"/>
                  <a:gd name="T94" fmla="*/ 5 w 5"/>
                  <a:gd name="T95" fmla="*/ 1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8" name="Freeform 3573"/>
              <p:cNvSpPr>
                <a:spLocks/>
              </p:cNvSpPr>
              <p:nvPr/>
            </p:nvSpPr>
            <p:spPr bwMode="auto">
              <a:xfrm>
                <a:off x="3656" y="255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4 h 5"/>
                  <a:gd name="T4" fmla="*/ 0 w 5"/>
                  <a:gd name="T5" fmla="*/ 3 h 5"/>
                  <a:gd name="T6" fmla="*/ 0 w 5"/>
                  <a:gd name="T7" fmla="*/ 3 h 5"/>
                  <a:gd name="T8" fmla="*/ 0 w 5"/>
                  <a:gd name="T9" fmla="*/ 3 h 5"/>
                  <a:gd name="T10" fmla="*/ 0 w 5"/>
                  <a:gd name="T11" fmla="*/ 3 h 5"/>
                  <a:gd name="T12" fmla="*/ 1 w 5"/>
                  <a:gd name="T13" fmla="*/ 4 h 5"/>
                  <a:gd name="T14" fmla="*/ 1 w 5"/>
                  <a:gd name="T15" fmla="*/ 3 h 5"/>
                  <a:gd name="T16" fmla="*/ 1 w 5"/>
                  <a:gd name="T17" fmla="*/ 4 h 5"/>
                  <a:gd name="T18" fmla="*/ 1 w 5"/>
                  <a:gd name="T19" fmla="*/ 4 h 5"/>
                  <a:gd name="T20" fmla="*/ 1 w 5"/>
                  <a:gd name="T21" fmla="*/ 3 h 5"/>
                  <a:gd name="T22" fmla="*/ 1 w 5"/>
                  <a:gd name="T23" fmla="*/ 3 h 5"/>
                  <a:gd name="T24" fmla="*/ 1 w 5"/>
                  <a:gd name="T25" fmla="*/ 3 h 5"/>
                  <a:gd name="T26" fmla="*/ 1 w 5"/>
                  <a:gd name="T27" fmla="*/ 3 h 5"/>
                  <a:gd name="T28" fmla="*/ 1 w 5"/>
                  <a:gd name="T29" fmla="*/ 3 h 5"/>
                  <a:gd name="T30" fmla="*/ 1 w 5"/>
                  <a:gd name="T31" fmla="*/ 3 h 5"/>
                  <a:gd name="T32" fmla="*/ 2 w 5"/>
                  <a:gd name="T33" fmla="*/ 4 h 5"/>
                  <a:gd name="T34" fmla="*/ 2 w 5"/>
                  <a:gd name="T35" fmla="*/ 4 h 5"/>
                  <a:gd name="T36" fmla="*/ 2 w 5"/>
                  <a:gd name="T37" fmla="*/ 3 h 5"/>
                  <a:gd name="T38" fmla="*/ 2 w 5"/>
                  <a:gd name="T39" fmla="*/ 4 h 5"/>
                  <a:gd name="T40" fmla="*/ 2 w 5"/>
                  <a:gd name="T41" fmla="*/ 4 h 5"/>
                  <a:gd name="T42" fmla="*/ 2 w 5"/>
                  <a:gd name="T43" fmla="*/ 2 h 5"/>
                  <a:gd name="T44" fmla="*/ 2 w 5"/>
                  <a:gd name="T45" fmla="*/ 3 h 5"/>
                  <a:gd name="T46" fmla="*/ 2 w 5"/>
                  <a:gd name="T47" fmla="*/ 3 h 5"/>
                  <a:gd name="T48" fmla="*/ 2 w 5"/>
                  <a:gd name="T49" fmla="*/ 2 h 5"/>
                  <a:gd name="T50" fmla="*/ 3 w 5"/>
                  <a:gd name="T51" fmla="*/ 2 h 5"/>
                  <a:gd name="T52" fmla="*/ 3 w 5"/>
                  <a:gd name="T53" fmla="*/ 2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2 h 5"/>
                  <a:gd name="T62" fmla="*/ 3 w 5"/>
                  <a:gd name="T63" fmla="*/ 2 h 5"/>
                  <a:gd name="T64" fmla="*/ 3 w 5"/>
                  <a:gd name="T65" fmla="*/ 2 h 5"/>
                  <a:gd name="T66" fmla="*/ 3 w 5"/>
                  <a:gd name="T67" fmla="*/ 2 h 5"/>
                  <a:gd name="T68" fmla="*/ 3 w 5"/>
                  <a:gd name="T69" fmla="*/ 1 h 5"/>
                  <a:gd name="T70" fmla="*/ 4 w 5"/>
                  <a:gd name="T71" fmla="*/ 2 h 5"/>
                  <a:gd name="T72" fmla="*/ 4 w 5"/>
                  <a:gd name="T73" fmla="*/ 2 h 5"/>
                  <a:gd name="T74" fmla="*/ 4 w 5"/>
                  <a:gd name="T75" fmla="*/ 1 h 5"/>
                  <a:gd name="T76" fmla="*/ 4 w 5"/>
                  <a:gd name="T77" fmla="*/ 2 h 5"/>
                  <a:gd name="T78" fmla="*/ 4 w 5"/>
                  <a:gd name="T79" fmla="*/ 2 h 5"/>
                  <a:gd name="T80" fmla="*/ 4 w 5"/>
                  <a:gd name="T81" fmla="*/ 1 h 5"/>
                  <a:gd name="T82" fmla="*/ 4 w 5"/>
                  <a:gd name="T83" fmla="*/ 2 h 5"/>
                  <a:gd name="T84" fmla="*/ 4 w 5"/>
                  <a:gd name="T85" fmla="*/ 2 h 5"/>
                  <a:gd name="T86" fmla="*/ 4 w 5"/>
                  <a:gd name="T87" fmla="*/ 1 h 5"/>
                  <a:gd name="T88" fmla="*/ 4 w 5"/>
                  <a:gd name="T89" fmla="*/ 1 h 5"/>
                  <a:gd name="T90" fmla="*/ 5 w 5"/>
                  <a:gd name="T91" fmla="*/ 0 h 5"/>
                  <a:gd name="T92" fmla="*/ 5 w 5"/>
                  <a:gd name="T93" fmla="*/ 1 h 5"/>
                  <a:gd name="T94" fmla="*/ 5 w 5"/>
                  <a:gd name="T95" fmla="*/ 1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09" name="Freeform 3574"/>
              <p:cNvSpPr>
                <a:spLocks/>
              </p:cNvSpPr>
              <p:nvPr/>
            </p:nvSpPr>
            <p:spPr bwMode="auto">
              <a:xfrm>
                <a:off x="3661" y="2552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0 w 5"/>
                  <a:gd name="T3" fmla="*/ 4 h 5"/>
                  <a:gd name="T4" fmla="*/ 0 w 5"/>
                  <a:gd name="T5" fmla="*/ 4 h 5"/>
                  <a:gd name="T6" fmla="*/ 0 w 5"/>
                  <a:gd name="T7" fmla="*/ 4 h 5"/>
                  <a:gd name="T8" fmla="*/ 0 w 5"/>
                  <a:gd name="T9" fmla="*/ 3 h 5"/>
                  <a:gd name="T10" fmla="*/ 0 w 5"/>
                  <a:gd name="T11" fmla="*/ 3 h 5"/>
                  <a:gd name="T12" fmla="*/ 1 w 5"/>
                  <a:gd name="T13" fmla="*/ 4 h 5"/>
                  <a:gd name="T14" fmla="*/ 1 w 5"/>
                  <a:gd name="T15" fmla="*/ 4 h 5"/>
                  <a:gd name="T16" fmla="*/ 1 w 5"/>
                  <a:gd name="T17" fmla="*/ 3 h 5"/>
                  <a:gd name="T18" fmla="*/ 1 w 5"/>
                  <a:gd name="T19" fmla="*/ 3 h 5"/>
                  <a:gd name="T20" fmla="*/ 1 w 5"/>
                  <a:gd name="T21" fmla="*/ 3 h 5"/>
                  <a:gd name="T22" fmla="*/ 1 w 5"/>
                  <a:gd name="T23" fmla="*/ 4 h 5"/>
                  <a:gd name="T24" fmla="*/ 1 w 5"/>
                  <a:gd name="T25" fmla="*/ 3 h 5"/>
                  <a:gd name="T26" fmla="*/ 1 w 5"/>
                  <a:gd name="T27" fmla="*/ 3 h 5"/>
                  <a:gd name="T28" fmla="*/ 1 w 5"/>
                  <a:gd name="T29" fmla="*/ 3 h 5"/>
                  <a:gd name="T30" fmla="*/ 1 w 5"/>
                  <a:gd name="T31" fmla="*/ 5 h 5"/>
                  <a:gd name="T32" fmla="*/ 1 w 5"/>
                  <a:gd name="T33" fmla="*/ 4 h 5"/>
                  <a:gd name="T34" fmla="*/ 2 w 5"/>
                  <a:gd name="T35" fmla="*/ 3 h 5"/>
                  <a:gd name="T36" fmla="*/ 2 w 5"/>
                  <a:gd name="T37" fmla="*/ 4 h 5"/>
                  <a:gd name="T38" fmla="*/ 2 w 5"/>
                  <a:gd name="T39" fmla="*/ 4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3 h 5"/>
                  <a:gd name="T46" fmla="*/ 2 w 5"/>
                  <a:gd name="T47" fmla="*/ 3 h 5"/>
                  <a:gd name="T48" fmla="*/ 2 w 5"/>
                  <a:gd name="T49" fmla="*/ 3 h 5"/>
                  <a:gd name="T50" fmla="*/ 2 w 5"/>
                  <a:gd name="T51" fmla="*/ 3 h 5"/>
                  <a:gd name="T52" fmla="*/ 2 w 5"/>
                  <a:gd name="T53" fmla="*/ 3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1 h 5"/>
                  <a:gd name="T62" fmla="*/ 3 w 5"/>
                  <a:gd name="T63" fmla="*/ 2 h 5"/>
                  <a:gd name="T64" fmla="*/ 3 w 5"/>
                  <a:gd name="T65" fmla="*/ 2 h 5"/>
                  <a:gd name="T66" fmla="*/ 3 w 5"/>
                  <a:gd name="T67" fmla="*/ 2 h 5"/>
                  <a:gd name="T68" fmla="*/ 3 w 5"/>
                  <a:gd name="T69" fmla="*/ 2 h 5"/>
                  <a:gd name="T70" fmla="*/ 4 w 5"/>
                  <a:gd name="T71" fmla="*/ 1 h 5"/>
                  <a:gd name="T72" fmla="*/ 4 w 5"/>
                  <a:gd name="T73" fmla="*/ 1 h 5"/>
                  <a:gd name="T74" fmla="*/ 4 w 5"/>
                  <a:gd name="T75" fmla="*/ 1 h 5"/>
                  <a:gd name="T76" fmla="*/ 4 w 5"/>
                  <a:gd name="T77" fmla="*/ 1 h 5"/>
                  <a:gd name="T78" fmla="*/ 4 w 5"/>
                  <a:gd name="T79" fmla="*/ 1 h 5"/>
                  <a:gd name="T80" fmla="*/ 4 w 5"/>
                  <a:gd name="T81" fmla="*/ 1 h 5"/>
                  <a:gd name="T82" fmla="*/ 4 w 5"/>
                  <a:gd name="T83" fmla="*/ 2 h 5"/>
                  <a:gd name="T84" fmla="*/ 4 w 5"/>
                  <a:gd name="T85" fmla="*/ 1 h 5"/>
                  <a:gd name="T86" fmla="*/ 4 w 5"/>
                  <a:gd name="T87" fmla="*/ 0 h 5"/>
                  <a:gd name="T88" fmla="*/ 4 w 5"/>
                  <a:gd name="T89" fmla="*/ 0 h 5"/>
                  <a:gd name="T90" fmla="*/ 5 w 5"/>
                  <a:gd name="T91" fmla="*/ 1 h 5"/>
                  <a:gd name="T92" fmla="*/ 5 w 5"/>
                  <a:gd name="T93" fmla="*/ 1 h 5"/>
                  <a:gd name="T94" fmla="*/ 5 w 5"/>
                  <a:gd name="T95" fmla="*/ 2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0" name="Freeform 3575"/>
              <p:cNvSpPr>
                <a:spLocks/>
              </p:cNvSpPr>
              <p:nvPr/>
            </p:nvSpPr>
            <p:spPr bwMode="auto">
              <a:xfrm>
                <a:off x="3666" y="2551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2 h 3"/>
                  <a:gd name="T12" fmla="*/ 0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3 h 3"/>
                  <a:gd name="T28" fmla="*/ 1 w 5"/>
                  <a:gd name="T29" fmla="*/ 3 h 3"/>
                  <a:gd name="T30" fmla="*/ 1 w 5"/>
                  <a:gd name="T31" fmla="*/ 1 h 3"/>
                  <a:gd name="T32" fmla="*/ 1 w 5"/>
                  <a:gd name="T33" fmla="*/ 2 h 3"/>
                  <a:gd name="T34" fmla="*/ 1 w 5"/>
                  <a:gd name="T35" fmla="*/ 2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2 h 3"/>
                  <a:gd name="T46" fmla="*/ 2 w 5"/>
                  <a:gd name="T47" fmla="*/ 1 h 3"/>
                  <a:gd name="T48" fmla="*/ 2 w 5"/>
                  <a:gd name="T49" fmla="*/ 1 h 3"/>
                  <a:gd name="T50" fmla="*/ 2 w 5"/>
                  <a:gd name="T51" fmla="*/ 2 h 3"/>
                  <a:gd name="T52" fmla="*/ 2 w 5"/>
                  <a:gd name="T53" fmla="*/ 2 h 3"/>
                  <a:gd name="T54" fmla="*/ 2 w 5"/>
                  <a:gd name="T55" fmla="*/ 2 h 3"/>
                  <a:gd name="T56" fmla="*/ 2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1 h 3"/>
                  <a:gd name="T74" fmla="*/ 4 w 5"/>
                  <a:gd name="T75" fmla="*/ 0 h 3"/>
                  <a:gd name="T76" fmla="*/ 4 w 5"/>
                  <a:gd name="T77" fmla="*/ 0 h 3"/>
                  <a:gd name="T78" fmla="*/ 4 w 5"/>
                  <a:gd name="T79" fmla="*/ 2 h 3"/>
                  <a:gd name="T80" fmla="*/ 4 w 5"/>
                  <a:gd name="T81" fmla="*/ 1 h 3"/>
                  <a:gd name="T82" fmla="*/ 4 w 5"/>
                  <a:gd name="T83" fmla="*/ 0 h 3"/>
                  <a:gd name="T84" fmla="*/ 4 w 5"/>
                  <a:gd name="T85" fmla="*/ 0 h 3"/>
                  <a:gd name="T86" fmla="*/ 4 w 5"/>
                  <a:gd name="T87" fmla="*/ 1 h 3"/>
                  <a:gd name="T88" fmla="*/ 4 w 5"/>
                  <a:gd name="T89" fmla="*/ 0 h 3"/>
                  <a:gd name="T90" fmla="*/ 4 w 5"/>
                  <a:gd name="T91" fmla="*/ 0 h 3"/>
                  <a:gd name="T92" fmla="*/ 5 w 5"/>
                  <a:gd name="T93" fmla="*/ 0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3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1" name="Freeform 3576"/>
              <p:cNvSpPr>
                <a:spLocks/>
              </p:cNvSpPr>
              <p:nvPr/>
            </p:nvSpPr>
            <p:spPr bwMode="auto">
              <a:xfrm>
                <a:off x="3671" y="2547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0 w 5"/>
                  <a:gd name="T7" fmla="*/ 4 h 4"/>
                  <a:gd name="T8" fmla="*/ 0 w 5"/>
                  <a:gd name="T9" fmla="*/ 3 h 4"/>
                  <a:gd name="T10" fmla="*/ 0 w 5"/>
                  <a:gd name="T11" fmla="*/ 3 h 4"/>
                  <a:gd name="T12" fmla="*/ 0 w 5"/>
                  <a:gd name="T13" fmla="*/ 4 h 4"/>
                  <a:gd name="T14" fmla="*/ 0 w 5"/>
                  <a:gd name="T15" fmla="*/ 4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1 h 4"/>
                  <a:gd name="T26" fmla="*/ 1 w 5"/>
                  <a:gd name="T27" fmla="*/ 2 h 4"/>
                  <a:gd name="T28" fmla="*/ 1 w 5"/>
                  <a:gd name="T29" fmla="*/ 2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1 h 4"/>
                  <a:gd name="T38" fmla="*/ 2 w 5"/>
                  <a:gd name="T39" fmla="*/ 0 h 4"/>
                  <a:gd name="T40" fmla="*/ 2 w 5"/>
                  <a:gd name="T41" fmla="*/ 1 h 4"/>
                  <a:gd name="T42" fmla="*/ 2 w 5"/>
                  <a:gd name="T43" fmla="*/ 1 h 4"/>
                  <a:gd name="T44" fmla="*/ 2 w 5"/>
                  <a:gd name="T45" fmla="*/ 1 h 4"/>
                  <a:gd name="T46" fmla="*/ 2 w 5"/>
                  <a:gd name="T47" fmla="*/ 1 h 4"/>
                  <a:gd name="T48" fmla="*/ 2 w 5"/>
                  <a:gd name="T49" fmla="*/ 1 h 4"/>
                  <a:gd name="T50" fmla="*/ 3 w 5"/>
                  <a:gd name="T51" fmla="*/ 1 h 4"/>
                  <a:gd name="T52" fmla="*/ 3 w 5"/>
                  <a:gd name="T53" fmla="*/ 1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3 h 4"/>
                  <a:gd name="T60" fmla="*/ 3 w 5"/>
                  <a:gd name="T61" fmla="*/ 1 h 4"/>
                  <a:gd name="T62" fmla="*/ 3 w 5"/>
                  <a:gd name="T63" fmla="*/ 1 h 4"/>
                  <a:gd name="T64" fmla="*/ 3 w 5"/>
                  <a:gd name="T65" fmla="*/ 1 h 4"/>
                  <a:gd name="T66" fmla="*/ 3 w 5"/>
                  <a:gd name="T67" fmla="*/ 1 h 4"/>
                  <a:gd name="T68" fmla="*/ 3 w 5"/>
                  <a:gd name="T69" fmla="*/ 1 h 4"/>
                  <a:gd name="T70" fmla="*/ 4 w 5"/>
                  <a:gd name="T71" fmla="*/ 2 h 4"/>
                  <a:gd name="T72" fmla="*/ 4 w 5"/>
                  <a:gd name="T73" fmla="*/ 2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3 h 4"/>
                  <a:gd name="T80" fmla="*/ 4 w 5"/>
                  <a:gd name="T81" fmla="*/ 3 h 4"/>
                  <a:gd name="T82" fmla="*/ 4 w 5"/>
                  <a:gd name="T83" fmla="*/ 2 h 4"/>
                  <a:gd name="T84" fmla="*/ 4 w 5"/>
                  <a:gd name="T85" fmla="*/ 2 h 4"/>
                  <a:gd name="T86" fmla="*/ 4 w 5"/>
                  <a:gd name="T87" fmla="*/ 2 h 4"/>
                  <a:gd name="T88" fmla="*/ 4 w 5"/>
                  <a:gd name="T89" fmla="*/ 3 h 4"/>
                  <a:gd name="T90" fmla="*/ 4 w 5"/>
                  <a:gd name="T91" fmla="*/ 3 h 4"/>
                  <a:gd name="T92" fmla="*/ 5 w 5"/>
                  <a:gd name="T93" fmla="*/ 2 h 4"/>
                  <a:gd name="T94" fmla="*/ 5 w 5"/>
                  <a:gd name="T95" fmla="*/ 2 h 4"/>
                  <a:gd name="T96" fmla="*/ 5 w 5"/>
                  <a:gd name="T97" fmla="*/ 2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2" name="Freeform 3577"/>
              <p:cNvSpPr>
                <a:spLocks/>
              </p:cNvSpPr>
              <p:nvPr/>
            </p:nvSpPr>
            <p:spPr bwMode="auto">
              <a:xfrm>
                <a:off x="3676" y="2550"/>
                <a:ext cx="4" cy="10"/>
              </a:xfrm>
              <a:custGeom>
                <a:avLst/>
                <a:gdLst>
                  <a:gd name="T0" fmla="*/ 0 w 4"/>
                  <a:gd name="T1" fmla="*/ 1 h 10"/>
                  <a:gd name="T2" fmla="*/ 0 w 4"/>
                  <a:gd name="T3" fmla="*/ 0 h 10"/>
                  <a:gd name="T4" fmla="*/ 0 w 4"/>
                  <a:gd name="T5" fmla="*/ 0 h 10"/>
                  <a:gd name="T6" fmla="*/ 0 w 4"/>
                  <a:gd name="T7" fmla="*/ 0 h 10"/>
                  <a:gd name="T8" fmla="*/ 0 w 4"/>
                  <a:gd name="T9" fmla="*/ 0 h 10"/>
                  <a:gd name="T10" fmla="*/ 0 w 4"/>
                  <a:gd name="T11" fmla="*/ 1 h 10"/>
                  <a:gd name="T12" fmla="*/ 0 w 4"/>
                  <a:gd name="T13" fmla="*/ 1 h 10"/>
                  <a:gd name="T14" fmla="*/ 0 w 4"/>
                  <a:gd name="T15" fmla="*/ 1 h 10"/>
                  <a:gd name="T16" fmla="*/ 0 w 4"/>
                  <a:gd name="T17" fmla="*/ 1 h 10"/>
                  <a:gd name="T18" fmla="*/ 1 w 4"/>
                  <a:gd name="T19" fmla="*/ 2 h 10"/>
                  <a:gd name="T20" fmla="*/ 1 w 4"/>
                  <a:gd name="T21" fmla="*/ 2 h 10"/>
                  <a:gd name="T22" fmla="*/ 1 w 4"/>
                  <a:gd name="T23" fmla="*/ 3 h 10"/>
                  <a:gd name="T24" fmla="*/ 1 w 4"/>
                  <a:gd name="T25" fmla="*/ 3 h 10"/>
                  <a:gd name="T26" fmla="*/ 1 w 4"/>
                  <a:gd name="T27" fmla="*/ 4 h 10"/>
                  <a:gd name="T28" fmla="*/ 1 w 4"/>
                  <a:gd name="T29" fmla="*/ 4 h 10"/>
                  <a:gd name="T30" fmla="*/ 1 w 4"/>
                  <a:gd name="T31" fmla="*/ 3 h 10"/>
                  <a:gd name="T32" fmla="*/ 1 w 4"/>
                  <a:gd name="T33" fmla="*/ 4 h 10"/>
                  <a:gd name="T34" fmla="*/ 1 w 4"/>
                  <a:gd name="T35" fmla="*/ 4 h 10"/>
                  <a:gd name="T36" fmla="*/ 1 w 4"/>
                  <a:gd name="T37" fmla="*/ 5 h 10"/>
                  <a:gd name="T38" fmla="*/ 1 w 4"/>
                  <a:gd name="T39" fmla="*/ 5 h 10"/>
                  <a:gd name="T40" fmla="*/ 1 w 4"/>
                  <a:gd name="T41" fmla="*/ 6 h 10"/>
                  <a:gd name="T42" fmla="*/ 1 w 4"/>
                  <a:gd name="T43" fmla="*/ 6 h 10"/>
                  <a:gd name="T44" fmla="*/ 2 w 4"/>
                  <a:gd name="T45" fmla="*/ 7 h 10"/>
                  <a:gd name="T46" fmla="*/ 2 w 4"/>
                  <a:gd name="T47" fmla="*/ 6 h 10"/>
                  <a:gd name="T48" fmla="*/ 2 w 4"/>
                  <a:gd name="T49" fmla="*/ 6 h 10"/>
                  <a:gd name="T50" fmla="*/ 2 w 4"/>
                  <a:gd name="T51" fmla="*/ 7 h 10"/>
                  <a:gd name="T52" fmla="*/ 2 w 4"/>
                  <a:gd name="T53" fmla="*/ 7 h 10"/>
                  <a:gd name="T54" fmla="*/ 2 w 4"/>
                  <a:gd name="T55" fmla="*/ 8 h 10"/>
                  <a:gd name="T56" fmla="*/ 2 w 4"/>
                  <a:gd name="T57" fmla="*/ 8 h 10"/>
                  <a:gd name="T58" fmla="*/ 2 w 4"/>
                  <a:gd name="T59" fmla="*/ 8 h 10"/>
                  <a:gd name="T60" fmla="*/ 2 w 4"/>
                  <a:gd name="T61" fmla="*/ 8 h 10"/>
                  <a:gd name="T62" fmla="*/ 3 w 4"/>
                  <a:gd name="T63" fmla="*/ 8 h 10"/>
                  <a:gd name="T64" fmla="*/ 3 w 4"/>
                  <a:gd name="T65" fmla="*/ 8 h 10"/>
                  <a:gd name="T66" fmla="*/ 3 w 4"/>
                  <a:gd name="T67" fmla="*/ 9 h 10"/>
                  <a:gd name="T68" fmla="*/ 3 w 4"/>
                  <a:gd name="T69" fmla="*/ 9 h 10"/>
                  <a:gd name="T70" fmla="*/ 3 w 4"/>
                  <a:gd name="T71" fmla="*/ 8 h 10"/>
                  <a:gd name="T72" fmla="*/ 3 w 4"/>
                  <a:gd name="T73" fmla="*/ 9 h 10"/>
                  <a:gd name="T74" fmla="*/ 3 w 4"/>
                  <a:gd name="T75" fmla="*/ 9 h 10"/>
                  <a:gd name="T76" fmla="*/ 3 w 4"/>
                  <a:gd name="T77" fmla="*/ 8 h 10"/>
                  <a:gd name="T78" fmla="*/ 3 w 4"/>
                  <a:gd name="T79" fmla="*/ 10 h 10"/>
                  <a:gd name="T80" fmla="*/ 3 w 4"/>
                  <a:gd name="T81" fmla="*/ 10 h 10"/>
                  <a:gd name="T82" fmla="*/ 3 w 4"/>
                  <a:gd name="T83" fmla="*/ 10 h 10"/>
                  <a:gd name="T84" fmla="*/ 4 w 4"/>
                  <a:gd name="T85" fmla="*/ 10 h 10"/>
                  <a:gd name="T86" fmla="*/ 4 w 4"/>
                  <a:gd name="T87" fmla="*/ 9 h 10"/>
                  <a:gd name="T88" fmla="*/ 4 w 4"/>
                  <a:gd name="T89" fmla="*/ 10 h 10"/>
                  <a:gd name="T90" fmla="*/ 4 w 4"/>
                  <a:gd name="T91" fmla="*/ 10 h 10"/>
                  <a:gd name="T92" fmla="*/ 4 w 4"/>
                  <a:gd name="T93" fmla="*/ 10 h 10"/>
                  <a:gd name="T94" fmla="*/ 4 w 4"/>
                  <a:gd name="T95" fmla="*/ 10 h 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0"/>
                  <a:gd name="T146" fmla="*/ 4 w 4"/>
                  <a:gd name="T147" fmla="*/ 10 h 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0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3" name="Freeform 3578"/>
              <p:cNvSpPr>
                <a:spLocks/>
              </p:cNvSpPr>
              <p:nvPr/>
            </p:nvSpPr>
            <p:spPr bwMode="auto">
              <a:xfrm>
                <a:off x="3680" y="2560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1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1 w 4"/>
                  <a:gd name="T11" fmla="*/ 0 h 4"/>
                  <a:gd name="T12" fmla="*/ 1 w 4"/>
                  <a:gd name="T13" fmla="*/ 0 h 4"/>
                  <a:gd name="T14" fmla="*/ 1 w 4"/>
                  <a:gd name="T15" fmla="*/ 1 h 4"/>
                  <a:gd name="T16" fmla="*/ 1 w 4"/>
                  <a:gd name="T17" fmla="*/ 1 h 4"/>
                  <a:gd name="T18" fmla="*/ 1 w 4"/>
                  <a:gd name="T19" fmla="*/ 2 h 4"/>
                  <a:gd name="T20" fmla="*/ 1 w 4"/>
                  <a:gd name="T21" fmla="*/ 2 h 4"/>
                  <a:gd name="T22" fmla="*/ 1 w 4"/>
                  <a:gd name="T23" fmla="*/ 2 h 4"/>
                  <a:gd name="T24" fmla="*/ 1 w 4"/>
                  <a:gd name="T25" fmla="*/ 1 h 4"/>
                  <a:gd name="T26" fmla="*/ 1 w 4"/>
                  <a:gd name="T27" fmla="*/ 1 h 4"/>
                  <a:gd name="T28" fmla="*/ 1 w 4"/>
                  <a:gd name="T29" fmla="*/ 1 h 4"/>
                  <a:gd name="T30" fmla="*/ 2 w 4"/>
                  <a:gd name="T31" fmla="*/ 2 h 4"/>
                  <a:gd name="T32" fmla="*/ 2 w 4"/>
                  <a:gd name="T33" fmla="*/ 2 h 4"/>
                  <a:gd name="T34" fmla="*/ 2 w 4"/>
                  <a:gd name="T35" fmla="*/ 2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2 h 4"/>
                  <a:gd name="T42" fmla="*/ 2 w 4"/>
                  <a:gd name="T43" fmla="*/ 3 h 4"/>
                  <a:gd name="T44" fmla="*/ 2 w 4"/>
                  <a:gd name="T45" fmla="*/ 3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2 h 4"/>
                  <a:gd name="T52" fmla="*/ 2 w 4"/>
                  <a:gd name="T53" fmla="*/ 3 h 4"/>
                  <a:gd name="T54" fmla="*/ 3 w 4"/>
                  <a:gd name="T55" fmla="*/ 2 h 4"/>
                  <a:gd name="T56" fmla="*/ 3 w 4"/>
                  <a:gd name="T57" fmla="*/ 2 h 4"/>
                  <a:gd name="T58" fmla="*/ 3 w 4"/>
                  <a:gd name="T59" fmla="*/ 3 h 4"/>
                  <a:gd name="T60" fmla="*/ 3 w 4"/>
                  <a:gd name="T61" fmla="*/ 3 h 4"/>
                  <a:gd name="T62" fmla="*/ 3 w 4"/>
                  <a:gd name="T63" fmla="*/ 3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3 h 4"/>
                  <a:gd name="T70" fmla="*/ 3 w 4"/>
                  <a:gd name="T71" fmla="*/ 3 h 4"/>
                  <a:gd name="T72" fmla="*/ 3 w 4"/>
                  <a:gd name="T73" fmla="*/ 4 h 4"/>
                  <a:gd name="T74" fmla="*/ 3 w 4"/>
                  <a:gd name="T75" fmla="*/ 4 h 4"/>
                  <a:gd name="T76" fmla="*/ 3 w 4"/>
                  <a:gd name="T77" fmla="*/ 3 h 4"/>
                  <a:gd name="T78" fmla="*/ 4 w 4"/>
                  <a:gd name="T79" fmla="*/ 4 h 4"/>
                  <a:gd name="T80" fmla="*/ 4 w 4"/>
                  <a:gd name="T81" fmla="*/ 4 h 4"/>
                  <a:gd name="T82" fmla="*/ 4 w 4"/>
                  <a:gd name="T83" fmla="*/ 4 h 4"/>
                  <a:gd name="T84" fmla="*/ 4 w 4"/>
                  <a:gd name="T85" fmla="*/ 3 h 4"/>
                  <a:gd name="T86" fmla="*/ 4 w 4"/>
                  <a:gd name="T87" fmla="*/ 4 h 4"/>
                  <a:gd name="T88" fmla="*/ 4 w 4"/>
                  <a:gd name="T89" fmla="*/ 4 h 4"/>
                  <a:gd name="T90" fmla="*/ 4 w 4"/>
                  <a:gd name="T91" fmla="*/ 3 h 4"/>
                  <a:gd name="T92" fmla="*/ 4 w 4"/>
                  <a:gd name="T93" fmla="*/ 4 h 4"/>
                  <a:gd name="T94" fmla="*/ 4 w 4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4" name="Freeform 3579"/>
              <p:cNvSpPr>
                <a:spLocks/>
              </p:cNvSpPr>
              <p:nvPr/>
            </p:nvSpPr>
            <p:spPr bwMode="auto">
              <a:xfrm>
                <a:off x="3684" y="2563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2 h 3"/>
                  <a:gd name="T4" fmla="*/ 1 w 5"/>
                  <a:gd name="T5" fmla="*/ 2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0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0 h 3"/>
                  <a:gd name="T18" fmla="*/ 1 w 5"/>
                  <a:gd name="T19" fmla="*/ 0 h 3"/>
                  <a:gd name="T20" fmla="*/ 1 w 5"/>
                  <a:gd name="T21" fmla="*/ 0 h 3"/>
                  <a:gd name="T22" fmla="*/ 2 w 5"/>
                  <a:gd name="T23" fmla="*/ 0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2 h 3"/>
                  <a:gd name="T42" fmla="*/ 3 w 5"/>
                  <a:gd name="T43" fmla="*/ 1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1 h 3"/>
                  <a:gd name="T84" fmla="*/ 5 w 5"/>
                  <a:gd name="T85" fmla="*/ 1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5" name="Freeform 3580"/>
              <p:cNvSpPr>
                <a:spLocks/>
              </p:cNvSpPr>
              <p:nvPr/>
            </p:nvSpPr>
            <p:spPr bwMode="auto">
              <a:xfrm>
                <a:off x="3689" y="2563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2 h 3"/>
                  <a:gd name="T28" fmla="*/ 1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3 h 3"/>
                  <a:gd name="T46" fmla="*/ 2 w 5"/>
                  <a:gd name="T47" fmla="*/ 2 h 3"/>
                  <a:gd name="T48" fmla="*/ 2 w 5"/>
                  <a:gd name="T49" fmla="*/ 1 h 3"/>
                  <a:gd name="T50" fmla="*/ 2 w 5"/>
                  <a:gd name="T51" fmla="*/ 1 h 3"/>
                  <a:gd name="T52" fmla="*/ 3 w 5"/>
                  <a:gd name="T53" fmla="*/ 3 h 3"/>
                  <a:gd name="T54" fmla="*/ 3 w 5"/>
                  <a:gd name="T55" fmla="*/ 2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2 h 3"/>
                  <a:gd name="T88" fmla="*/ 5 w 5"/>
                  <a:gd name="T89" fmla="*/ 3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3 h 3"/>
                  <a:gd name="T96" fmla="*/ 5 w 5"/>
                  <a:gd name="T97" fmla="*/ 3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6" name="Freeform 3581"/>
              <p:cNvSpPr>
                <a:spLocks/>
              </p:cNvSpPr>
              <p:nvPr/>
            </p:nvSpPr>
            <p:spPr bwMode="auto">
              <a:xfrm>
                <a:off x="3694" y="2565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0 h 2"/>
                  <a:gd name="T50" fmla="*/ 2 w 5"/>
                  <a:gd name="T51" fmla="*/ 0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0 h 2"/>
                  <a:gd name="T66" fmla="*/ 3 w 5"/>
                  <a:gd name="T67" fmla="*/ 1 h 2"/>
                  <a:gd name="T68" fmla="*/ 3 w 5"/>
                  <a:gd name="T69" fmla="*/ 0 h 2"/>
                  <a:gd name="T70" fmla="*/ 3 w 5"/>
                  <a:gd name="T71" fmla="*/ 0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0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7" name="Freeform 3582"/>
              <p:cNvSpPr>
                <a:spLocks/>
              </p:cNvSpPr>
              <p:nvPr/>
            </p:nvSpPr>
            <p:spPr bwMode="auto">
              <a:xfrm>
                <a:off x="3699" y="2565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1 h 5"/>
                  <a:gd name="T4" fmla="*/ 0 w 4"/>
                  <a:gd name="T5" fmla="*/ 1 h 5"/>
                  <a:gd name="T6" fmla="*/ 0 w 4"/>
                  <a:gd name="T7" fmla="*/ 0 h 5"/>
                  <a:gd name="T8" fmla="*/ 0 w 4"/>
                  <a:gd name="T9" fmla="*/ 1 h 5"/>
                  <a:gd name="T10" fmla="*/ 0 w 4"/>
                  <a:gd name="T11" fmla="*/ 1 h 5"/>
                  <a:gd name="T12" fmla="*/ 0 w 4"/>
                  <a:gd name="T13" fmla="*/ 1 h 5"/>
                  <a:gd name="T14" fmla="*/ 0 w 4"/>
                  <a:gd name="T15" fmla="*/ 1 h 5"/>
                  <a:gd name="T16" fmla="*/ 0 w 4"/>
                  <a:gd name="T17" fmla="*/ 1 h 5"/>
                  <a:gd name="T18" fmla="*/ 1 w 4"/>
                  <a:gd name="T19" fmla="*/ 2 h 5"/>
                  <a:gd name="T20" fmla="*/ 1 w 4"/>
                  <a:gd name="T21" fmla="*/ 2 h 5"/>
                  <a:gd name="T22" fmla="*/ 1 w 4"/>
                  <a:gd name="T23" fmla="*/ 2 h 5"/>
                  <a:gd name="T24" fmla="*/ 1 w 4"/>
                  <a:gd name="T25" fmla="*/ 2 h 5"/>
                  <a:gd name="T26" fmla="*/ 1 w 4"/>
                  <a:gd name="T27" fmla="*/ 2 h 5"/>
                  <a:gd name="T28" fmla="*/ 1 w 4"/>
                  <a:gd name="T29" fmla="*/ 1 h 5"/>
                  <a:gd name="T30" fmla="*/ 1 w 4"/>
                  <a:gd name="T31" fmla="*/ 2 h 5"/>
                  <a:gd name="T32" fmla="*/ 1 w 4"/>
                  <a:gd name="T33" fmla="*/ 2 h 5"/>
                  <a:gd name="T34" fmla="*/ 1 w 4"/>
                  <a:gd name="T35" fmla="*/ 3 h 5"/>
                  <a:gd name="T36" fmla="*/ 1 w 4"/>
                  <a:gd name="T37" fmla="*/ 3 h 5"/>
                  <a:gd name="T38" fmla="*/ 1 w 4"/>
                  <a:gd name="T39" fmla="*/ 1 h 5"/>
                  <a:gd name="T40" fmla="*/ 2 w 4"/>
                  <a:gd name="T41" fmla="*/ 2 h 5"/>
                  <a:gd name="T42" fmla="*/ 2 w 4"/>
                  <a:gd name="T43" fmla="*/ 2 h 5"/>
                  <a:gd name="T44" fmla="*/ 2 w 4"/>
                  <a:gd name="T45" fmla="*/ 2 h 5"/>
                  <a:gd name="T46" fmla="*/ 2 w 4"/>
                  <a:gd name="T47" fmla="*/ 2 h 5"/>
                  <a:gd name="T48" fmla="*/ 2 w 4"/>
                  <a:gd name="T49" fmla="*/ 2 h 5"/>
                  <a:gd name="T50" fmla="*/ 2 w 4"/>
                  <a:gd name="T51" fmla="*/ 3 h 5"/>
                  <a:gd name="T52" fmla="*/ 2 w 4"/>
                  <a:gd name="T53" fmla="*/ 3 h 5"/>
                  <a:gd name="T54" fmla="*/ 2 w 4"/>
                  <a:gd name="T55" fmla="*/ 3 h 5"/>
                  <a:gd name="T56" fmla="*/ 2 w 4"/>
                  <a:gd name="T57" fmla="*/ 3 h 5"/>
                  <a:gd name="T58" fmla="*/ 3 w 4"/>
                  <a:gd name="T59" fmla="*/ 3 h 5"/>
                  <a:gd name="T60" fmla="*/ 3 w 4"/>
                  <a:gd name="T61" fmla="*/ 3 h 5"/>
                  <a:gd name="T62" fmla="*/ 3 w 4"/>
                  <a:gd name="T63" fmla="*/ 3 h 5"/>
                  <a:gd name="T64" fmla="*/ 3 w 4"/>
                  <a:gd name="T65" fmla="*/ 3 h 5"/>
                  <a:gd name="T66" fmla="*/ 3 w 4"/>
                  <a:gd name="T67" fmla="*/ 4 h 5"/>
                  <a:gd name="T68" fmla="*/ 3 w 4"/>
                  <a:gd name="T69" fmla="*/ 4 h 5"/>
                  <a:gd name="T70" fmla="*/ 3 w 4"/>
                  <a:gd name="T71" fmla="*/ 3 h 5"/>
                  <a:gd name="T72" fmla="*/ 3 w 4"/>
                  <a:gd name="T73" fmla="*/ 5 h 5"/>
                  <a:gd name="T74" fmla="*/ 3 w 4"/>
                  <a:gd name="T75" fmla="*/ 5 h 5"/>
                  <a:gd name="T76" fmla="*/ 3 w 4"/>
                  <a:gd name="T77" fmla="*/ 4 h 5"/>
                  <a:gd name="T78" fmla="*/ 3 w 4"/>
                  <a:gd name="T79" fmla="*/ 4 h 5"/>
                  <a:gd name="T80" fmla="*/ 3 w 4"/>
                  <a:gd name="T81" fmla="*/ 4 h 5"/>
                  <a:gd name="T82" fmla="*/ 4 w 4"/>
                  <a:gd name="T83" fmla="*/ 4 h 5"/>
                  <a:gd name="T84" fmla="*/ 4 w 4"/>
                  <a:gd name="T85" fmla="*/ 5 h 5"/>
                  <a:gd name="T86" fmla="*/ 4 w 4"/>
                  <a:gd name="T87" fmla="*/ 5 h 5"/>
                  <a:gd name="T88" fmla="*/ 4 w 4"/>
                  <a:gd name="T89" fmla="*/ 4 h 5"/>
                  <a:gd name="T90" fmla="*/ 4 w 4"/>
                  <a:gd name="T91" fmla="*/ 5 h 5"/>
                  <a:gd name="T92" fmla="*/ 4 w 4"/>
                  <a:gd name="T93" fmla="*/ 5 h 5"/>
                  <a:gd name="T94" fmla="*/ 4 w 4"/>
                  <a:gd name="T95" fmla="*/ 5 h 5"/>
                  <a:gd name="T96" fmla="*/ 4 w 4"/>
                  <a:gd name="T97" fmla="*/ 5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5"/>
                  <a:gd name="T149" fmla="*/ 4 w 4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5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8" name="Freeform 3583"/>
              <p:cNvSpPr>
                <a:spLocks/>
              </p:cNvSpPr>
              <p:nvPr/>
            </p:nvSpPr>
            <p:spPr bwMode="auto">
              <a:xfrm>
                <a:off x="3703" y="2570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1 h 5"/>
                  <a:gd name="T4" fmla="*/ 0 w 5"/>
                  <a:gd name="T5" fmla="*/ 1 h 5"/>
                  <a:gd name="T6" fmla="*/ 1 w 5"/>
                  <a:gd name="T7" fmla="*/ 1 h 5"/>
                  <a:gd name="T8" fmla="*/ 1 w 5"/>
                  <a:gd name="T9" fmla="*/ 1 h 5"/>
                  <a:gd name="T10" fmla="*/ 1 w 5"/>
                  <a:gd name="T11" fmla="*/ 1 h 5"/>
                  <a:gd name="T12" fmla="*/ 1 w 5"/>
                  <a:gd name="T13" fmla="*/ 1 h 5"/>
                  <a:gd name="T14" fmla="*/ 1 w 5"/>
                  <a:gd name="T15" fmla="*/ 1 h 5"/>
                  <a:gd name="T16" fmla="*/ 1 w 5"/>
                  <a:gd name="T17" fmla="*/ 1 h 5"/>
                  <a:gd name="T18" fmla="*/ 1 w 5"/>
                  <a:gd name="T19" fmla="*/ 1 h 5"/>
                  <a:gd name="T20" fmla="*/ 1 w 5"/>
                  <a:gd name="T21" fmla="*/ 2 h 5"/>
                  <a:gd name="T22" fmla="*/ 1 w 5"/>
                  <a:gd name="T23" fmla="*/ 2 h 5"/>
                  <a:gd name="T24" fmla="*/ 1 w 5"/>
                  <a:gd name="T25" fmla="*/ 1 h 5"/>
                  <a:gd name="T26" fmla="*/ 2 w 5"/>
                  <a:gd name="T27" fmla="*/ 1 h 5"/>
                  <a:gd name="T28" fmla="*/ 2 w 5"/>
                  <a:gd name="T29" fmla="*/ 1 h 5"/>
                  <a:gd name="T30" fmla="*/ 2 w 5"/>
                  <a:gd name="T31" fmla="*/ 2 h 5"/>
                  <a:gd name="T32" fmla="*/ 2 w 5"/>
                  <a:gd name="T33" fmla="*/ 2 h 5"/>
                  <a:gd name="T34" fmla="*/ 2 w 5"/>
                  <a:gd name="T35" fmla="*/ 1 h 5"/>
                  <a:gd name="T36" fmla="*/ 2 w 5"/>
                  <a:gd name="T37" fmla="*/ 1 h 5"/>
                  <a:gd name="T38" fmla="*/ 2 w 5"/>
                  <a:gd name="T39" fmla="*/ 3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2 h 5"/>
                  <a:gd name="T46" fmla="*/ 2 w 5"/>
                  <a:gd name="T47" fmla="*/ 2 h 5"/>
                  <a:gd name="T48" fmla="*/ 3 w 5"/>
                  <a:gd name="T49" fmla="*/ 3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4 h 5"/>
                  <a:gd name="T56" fmla="*/ 3 w 5"/>
                  <a:gd name="T57" fmla="*/ 4 h 5"/>
                  <a:gd name="T58" fmla="*/ 3 w 5"/>
                  <a:gd name="T59" fmla="*/ 4 h 5"/>
                  <a:gd name="T60" fmla="*/ 3 w 5"/>
                  <a:gd name="T61" fmla="*/ 4 h 5"/>
                  <a:gd name="T62" fmla="*/ 3 w 5"/>
                  <a:gd name="T63" fmla="*/ 4 h 5"/>
                  <a:gd name="T64" fmla="*/ 3 w 5"/>
                  <a:gd name="T65" fmla="*/ 4 h 5"/>
                  <a:gd name="T66" fmla="*/ 3 w 5"/>
                  <a:gd name="T67" fmla="*/ 4 h 5"/>
                  <a:gd name="T68" fmla="*/ 3 w 5"/>
                  <a:gd name="T69" fmla="*/ 3 h 5"/>
                  <a:gd name="T70" fmla="*/ 4 w 5"/>
                  <a:gd name="T71" fmla="*/ 4 h 5"/>
                  <a:gd name="T72" fmla="*/ 4 w 5"/>
                  <a:gd name="T73" fmla="*/ 4 h 5"/>
                  <a:gd name="T74" fmla="*/ 4 w 5"/>
                  <a:gd name="T75" fmla="*/ 4 h 5"/>
                  <a:gd name="T76" fmla="*/ 4 w 5"/>
                  <a:gd name="T77" fmla="*/ 4 h 5"/>
                  <a:gd name="T78" fmla="*/ 4 w 5"/>
                  <a:gd name="T79" fmla="*/ 4 h 5"/>
                  <a:gd name="T80" fmla="*/ 4 w 5"/>
                  <a:gd name="T81" fmla="*/ 4 h 5"/>
                  <a:gd name="T82" fmla="*/ 4 w 5"/>
                  <a:gd name="T83" fmla="*/ 4 h 5"/>
                  <a:gd name="T84" fmla="*/ 4 w 5"/>
                  <a:gd name="T85" fmla="*/ 5 h 5"/>
                  <a:gd name="T86" fmla="*/ 5 w 5"/>
                  <a:gd name="T87" fmla="*/ 5 h 5"/>
                  <a:gd name="T88" fmla="*/ 5 w 5"/>
                  <a:gd name="T89" fmla="*/ 4 h 5"/>
                  <a:gd name="T90" fmla="*/ 5 w 5"/>
                  <a:gd name="T91" fmla="*/ 4 h 5"/>
                  <a:gd name="T92" fmla="*/ 5 w 5"/>
                  <a:gd name="T93" fmla="*/ 4 h 5"/>
                  <a:gd name="T94" fmla="*/ 5 w 5"/>
                  <a:gd name="T95" fmla="*/ 5 h 5"/>
                  <a:gd name="T96" fmla="*/ 5 w 5"/>
                  <a:gd name="T97" fmla="*/ 5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19" name="Freeform 3584"/>
              <p:cNvSpPr>
                <a:spLocks/>
              </p:cNvSpPr>
              <p:nvPr/>
            </p:nvSpPr>
            <p:spPr bwMode="auto">
              <a:xfrm>
                <a:off x="3708" y="2574"/>
                <a:ext cx="4" cy="6"/>
              </a:xfrm>
              <a:custGeom>
                <a:avLst/>
                <a:gdLst>
                  <a:gd name="T0" fmla="*/ 0 w 4"/>
                  <a:gd name="T1" fmla="*/ 1 h 6"/>
                  <a:gd name="T2" fmla="*/ 0 w 4"/>
                  <a:gd name="T3" fmla="*/ 0 h 6"/>
                  <a:gd name="T4" fmla="*/ 0 w 4"/>
                  <a:gd name="T5" fmla="*/ 0 h 6"/>
                  <a:gd name="T6" fmla="*/ 0 w 4"/>
                  <a:gd name="T7" fmla="*/ 1 h 6"/>
                  <a:gd name="T8" fmla="*/ 0 w 4"/>
                  <a:gd name="T9" fmla="*/ 1 h 6"/>
                  <a:gd name="T10" fmla="*/ 0 w 4"/>
                  <a:gd name="T11" fmla="*/ 1 h 6"/>
                  <a:gd name="T12" fmla="*/ 1 w 4"/>
                  <a:gd name="T13" fmla="*/ 1 h 6"/>
                  <a:gd name="T14" fmla="*/ 1 w 4"/>
                  <a:gd name="T15" fmla="*/ 1 h 6"/>
                  <a:gd name="T16" fmla="*/ 1 w 4"/>
                  <a:gd name="T17" fmla="*/ 2 h 6"/>
                  <a:gd name="T18" fmla="*/ 1 w 4"/>
                  <a:gd name="T19" fmla="*/ 1 h 6"/>
                  <a:gd name="T20" fmla="*/ 1 w 4"/>
                  <a:gd name="T21" fmla="*/ 3 h 6"/>
                  <a:gd name="T22" fmla="*/ 1 w 4"/>
                  <a:gd name="T23" fmla="*/ 2 h 6"/>
                  <a:gd name="T24" fmla="*/ 1 w 4"/>
                  <a:gd name="T25" fmla="*/ 2 h 6"/>
                  <a:gd name="T26" fmla="*/ 1 w 4"/>
                  <a:gd name="T27" fmla="*/ 2 h 6"/>
                  <a:gd name="T28" fmla="*/ 1 w 4"/>
                  <a:gd name="T29" fmla="*/ 2 h 6"/>
                  <a:gd name="T30" fmla="*/ 1 w 4"/>
                  <a:gd name="T31" fmla="*/ 2 h 6"/>
                  <a:gd name="T32" fmla="*/ 2 w 4"/>
                  <a:gd name="T33" fmla="*/ 3 h 6"/>
                  <a:gd name="T34" fmla="*/ 2 w 4"/>
                  <a:gd name="T35" fmla="*/ 3 h 6"/>
                  <a:gd name="T36" fmla="*/ 2 w 4"/>
                  <a:gd name="T37" fmla="*/ 3 h 6"/>
                  <a:gd name="T38" fmla="*/ 2 w 4"/>
                  <a:gd name="T39" fmla="*/ 3 h 6"/>
                  <a:gd name="T40" fmla="*/ 2 w 4"/>
                  <a:gd name="T41" fmla="*/ 3 h 6"/>
                  <a:gd name="T42" fmla="*/ 2 w 4"/>
                  <a:gd name="T43" fmla="*/ 4 h 6"/>
                  <a:gd name="T44" fmla="*/ 2 w 4"/>
                  <a:gd name="T45" fmla="*/ 4 h 6"/>
                  <a:gd name="T46" fmla="*/ 2 w 4"/>
                  <a:gd name="T47" fmla="*/ 4 h 6"/>
                  <a:gd name="T48" fmla="*/ 2 w 4"/>
                  <a:gd name="T49" fmla="*/ 4 h 6"/>
                  <a:gd name="T50" fmla="*/ 2 w 4"/>
                  <a:gd name="T51" fmla="*/ 4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3 w 4"/>
                  <a:gd name="T59" fmla="*/ 4 h 6"/>
                  <a:gd name="T60" fmla="*/ 3 w 4"/>
                  <a:gd name="T61" fmla="*/ 3 h 6"/>
                  <a:gd name="T62" fmla="*/ 3 w 4"/>
                  <a:gd name="T63" fmla="*/ 4 h 6"/>
                  <a:gd name="T64" fmla="*/ 3 w 4"/>
                  <a:gd name="T65" fmla="*/ 4 h 6"/>
                  <a:gd name="T66" fmla="*/ 3 w 4"/>
                  <a:gd name="T67" fmla="*/ 4 h 6"/>
                  <a:gd name="T68" fmla="*/ 3 w 4"/>
                  <a:gd name="T69" fmla="*/ 4 h 6"/>
                  <a:gd name="T70" fmla="*/ 3 w 4"/>
                  <a:gd name="T71" fmla="*/ 5 h 6"/>
                  <a:gd name="T72" fmla="*/ 3 w 4"/>
                  <a:gd name="T73" fmla="*/ 4 h 6"/>
                  <a:gd name="T74" fmla="*/ 3 w 4"/>
                  <a:gd name="T75" fmla="*/ 4 h 6"/>
                  <a:gd name="T76" fmla="*/ 3 w 4"/>
                  <a:gd name="T77" fmla="*/ 4 h 6"/>
                  <a:gd name="T78" fmla="*/ 3 w 4"/>
                  <a:gd name="T79" fmla="*/ 4 h 6"/>
                  <a:gd name="T80" fmla="*/ 4 w 4"/>
                  <a:gd name="T81" fmla="*/ 5 h 6"/>
                  <a:gd name="T82" fmla="*/ 4 w 4"/>
                  <a:gd name="T83" fmla="*/ 5 h 6"/>
                  <a:gd name="T84" fmla="*/ 4 w 4"/>
                  <a:gd name="T85" fmla="*/ 5 h 6"/>
                  <a:gd name="T86" fmla="*/ 4 w 4"/>
                  <a:gd name="T87" fmla="*/ 5 h 6"/>
                  <a:gd name="T88" fmla="*/ 4 w 4"/>
                  <a:gd name="T89" fmla="*/ 5 h 6"/>
                  <a:gd name="T90" fmla="*/ 4 w 4"/>
                  <a:gd name="T91" fmla="*/ 6 h 6"/>
                  <a:gd name="T92" fmla="*/ 4 w 4"/>
                  <a:gd name="T93" fmla="*/ 6 h 6"/>
                  <a:gd name="T94" fmla="*/ 4 w 4"/>
                  <a:gd name="T95" fmla="*/ 6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6"/>
                  <a:gd name="T146" fmla="*/ 4 w 4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6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0" name="Freeform 3585"/>
              <p:cNvSpPr>
                <a:spLocks/>
              </p:cNvSpPr>
              <p:nvPr/>
            </p:nvSpPr>
            <p:spPr bwMode="auto">
              <a:xfrm>
                <a:off x="3712" y="2580"/>
                <a:ext cx="5" cy="4"/>
              </a:xfrm>
              <a:custGeom>
                <a:avLst/>
                <a:gdLst>
                  <a:gd name="T0" fmla="*/ 1 w 5"/>
                  <a:gd name="T1" fmla="*/ 0 h 4"/>
                  <a:gd name="T2" fmla="*/ 1 w 5"/>
                  <a:gd name="T3" fmla="*/ 0 h 4"/>
                  <a:gd name="T4" fmla="*/ 1 w 5"/>
                  <a:gd name="T5" fmla="*/ 0 h 4"/>
                  <a:gd name="T6" fmla="*/ 1 w 5"/>
                  <a:gd name="T7" fmla="*/ 0 h 4"/>
                  <a:gd name="T8" fmla="*/ 1 w 5"/>
                  <a:gd name="T9" fmla="*/ 0 h 4"/>
                  <a:gd name="T10" fmla="*/ 1 w 5"/>
                  <a:gd name="T11" fmla="*/ 0 h 4"/>
                  <a:gd name="T12" fmla="*/ 1 w 5"/>
                  <a:gd name="T13" fmla="*/ 0 h 4"/>
                  <a:gd name="T14" fmla="*/ 1 w 5"/>
                  <a:gd name="T15" fmla="*/ 1 h 4"/>
                  <a:gd name="T16" fmla="*/ 1 w 5"/>
                  <a:gd name="T17" fmla="*/ 0 h 4"/>
                  <a:gd name="T18" fmla="*/ 1 w 5"/>
                  <a:gd name="T19" fmla="*/ 0 h 4"/>
                  <a:gd name="T20" fmla="*/ 1 w 5"/>
                  <a:gd name="T21" fmla="*/ 2 h 4"/>
                  <a:gd name="T22" fmla="*/ 2 w 5"/>
                  <a:gd name="T23" fmla="*/ 0 h 4"/>
                  <a:gd name="T24" fmla="*/ 2 w 5"/>
                  <a:gd name="T25" fmla="*/ 0 h 4"/>
                  <a:gd name="T26" fmla="*/ 2 w 5"/>
                  <a:gd name="T27" fmla="*/ 1 h 4"/>
                  <a:gd name="T28" fmla="*/ 2 w 5"/>
                  <a:gd name="T29" fmla="*/ 1 h 4"/>
                  <a:gd name="T30" fmla="*/ 2 w 5"/>
                  <a:gd name="T31" fmla="*/ 1 h 4"/>
                  <a:gd name="T32" fmla="*/ 2 w 5"/>
                  <a:gd name="T33" fmla="*/ 1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3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2 h 4"/>
                  <a:gd name="T46" fmla="*/ 3 w 5"/>
                  <a:gd name="T47" fmla="*/ 2 h 4"/>
                  <a:gd name="T48" fmla="*/ 3 w 5"/>
                  <a:gd name="T49" fmla="*/ 1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3 h 4"/>
                  <a:gd name="T58" fmla="*/ 3 w 5"/>
                  <a:gd name="T59" fmla="*/ 3 h 4"/>
                  <a:gd name="T60" fmla="*/ 3 w 5"/>
                  <a:gd name="T61" fmla="*/ 4 h 4"/>
                  <a:gd name="T62" fmla="*/ 3 w 5"/>
                  <a:gd name="T63" fmla="*/ 4 h 4"/>
                  <a:gd name="T64" fmla="*/ 3 w 5"/>
                  <a:gd name="T65" fmla="*/ 3 h 4"/>
                  <a:gd name="T66" fmla="*/ 4 w 5"/>
                  <a:gd name="T67" fmla="*/ 3 h 4"/>
                  <a:gd name="T68" fmla="*/ 4 w 5"/>
                  <a:gd name="T69" fmla="*/ 3 h 4"/>
                  <a:gd name="T70" fmla="*/ 4 w 5"/>
                  <a:gd name="T71" fmla="*/ 3 h 4"/>
                  <a:gd name="T72" fmla="*/ 4 w 5"/>
                  <a:gd name="T73" fmla="*/ 3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4 h 4"/>
                  <a:gd name="T80" fmla="*/ 4 w 5"/>
                  <a:gd name="T81" fmla="*/ 4 h 4"/>
                  <a:gd name="T82" fmla="*/ 4 w 5"/>
                  <a:gd name="T83" fmla="*/ 4 h 4"/>
                  <a:gd name="T84" fmla="*/ 4 w 5"/>
                  <a:gd name="T85" fmla="*/ 4 h 4"/>
                  <a:gd name="T86" fmla="*/ 4 w 5"/>
                  <a:gd name="T87" fmla="*/ 4 h 4"/>
                  <a:gd name="T88" fmla="*/ 5 w 5"/>
                  <a:gd name="T89" fmla="*/ 4 h 4"/>
                  <a:gd name="T90" fmla="*/ 5 w 5"/>
                  <a:gd name="T91" fmla="*/ 4 h 4"/>
                  <a:gd name="T92" fmla="*/ 5 w 5"/>
                  <a:gd name="T93" fmla="*/ 4 h 4"/>
                  <a:gd name="T94" fmla="*/ 5 w 5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1" name="Freeform 3586"/>
              <p:cNvSpPr>
                <a:spLocks/>
              </p:cNvSpPr>
              <p:nvPr/>
            </p:nvSpPr>
            <p:spPr bwMode="auto">
              <a:xfrm>
                <a:off x="3717" y="2583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1 h 4"/>
                  <a:gd name="T6" fmla="*/ 0 w 5"/>
                  <a:gd name="T7" fmla="*/ 0 h 4"/>
                  <a:gd name="T8" fmla="*/ 0 w 5"/>
                  <a:gd name="T9" fmla="*/ 0 h 4"/>
                  <a:gd name="T10" fmla="*/ 0 w 5"/>
                  <a:gd name="T11" fmla="*/ 1 h 4"/>
                  <a:gd name="T12" fmla="*/ 0 w 5"/>
                  <a:gd name="T13" fmla="*/ 1 h 4"/>
                  <a:gd name="T14" fmla="*/ 1 w 5"/>
                  <a:gd name="T15" fmla="*/ 2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1 h 4"/>
                  <a:gd name="T22" fmla="*/ 1 w 5"/>
                  <a:gd name="T23" fmla="*/ 2 h 4"/>
                  <a:gd name="T24" fmla="*/ 1 w 5"/>
                  <a:gd name="T25" fmla="*/ 2 h 4"/>
                  <a:gd name="T26" fmla="*/ 1 w 5"/>
                  <a:gd name="T27" fmla="*/ 2 h 4"/>
                  <a:gd name="T28" fmla="*/ 1 w 5"/>
                  <a:gd name="T29" fmla="*/ 2 h 4"/>
                  <a:gd name="T30" fmla="*/ 1 w 5"/>
                  <a:gd name="T31" fmla="*/ 1 h 4"/>
                  <a:gd name="T32" fmla="*/ 2 w 5"/>
                  <a:gd name="T33" fmla="*/ 2 h 4"/>
                  <a:gd name="T34" fmla="*/ 2 w 5"/>
                  <a:gd name="T35" fmla="*/ 1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1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2 h 4"/>
                  <a:gd name="T50" fmla="*/ 2 w 5"/>
                  <a:gd name="T51" fmla="*/ 2 h 4"/>
                  <a:gd name="T52" fmla="*/ 2 w 5"/>
                  <a:gd name="T53" fmla="*/ 3 h 4"/>
                  <a:gd name="T54" fmla="*/ 2 w 5"/>
                  <a:gd name="T55" fmla="*/ 2 h 4"/>
                  <a:gd name="T56" fmla="*/ 3 w 5"/>
                  <a:gd name="T57" fmla="*/ 3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2 h 4"/>
                  <a:gd name="T64" fmla="*/ 3 w 5"/>
                  <a:gd name="T65" fmla="*/ 3 h 4"/>
                  <a:gd name="T66" fmla="*/ 3 w 5"/>
                  <a:gd name="T67" fmla="*/ 3 h 4"/>
                  <a:gd name="T68" fmla="*/ 3 w 5"/>
                  <a:gd name="T69" fmla="*/ 2 h 4"/>
                  <a:gd name="T70" fmla="*/ 3 w 5"/>
                  <a:gd name="T71" fmla="*/ 2 h 4"/>
                  <a:gd name="T72" fmla="*/ 3 w 5"/>
                  <a:gd name="T73" fmla="*/ 2 h 4"/>
                  <a:gd name="T74" fmla="*/ 3 w 5"/>
                  <a:gd name="T75" fmla="*/ 2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3 h 4"/>
                  <a:gd name="T82" fmla="*/ 4 w 5"/>
                  <a:gd name="T83" fmla="*/ 2 h 4"/>
                  <a:gd name="T84" fmla="*/ 4 w 5"/>
                  <a:gd name="T85" fmla="*/ 2 h 4"/>
                  <a:gd name="T86" fmla="*/ 4 w 5"/>
                  <a:gd name="T87" fmla="*/ 2 h 4"/>
                  <a:gd name="T88" fmla="*/ 4 w 5"/>
                  <a:gd name="T89" fmla="*/ 3 h 4"/>
                  <a:gd name="T90" fmla="*/ 4 w 5"/>
                  <a:gd name="T91" fmla="*/ 2 h 4"/>
                  <a:gd name="T92" fmla="*/ 4 w 5"/>
                  <a:gd name="T93" fmla="*/ 2 h 4"/>
                  <a:gd name="T94" fmla="*/ 5 w 5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2" name="Freeform 3587"/>
              <p:cNvSpPr>
                <a:spLocks/>
              </p:cNvSpPr>
              <p:nvPr/>
            </p:nvSpPr>
            <p:spPr bwMode="auto">
              <a:xfrm>
                <a:off x="3722" y="2584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2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0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2 h 2"/>
                  <a:gd name="T68" fmla="*/ 3 w 4"/>
                  <a:gd name="T69" fmla="*/ 2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3" name="Freeform 3588"/>
              <p:cNvSpPr>
                <a:spLocks/>
              </p:cNvSpPr>
              <p:nvPr/>
            </p:nvSpPr>
            <p:spPr bwMode="auto">
              <a:xfrm>
                <a:off x="3726" y="2584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2 w 5"/>
                  <a:gd name="T19" fmla="*/ 1 h 2"/>
                  <a:gd name="T20" fmla="*/ 2 w 5"/>
                  <a:gd name="T21" fmla="*/ 0 h 2"/>
                  <a:gd name="T22" fmla="*/ 2 w 5"/>
                  <a:gd name="T23" fmla="*/ 1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2 h 2"/>
                  <a:gd name="T42" fmla="*/ 3 w 5"/>
                  <a:gd name="T43" fmla="*/ 1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1 h 2"/>
                  <a:gd name="T64" fmla="*/ 4 w 5"/>
                  <a:gd name="T65" fmla="*/ 0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5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0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4" name="Freeform 3589"/>
              <p:cNvSpPr>
                <a:spLocks/>
              </p:cNvSpPr>
              <p:nvPr/>
            </p:nvSpPr>
            <p:spPr bwMode="auto">
              <a:xfrm>
                <a:off x="3731" y="2583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1 w 5"/>
                  <a:gd name="T7" fmla="*/ 1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2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3 h 3"/>
                  <a:gd name="T52" fmla="*/ 3 w 5"/>
                  <a:gd name="T53" fmla="*/ 3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2 h 3"/>
                  <a:gd name="T66" fmla="*/ 4 w 5"/>
                  <a:gd name="T67" fmla="*/ 2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1 h 3"/>
                  <a:gd name="T82" fmla="*/ 4 w 5"/>
                  <a:gd name="T83" fmla="*/ 0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5" name="Freeform 3590"/>
              <p:cNvSpPr>
                <a:spLocks/>
              </p:cNvSpPr>
              <p:nvPr/>
            </p:nvSpPr>
            <p:spPr bwMode="auto">
              <a:xfrm>
                <a:off x="3736" y="2583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2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2 h 2"/>
                  <a:gd name="T88" fmla="*/ 4 w 5"/>
                  <a:gd name="T89" fmla="*/ 2 h 2"/>
                  <a:gd name="T90" fmla="*/ 4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6" name="Freeform 3591"/>
              <p:cNvSpPr>
                <a:spLocks/>
              </p:cNvSpPr>
              <p:nvPr/>
            </p:nvSpPr>
            <p:spPr bwMode="auto">
              <a:xfrm>
                <a:off x="3741" y="2581"/>
                <a:ext cx="4" cy="4"/>
              </a:xfrm>
              <a:custGeom>
                <a:avLst/>
                <a:gdLst>
                  <a:gd name="T0" fmla="*/ 0 w 4"/>
                  <a:gd name="T1" fmla="*/ 3 h 4"/>
                  <a:gd name="T2" fmla="*/ 0 w 4"/>
                  <a:gd name="T3" fmla="*/ 3 h 4"/>
                  <a:gd name="T4" fmla="*/ 0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2 h 4"/>
                  <a:gd name="T12" fmla="*/ 1 w 4"/>
                  <a:gd name="T13" fmla="*/ 2 h 4"/>
                  <a:gd name="T14" fmla="*/ 1 w 4"/>
                  <a:gd name="T15" fmla="*/ 2 h 4"/>
                  <a:gd name="T16" fmla="*/ 1 w 4"/>
                  <a:gd name="T17" fmla="*/ 2 h 4"/>
                  <a:gd name="T18" fmla="*/ 1 w 4"/>
                  <a:gd name="T19" fmla="*/ 2 h 4"/>
                  <a:gd name="T20" fmla="*/ 1 w 4"/>
                  <a:gd name="T21" fmla="*/ 2 h 4"/>
                  <a:gd name="T22" fmla="*/ 1 w 4"/>
                  <a:gd name="T23" fmla="*/ 2 h 4"/>
                  <a:gd name="T24" fmla="*/ 1 w 4"/>
                  <a:gd name="T25" fmla="*/ 2 h 4"/>
                  <a:gd name="T26" fmla="*/ 1 w 4"/>
                  <a:gd name="T27" fmla="*/ 2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3 h 4"/>
                  <a:gd name="T34" fmla="*/ 2 w 4"/>
                  <a:gd name="T35" fmla="*/ 2 h 4"/>
                  <a:gd name="T36" fmla="*/ 2 w 4"/>
                  <a:gd name="T37" fmla="*/ 2 h 4"/>
                  <a:gd name="T38" fmla="*/ 2 w 4"/>
                  <a:gd name="T39" fmla="*/ 1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1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2 h 4"/>
                  <a:gd name="T52" fmla="*/ 2 w 4"/>
                  <a:gd name="T53" fmla="*/ 1 h 4"/>
                  <a:gd name="T54" fmla="*/ 3 w 4"/>
                  <a:gd name="T55" fmla="*/ 1 h 4"/>
                  <a:gd name="T56" fmla="*/ 3 w 4"/>
                  <a:gd name="T57" fmla="*/ 1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3 w 4"/>
                  <a:gd name="T69" fmla="*/ 1 h 4"/>
                  <a:gd name="T70" fmla="*/ 3 w 4"/>
                  <a:gd name="T71" fmla="*/ 1 h 4"/>
                  <a:gd name="T72" fmla="*/ 4 w 4"/>
                  <a:gd name="T73" fmla="*/ 1 h 4"/>
                  <a:gd name="T74" fmla="*/ 4 w 4"/>
                  <a:gd name="T75" fmla="*/ 0 h 4"/>
                  <a:gd name="T76" fmla="*/ 4 w 4"/>
                  <a:gd name="T77" fmla="*/ 1 h 4"/>
                  <a:gd name="T78" fmla="*/ 4 w 4"/>
                  <a:gd name="T79" fmla="*/ 1 h 4"/>
                  <a:gd name="T80" fmla="*/ 4 w 4"/>
                  <a:gd name="T81" fmla="*/ 2 h 4"/>
                  <a:gd name="T82" fmla="*/ 4 w 4"/>
                  <a:gd name="T83" fmla="*/ 2 h 4"/>
                  <a:gd name="T84" fmla="*/ 4 w 4"/>
                  <a:gd name="T85" fmla="*/ 1 h 4"/>
                  <a:gd name="T86" fmla="*/ 4 w 4"/>
                  <a:gd name="T87" fmla="*/ 1 h 4"/>
                  <a:gd name="T88" fmla="*/ 4 w 4"/>
                  <a:gd name="T89" fmla="*/ 1 h 4"/>
                  <a:gd name="T90" fmla="*/ 4 w 4"/>
                  <a:gd name="T91" fmla="*/ 0 h 4"/>
                  <a:gd name="T92" fmla="*/ 4 w 4"/>
                  <a:gd name="T93" fmla="*/ 1 h 4"/>
                  <a:gd name="T94" fmla="*/ 4 w 4"/>
                  <a:gd name="T95" fmla="*/ 1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4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7" name="Freeform 3592"/>
              <p:cNvSpPr>
                <a:spLocks/>
              </p:cNvSpPr>
              <p:nvPr/>
            </p:nvSpPr>
            <p:spPr bwMode="auto">
              <a:xfrm>
                <a:off x="3745" y="2579"/>
                <a:ext cx="5" cy="3"/>
              </a:xfrm>
              <a:custGeom>
                <a:avLst/>
                <a:gdLst>
                  <a:gd name="T0" fmla="*/ 1 w 5"/>
                  <a:gd name="T1" fmla="*/ 3 h 3"/>
                  <a:gd name="T2" fmla="*/ 1 w 5"/>
                  <a:gd name="T3" fmla="*/ 2 h 3"/>
                  <a:gd name="T4" fmla="*/ 1 w 5"/>
                  <a:gd name="T5" fmla="*/ 2 h 3"/>
                  <a:gd name="T6" fmla="*/ 1 w 5"/>
                  <a:gd name="T7" fmla="*/ 3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3 h 3"/>
                  <a:gd name="T14" fmla="*/ 1 w 5"/>
                  <a:gd name="T15" fmla="*/ 3 h 3"/>
                  <a:gd name="T16" fmla="*/ 1 w 5"/>
                  <a:gd name="T17" fmla="*/ 2 h 3"/>
                  <a:gd name="T18" fmla="*/ 1 w 5"/>
                  <a:gd name="T19" fmla="*/ 1 h 3"/>
                  <a:gd name="T20" fmla="*/ 2 w 5"/>
                  <a:gd name="T21" fmla="*/ 2 h 3"/>
                  <a:gd name="T22" fmla="*/ 2 w 5"/>
                  <a:gd name="T23" fmla="*/ 2 h 3"/>
                  <a:gd name="T24" fmla="*/ 2 w 5"/>
                  <a:gd name="T25" fmla="*/ 3 h 3"/>
                  <a:gd name="T26" fmla="*/ 2 w 5"/>
                  <a:gd name="T27" fmla="*/ 3 h 3"/>
                  <a:gd name="T28" fmla="*/ 2 w 5"/>
                  <a:gd name="T29" fmla="*/ 3 h 3"/>
                  <a:gd name="T30" fmla="*/ 2 w 5"/>
                  <a:gd name="T31" fmla="*/ 3 h 3"/>
                  <a:gd name="T32" fmla="*/ 2 w 5"/>
                  <a:gd name="T33" fmla="*/ 3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3 w 5"/>
                  <a:gd name="T41" fmla="*/ 2 h 3"/>
                  <a:gd name="T42" fmla="*/ 3 w 5"/>
                  <a:gd name="T43" fmla="*/ 2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1 h 3"/>
                  <a:gd name="T58" fmla="*/ 3 w 5"/>
                  <a:gd name="T59" fmla="*/ 1 h 3"/>
                  <a:gd name="T60" fmla="*/ 4 w 5"/>
                  <a:gd name="T61" fmla="*/ 1 h 3"/>
                  <a:gd name="T62" fmla="*/ 4 w 5"/>
                  <a:gd name="T63" fmla="*/ 1 h 3"/>
                  <a:gd name="T64" fmla="*/ 4 w 5"/>
                  <a:gd name="T65" fmla="*/ 1 h 3"/>
                  <a:gd name="T66" fmla="*/ 4 w 5"/>
                  <a:gd name="T67" fmla="*/ 0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0 h 3"/>
                  <a:gd name="T82" fmla="*/ 5 w 5"/>
                  <a:gd name="T83" fmla="*/ 1 h 3"/>
                  <a:gd name="T84" fmla="*/ 5 w 5"/>
                  <a:gd name="T85" fmla="*/ 0 h 3"/>
                  <a:gd name="T86" fmla="*/ 5 w 5"/>
                  <a:gd name="T87" fmla="*/ 0 h 3"/>
                  <a:gd name="T88" fmla="*/ 5 w 5"/>
                  <a:gd name="T89" fmla="*/ 0 h 3"/>
                  <a:gd name="T90" fmla="*/ 5 w 5"/>
                  <a:gd name="T91" fmla="*/ 0 h 3"/>
                  <a:gd name="T92" fmla="*/ 5 w 5"/>
                  <a:gd name="T93" fmla="*/ 0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8" name="Freeform 3593"/>
              <p:cNvSpPr>
                <a:spLocks/>
              </p:cNvSpPr>
              <p:nvPr/>
            </p:nvSpPr>
            <p:spPr bwMode="auto">
              <a:xfrm>
                <a:off x="3750" y="2576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1 w 5"/>
                  <a:gd name="T3" fmla="*/ 3 h 4"/>
                  <a:gd name="T4" fmla="*/ 1 w 5"/>
                  <a:gd name="T5" fmla="*/ 3 h 4"/>
                  <a:gd name="T6" fmla="*/ 1 w 5"/>
                  <a:gd name="T7" fmla="*/ 3 h 4"/>
                  <a:gd name="T8" fmla="*/ 1 w 5"/>
                  <a:gd name="T9" fmla="*/ 3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2 h 4"/>
                  <a:gd name="T24" fmla="*/ 2 w 5"/>
                  <a:gd name="T25" fmla="*/ 2 h 4"/>
                  <a:gd name="T26" fmla="*/ 2 w 5"/>
                  <a:gd name="T27" fmla="*/ 2 h 4"/>
                  <a:gd name="T28" fmla="*/ 2 w 5"/>
                  <a:gd name="T29" fmla="*/ 3 h 4"/>
                  <a:gd name="T30" fmla="*/ 2 w 5"/>
                  <a:gd name="T31" fmla="*/ 3 h 4"/>
                  <a:gd name="T32" fmla="*/ 2 w 5"/>
                  <a:gd name="T33" fmla="*/ 3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3 w 5"/>
                  <a:gd name="T43" fmla="*/ 2 h 4"/>
                  <a:gd name="T44" fmla="*/ 3 w 5"/>
                  <a:gd name="T45" fmla="*/ 2 h 4"/>
                  <a:gd name="T46" fmla="*/ 3 w 5"/>
                  <a:gd name="T47" fmla="*/ 2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3 h 4"/>
                  <a:gd name="T64" fmla="*/ 4 w 5"/>
                  <a:gd name="T65" fmla="*/ 1 h 4"/>
                  <a:gd name="T66" fmla="*/ 4 w 5"/>
                  <a:gd name="T67" fmla="*/ 1 h 4"/>
                  <a:gd name="T68" fmla="*/ 4 w 5"/>
                  <a:gd name="T69" fmla="*/ 2 h 4"/>
                  <a:gd name="T70" fmla="*/ 4 w 5"/>
                  <a:gd name="T71" fmla="*/ 2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2 h 4"/>
                  <a:gd name="T82" fmla="*/ 4 w 5"/>
                  <a:gd name="T83" fmla="*/ 1 h 4"/>
                  <a:gd name="T84" fmla="*/ 4 w 5"/>
                  <a:gd name="T85" fmla="*/ 2 h 4"/>
                  <a:gd name="T86" fmla="*/ 4 w 5"/>
                  <a:gd name="T87" fmla="*/ 2 h 4"/>
                  <a:gd name="T88" fmla="*/ 5 w 5"/>
                  <a:gd name="T89" fmla="*/ 2 h 4"/>
                  <a:gd name="T90" fmla="*/ 5 w 5"/>
                  <a:gd name="T91" fmla="*/ 1 h 4"/>
                  <a:gd name="T92" fmla="*/ 5 w 5"/>
                  <a:gd name="T93" fmla="*/ 0 h 4"/>
                  <a:gd name="T94" fmla="*/ 5 w 5"/>
                  <a:gd name="T95" fmla="*/ 1 h 4"/>
                  <a:gd name="T96" fmla="*/ 5 w 5"/>
                  <a:gd name="T97" fmla="*/ 1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4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29" name="Freeform 3594"/>
              <p:cNvSpPr>
                <a:spLocks/>
              </p:cNvSpPr>
              <p:nvPr/>
            </p:nvSpPr>
            <p:spPr bwMode="auto">
              <a:xfrm>
                <a:off x="3755" y="2575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1 w 5"/>
                  <a:gd name="T7" fmla="*/ 2 h 3"/>
                  <a:gd name="T8" fmla="*/ 1 w 5"/>
                  <a:gd name="T9" fmla="*/ 1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2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3 h 3"/>
                  <a:gd name="T46" fmla="*/ 2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2 h 3"/>
                  <a:gd name="T66" fmla="*/ 3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1 h 3"/>
                  <a:gd name="T92" fmla="*/ 5 w 5"/>
                  <a:gd name="T93" fmla="*/ 1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3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0" name="Freeform 3595"/>
              <p:cNvSpPr>
                <a:spLocks/>
              </p:cNvSpPr>
              <p:nvPr/>
            </p:nvSpPr>
            <p:spPr bwMode="auto">
              <a:xfrm>
                <a:off x="3760" y="2575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2 h 3"/>
                  <a:gd name="T12" fmla="*/ 0 w 4"/>
                  <a:gd name="T13" fmla="*/ 1 h 3"/>
                  <a:gd name="T14" fmla="*/ 0 w 4"/>
                  <a:gd name="T15" fmla="*/ 1 h 3"/>
                  <a:gd name="T16" fmla="*/ 1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2 h 3"/>
                  <a:gd name="T36" fmla="*/ 2 w 4"/>
                  <a:gd name="T37" fmla="*/ 2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1 h 3"/>
                  <a:gd name="T44" fmla="*/ 2 w 4"/>
                  <a:gd name="T45" fmla="*/ 3 h 3"/>
                  <a:gd name="T46" fmla="*/ 2 w 4"/>
                  <a:gd name="T47" fmla="*/ 3 h 3"/>
                  <a:gd name="T48" fmla="*/ 2 w 4"/>
                  <a:gd name="T49" fmla="*/ 2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1 h 3"/>
                  <a:gd name="T56" fmla="*/ 2 w 4"/>
                  <a:gd name="T57" fmla="*/ 1 h 3"/>
                  <a:gd name="T58" fmla="*/ 2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1 h 3"/>
                  <a:gd name="T72" fmla="*/ 3 w 4"/>
                  <a:gd name="T73" fmla="*/ 2 h 3"/>
                  <a:gd name="T74" fmla="*/ 3 w 4"/>
                  <a:gd name="T75" fmla="*/ 2 h 3"/>
                  <a:gd name="T76" fmla="*/ 3 w 4"/>
                  <a:gd name="T77" fmla="*/ 2 h 3"/>
                  <a:gd name="T78" fmla="*/ 3 w 4"/>
                  <a:gd name="T79" fmla="*/ 1 h 3"/>
                  <a:gd name="T80" fmla="*/ 3 w 4"/>
                  <a:gd name="T81" fmla="*/ 1 h 3"/>
                  <a:gd name="T82" fmla="*/ 4 w 4"/>
                  <a:gd name="T83" fmla="*/ 2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1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31" name="Freeform 3596"/>
              <p:cNvSpPr>
                <a:spLocks/>
              </p:cNvSpPr>
              <p:nvPr/>
            </p:nvSpPr>
            <p:spPr bwMode="auto">
              <a:xfrm>
                <a:off x="3764" y="2575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1 w 5"/>
                  <a:gd name="T5" fmla="*/ 2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3 h 3"/>
                  <a:gd name="T16" fmla="*/ 1 w 5"/>
                  <a:gd name="T17" fmla="*/ 3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0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0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1 h 3"/>
                  <a:gd name="T78" fmla="*/ 4 w 5"/>
                  <a:gd name="T79" fmla="*/ 0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2 h 3"/>
                  <a:gd name="T96" fmla="*/ 5 w 5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8495" name="Group 3798"/>
            <p:cNvGrpSpPr>
              <a:grpSpLocks/>
            </p:cNvGrpSpPr>
            <p:nvPr/>
          </p:nvGrpSpPr>
          <p:grpSpPr bwMode="auto">
            <a:xfrm>
              <a:off x="5701580" y="2186292"/>
              <a:ext cx="1525588" cy="2813050"/>
              <a:chOff x="3769" y="850"/>
              <a:chExt cx="961" cy="1772"/>
            </a:xfrm>
          </p:grpSpPr>
          <p:sp>
            <p:nvSpPr>
              <p:cNvPr id="38592" name="Freeform 3598"/>
              <p:cNvSpPr>
                <a:spLocks/>
              </p:cNvSpPr>
              <p:nvPr/>
            </p:nvSpPr>
            <p:spPr bwMode="auto">
              <a:xfrm>
                <a:off x="3769" y="2573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2 h 4"/>
                  <a:gd name="T6" fmla="*/ 0 w 5"/>
                  <a:gd name="T7" fmla="*/ 2 h 4"/>
                  <a:gd name="T8" fmla="*/ 0 w 5"/>
                  <a:gd name="T9" fmla="*/ 2 h 4"/>
                  <a:gd name="T10" fmla="*/ 0 w 5"/>
                  <a:gd name="T11" fmla="*/ 2 h 4"/>
                  <a:gd name="T12" fmla="*/ 0 w 5"/>
                  <a:gd name="T13" fmla="*/ 2 h 4"/>
                  <a:gd name="T14" fmla="*/ 0 w 5"/>
                  <a:gd name="T15" fmla="*/ 2 h 4"/>
                  <a:gd name="T16" fmla="*/ 1 w 5"/>
                  <a:gd name="T17" fmla="*/ 2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2 h 4"/>
                  <a:gd name="T26" fmla="*/ 1 w 5"/>
                  <a:gd name="T27" fmla="*/ 2 h 4"/>
                  <a:gd name="T28" fmla="*/ 1 w 5"/>
                  <a:gd name="T29" fmla="*/ 4 h 4"/>
                  <a:gd name="T30" fmla="*/ 2 w 5"/>
                  <a:gd name="T31" fmla="*/ 3 h 4"/>
                  <a:gd name="T32" fmla="*/ 2 w 5"/>
                  <a:gd name="T33" fmla="*/ 3 h 4"/>
                  <a:gd name="T34" fmla="*/ 2 w 5"/>
                  <a:gd name="T35" fmla="*/ 2 h 4"/>
                  <a:gd name="T36" fmla="*/ 2 w 5"/>
                  <a:gd name="T37" fmla="*/ 1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2 h 4"/>
                  <a:gd name="T50" fmla="*/ 2 w 5"/>
                  <a:gd name="T51" fmla="*/ 2 h 4"/>
                  <a:gd name="T52" fmla="*/ 3 w 5"/>
                  <a:gd name="T53" fmla="*/ 3 h 4"/>
                  <a:gd name="T54" fmla="*/ 3 w 5"/>
                  <a:gd name="T55" fmla="*/ 2 h 4"/>
                  <a:gd name="T56" fmla="*/ 3 w 5"/>
                  <a:gd name="T57" fmla="*/ 1 h 4"/>
                  <a:gd name="T58" fmla="*/ 3 w 5"/>
                  <a:gd name="T59" fmla="*/ 1 h 4"/>
                  <a:gd name="T60" fmla="*/ 3 w 5"/>
                  <a:gd name="T61" fmla="*/ 1 h 4"/>
                  <a:gd name="T62" fmla="*/ 3 w 5"/>
                  <a:gd name="T63" fmla="*/ 1 h 4"/>
                  <a:gd name="T64" fmla="*/ 3 w 5"/>
                  <a:gd name="T65" fmla="*/ 1 h 4"/>
                  <a:gd name="T66" fmla="*/ 3 w 5"/>
                  <a:gd name="T67" fmla="*/ 0 h 4"/>
                  <a:gd name="T68" fmla="*/ 3 w 5"/>
                  <a:gd name="T69" fmla="*/ 0 h 4"/>
                  <a:gd name="T70" fmla="*/ 4 w 5"/>
                  <a:gd name="T71" fmla="*/ 2 h 4"/>
                  <a:gd name="T72" fmla="*/ 4 w 5"/>
                  <a:gd name="T73" fmla="*/ 1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2 h 4"/>
                  <a:gd name="T86" fmla="*/ 4 w 5"/>
                  <a:gd name="T87" fmla="*/ 2 h 4"/>
                  <a:gd name="T88" fmla="*/ 4 w 5"/>
                  <a:gd name="T89" fmla="*/ 3 h 4"/>
                  <a:gd name="T90" fmla="*/ 4 w 5"/>
                  <a:gd name="T91" fmla="*/ 2 h 4"/>
                  <a:gd name="T92" fmla="*/ 4 w 5"/>
                  <a:gd name="T93" fmla="*/ 1 h 4"/>
                  <a:gd name="T94" fmla="*/ 5 w 5"/>
                  <a:gd name="T95" fmla="*/ 2 h 4"/>
                  <a:gd name="T96" fmla="*/ 5 w 5"/>
                  <a:gd name="T97" fmla="*/ 2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4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593" name="Freeform 3599"/>
              <p:cNvSpPr>
                <a:spLocks/>
              </p:cNvSpPr>
              <p:nvPr/>
            </p:nvSpPr>
            <p:spPr bwMode="auto">
              <a:xfrm>
                <a:off x="3774" y="2569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6 h 6"/>
                  <a:gd name="T4" fmla="*/ 0 w 5"/>
                  <a:gd name="T5" fmla="*/ 5 h 6"/>
                  <a:gd name="T6" fmla="*/ 0 w 5"/>
                  <a:gd name="T7" fmla="*/ 5 h 6"/>
                  <a:gd name="T8" fmla="*/ 0 w 5"/>
                  <a:gd name="T9" fmla="*/ 5 h 6"/>
                  <a:gd name="T10" fmla="*/ 0 w 5"/>
                  <a:gd name="T11" fmla="*/ 5 h 6"/>
                  <a:gd name="T12" fmla="*/ 0 w 5"/>
                  <a:gd name="T13" fmla="*/ 4 h 6"/>
                  <a:gd name="T14" fmla="*/ 0 w 5"/>
                  <a:gd name="T15" fmla="*/ 4 h 6"/>
                  <a:gd name="T16" fmla="*/ 1 w 5"/>
                  <a:gd name="T17" fmla="*/ 4 h 6"/>
                  <a:gd name="T18" fmla="*/ 1 w 5"/>
                  <a:gd name="T19" fmla="*/ 4 h 6"/>
                  <a:gd name="T20" fmla="*/ 1 w 5"/>
                  <a:gd name="T21" fmla="*/ 4 h 6"/>
                  <a:gd name="T22" fmla="*/ 1 w 5"/>
                  <a:gd name="T23" fmla="*/ 4 h 6"/>
                  <a:gd name="T24" fmla="*/ 1 w 5"/>
                  <a:gd name="T25" fmla="*/ 4 h 6"/>
                  <a:gd name="T26" fmla="*/ 1 w 5"/>
                  <a:gd name="T27" fmla="*/ 4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4 h 6"/>
                  <a:gd name="T34" fmla="*/ 2 w 5"/>
                  <a:gd name="T35" fmla="*/ 4 h 6"/>
                  <a:gd name="T36" fmla="*/ 2 w 5"/>
                  <a:gd name="T37" fmla="*/ 4 h 6"/>
                  <a:gd name="T38" fmla="*/ 2 w 5"/>
                  <a:gd name="T39" fmla="*/ 3 h 6"/>
                  <a:gd name="T40" fmla="*/ 2 w 5"/>
                  <a:gd name="T41" fmla="*/ 3 h 6"/>
                  <a:gd name="T42" fmla="*/ 2 w 5"/>
                  <a:gd name="T43" fmla="*/ 4 h 6"/>
                  <a:gd name="T44" fmla="*/ 2 w 5"/>
                  <a:gd name="T45" fmla="*/ 2 h 6"/>
                  <a:gd name="T46" fmla="*/ 2 w 5"/>
                  <a:gd name="T47" fmla="*/ 2 h 6"/>
                  <a:gd name="T48" fmla="*/ 2 w 5"/>
                  <a:gd name="T49" fmla="*/ 2 h 6"/>
                  <a:gd name="T50" fmla="*/ 2 w 5"/>
                  <a:gd name="T51" fmla="*/ 2 h 6"/>
                  <a:gd name="T52" fmla="*/ 3 w 5"/>
                  <a:gd name="T53" fmla="*/ 2 h 6"/>
                  <a:gd name="T54" fmla="*/ 3 w 5"/>
                  <a:gd name="T55" fmla="*/ 2 h 6"/>
                  <a:gd name="T56" fmla="*/ 3 w 5"/>
                  <a:gd name="T57" fmla="*/ 2 h 6"/>
                  <a:gd name="T58" fmla="*/ 3 w 5"/>
                  <a:gd name="T59" fmla="*/ 2 h 6"/>
                  <a:gd name="T60" fmla="*/ 3 w 5"/>
                  <a:gd name="T61" fmla="*/ 2 h 6"/>
                  <a:gd name="T62" fmla="*/ 3 w 5"/>
                  <a:gd name="T63" fmla="*/ 2 h 6"/>
                  <a:gd name="T64" fmla="*/ 3 w 5"/>
                  <a:gd name="T65" fmla="*/ 2 h 6"/>
                  <a:gd name="T66" fmla="*/ 3 w 5"/>
                  <a:gd name="T67" fmla="*/ 3 h 6"/>
                  <a:gd name="T68" fmla="*/ 3 w 5"/>
                  <a:gd name="T69" fmla="*/ 2 h 6"/>
                  <a:gd name="T70" fmla="*/ 3 w 5"/>
                  <a:gd name="T71" fmla="*/ 3 h 6"/>
                  <a:gd name="T72" fmla="*/ 3 w 5"/>
                  <a:gd name="T73" fmla="*/ 3 h 6"/>
                  <a:gd name="T74" fmla="*/ 3 w 5"/>
                  <a:gd name="T75" fmla="*/ 2 h 6"/>
                  <a:gd name="T76" fmla="*/ 4 w 5"/>
                  <a:gd name="T77" fmla="*/ 3 h 6"/>
                  <a:gd name="T78" fmla="*/ 4 w 5"/>
                  <a:gd name="T79" fmla="*/ 3 h 6"/>
                  <a:gd name="T80" fmla="*/ 4 w 5"/>
                  <a:gd name="T81" fmla="*/ 3 h 6"/>
                  <a:gd name="T82" fmla="*/ 4 w 5"/>
                  <a:gd name="T83" fmla="*/ 2 h 6"/>
                  <a:gd name="T84" fmla="*/ 4 w 5"/>
                  <a:gd name="T85" fmla="*/ 0 h 6"/>
                  <a:gd name="T86" fmla="*/ 4 w 5"/>
                  <a:gd name="T87" fmla="*/ 1 h 6"/>
                  <a:gd name="T88" fmla="*/ 4 w 5"/>
                  <a:gd name="T89" fmla="*/ 1 h 6"/>
                  <a:gd name="T90" fmla="*/ 4 w 5"/>
                  <a:gd name="T91" fmla="*/ 1 h 6"/>
                  <a:gd name="T92" fmla="*/ 5 w 5"/>
                  <a:gd name="T93" fmla="*/ 1 h 6"/>
                  <a:gd name="T94" fmla="*/ 5 w 5"/>
                  <a:gd name="T95" fmla="*/ 1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594" name="Freeform 3600"/>
              <p:cNvSpPr>
                <a:spLocks/>
              </p:cNvSpPr>
              <p:nvPr/>
            </p:nvSpPr>
            <p:spPr bwMode="auto">
              <a:xfrm>
                <a:off x="3779" y="256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0 h 2"/>
                  <a:gd name="T46" fmla="*/ 2 w 5"/>
                  <a:gd name="T47" fmla="*/ 0 h 2"/>
                  <a:gd name="T48" fmla="*/ 2 w 5"/>
                  <a:gd name="T49" fmla="*/ 0 h 2"/>
                  <a:gd name="T50" fmla="*/ 2 w 5"/>
                  <a:gd name="T51" fmla="*/ 0 h 2"/>
                  <a:gd name="T52" fmla="*/ 2 w 5"/>
                  <a:gd name="T53" fmla="*/ 0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0 h 2"/>
                  <a:gd name="T66" fmla="*/ 3 w 5"/>
                  <a:gd name="T67" fmla="*/ 0 h 2"/>
                  <a:gd name="T68" fmla="*/ 3 w 5"/>
                  <a:gd name="T69" fmla="*/ 0 h 2"/>
                  <a:gd name="T70" fmla="*/ 3 w 5"/>
                  <a:gd name="T71" fmla="*/ 0 h 2"/>
                  <a:gd name="T72" fmla="*/ 3 w 5"/>
                  <a:gd name="T73" fmla="*/ 0 h 2"/>
                  <a:gd name="T74" fmla="*/ 3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0 h 2"/>
                  <a:gd name="T88" fmla="*/ 4 w 5"/>
                  <a:gd name="T89" fmla="*/ 0 h 2"/>
                  <a:gd name="T90" fmla="*/ 4 w 5"/>
                  <a:gd name="T91" fmla="*/ 0 h 2"/>
                  <a:gd name="T92" fmla="*/ 4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595" name="Freeform 3601"/>
              <p:cNvSpPr>
                <a:spLocks/>
              </p:cNvSpPr>
              <p:nvPr/>
            </p:nvSpPr>
            <p:spPr bwMode="auto">
              <a:xfrm>
                <a:off x="3784" y="2569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0 h 2"/>
                  <a:gd name="T14" fmla="*/ 0 w 4"/>
                  <a:gd name="T15" fmla="*/ 0 h 2"/>
                  <a:gd name="T16" fmla="*/ 1 w 4"/>
                  <a:gd name="T17" fmla="*/ 0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0 h 2"/>
                  <a:gd name="T26" fmla="*/ 1 w 4"/>
                  <a:gd name="T27" fmla="*/ 0 h 2"/>
                  <a:gd name="T28" fmla="*/ 1 w 4"/>
                  <a:gd name="T29" fmla="*/ 0 h 2"/>
                  <a:gd name="T30" fmla="*/ 1 w 4"/>
                  <a:gd name="T31" fmla="*/ 0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0 h 2"/>
                  <a:gd name="T54" fmla="*/ 2 w 4"/>
                  <a:gd name="T55" fmla="*/ 0 h 2"/>
                  <a:gd name="T56" fmla="*/ 2 w 4"/>
                  <a:gd name="T57" fmla="*/ 1 h 2"/>
                  <a:gd name="T58" fmla="*/ 2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2 h 2"/>
                  <a:gd name="T70" fmla="*/ 3 w 4"/>
                  <a:gd name="T71" fmla="*/ 2 h 2"/>
                  <a:gd name="T72" fmla="*/ 3 w 4"/>
                  <a:gd name="T73" fmla="*/ 1 h 2"/>
                  <a:gd name="T74" fmla="*/ 3 w 4"/>
                  <a:gd name="T75" fmla="*/ 0 h 2"/>
                  <a:gd name="T76" fmla="*/ 3 w 4"/>
                  <a:gd name="T77" fmla="*/ 0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2 h 2"/>
                  <a:gd name="T86" fmla="*/ 4 w 4"/>
                  <a:gd name="T87" fmla="*/ 2 h 2"/>
                  <a:gd name="T88" fmla="*/ 4 w 4"/>
                  <a:gd name="T89" fmla="*/ 2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596" name="Freeform 3602"/>
              <p:cNvSpPr>
                <a:spLocks/>
              </p:cNvSpPr>
              <p:nvPr/>
            </p:nvSpPr>
            <p:spPr bwMode="auto">
              <a:xfrm>
                <a:off x="3788" y="2568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0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0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0 h 2"/>
                  <a:gd name="T68" fmla="*/ 3 w 5"/>
                  <a:gd name="T69" fmla="*/ 0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597" name="Freeform 3603"/>
              <p:cNvSpPr>
                <a:spLocks/>
              </p:cNvSpPr>
              <p:nvPr/>
            </p:nvSpPr>
            <p:spPr bwMode="auto">
              <a:xfrm>
                <a:off x="3793" y="2569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1 h 4"/>
                  <a:gd name="T10" fmla="*/ 0 w 4"/>
                  <a:gd name="T11" fmla="*/ 1 h 4"/>
                  <a:gd name="T12" fmla="*/ 0 w 4"/>
                  <a:gd name="T13" fmla="*/ 2 h 4"/>
                  <a:gd name="T14" fmla="*/ 0 w 4"/>
                  <a:gd name="T15" fmla="*/ 2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1 h 4"/>
                  <a:gd name="T26" fmla="*/ 1 w 4"/>
                  <a:gd name="T27" fmla="*/ 1 h 4"/>
                  <a:gd name="T28" fmla="*/ 1 w 4"/>
                  <a:gd name="T29" fmla="*/ 2 h 4"/>
                  <a:gd name="T30" fmla="*/ 1 w 4"/>
                  <a:gd name="T31" fmla="*/ 1 h 4"/>
                  <a:gd name="T32" fmla="*/ 1 w 4"/>
                  <a:gd name="T33" fmla="*/ 1 h 4"/>
                  <a:gd name="T34" fmla="*/ 2 w 4"/>
                  <a:gd name="T35" fmla="*/ 2 h 4"/>
                  <a:gd name="T36" fmla="*/ 2 w 4"/>
                  <a:gd name="T37" fmla="*/ 0 h 4"/>
                  <a:gd name="T38" fmla="*/ 2 w 4"/>
                  <a:gd name="T39" fmla="*/ 0 h 4"/>
                  <a:gd name="T40" fmla="*/ 2 w 4"/>
                  <a:gd name="T41" fmla="*/ 1 h 4"/>
                  <a:gd name="T42" fmla="*/ 2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2 w 4"/>
                  <a:gd name="T49" fmla="*/ 1 h 4"/>
                  <a:gd name="T50" fmla="*/ 3 w 4"/>
                  <a:gd name="T51" fmla="*/ 1 h 4"/>
                  <a:gd name="T52" fmla="*/ 3 w 4"/>
                  <a:gd name="T53" fmla="*/ 1 h 4"/>
                  <a:gd name="T54" fmla="*/ 3 w 4"/>
                  <a:gd name="T55" fmla="*/ 2 h 4"/>
                  <a:gd name="T56" fmla="*/ 3 w 4"/>
                  <a:gd name="T57" fmla="*/ 2 h 4"/>
                  <a:gd name="T58" fmla="*/ 3 w 4"/>
                  <a:gd name="T59" fmla="*/ 2 h 4"/>
                  <a:gd name="T60" fmla="*/ 3 w 4"/>
                  <a:gd name="T61" fmla="*/ 2 h 4"/>
                  <a:gd name="T62" fmla="*/ 3 w 4"/>
                  <a:gd name="T63" fmla="*/ 2 h 4"/>
                  <a:gd name="T64" fmla="*/ 3 w 4"/>
                  <a:gd name="T65" fmla="*/ 3 h 4"/>
                  <a:gd name="T66" fmla="*/ 3 w 4"/>
                  <a:gd name="T67" fmla="*/ 2 h 4"/>
                  <a:gd name="T68" fmla="*/ 3 w 4"/>
                  <a:gd name="T69" fmla="*/ 2 h 4"/>
                  <a:gd name="T70" fmla="*/ 3 w 4"/>
                  <a:gd name="T71" fmla="*/ 2 h 4"/>
                  <a:gd name="T72" fmla="*/ 3 w 4"/>
                  <a:gd name="T73" fmla="*/ 2 h 4"/>
                  <a:gd name="T74" fmla="*/ 4 w 4"/>
                  <a:gd name="T75" fmla="*/ 3 h 4"/>
                  <a:gd name="T76" fmla="*/ 4 w 4"/>
                  <a:gd name="T77" fmla="*/ 2 h 4"/>
                  <a:gd name="T78" fmla="*/ 4 w 4"/>
                  <a:gd name="T79" fmla="*/ 2 h 4"/>
                  <a:gd name="T80" fmla="*/ 4 w 4"/>
                  <a:gd name="T81" fmla="*/ 2 h 4"/>
                  <a:gd name="T82" fmla="*/ 4 w 4"/>
                  <a:gd name="T83" fmla="*/ 2 h 4"/>
                  <a:gd name="T84" fmla="*/ 4 w 4"/>
                  <a:gd name="T85" fmla="*/ 2 h 4"/>
                  <a:gd name="T86" fmla="*/ 4 w 4"/>
                  <a:gd name="T87" fmla="*/ 4 h 4"/>
                  <a:gd name="T88" fmla="*/ 4 w 4"/>
                  <a:gd name="T89" fmla="*/ 3 h 4"/>
                  <a:gd name="T90" fmla="*/ 4 w 4"/>
                  <a:gd name="T91" fmla="*/ 3 h 4"/>
                  <a:gd name="T92" fmla="*/ 4 w 4"/>
                  <a:gd name="T93" fmla="*/ 4 h 4"/>
                  <a:gd name="T94" fmla="*/ 4 w 4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598" name="Freeform 3604"/>
              <p:cNvSpPr>
                <a:spLocks/>
              </p:cNvSpPr>
              <p:nvPr/>
            </p:nvSpPr>
            <p:spPr bwMode="auto">
              <a:xfrm>
                <a:off x="3797" y="2572"/>
                <a:ext cx="5" cy="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1 w 5"/>
                  <a:gd name="T5" fmla="*/ 0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0 h 3"/>
                  <a:gd name="T18" fmla="*/ 2 w 5"/>
                  <a:gd name="T19" fmla="*/ 1 h 3"/>
                  <a:gd name="T20" fmla="*/ 2 w 5"/>
                  <a:gd name="T21" fmla="*/ 1 h 3"/>
                  <a:gd name="T22" fmla="*/ 2 w 5"/>
                  <a:gd name="T23" fmla="*/ 2 h 3"/>
                  <a:gd name="T24" fmla="*/ 2 w 5"/>
                  <a:gd name="T25" fmla="*/ 2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2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0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3 h 3"/>
                  <a:gd name="T58" fmla="*/ 3 w 5"/>
                  <a:gd name="T59" fmla="*/ 2 h 3"/>
                  <a:gd name="T60" fmla="*/ 3 w 5"/>
                  <a:gd name="T61" fmla="*/ 2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3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5 w 5"/>
                  <a:gd name="T83" fmla="*/ 2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2 h 3"/>
                  <a:gd name="T96" fmla="*/ 5 w 5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599" name="Freeform 3605"/>
              <p:cNvSpPr>
                <a:spLocks/>
              </p:cNvSpPr>
              <p:nvPr/>
            </p:nvSpPr>
            <p:spPr bwMode="auto">
              <a:xfrm>
                <a:off x="3802" y="2573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0 w 5"/>
                  <a:gd name="T7" fmla="*/ 2 h 3"/>
                  <a:gd name="T8" fmla="*/ 0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1 h 3"/>
                  <a:gd name="T26" fmla="*/ 1 w 5"/>
                  <a:gd name="T27" fmla="*/ 2 h 3"/>
                  <a:gd name="T28" fmla="*/ 1 w 5"/>
                  <a:gd name="T29" fmla="*/ 1 h 3"/>
                  <a:gd name="T30" fmla="*/ 1 w 5"/>
                  <a:gd name="T31" fmla="*/ 1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0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0 h 3"/>
                  <a:gd name="T92" fmla="*/ 5 w 5"/>
                  <a:gd name="T93" fmla="*/ 0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00" name="Freeform 3606"/>
              <p:cNvSpPr>
                <a:spLocks/>
              </p:cNvSpPr>
              <p:nvPr/>
            </p:nvSpPr>
            <p:spPr bwMode="auto">
              <a:xfrm>
                <a:off x="3807" y="257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2 h 3"/>
                  <a:gd name="T4" fmla="*/ 0 w 4"/>
                  <a:gd name="T5" fmla="*/ 3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3 h 3"/>
                  <a:gd name="T16" fmla="*/ 1 w 4"/>
                  <a:gd name="T17" fmla="*/ 2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2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0 h 3"/>
                  <a:gd name="T56" fmla="*/ 2 w 4"/>
                  <a:gd name="T57" fmla="*/ 0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1 h 3"/>
                  <a:gd name="T70" fmla="*/ 3 w 4"/>
                  <a:gd name="T71" fmla="*/ 0 h 3"/>
                  <a:gd name="T72" fmla="*/ 3 w 4"/>
                  <a:gd name="T73" fmla="*/ 1 h 3"/>
                  <a:gd name="T74" fmla="*/ 3 w 4"/>
                  <a:gd name="T75" fmla="*/ 1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0 h 3"/>
                  <a:gd name="T82" fmla="*/ 4 w 4"/>
                  <a:gd name="T83" fmla="*/ 0 h 3"/>
                  <a:gd name="T84" fmla="*/ 4 w 4"/>
                  <a:gd name="T85" fmla="*/ 0 h 3"/>
                  <a:gd name="T86" fmla="*/ 4 w 4"/>
                  <a:gd name="T87" fmla="*/ 1 h 3"/>
                  <a:gd name="T88" fmla="*/ 4 w 4"/>
                  <a:gd name="T89" fmla="*/ 1 h 3"/>
                  <a:gd name="T90" fmla="*/ 4 w 4"/>
                  <a:gd name="T91" fmla="*/ 1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01" name="Freeform 3607"/>
              <p:cNvSpPr>
                <a:spLocks/>
              </p:cNvSpPr>
              <p:nvPr/>
            </p:nvSpPr>
            <p:spPr bwMode="auto">
              <a:xfrm>
                <a:off x="3811" y="2571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2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02" name="Freeform 3608"/>
              <p:cNvSpPr>
                <a:spLocks/>
              </p:cNvSpPr>
              <p:nvPr/>
            </p:nvSpPr>
            <p:spPr bwMode="auto">
              <a:xfrm>
                <a:off x="3816" y="2571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0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2 h 2"/>
                  <a:gd name="T88" fmla="*/ 4 w 5"/>
                  <a:gd name="T89" fmla="*/ 1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03" name="Freeform 3609"/>
              <p:cNvSpPr>
                <a:spLocks/>
              </p:cNvSpPr>
              <p:nvPr/>
            </p:nvSpPr>
            <p:spPr bwMode="auto">
              <a:xfrm>
                <a:off x="3821" y="2567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0 w 5"/>
                  <a:gd name="T5" fmla="*/ 5 h 5"/>
                  <a:gd name="T6" fmla="*/ 0 w 5"/>
                  <a:gd name="T7" fmla="*/ 5 h 5"/>
                  <a:gd name="T8" fmla="*/ 0 w 5"/>
                  <a:gd name="T9" fmla="*/ 5 h 5"/>
                  <a:gd name="T10" fmla="*/ 0 w 5"/>
                  <a:gd name="T11" fmla="*/ 5 h 5"/>
                  <a:gd name="T12" fmla="*/ 1 w 5"/>
                  <a:gd name="T13" fmla="*/ 5 h 5"/>
                  <a:gd name="T14" fmla="*/ 1 w 5"/>
                  <a:gd name="T15" fmla="*/ 5 h 5"/>
                  <a:gd name="T16" fmla="*/ 1 w 5"/>
                  <a:gd name="T17" fmla="*/ 4 h 5"/>
                  <a:gd name="T18" fmla="*/ 1 w 5"/>
                  <a:gd name="T19" fmla="*/ 4 h 5"/>
                  <a:gd name="T20" fmla="*/ 1 w 5"/>
                  <a:gd name="T21" fmla="*/ 5 h 5"/>
                  <a:gd name="T22" fmla="*/ 1 w 5"/>
                  <a:gd name="T23" fmla="*/ 3 h 5"/>
                  <a:gd name="T24" fmla="*/ 1 w 5"/>
                  <a:gd name="T25" fmla="*/ 3 h 5"/>
                  <a:gd name="T26" fmla="*/ 1 w 5"/>
                  <a:gd name="T27" fmla="*/ 3 h 5"/>
                  <a:gd name="T28" fmla="*/ 1 w 5"/>
                  <a:gd name="T29" fmla="*/ 3 h 5"/>
                  <a:gd name="T30" fmla="*/ 1 w 5"/>
                  <a:gd name="T31" fmla="*/ 3 h 5"/>
                  <a:gd name="T32" fmla="*/ 1 w 5"/>
                  <a:gd name="T33" fmla="*/ 3 h 5"/>
                  <a:gd name="T34" fmla="*/ 2 w 5"/>
                  <a:gd name="T35" fmla="*/ 3 h 5"/>
                  <a:gd name="T36" fmla="*/ 2 w 5"/>
                  <a:gd name="T37" fmla="*/ 3 h 5"/>
                  <a:gd name="T38" fmla="*/ 2 w 5"/>
                  <a:gd name="T39" fmla="*/ 3 h 5"/>
                  <a:gd name="T40" fmla="*/ 2 w 5"/>
                  <a:gd name="T41" fmla="*/ 3 h 5"/>
                  <a:gd name="T42" fmla="*/ 2 w 5"/>
                  <a:gd name="T43" fmla="*/ 4 h 5"/>
                  <a:gd name="T44" fmla="*/ 2 w 5"/>
                  <a:gd name="T45" fmla="*/ 4 h 5"/>
                  <a:gd name="T46" fmla="*/ 2 w 5"/>
                  <a:gd name="T47" fmla="*/ 2 h 5"/>
                  <a:gd name="T48" fmla="*/ 2 w 5"/>
                  <a:gd name="T49" fmla="*/ 2 h 5"/>
                  <a:gd name="T50" fmla="*/ 2 w 5"/>
                  <a:gd name="T51" fmla="*/ 2 h 5"/>
                  <a:gd name="T52" fmla="*/ 3 w 5"/>
                  <a:gd name="T53" fmla="*/ 2 h 5"/>
                  <a:gd name="T54" fmla="*/ 3 w 5"/>
                  <a:gd name="T55" fmla="*/ 2 h 5"/>
                  <a:gd name="T56" fmla="*/ 3 w 5"/>
                  <a:gd name="T57" fmla="*/ 3 h 5"/>
                  <a:gd name="T58" fmla="*/ 3 w 5"/>
                  <a:gd name="T59" fmla="*/ 3 h 5"/>
                  <a:gd name="T60" fmla="*/ 3 w 5"/>
                  <a:gd name="T61" fmla="*/ 2 h 5"/>
                  <a:gd name="T62" fmla="*/ 3 w 5"/>
                  <a:gd name="T63" fmla="*/ 1 h 5"/>
                  <a:gd name="T64" fmla="*/ 3 w 5"/>
                  <a:gd name="T65" fmla="*/ 2 h 5"/>
                  <a:gd name="T66" fmla="*/ 3 w 5"/>
                  <a:gd name="T67" fmla="*/ 2 h 5"/>
                  <a:gd name="T68" fmla="*/ 3 w 5"/>
                  <a:gd name="T69" fmla="*/ 2 h 5"/>
                  <a:gd name="T70" fmla="*/ 4 w 5"/>
                  <a:gd name="T71" fmla="*/ 1 h 5"/>
                  <a:gd name="T72" fmla="*/ 4 w 5"/>
                  <a:gd name="T73" fmla="*/ 2 h 5"/>
                  <a:gd name="T74" fmla="*/ 4 w 5"/>
                  <a:gd name="T75" fmla="*/ 2 h 5"/>
                  <a:gd name="T76" fmla="*/ 4 w 5"/>
                  <a:gd name="T77" fmla="*/ 1 h 5"/>
                  <a:gd name="T78" fmla="*/ 4 w 5"/>
                  <a:gd name="T79" fmla="*/ 1 h 5"/>
                  <a:gd name="T80" fmla="*/ 4 w 5"/>
                  <a:gd name="T81" fmla="*/ 1 h 5"/>
                  <a:gd name="T82" fmla="*/ 4 w 5"/>
                  <a:gd name="T83" fmla="*/ 1 h 5"/>
                  <a:gd name="T84" fmla="*/ 4 w 5"/>
                  <a:gd name="T85" fmla="*/ 1 h 5"/>
                  <a:gd name="T86" fmla="*/ 4 w 5"/>
                  <a:gd name="T87" fmla="*/ 1 h 5"/>
                  <a:gd name="T88" fmla="*/ 4 w 5"/>
                  <a:gd name="T89" fmla="*/ 1 h 5"/>
                  <a:gd name="T90" fmla="*/ 4 w 5"/>
                  <a:gd name="T91" fmla="*/ 1 h 5"/>
                  <a:gd name="T92" fmla="*/ 5 w 5"/>
                  <a:gd name="T93" fmla="*/ 1 h 5"/>
                  <a:gd name="T94" fmla="*/ 5 w 5"/>
                  <a:gd name="T95" fmla="*/ 1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04" name="Freeform 3610"/>
              <p:cNvSpPr>
                <a:spLocks/>
              </p:cNvSpPr>
              <p:nvPr/>
            </p:nvSpPr>
            <p:spPr bwMode="auto">
              <a:xfrm>
                <a:off x="3826" y="2564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3 h 4"/>
                  <a:gd name="T6" fmla="*/ 0 w 5"/>
                  <a:gd name="T7" fmla="*/ 3 h 4"/>
                  <a:gd name="T8" fmla="*/ 0 w 5"/>
                  <a:gd name="T9" fmla="*/ 3 h 4"/>
                  <a:gd name="T10" fmla="*/ 0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3 h 4"/>
                  <a:gd name="T28" fmla="*/ 1 w 5"/>
                  <a:gd name="T29" fmla="*/ 3 h 4"/>
                  <a:gd name="T30" fmla="*/ 2 w 5"/>
                  <a:gd name="T31" fmla="*/ 3 h 4"/>
                  <a:gd name="T32" fmla="*/ 2 w 5"/>
                  <a:gd name="T33" fmla="*/ 3 h 4"/>
                  <a:gd name="T34" fmla="*/ 2 w 5"/>
                  <a:gd name="T35" fmla="*/ 3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3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1 h 4"/>
                  <a:gd name="T48" fmla="*/ 2 w 5"/>
                  <a:gd name="T49" fmla="*/ 2 h 4"/>
                  <a:gd name="T50" fmla="*/ 2 w 5"/>
                  <a:gd name="T51" fmla="*/ 2 h 4"/>
                  <a:gd name="T52" fmla="*/ 3 w 5"/>
                  <a:gd name="T53" fmla="*/ 3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1 h 4"/>
                  <a:gd name="T62" fmla="*/ 3 w 5"/>
                  <a:gd name="T63" fmla="*/ 1 h 4"/>
                  <a:gd name="T64" fmla="*/ 3 w 5"/>
                  <a:gd name="T65" fmla="*/ 1 h 4"/>
                  <a:gd name="T66" fmla="*/ 3 w 5"/>
                  <a:gd name="T67" fmla="*/ 1 h 4"/>
                  <a:gd name="T68" fmla="*/ 3 w 5"/>
                  <a:gd name="T69" fmla="*/ 3 h 4"/>
                  <a:gd name="T70" fmla="*/ 3 w 5"/>
                  <a:gd name="T71" fmla="*/ 3 h 4"/>
                  <a:gd name="T72" fmla="*/ 4 w 5"/>
                  <a:gd name="T73" fmla="*/ 2 h 4"/>
                  <a:gd name="T74" fmla="*/ 4 w 5"/>
                  <a:gd name="T75" fmla="*/ 0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2 h 4"/>
                  <a:gd name="T84" fmla="*/ 4 w 5"/>
                  <a:gd name="T85" fmla="*/ 2 h 4"/>
                  <a:gd name="T86" fmla="*/ 4 w 5"/>
                  <a:gd name="T87" fmla="*/ 0 h 4"/>
                  <a:gd name="T88" fmla="*/ 5 w 5"/>
                  <a:gd name="T89" fmla="*/ 1 h 4"/>
                  <a:gd name="T90" fmla="*/ 5 w 5"/>
                  <a:gd name="T91" fmla="*/ 1 h 4"/>
                  <a:gd name="T92" fmla="*/ 5 w 5"/>
                  <a:gd name="T93" fmla="*/ 1 h 4"/>
                  <a:gd name="T94" fmla="*/ 5 w 5"/>
                  <a:gd name="T95" fmla="*/ 1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05" name="Freeform 3611"/>
              <p:cNvSpPr>
                <a:spLocks/>
              </p:cNvSpPr>
              <p:nvPr/>
            </p:nvSpPr>
            <p:spPr bwMode="auto">
              <a:xfrm>
                <a:off x="3831" y="256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0 w 4"/>
                  <a:gd name="T5" fmla="*/ 3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3 h 3"/>
                  <a:gd name="T12" fmla="*/ 0 w 4"/>
                  <a:gd name="T13" fmla="*/ 2 h 3"/>
                  <a:gd name="T14" fmla="*/ 0 w 4"/>
                  <a:gd name="T15" fmla="*/ 2 h 3"/>
                  <a:gd name="T16" fmla="*/ 1 w 4"/>
                  <a:gd name="T17" fmla="*/ 3 h 3"/>
                  <a:gd name="T18" fmla="*/ 1 w 4"/>
                  <a:gd name="T19" fmla="*/ 3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3 h 3"/>
                  <a:gd name="T28" fmla="*/ 1 w 4"/>
                  <a:gd name="T29" fmla="*/ 3 h 3"/>
                  <a:gd name="T30" fmla="*/ 1 w 4"/>
                  <a:gd name="T31" fmla="*/ 3 h 3"/>
                  <a:gd name="T32" fmla="*/ 1 w 4"/>
                  <a:gd name="T33" fmla="*/ 2 h 3"/>
                  <a:gd name="T34" fmla="*/ 1 w 4"/>
                  <a:gd name="T35" fmla="*/ 1 h 3"/>
                  <a:gd name="T36" fmla="*/ 1 w 4"/>
                  <a:gd name="T37" fmla="*/ 1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2 w 4"/>
                  <a:gd name="T59" fmla="*/ 2 h 3"/>
                  <a:gd name="T60" fmla="*/ 3 w 4"/>
                  <a:gd name="T61" fmla="*/ 1 h 3"/>
                  <a:gd name="T62" fmla="*/ 3 w 4"/>
                  <a:gd name="T63" fmla="*/ 0 h 3"/>
                  <a:gd name="T64" fmla="*/ 3 w 4"/>
                  <a:gd name="T65" fmla="*/ 0 h 3"/>
                  <a:gd name="T66" fmla="*/ 3 w 4"/>
                  <a:gd name="T67" fmla="*/ 0 h 3"/>
                  <a:gd name="T68" fmla="*/ 3 w 4"/>
                  <a:gd name="T69" fmla="*/ 1 h 3"/>
                  <a:gd name="T70" fmla="*/ 3 w 4"/>
                  <a:gd name="T71" fmla="*/ 1 h 3"/>
                  <a:gd name="T72" fmla="*/ 3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3 w 4"/>
                  <a:gd name="T79" fmla="*/ 1 h 3"/>
                  <a:gd name="T80" fmla="*/ 3 w 4"/>
                  <a:gd name="T81" fmla="*/ 1 h 3"/>
                  <a:gd name="T82" fmla="*/ 4 w 4"/>
                  <a:gd name="T83" fmla="*/ 0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0 h 3"/>
                  <a:gd name="T90" fmla="*/ 4 w 4"/>
                  <a:gd name="T91" fmla="*/ 0 h 3"/>
                  <a:gd name="T92" fmla="*/ 4 w 4"/>
                  <a:gd name="T93" fmla="*/ 0 h 3"/>
                  <a:gd name="T94" fmla="*/ 4 w 4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06" name="Freeform 3612"/>
              <p:cNvSpPr>
                <a:spLocks/>
              </p:cNvSpPr>
              <p:nvPr/>
            </p:nvSpPr>
            <p:spPr bwMode="auto">
              <a:xfrm>
                <a:off x="3835" y="2557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1 w 5"/>
                  <a:gd name="T5" fmla="*/ 5 h 5"/>
                  <a:gd name="T6" fmla="*/ 1 w 5"/>
                  <a:gd name="T7" fmla="*/ 4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4 h 5"/>
                  <a:gd name="T14" fmla="*/ 1 w 5"/>
                  <a:gd name="T15" fmla="*/ 3 h 5"/>
                  <a:gd name="T16" fmla="*/ 1 w 5"/>
                  <a:gd name="T17" fmla="*/ 4 h 5"/>
                  <a:gd name="T18" fmla="*/ 1 w 5"/>
                  <a:gd name="T19" fmla="*/ 4 h 5"/>
                  <a:gd name="T20" fmla="*/ 1 w 5"/>
                  <a:gd name="T21" fmla="*/ 4 h 5"/>
                  <a:gd name="T22" fmla="*/ 1 w 5"/>
                  <a:gd name="T23" fmla="*/ 4 h 5"/>
                  <a:gd name="T24" fmla="*/ 1 w 5"/>
                  <a:gd name="T25" fmla="*/ 3 h 5"/>
                  <a:gd name="T26" fmla="*/ 2 w 5"/>
                  <a:gd name="T27" fmla="*/ 4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3 h 5"/>
                  <a:gd name="T34" fmla="*/ 2 w 5"/>
                  <a:gd name="T35" fmla="*/ 3 h 5"/>
                  <a:gd name="T36" fmla="*/ 2 w 5"/>
                  <a:gd name="T37" fmla="*/ 3 h 5"/>
                  <a:gd name="T38" fmla="*/ 2 w 5"/>
                  <a:gd name="T39" fmla="*/ 3 h 5"/>
                  <a:gd name="T40" fmla="*/ 2 w 5"/>
                  <a:gd name="T41" fmla="*/ 2 h 5"/>
                  <a:gd name="T42" fmla="*/ 2 w 5"/>
                  <a:gd name="T43" fmla="*/ 2 h 5"/>
                  <a:gd name="T44" fmla="*/ 2 w 5"/>
                  <a:gd name="T45" fmla="*/ 2 h 5"/>
                  <a:gd name="T46" fmla="*/ 2 w 5"/>
                  <a:gd name="T47" fmla="*/ 2 h 5"/>
                  <a:gd name="T48" fmla="*/ 3 w 5"/>
                  <a:gd name="T49" fmla="*/ 2 h 5"/>
                  <a:gd name="T50" fmla="*/ 3 w 5"/>
                  <a:gd name="T51" fmla="*/ 2 h 5"/>
                  <a:gd name="T52" fmla="*/ 3 w 5"/>
                  <a:gd name="T53" fmla="*/ 2 h 5"/>
                  <a:gd name="T54" fmla="*/ 3 w 5"/>
                  <a:gd name="T55" fmla="*/ 3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2 h 5"/>
                  <a:gd name="T62" fmla="*/ 3 w 5"/>
                  <a:gd name="T63" fmla="*/ 2 h 5"/>
                  <a:gd name="T64" fmla="*/ 3 w 5"/>
                  <a:gd name="T65" fmla="*/ 2 h 5"/>
                  <a:gd name="T66" fmla="*/ 4 w 5"/>
                  <a:gd name="T67" fmla="*/ 1 h 5"/>
                  <a:gd name="T68" fmla="*/ 4 w 5"/>
                  <a:gd name="T69" fmla="*/ 1 h 5"/>
                  <a:gd name="T70" fmla="*/ 4 w 5"/>
                  <a:gd name="T71" fmla="*/ 1 h 5"/>
                  <a:gd name="T72" fmla="*/ 4 w 5"/>
                  <a:gd name="T73" fmla="*/ 0 h 5"/>
                  <a:gd name="T74" fmla="*/ 4 w 5"/>
                  <a:gd name="T75" fmla="*/ 0 h 5"/>
                  <a:gd name="T76" fmla="*/ 4 w 5"/>
                  <a:gd name="T77" fmla="*/ 2 h 5"/>
                  <a:gd name="T78" fmla="*/ 4 w 5"/>
                  <a:gd name="T79" fmla="*/ 2 h 5"/>
                  <a:gd name="T80" fmla="*/ 4 w 5"/>
                  <a:gd name="T81" fmla="*/ 1 h 5"/>
                  <a:gd name="T82" fmla="*/ 4 w 5"/>
                  <a:gd name="T83" fmla="*/ 1 h 5"/>
                  <a:gd name="T84" fmla="*/ 4 w 5"/>
                  <a:gd name="T85" fmla="*/ 1 h 5"/>
                  <a:gd name="T86" fmla="*/ 4 w 5"/>
                  <a:gd name="T87" fmla="*/ 1 h 5"/>
                  <a:gd name="T88" fmla="*/ 5 w 5"/>
                  <a:gd name="T89" fmla="*/ 1 h 5"/>
                  <a:gd name="T90" fmla="*/ 5 w 5"/>
                  <a:gd name="T91" fmla="*/ 1 h 5"/>
                  <a:gd name="T92" fmla="*/ 5 w 5"/>
                  <a:gd name="T93" fmla="*/ 1 h 5"/>
                  <a:gd name="T94" fmla="*/ 5 w 5"/>
                  <a:gd name="T95" fmla="*/ 1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07" name="Freeform 3613"/>
              <p:cNvSpPr>
                <a:spLocks/>
              </p:cNvSpPr>
              <p:nvPr/>
            </p:nvSpPr>
            <p:spPr bwMode="auto">
              <a:xfrm>
                <a:off x="3840" y="2556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0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0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1 h 2"/>
                  <a:gd name="T50" fmla="*/ 2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0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08" name="Freeform 3614"/>
              <p:cNvSpPr>
                <a:spLocks/>
              </p:cNvSpPr>
              <p:nvPr/>
            </p:nvSpPr>
            <p:spPr bwMode="auto">
              <a:xfrm>
                <a:off x="3845" y="2554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0 w 5"/>
                  <a:gd name="T5" fmla="*/ 3 h 3"/>
                  <a:gd name="T6" fmla="*/ 0 w 5"/>
                  <a:gd name="T7" fmla="*/ 3 h 3"/>
                  <a:gd name="T8" fmla="*/ 0 w 5"/>
                  <a:gd name="T9" fmla="*/ 2 h 3"/>
                  <a:gd name="T10" fmla="*/ 0 w 5"/>
                  <a:gd name="T11" fmla="*/ 2 h 3"/>
                  <a:gd name="T12" fmla="*/ 0 w 5"/>
                  <a:gd name="T13" fmla="*/ 2 h 3"/>
                  <a:gd name="T14" fmla="*/ 0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2 h 3"/>
                  <a:gd name="T30" fmla="*/ 1 w 5"/>
                  <a:gd name="T31" fmla="*/ 2 h 3"/>
                  <a:gd name="T32" fmla="*/ 1 w 5"/>
                  <a:gd name="T33" fmla="*/ 2 h 3"/>
                  <a:gd name="T34" fmla="*/ 1 w 5"/>
                  <a:gd name="T35" fmla="*/ 3 h 3"/>
                  <a:gd name="T36" fmla="*/ 1 w 5"/>
                  <a:gd name="T37" fmla="*/ 3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2 h 3"/>
                  <a:gd name="T50" fmla="*/ 2 w 5"/>
                  <a:gd name="T51" fmla="*/ 2 h 3"/>
                  <a:gd name="T52" fmla="*/ 2 w 5"/>
                  <a:gd name="T53" fmla="*/ 2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2 h 3"/>
                  <a:gd name="T66" fmla="*/ 3 w 5"/>
                  <a:gd name="T67" fmla="*/ 2 h 3"/>
                  <a:gd name="T68" fmla="*/ 3 w 5"/>
                  <a:gd name="T69" fmla="*/ 1 h 3"/>
                  <a:gd name="T70" fmla="*/ 3 w 5"/>
                  <a:gd name="T71" fmla="*/ 2 h 3"/>
                  <a:gd name="T72" fmla="*/ 3 w 5"/>
                  <a:gd name="T73" fmla="*/ 2 h 3"/>
                  <a:gd name="T74" fmla="*/ 4 w 5"/>
                  <a:gd name="T75" fmla="*/ 1 h 3"/>
                  <a:gd name="T76" fmla="*/ 4 w 5"/>
                  <a:gd name="T77" fmla="*/ 0 h 3"/>
                  <a:gd name="T78" fmla="*/ 4 w 5"/>
                  <a:gd name="T79" fmla="*/ 0 h 3"/>
                  <a:gd name="T80" fmla="*/ 4 w 5"/>
                  <a:gd name="T81" fmla="*/ 0 h 3"/>
                  <a:gd name="T82" fmla="*/ 4 w 5"/>
                  <a:gd name="T83" fmla="*/ 0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1 h 3"/>
                  <a:gd name="T92" fmla="*/ 4 w 5"/>
                  <a:gd name="T93" fmla="*/ 1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09" name="Freeform 3615"/>
              <p:cNvSpPr>
                <a:spLocks/>
              </p:cNvSpPr>
              <p:nvPr/>
            </p:nvSpPr>
            <p:spPr bwMode="auto">
              <a:xfrm>
                <a:off x="3850" y="2553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0 h 2"/>
                  <a:gd name="T30" fmla="*/ 1 w 4"/>
                  <a:gd name="T31" fmla="*/ 0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2 w 4"/>
                  <a:gd name="T41" fmla="*/ 2 h 2"/>
                  <a:gd name="T42" fmla="*/ 2 w 4"/>
                  <a:gd name="T43" fmla="*/ 1 h 2"/>
                  <a:gd name="T44" fmla="*/ 2 w 4"/>
                  <a:gd name="T45" fmla="*/ 2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2 h 2"/>
                  <a:gd name="T58" fmla="*/ 2 w 4"/>
                  <a:gd name="T59" fmla="*/ 2 h 2"/>
                  <a:gd name="T60" fmla="*/ 2 w 4"/>
                  <a:gd name="T61" fmla="*/ 1 h 2"/>
                  <a:gd name="T62" fmla="*/ 3 w 4"/>
                  <a:gd name="T63" fmla="*/ 1 h 2"/>
                  <a:gd name="T64" fmla="*/ 3 w 4"/>
                  <a:gd name="T65" fmla="*/ 0 h 2"/>
                  <a:gd name="T66" fmla="*/ 3 w 4"/>
                  <a:gd name="T67" fmla="*/ 0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2 h 2"/>
                  <a:gd name="T74" fmla="*/ 3 w 4"/>
                  <a:gd name="T75" fmla="*/ 0 h 2"/>
                  <a:gd name="T76" fmla="*/ 3 w 4"/>
                  <a:gd name="T77" fmla="*/ 0 h 2"/>
                  <a:gd name="T78" fmla="*/ 3 w 4"/>
                  <a:gd name="T79" fmla="*/ 1 h 2"/>
                  <a:gd name="T80" fmla="*/ 3 w 4"/>
                  <a:gd name="T81" fmla="*/ 1 h 2"/>
                  <a:gd name="T82" fmla="*/ 4 w 4"/>
                  <a:gd name="T83" fmla="*/ 2 h 2"/>
                  <a:gd name="T84" fmla="*/ 4 w 4"/>
                  <a:gd name="T85" fmla="*/ 2 h 2"/>
                  <a:gd name="T86" fmla="*/ 4 w 4"/>
                  <a:gd name="T87" fmla="*/ 2 h 2"/>
                  <a:gd name="T88" fmla="*/ 4 w 4"/>
                  <a:gd name="T89" fmla="*/ 2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10" name="Freeform 3616"/>
              <p:cNvSpPr>
                <a:spLocks/>
              </p:cNvSpPr>
              <p:nvPr/>
            </p:nvSpPr>
            <p:spPr bwMode="auto">
              <a:xfrm>
                <a:off x="3854" y="2554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1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2 h 2"/>
                  <a:gd name="T52" fmla="*/ 2 w 5"/>
                  <a:gd name="T53" fmla="*/ 2 h 2"/>
                  <a:gd name="T54" fmla="*/ 3 w 5"/>
                  <a:gd name="T55" fmla="*/ 0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2 h 2"/>
                  <a:gd name="T68" fmla="*/ 3 w 5"/>
                  <a:gd name="T69" fmla="*/ 2 h 2"/>
                  <a:gd name="T70" fmla="*/ 3 w 5"/>
                  <a:gd name="T71" fmla="*/ 1 h 2"/>
                  <a:gd name="T72" fmla="*/ 3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4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11" name="Freeform 3617"/>
              <p:cNvSpPr>
                <a:spLocks/>
              </p:cNvSpPr>
              <p:nvPr/>
            </p:nvSpPr>
            <p:spPr bwMode="auto">
              <a:xfrm>
                <a:off x="3859" y="2554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1 h 3"/>
                  <a:gd name="T14" fmla="*/ 0 w 4"/>
                  <a:gd name="T15" fmla="*/ 2 h 3"/>
                  <a:gd name="T16" fmla="*/ 0 w 4"/>
                  <a:gd name="T17" fmla="*/ 2 h 3"/>
                  <a:gd name="T18" fmla="*/ 0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0 h 3"/>
                  <a:gd name="T28" fmla="*/ 1 w 4"/>
                  <a:gd name="T29" fmla="*/ 1 h 3"/>
                  <a:gd name="T30" fmla="*/ 1 w 4"/>
                  <a:gd name="T31" fmla="*/ 1 h 3"/>
                  <a:gd name="T32" fmla="*/ 1 w 4"/>
                  <a:gd name="T33" fmla="*/ 0 h 3"/>
                  <a:gd name="T34" fmla="*/ 1 w 4"/>
                  <a:gd name="T35" fmla="*/ 1 h 3"/>
                  <a:gd name="T36" fmla="*/ 1 w 4"/>
                  <a:gd name="T37" fmla="*/ 1 h 3"/>
                  <a:gd name="T38" fmla="*/ 1 w 4"/>
                  <a:gd name="T39" fmla="*/ 1 h 3"/>
                  <a:gd name="T40" fmla="*/ 1 w 4"/>
                  <a:gd name="T41" fmla="*/ 1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2 h 3"/>
                  <a:gd name="T56" fmla="*/ 2 w 4"/>
                  <a:gd name="T57" fmla="*/ 2 h 3"/>
                  <a:gd name="T58" fmla="*/ 2 w 4"/>
                  <a:gd name="T59" fmla="*/ 2 h 3"/>
                  <a:gd name="T60" fmla="*/ 2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2 h 3"/>
                  <a:gd name="T68" fmla="*/ 3 w 4"/>
                  <a:gd name="T69" fmla="*/ 2 h 3"/>
                  <a:gd name="T70" fmla="*/ 3 w 4"/>
                  <a:gd name="T71" fmla="*/ 1 h 3"/>
                  <a:gd name="T72" fmla="*/ 3 w 4"/>
                  <a:gd name="T73" fmla="*/ 1 h 3"/>
                  <a:gd name="T74" fmla="*/ 3 w 4"/>
                  <a:gd name="T75" fmla="*/ 2 h 3"/>
                  <a:gd name="T76" fmla="*/ 3 w 4"/>
                  <a:gd name="T77" fmla="*/ 2 h 3"/>
                  <a:gd name="T78" fmla="*/ 3 w 4"/>
                  <a:gd name="T79" fmla="*/ 2 h 3"/>
                  <a:gd name="T80" fmla="*/ 3 w 4"/>
                  <a:gd name="T81" fmla="*/ 2 h 3"/>
                  <a:gd name="T82" fmla="*/ 3 w 4"/>
                  <a:gd name="T83" fmla="*/ 2 h 3"/>
                  <a:gd name="T84" fmla="*/ 4 w 4"/>
                  <a:gd name="T85" fmla="*/ 3 h 3"/>
                  <a:gd name="T86" fmla="*/ 4 w 4"/>
                  <a:gd name="T87" fmla="*/ 3 h 3"/>
                  <a:gd name="T88" fmla="*/ 4 w 4"/>
                  <a:gd name="T89" fmla="*/ 3 h 3"/>
                  <a:gd name="T90" fmla="*/ 4 w 4"/>
                  <a:gd name="T91" fmla="*/ 3 h 3"/>
                  <a:gd name="T92" fmla="*/ 4 w 4"/>
                  <a:gd name="T93" fmla="*/ 2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12" name="Freeform 3618"/>
              <p:cNvSpPr>
                <a:spLocks/>
              </p:cNvSpPr>
              <p:nvPr/>
            </p:nvSpPr>
            <p:spPr bwMode="auto">
              <a:xfrm>
                <a:off x="3863" y="2555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1 h 5"/>
                  <a:gd name="T4" fmla="*/ 0 w 5"/>
                  <a:gd name="T5" fmla="*/ 2 h 5"/>
                  <a:gd name="T6" fmla="*/ 0 w 5"/>
                  <a:gd name="T7" fmla="*/ 1 h 5"/>
                  <a:gd name="T8" fmla="*/ 1 w 5"/>
                  <a:gd name="T9" fmla="*/ 1 h 5"/>
                  <a:gd name="T10" fmla="*/ 1 w 5"/>
                  <a:gd name="T11" fmla="*/ 1 h 5"/>
                  <a:gd name="T12" fmla="*/ 1 w 5"/>
                  <a:gd name="T13" fmla="*/ 2 h 5"/>
                  <a:gd name="T14" fmla="*/ 1 w 5"/>
                  <a:gd name="T15" fmla="*/ 1 h 5"/>
                  <a:gd name="T16" fmla="*/ 1 w 5"/>
                  <a:gd name="T17" fmla="*/ 1 h 5"/>
                  <a:gd name="T18" fmla="*/ 1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1 w 5"/>
                  <a:gd name="T25" fmla="*/ 2 h 5"/>
                  <a:gd name="T26" fmla="*/ 1 w 5"/>
                  <a:gd name="T27" fmla="*/ 2 h 5"/>
                  <a:gd name="T28" fmla="*/ 1 w 5"/>
                  <a:gd name="T29" fmla="*/ 2 h 5"/>
                  <a:gd name="T30" fmla="*/ 2 w 5"/>
                  <a:gd name="T31" fmla="*/ 2 h 5"/>
                  <a:gd name="T32" fmla="*/ 2 w 5"/>
                  <a:gd name="T33" fmla="*/ 2 h 5"/>
                  <a:gd name="T34" fmla="*/ 2 w 5"/>
                  <a:gd name="T35" fmla="*/ 2 h 5"/>
                  <a:gd name="T36" fmla="*/ 2 w 5"/>
                  <a:gd name="T37" fmla="*/ 2 h 5"/>
                  <a:gd name="T38" fmla="*/ 2 w 5"/>
                  <a:gd name="T39" fmla="*/ 1 h 5"/>
                  <a:gd name="T40" fmla="*/ 2 w 5"/>
                  <a:gd name="T41" fmla="*/ 1 h 5"/>
                  <a:gd name="T42" fmla="*/ 2 w 5"/>
                  <a:gd name="T43" fmla="*/ 2 h 5"/>
                  <a:gd name="T44" fmla="*/ 2 w 5"/>
                  <a:gd name="T45" fmla="*/ 1 h 5"/>
                  <a:gd name="T46" fmla="*/ 2 w 5"/>
                  <a:gd name="T47" fmla="*/ 1 h 5"/>
                  <a:gd name="T48" fmla="*/ 2 w 5"/>
                  <a:gd name="T49" fmla="*/ 3 h 5"/>
                  <a:gd name="T50" fmla="*/ 3 w 5"/>
                  <a:gd name="T51" fmla="*/ 2 h 5"/>
                  <a:gd name="T52" fmla="*/ 3 w 5"/>
                  <a:gd name="T53" fmla="*/ 2 h 5"/>
                  <a:gd name="T54" fmla="*/ 3 w 5"/>
                  <a:gd name="T55" fmla="*/ 3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3 h 5"/>
                  <a:gd name="T62" fmla="*/ 3 w 5"/>
                  <a:gd name="T63" fmla="*/ 3 h 5"/>
                  <a:gd name="T64" fmla="*/ 3 w 5"/>
                  <a:gd name="T65" fmla="*/ 3 h 5"/>
                  <a:gd name="T66" fmla="*/ 3 w 5"/>
                  <a:gd name="T67" fmla="*/ 3 h 5"/>
                  <a:gd name="T68" fmla="*/ 3 w 5"/>
                  <a:gd name="T69" fmla="*/ 3 h 5"/>
                  <a:gd name="T70" fmla="*/ 4 w 5"/>
                  <a:gd name="T71" fmla="*/ 4 h 5"/>
                  <a:gd name="T72" fmla="*/ 4 w 5"/>
                  <a:gd name="T73" fmla="*/ 4 h 5"/>
                  <a:gd name="T74" fmla="*/ 4 w 5"/>
                  <a:gd name="T75" fmla="*/ 4 h 5"/>
                  <a:gd name="T76" fmla="*/ 4 w 5"/>
                  <a:gd name="T77" fmla="*/ 4 h 5"/>
                  <a:gd name="T78" fmla="*/ 4 w 5"/>
                  <a:gd name="T79" fmla="*/ 4 h 5"/>
                  <a:gd name="T80" fmla="*/ 4 w 5"/>
                  <a:gd name="T81" fmla="*/ 3 h 5"/>
                  <a:gd name="T82" fmla="*/ 4 w 5"/>
                  <a:gd name="T83" fmla="*/ 4 h 5"/>
                  <a:gd name="T84" fmla="*/ 4 w 5"/>
                  <a:gd name="T85" fmla="*/ 4 h 5"/>
                  <a:gd name="T86" fmla="*/ 4 w 5"/>
                  <a:gd name="T87" fmla="*/ 4 h 5"/>
                  <a:gd name="T88" fmla="*/ 4 w 5"/>
                  <a:gd name="T89" fmla="*/ 4 h 5"/>
                  <a:gd name="T90" fmla="*/ 5 w 5"/>
                  <a:gd name="T91" fmla="*/ 4 h 5"/>
                  <a:gd name="T92" fmla="*/ 5 w 5"/>
                  <a:gd name="T93" fmla="*/ 4 h 5"/>
                  <a:gd name="T94" fmla="*/ 5 w 5"/>
                  <a:gd name="T95" fmla="*/ 4 h 5"/>
                  <a:gd name="T96" fmla="*/ 5 w 5"/>
                  <a:gd name="T97" fmla="*/ 4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13" name="Freeform 3619"/>
              <p:cNvSpPr>
                <a:spLocks/>
              </p:cNvSpPr>
              <p:nvPr/>
            </p:nvSpPr>
            <p:spPr bwMode="auto">
              <a:xfrm>
                <a:off x="3868" y="255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0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0 h 3"/>
                  <a:gd name="T14" fmla="*/ 0 w 4"/>
                  <a:gd name="T15" fmla="*/ 0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0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2 h 3"/>
                  <a:gd name="T36" fmla="*/ 1 w 4"/>
                  <a:gd name="T37" fmla="*/ 1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3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1 h 3"/>
                  <a:gd name="T52" fmla="*/ 2 w 4"/>
                  <a:gd name="T53" fmla="*/ 1 h 3"/>
                  <a:gd name="T54" fmla="*/ 3 w 4"/>
                  <a:gd name="T55" fmla="*/ 2 h 3"/>
                  <a:gd name="T56" fmla="*/ 3 w 4"/>
                  <a:gd name="T57" fmla="*/ 2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3 h 3"/>
                  <a:gd name="T64" fmla="*/ 3 w 4"/>
                  <a:gd name="T65" fmla="*/ 3 h 3"/>
                  <a:gd name="T66" fmla="*/ 3 w 4"/>
                  <a:gd name="T67" fmla="*/ 2 h 3"/>
                  <a:gd name="T68" fmla="*/ 3 w 4"/>
                  <a:gd name="T69" fmla="*/ 3 h 3"/>
                  <a:gd name="T70" fmla="*/ 3 w 4"/>
                  <a:gd name="T71" fmla="*/ 3 h 3"/>
                  <a:gd name="T72" fmla="*/ 3 w 4"/>
                  <a:gd name="T73" fmla="*/ 2 h 3"/>
                  <a:gd name="T74" fmla="*/ 3 w 4"/>
                  <a:gd name="T75" fmla="*/ 2 h 3"/>
                  <a:gd name="T76" fmla="*/ 3 w 4"/>
                  <a:gd name="T77" fmla="*/ 2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3 h 3"/>
                  <a:gd name="T84" fmla="*/ 4 w 4"/>
                  <a:gd name="T85" fmla="*/ 3 h 3"/>
                  <a:gd name="T86" fmla="*/ 4 w 4"/>
                  <a:gd name="T87" fmla="*/ 3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3 h 3"/>
                  <a:gd name="T94" fmla="*/ 4 w 4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14" name="Freeform 3620"/>
              <p:cNvSpPr>
                <a:spLocks/>
              </p:cNvSpPr>
              <p:nvPr/>
            </p:nvSpPr>
            <p:spPr bwMode="auto">
              <a:xfrm>
                <a:off x="3872" y="2559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2 h 3"/>
                  <a:gd name="T4" fmla="*/ 1 w 5"/>
                  <a:gd name="T5" fmla="*/ 3 h 3"/>
                  <a:gd name="T6" fmla="*/ 1 w 5"/>
                  <a:gd name="T7" fmla="*/ 3 h 3"/>
                  <a:gd name="T8" fmla="*/ 1 w 5"/>
                  <a:gd name="T9" fmla="*/ 0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2 w 5"/>
                  <a:gd name="T19" fmla="*/ 1 h 3"/>
                  <a:gd name="T20" fmla="*/ 2 w 5"/>
                  <a:gd name="T21" fmla="*/ 1 h 3"/>
                  <a:gd name="T22" fmla="*/ 2 w 5"/>
                  <a:gd name="T23" fmla="*/ 2 h 3"/>
                  <a:gd name="T24" fmla="*/ 2 w 5"/>
                  <a:gd name="T25" fmla="*/ 2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1 h 3"/>
                  <a:gd name="T40" fmla="*/ 3 w 5"/>
                  <a:gd name="T41" fmla="*/ 1 h 3"/>
                  <a:gd name="T42" fmla="*/ 3 w 5"/>
                  <a:gd name="T43" fmla="*/ 1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1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4 w 5"/>
                  <a:gd name="T63" fmla="*/ 3 h 3"/>
                  <a:gd name="T64" fmla="*/ 4 w 5"/>
                  <a:gd name="T65" fmla="*/ 2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3 h 3"/>
                  <a:gd name="T76" fmla="*/ 4 w 5"/>
                  <a:gd name="T77" fmla="*/ 3 h 3"/>
                  <a:gd name="T78" fmla="*/ 4 w 5"/>
                  <a:gd name="T79" fmla="*/ 3 h 3"/>
                  <a:gd name="T80" fmla="*/ 4 w 5"/>
                  <a:gd name="T81" fmla="*/ 3 h 3"/>
                  <a:gd name="T82" fmla="*/ 5 w 5"/>
                  <a:gd name="T83" fmla="*/ 2 h 3"/>
                  <a:gd name="T84" fmla="*/ 5 w 5"/>
                  <a:gd name="T85" fmla="*/ 3 h 3"/>
                  <a:gd name="T86" fmla="*/ 5 w 5"/>
                  <a:gd name="T87" fmla="*/ 3 h 3"/>
                  <a:gd name="T88" fmla="*/ 5 w 5"/>
                  <a:gd name="T89" fmla="*/ 2 h 3"/>
                  <a:gd name="T90" fmla="*/ 5 w 5"/>
                  <a:gd name="T91" fmla="*/ 1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15" name="Freeform 3621"/>
              <p:cNvSpPr>
                <a:spLocks/>
              </p:cNvSpPr>
              <p:nvPr/>
            </p:nvSpPr>
            <p:spPr bwMode="auto">
              <a:xfrm>
                <a:off x="3877" y="256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2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0 h 2"/>
                  <a:gd name="T42" fmla="*/ 2 w 5"/>
                  <a:gd name="T43" fmla="*/ 0 h 2"/>
                  <a:gd name="T44" fmla="*/ 2 w 5"/>
                  <a:gd name="T45" fmla="*/ 0 h 2"/>
                  <a:gd name="T46" fmla="*/ 2 w 5"/>
                  <a:gd name="T47" fmla="*/ 0 h 2"/>
                  <a:gd name="T48" fmla="*/ 2 w 5"/>
                  <a:gd name="T49" fmla="*/ 0 h 2"/>
                  <a:gd name="T50" fmla="*/ 3 w 5"/>
                  <a:gd name="T51" fmla="*/ 0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0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2 h 2"/>
                  <a:gd name="T70" fmla="*/ 3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0 h 2"/>
                  <a:gd name="T86" fmla="*/ 4 w 5"/>
                  <a:gd name="T87" fmla="*/ 1 h 2"/>
                  <a:gd name="T88" fmla="*/ 4 w 5"/>
                  <a:gd name="T89" fmla="*/ 1 h 2"/>
                  <a:gd name="T90" fmla="*/ 5 w 5"/>
                  <a:gd name="T91" fmla="*/ 0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16" name="Freeform 3622"/>
              <p:cNvSpPr>
                <a:spLocks/>
              </p:cNvSpPr>
              <p:nvPr/>
            </p:nvSpPr>
            <p:spPr bwMode="auto">
              <a:xfrm>
                <a:off x="3882" y="2560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0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0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0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2 h 2"/>
                  <a:gd name="T54" fmla="*/ 2 w 4"/>
                  <a:gd name="T55" fmla="*/ 2 h 2"/>
                  <a:gd name="T56" fmla="*/ 3 w 4"/>
                  <a:gd name="T57" fmla="*/ 2 h 2"/>
                  <a:gd name="T58" fmla="*/ 3 w 4"/>
                  <a:gd name="T59" fmla="*/ 2 h 2"/>
                  <a:gd name="T60" fmla="*/ 3 w 4"/>
                  <a:gd name="T61" fmla="*/ 1 h 2"/>
                  <a:gd name="T62" fmla="*/ 3 w 4"/>
                  <a:gd name="T63" fmla="*/ 0 h 2"/>
                  <a:gd name="T64" fmla="*/ 3 w 4"/>
                  <a:gd name="T65" fmla="*/ 0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2 h 2"/>
                  <a:gd name="T76" fmla="*/ 3 w 4"/>
                  <a:gd name="T77" fmla="*/ 2 h 2"/>
                  <a:gd name="T78" fmla="*/ 4 w 4"/>
                  <a:gd name="T79" fmla="*/ 1 h 2"/>
                  <a:gd name="T80" fmla="*/ 4 w 4"/>
                  <a:gd name="T81" fmla="*/ 0 h 2"/>
                  <a:gd name="T82" fmla="*/ 4 w 4"/>
                  <a:gd name="T83" fmla="*/ 0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17" name="Freeform 3623"/>
              <p:cNvSpPr>
                <a:spLocks/>
              </p:cNvSpPr>
              <p:nvPr/>
            </p:nvSpPr>
            <p:spPr bwMode="auto">
              <a:xfrm>
                <a:off x="3886" y="2560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0 h 2"/>
                  <a:gd name="T20" fmla="*/ 2 w 5"/>
                  <a:gd name="T21" fmla="*/ 0 h 2"/>
                  <a:gd name="T22" fmla="*/ 2 w 5"/>
                  <a:gd name="T23" fmla="*/ 0 h 2"/>
                  <a:gd name="T24" fmla="*/ 2 w 5"/>
                  <a:gd name="T25" fmla="*/ 0 h 2"/>
                  <a:gd name="T26" fmla="*/ 2 w 5"/>
                  <a:gd name="T27" fmla="*/ 0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0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3 w 5"/>
                  <a:gd name="T43" fmla="*/ 2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4 w 5"/>
                  <a:gd name="T63" fmla="*/ 2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0 h 2"/>
                  <a:gd name="T80" fmla="*/ 5 w 5"/>
                  <a:gd name="T81" fmla="*/ 1 h 2"/>
                  <a:gd name="T82" fmla="*/ 5 w 5"/>
                  <a:gd name="T83" fmla="*/ 0 h 2"/>
                  <a:gd name="T84" fmla="*/ 5 w 5"/>
                  <a:gd name="T85" fmla="*/ 0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18" name="Freeform 3624"/>
              <p:cNvSpPr>
                <a:spLocks/>
              </p:cNvSpPr>
              <p:nvPr/>
            </p:nvSpPr>
            <p:spPr bwMode="auto">
              <a:xfrm>
                <a:off x="3891" y="256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0 w 5"/>
                  <a:gd name="T5" fmla="*/ 0 h 3"/>
                  <a:gd name="T6" fmla="*/ 0 w 5"/>
                  <a:gd name="T7" fmla="*/ 0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0 h 3"/>
                  <a:gd name="T26" fmla="*/ 1 w 5"/>
                  <a:gd name="T27" fmla="*/ 0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0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0 h 3"/>
                  <a:gd name="T54" fmla="*/ 3 w 5"/>
                  <a:gd name="T55" fmla="*/ 0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2 h 3"/>
                  <a:gd name="T88" fmla="*/ 4 w 5"/>
                  <a:gd name="T89" fmla="*/ 2 h 3"/>
                  <a:gd name="T90" fmla="*/ 4 w 5"/>
                  <a:gd name="T91" fmla="*/ 3 h 3"/>
                  <a:gd name="T92" fmla="*/ 4 w 5"/>
                  <a:gd name="T93" fmla="*/ 3 h 3"/>
                  <a:gd name="T94" fmla="*/ 5 w 5"/>
                  <a:gd name="T95" fmla="*/ 3 h 3"/>
                  <a:gd name="T96" fmla="*/ 5 w 5"/>
                  <a:gd name="T97" fmla="*/ 3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19" name="Freeform 3625"/>
              <p:cNvSpPr>
                <a:spLocks/>
              </p:cNvSpPr>
              <p:nvPr/>
            </p:nvSpPr>
            <p:spPr bwMode="auto">
              <a:xfrm>
                <a:off x="3896" y="2562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0 h 5"/>
                  <a:gd name="T4" fmla="*/ 0 w 4"/>
                  <a:gd name="T5" fmla="*/ 0 h 5"/>
                  <a:gd name="T6" fmla="*/ 0 w 4"/>
                  <a:gd name="T7" fmla="*/ 1 h 5"/>
                  <a:gd name="T8" fmla="*/ 0 w 4"/>
                  <a:gd name="T9" fmla="*/ 1 h 5"/>
                  <a:gd name="T10" fmla="*/ 0 w 4"/>
                  <a:gd name="T11" fmla="*/ 1 h 5"/>
                  <a:gd name="T12" fmla="*/ 0 w 4"/>
                  <a:gd name="T13" fmla="*/ 1 h 5"/>
                  <a:gd name="T14" fmla="*/ 0 w 4"/>
                  <a:gd name="T15" fmla="*/ 2 h 5"/>
                  <a:gd name="T16" fmla="*/ 0 w 4"/>
                  <a:gd name="T17" fmla="*/ 2 h 5"/>
                  <a:gd name="T18" fmla="*/ 1 w 4"/>
                  <a:gd name="T19" fmla="*/ 2 h 5"/>
                  <a:gd name="T20" fmla="*/ 1 w 4"/>
                  <a:gd name="T21" fmla="*/ 2 h 5"/>
                  <a:gd name="T22" fmla="*/ 1 w 4"/>
                  <a:gd name="T23" fmla="*/ 2 h 5"/>
                  <a:gd name="T24" fmla="*/ 1 w 4"/>
                  <a:gd name="T25" fmla="*/ 1 h 5"/>
                  <a:gd name="T26" fmla="*/ 1 w 4"/>
                  <a:gd name="T27" fmla="*/ 1 h 5"/>
                  <a:gd name="T28" fmla="*/ 1 w 4"/>
                  <a:gd name="T29" fmla="*/ 3 h 5"/>
                  <a:gd name="T30" fmla="*/ 1 w 4"/>
                  <a:gd name="T31" fmla="*/ 2 h 5"/>
                  <a:gd name="T32" fmla="*/ 1 w 4"/>
                  <a:gd name="T33" fmla="*/ 3 h 5"/>
                  <a:gd name="T34" fmla="*/ 1 w 4"/>
                  <a:gd name="T35" fmla="*/ 2 h 5"/>
                  <a:gd name="T36" fmla="*/ 1 w 4"/>
                  <a:gd name="T37" fmla="*/ 3 h 5"/>
                  <a:gd name="T38" fmla="*/ 1 w 4"/>
                  <a:gd name="T39" fmla="*/ 3 h 5"/>
                  <a:gd name="T40" fmla="*/ 2 w 4"/>
                  <a:gd name="T41" fmla="*/ 2 h 5"/>
                  <a:gd name="T42" fmla="*/ 2 w 4"/>
                  <a:gd name="T43" fmla="*/ 3 h 5"/>
                  <a:gd name="T44" fmla="*/ 2 w 4"/>
                  <a:gd name="T45" fmla="*/ 3 h 5"/>
                  <a:gd name="T46" fmla="*/ 2 w 4"/>
                  <a:gd name="T47" fmla="*/ 3 h 5"/>
                  <a:gd name="T48" fmla="*/ 2 w 4"/>
                  <a:gd name="T49" fmla="*/ 3 h 5"/>
                  <a:gd name="T50" fmla="*/ 2 w 4"/>
                  <a:gd name="T51" fmla="*/ 3 h 5"/>
                  <a:gd name="T52" fmla="*/ 2 w 4"/>
                  <a:gd name="T53" fmla="*/ 3 h 5"/>
                  <a:gd name="T54" fmla="*/ 2 w 4"/>
                  <a:gd name="T55" fmla="*/ 3 h 5"/>
                  <a:gd name="T56" fmla="*/ 2 w 4"/>
                  <a:gd name="T57" fmla="*/ 2 h 5"/>
                  <a:gd name="T58" fmla="*/ 3 w 4"/>
                  <a:gd name="T59" fmla="*/ 3 h 5"/>
                  <a:gd name="T60" fmla="*/ 3 w 4"/>
                  <a:gd name="T61" fmla="*/ 3 h 5"/>
                  <a:gd name="T62" fmla="*/ 3 w 4"/>
                  <a:gd name="T63" fmla="*/ 3 h 5"/>
                  <a:gd name="T64" fmla="*/ 3 w 4"/>
                  <a:gd name="T65" fmla="*/ 3 h 5"/>
                  <a:gd name="T66" fmla="*/ 3 w 4"/>
                  <a:gd name="T67" fmla="*/ 3 h 5"/>
                  <a:gd name="T68" fmla="*/ 3 w 4"/>
                  <a:gd name="T69" fmla="*/ 3 h 5"/>
                  <a:gd name="T70" fmla="*/ 3 w 4"/>
                  <a:gd name="T71" fmla="*/ 4 h 5"/>
                  <a:gd name="T72" fmla="*/ 3 w 4"/>
                  <a:gd name="T73" fmla="*/ 4 h 5"/>
                  <a:gd name="T74" fmla="*/ 3 w 4"/>
                  <a:gd name="T75" fmla="*/ 3 h 5"/>
                  <a:gd name="T76" fmla="*/ 3 w 4"/>
                  <a:gd name="T77" fmla="*/ 3 h 5"/>
                  <a:gd name="T78" fmla="*/ 3 w 4"/>
                  <a:gd name="T79" fmla="*/ 3 h 5"/>
                  <a:gd name="T80" fmla="*/ 3 w 4"/>
                  <a:gd name="T81" fmla="*/ 3 h 5"/>
                  <a:gd name="T82" fmla="*/ 4 w 4"/>
                  <a:gd name="T83" fmla="*/ 4 h 5"/>
                  <a:gd name="T84" fmla="*/ 4 w 4"/>
                  <a:gd name="T85" fmla="*/ 4 h 5"/>
                  <a:gd name="T86" fmla="*/ 4 w 4"/>
                  <a:gd name="T87" fmla="*/ 4 h 5"/>
                  <a:gd name="T88" fmla="*/ 4 w 4"/>
                  <a:gd name="T89" fmla="*/ 3 h 5"/>
                  <a:gd name="T90" fmla="*/ 4 w 4"/>
                  <a:gd name="T91" fmla="*/ 3 h 5"/>
                  <a:gd name="T92" fmla="*/ 4 w 4"/>
                  <a:gd name="T93" fmla="*/ 4 h 5"/>
                  <a:gd name="T94" fmla="*/ 4 w 4"/>
                  <a:gd name="T95" fmla="*/ 4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5"/>
                  <a:gd name="T146" fmla="*/ 4 w 4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5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20" name="Freeform 3626"/>
              <p:cNvSpPr>
                <a:spLocks/>
              </p:cNvSpPr>
              <p:nvPr/>
            </p:nvSpPr>
            <p:spPr bwMode="auto">
              <a:xfrm>
                <a:off x="3900" y="2566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0 w 5"/>
                  <a:gd name="T9" fmla="*/ 1 h 4"/>
                  <a:gd name="T10" fmla="*/ 0 w 5"/>
                  <a:gd name="T11" fmla="*/ 1 h 4"/>
                  <a:gd name="T12" fmla="*/ 1 w 5"/>
                  <a:gd name="T13" fmla="*/ 1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1 h 4"/>
                  <a:gd name="T22" fmla="*/ 1 w 5"/>
                  <a:gd name="T23" fmla="*/ 1 h 4"/>
                  <a:gd name="T24" fmla="*/ 1 w 5"/>
                  <a:gd name="T25" fmla="*/ 2 h 4"/>
                  <a:gd name="T26" fmla="*/ 1 w 5"/>
                  <a:gd name="T27" fmla="*/ 2 h 4"/>
                  <a:gd name="T28" fmla="*/ 1 w 5"/>
                  <a:gd name="T29" fmla="*/ 1 h 4"/>
                  <a:gd name="T30" fmla="*/ 2 w 5"/>
                  <a:gd name="T31" fmla="*/ 1 h 4"/>
                  <a:gd name="T32" fmla="*/ 2 w 5"/>
                  <a:gd name="T33" fmla="*/ 1 h 4"/>
                  <a:gd name="T34" fmla="*/ 2 w 5"/>
                  <a:gd name="T35" fmla="*/ 1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3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2 h 4"/>
                  <a:gd name="T50" fmla="*/ 2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3 h 4"/>
                  <a:gd name="T60" fmla="*/ 3 w 5"/>
                  <a:gd name="T61" fmla="*/ 2 h 4"/>
                  <a:gd name="T62" fmla="*/ 3 w 5"/>
                  <a:gd name="T63" fmla="*/ 3 h 4"/>
                  <a:gd name="T64" fmla="*/ 3 w 5"/>
                  <a:gd name="T65" fmla="*/ 3 h 4"/>
                  <a:gd name="T66" fmla="*/ 3 w 5"/>
                  <a:gd name="T67" fmla="*/ 3 h 4"/>
                  <a:gd name="T68" fmla="*/ 3 w 5"/>
                  <a:gd name="T69" fmla="*/ 3 h 4"/>
                  <a:gd name="T70" fmla="*/ 3 w 5"/>
                  <a:gd name="T71" fmla="*/ 3 h 4"/>
                  <a:gd name="T72" fmla="*/ 4 w 5"/>
                  <a:gd name="T73" fmla="*/ 3 h 4"/>
                  <a:gd name="T74" fmla="*/ 4 w 5"/>
                  <a:gd name="T75" fmla="*/ 2 h 4"/>
                  <a:gd name="T76" fmla="*/ 4 w 5"/>
                  <a:gd name="T77" fmla="*/ 2 h 4"/>
                  <a:gd name="T78" fmla="*/ 4 w 5"/>
                  <a:gd name="T79" fmla="*/ 3 h 4"/>
                  <a:gd name="T80" fmla="*/ 4 w 5"/>
                  <a:gd name="T81" fmla="*/ 3 h 4"/>
                  <a:gd name="T82" fmla="*/ 4 w 5"/>
                  <a:gd name="T83" fmla="*/ 4 h 4"/>
                  <a:gd name="T84" fmla="*/ 4 w 5"/>
                  <a:gd name="T85" fmla="*/ 3 h 4"/>
                  <a:gd name="T86" fmla="*/ 4 w 5"/>
                  <a:gd name="T87" fmla="*/ 3 h 4"/>
                  <a:gd name="T88" fmla="*/ 4 w 5"/>
                  <a:gd name="T89" fmla="*/ 4 h 4"/>
                  <a:gd name="T90" fmla="*/ 4 w 5"/>
                  <a:gd name="T91" fmla="*/ 4 h 4"/>
                  <a:gd name="T92" fmla="*/ 5 w 5"/>
                  <a:gd name="T93" fmla="*/ 4 h 4"/>
                  <a:gd name="T94" fmla="*/ 5 w 5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21" name="Freeform 3627"/>
              <p:cNvSpPr>
                <a:spLocks/>
              </p:cNvSpPr>
              <p:nvPr/>
            </p:nvSpPr>
            <p:spPr bwMode="auto">
              <a:xfrm>
                <a:off x="3905" y="2570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0 h 3"/>
                  <a:gd name="T6" fmla="*/ 0 w 4"/>
                  <a:gd name="T7" fmla="*/ 0 h 3"/>
                  <a:gd name="T8" fmla="*/ 0 w 4"/>
                  <a:gd name="T9" fmla="*/ 0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  <a:gd name="T16" fmla="*/ 0 w 4"/>
                  <a:gd name="T17" fmla="*/ 0 h 3"/>
                  <a:gd name="T18" fmla="*/ 0 w 4"/>
                  <a:gd name="T19" fmla="*/ 0 h 3"/>
                  <a:gd name="T20" fmla="*/ 0 w 4"/>
                  <a:gd name="T21" fmla="*/ 0 h 3"/>
                  <a:gd name="T22" fmla="*/ 1 w 4"/>
                  <a:gd name="T23" fmla="*/ 1 h 3"/>
                  <a:gd name="T24" fmla="*/ 1 w 4"/>
                  <a:gd name="T25" fmla="*/ 0 h 3"/>
                  <a:gd name="T26" fmla="*/ 1 w 4"/>
                  <a:gd name="T27" fmla="*/ 0 h 3"/>
                  <a:gd name="T28" fmla="*/ 1 w 4"/>
                  <a:gd name="T29" fmla="*/ 1 h 3"/>
                  <a:gd name="T30" fmla="*/ 1 w 4"/>
                  <a:gd name="T31" fmla="*/ 0 h 3"/>
                  <a:gd name="T32" fmla="*/ 1 w 4"/>
                  <a:gd name="T33" fmla="*/ 0 h 3"/>
                  <a:gd name="T34" fmla="*/ 1 w 4"/>
                  <a:gd name="T35" fmla="*/ 1 h 3"/>
                  <a:gd name="T36" fmla="*/ 1 w 4"/>
                  <a:gd name="T37" fmla="*/ 1 h 3"/>
                  <a:gd name="T38" fmla="*/ 1 w 4"/>
                  <a:gd name="T39" fmla="*/ 1 h 3"/>
                  <a:gd name="T40" fmla="*/ 1 w 4"/>
                  <a:gd name="T41" fmla="*/ 1 h 3"/>
                  <a:gd name="T42" fmla="*/ 1 w 4"/>
                  <a:gd name="T43" fmla="*/ 1 h 3"/>
                  <a:gd name="T44" fmla="*/ 2 w 4"/>
                  <a:gd name="T45" fmla="*/ 1 h 3"/>
                  <a:gd name="T46" fmla="*/ 2 w 4"/>
                  <a:gd name="T47" fmla="*/ 1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2 w 4"/>
                  <a:gd name="T59" fmla="*/ 3 h 3"/>
                  <a:gd name="T60" fmla="*/ 2 w 4"/>
                  <a:gd name="T61" fmla="*/ 3 h 3"/>
                  <a:gd name="T62" fmla="*/ 2 w 4"/>
                  <a:gd name="T63" fmla="*/ 2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1 h 3"/>
                  <a:gd name="T72" fmla="*/ 3 w 4"/>
                  <a:gd name="T73" fmla="*/ 2 h 3"/>
                  <a:gd name="T74" fmla="*/ 3 w 4"/>
                  <a:gd name="T75" fmla="*/ 2 h 3"/>
                  <a:gd name="T76" fmla="*/ 3 w 4"/>
                  <a:gd name="T77" fmla="*/ 3 h 3"/>
                  <a:gd name="T78" fmla="*/ 3 w 4"/>
                  <a:gd name="T79" fmla="*/ 2 h 3"/>
                  <a:gd name="T80" fmla="*/ 3 w 4"/>
                  <a:gd name="T81" fmla="*/ 2 h 3"/>
                  <a:gd name="T82" fmla="*/ 3 w 4"/>
                  <a:gd name="T83" fmla="*/ 2 h 3"/>
                  <a:gd name="T84" fmla="*/ 3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3 h 3"/>
                  <a:gd name="T92" fmla="*/ 4 w 4"/>
                  <a:gd name="T93" fmla="*/ 3 h 3"/>
                  <a:gd name="T94" fmla="*/ 4 w 4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22" name="Freeform 3628"/>
              <p:cNvSpPr>
                <a:spLocks/>
              </p:cNvSpPr>
              <p:nvPr/>
            </p:nvSpPr>
            <p:spPr bwMode="auto">
              <a:xfrm>
                <a:off x="3909" y="2572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1 h 3"/>
                  <a:gd name="T12" fmla="*/ 0 w 4"/>
                  <a:gd name="T13" fmla="*/ 1 h 3"/>
                  <a:gd name="T14" fmla="*/ 1 w 4"/>
                  <a:gd name="T15" fmla="*/ 1 h 3"/>
                  <a:gd name="T16" fmla="*/ 1 w 4"/>
                  <a:gd name="T17" fmla="*/ 1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1 h 3"/>
                  <a:gd name="T32" fmla="*/ 2 w 4"/>
                  <a:gd name="T33" fmla="*/ 0 h 3"/>
                  <a:gd name="T34" fmla="*/ 2 w 4"/>
                  <a:gd name="T35" fmla="*/ 0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2 h 3"/>
                  <a:gd name="T54" fmla="*/ 2 w 4"/>
                  <a:gd name="T55" fmla="*/ 2 h 3"/>
                  <a:gd name="T56" fmla="*/ 3 w 4"/>
                  <a:gd name="T57" fmla="*/ 2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3 h 3"/>
                  <a:gd name="T66" fmla="*/ 3 w 4"/>
                  <a:gd name="T67" fmla="*/ 3 h 3"/>
                  <a:gd name="T68" fmla="*/ 3 w 4"/>
                  <a:gd name="T69" fmla="*/ 2 h 3"/>
                  <a:gd name="T70" fmla="*/ 3 w 4"/>
                  <a:gd name="T71" fmla="*/ 3 h 3"/>
                  <a:gd name="T72" fmla="*/ 3 w 4"/>
                  <a:gd name="T73" fmla="*/ 3 h 3"/>
                  <a:gd name="T74" fmla="*/ 3 w 4"/>
                  <a:gd name="T75" fmla="*/ 2 h 3"/>
                  <a:gd name="T76" fmla="*/ 3 w 4"/>
                  <a:gd name="T77" fmla="*/ 2 h 3"/>
                  <a:gd name="T78" fmla="*/ 3 w 4"/>
                  <a:gd name="T79" fmla="*/ 2 h 3"/>
                  <a:gd name="T80" fmla="*/ 4 w 4"/>
                  <a:gd name="T81" fmla="*/ 3 h 3"/>
                  <a:gd name="T82" fmla="*/ 4 w 4"/>
                  <a:gd name="T83" fmla="*/ 3 h 3"/>
                  <a:gd name="T84" fmla="*/ 4 w 4"/>
                  <a:gd name="T85" fmla="*/ 3 h 3"/>
                  <a:gd name="T86" fmla="*/ 4 w 4"/>
                  <a:gd name="T87" fmla="*/ 3 h 3"/>
                  <a:gd name="T88" fmla="*/ 4 w 4"/>
                  <a:gd name="T89" fmla="*/ 3 h 3"/>
                  <a:gd name="T90" fmla="*/ 4 w 4"/>
                  <a:gd name="T91" fmla="*/ 3 h 3"/>
                  <a:gd name="T92" fmla="*/ 4 w 4"/>
                  <a:gd name="T93" fmla="*/ 3 h 3"/>
                  <a:gd name="T94" fmla="*/ 4 w 4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23" name="Freeform 3629"/>
              <p:cNvSpPr>
                <a:spLocks/>
              </p:cNvSpPr>
              <p:nvPr/>
            </p:nvSpPr>
            <p:spPr bwMode="auto">
              <a:xfrm>
                <a:off x="3913" y="2574"/>
                <a:ext cx="5" cy="4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0 h 4"/>
                  <a:gd name="T4" fmla="*/ 1 w 5"/>
                  <a:gd name="T5" fmla="*/ 1 h 4"/>
                  <a:gd name="T6" fmla="*/ 1 w 5"/>
                  <a:gd name="T7" fmla="*/ 1 h 4"/>
                  <a:gd name="T8" fmla="*/ 1 w 5"/>
                  <a:gd name="T9" fmla="*/ 2 h 4"/>
                  <a:gd name="T10" fmla="*/ 1 w 5"/>
                  <a:gd name="T11" fmla="*/ 2 h 4"/>
                  <a:gd name="T12" fmla="*/ 1 w 5"/>
                  <a:gd name="T13" fmla="*/ 2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0 h 4"/>
                  <a:gd name="T22" fmla="*/ 1 w 5"/>
                  <a:gd name="T23" fmla="*/ 0 h 4"/>
                  <a:gd name="T24" fmla="*/ 2 w 5"/>
                  <a:gd name="T25" fmla="*/ 2 h 4"/>
                  <a:gd name="T26" fmla="*/ 2 w 5"/>
                  <a:gd name="T27" fmla="*/ 2 h 4"/>
                  <a:gd name="T28" fmla="*/ 2 w 5"/>
                  <a:gd name="T29" fmla="*/ 2 h 4"/>
                  <a:gd name="T30" fmla="*/ 2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2 h 4"/>
                  <a:gd name="T42" fmla="*/ 2 w 5"/>
                  <a:gd name="T43" fmla="*/ 2 h 4"/>
                  <a:gd name="T44" fmla="*/ 3 w 5"/>
                  <a:gd name="T45" fmla="*/ 2 h 4"/>
                  <a:gd name="T46" fmla="*/ 3 w 5"/>
                  <a:gd name="T47" fmla="*/ 2 h 4"/>
                  <a:gd name="T48" fmla="*/ 3 w 5"/>
                  <a:gd name="T49" fmla="*/ 3 h 4"/>
                  <a:gd name="T50" fmla="*/ 3 w 5"/>
                  <a:gd name="T51" fmla="*/ 3 h 4"/>
                  <a:gd name="T52" fmla="*/ 3 w 5"/>
                  <a:gd name="T53" fmla="*/ 3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3 h 4"/>
                  <a:gd name="T60" fmla="*/ 3 w 5"/>
                  <a:gd name="T61" fmla="*/ 3 h 4"/>
                  <a:gd name="T62" fmla="*/ 3 w 5"/>
                  <a:gd name="T63" fmla="*/ 3 h 4"/>
                  <a:gd name="T64" fmla="*/ 3 w 5"/>
                  <a:gd name="T65" fmla="*/ 3 h 4"/>
                  <a:gd name="T66" fmla="*/ 4 w 5"/>
                  <a:gd name="T67" fmla="*/ 3 h 4"/>
                  <a:gd name="T68" fmla="*/ 4 w 5"/>
                  <a:gd name="T69" fmla="*/ 4 h 4"/>
                  <a:gd name="T70" fmla="*/ 4 w 5"/>
                  <a:gd name="T71" fmla="*/ 4 h 4"/>
                  <a:gd name="T72" fmla="*/ 4 w 5"/>
                  <a:gd name="T73" fmla="*/ 2 h 4"/>
                  <a:gd name="T74" fmla="*/ 4 w 5"/>
                  <a:gd name="T75" fmla="*/ 4 h 4"/>
                  <a:gd name="T76" fmla="*/ 4 w 5"/>
                  <a:gd name="T77" fmla="*/ 4 h 4"/>
                  <a:gd name="T78" fmla="*/ 4 w 5"/>
                  <a:gd name="T79" fmla="*/ 4 h 4"/>
                  <a:gd name="T80" fmla="*/ 4 w 5"/>
                  <a:gd name="T81" fmla="*/ 4 h 4"/>
                  <a:gd name="T82" fmla="*/ 4 w 5"/>
                  <a:gd name="T83" fmla="*/ 4 h 4"/>
                  <a:gd name="T84" fmla="*/ 4 w 5"/>
                  <a:gd name="T85" fmla="*/ 4 h 4"/>
                  <a:gd name="T86" fmla="*/ 4 w 5"/>
                  <a:gd name="T87" fmla="*/ 4 h 4"/>
                  <a:gd name="T88" fmla="*/ 5 w 5"/>
                  <a:gd name="T89" fmla="*/ 3 h 4"/>
                  <a:gd name="T90" fmla="*/ 5 w 5"/>
                  <a:gd name="T91" fmla="*/ 4 h 4"/>
                  <a:gd name="T92" fmla="*/ 5 w 5"/>
                  <a:gd name="T93" fmla="*/ 4 h 4"/>
                  <a:gd name="T94" fmla="*/ 5 w 5"/>
                  <a:gd name="T95" fmla="*/ 4 h 4"/>
                  <a:gd name="T96" fmla="*/ 5 w 5"/>
                  <a:gd name="T97" fmla="*/ 4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24" name="Freeform 3630"/>
              <p:cNvSpPr>
                <a:spLocks/>
              </p:cNvSpPr>
              <p:nvPr/>
            </p:nvSpPr>
            <p:spPr bwMode="auto">
              <a:xfrm>
                <a:off x="3918" y="2577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0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2 h 4"/>
                  <a:gd name="T10" fmla="*/ 0 w 4"/>
                  <a:gd name="T11" fmla="*/ 2 h 4"/>
                  <a:gd name="T12" fmla="*/ 0 w 4"/>
                  <a:gd name="T13" fmla="*/ 1 h 4"/>
                  <a:gd name="T14" fmla="*/ 0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1 w 4"/>
                  <a:gd name="T21" fmla="*/ 2 h 4"/>
                  <a:gd name="T22" fmla="*/ 1 w 4"/>
                  <a:gd name="T23" fmla="*/ 2 h 4"/>
                  <a:gd name="T24" fmla="*/ 1 w 4"/>
                  <a:gd name="T25" fmla="*/ 3 h 4"/>
                  <a:gd name="T26" fmla="*/ 1 w 4"/>
                  <a:gd name="T27" fmla="*/ 3 h 4"/>
                  <a:gd name="T28" fmla="*/ 1 w 4"/>
                  <a:gd name="T29" fmla="*/ 3 h 4"/>
                  <a:gd name="T30" fmla="*/ 1 w 4"/>
                  <a:gd name="T31" fmla="*/ 3 h 4"/>
                  <a:gd name="T32" fmla="*/ 1 w 4"/>
                  <a:gd name="T33" fmla="*/ 3 h 4"/>
                  <a:gd name="T34" fmla="*/ 1 w 4"/>
                  <a:gd name="T35" fmla="*/ 3 h 4"/>
                  <a:gd name="T36" fmla="*/ 2 w 4"/>
                  <a:gd name="T37" fmla="*/ 3 h 4"/>
                  <a:gd name="T38" fmla="*/ 2 w 4"/>
                  <a:gd name="T39" fmla="*/ 3 h 4"/>
                  <a:gd name="T40" fmla="*/ 2 w 4"/>
                  <a:gd name="T41" fmla="*/ 3 h 4"/>
                  <a:gd name="T42" fmla="*/ 2 w 4"/>
                  <a:gd name="T43" fmla="*/ 3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3 h 4"/>
                  <a:gd name="T50" fmla="*/ 2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3 w 4"/>
                  <a:gd name="T59" fmla="*/ 3 h 4"/>
                  <a:gd name="T60" fmla="*/ 3 w 4"/>
                  <a:gd name="T61" fmla="*/ 2 h 4"/>
                  <a:gd name="T62" fmla="*/ 3 w 4"/>
                  <a:gd name="T63" fmla="*/ 3 h 4"/>
                  <a:gd name="T64" fmla="*/ 3 w 4"/>
                  <a:gd name="T65" fmla="*/ 3 h 4"/>
                  <a:gd name="T66" fmla="*/ 3 w 4"/>
                  <a:gd name="T67" fmla="*/ 4 h 4"/>
                  <a:gd name="T68" fmla="*/ 3 w 4"/>
                  <a:gd name="T69" fmla="*/ 3 h 4"/>
                  <a:gd name="T70" fmla="*/ 3 w 4"/>
                  <a:gd name="T71" fmla="*/ 2 h 4"/>
                  <a:gd name="T72" fmla="*/ 3 w 4"/>
                  <a:gd name="T73" fmla="*/ 3 h 4"/>
                  <a:gd name="T74" fmla="*/ 3 w 4"/>
                  <a:gd name="T75" fmla="*/ 3 h 4"/>
                  <a:gd name="T76" fmla="*/ 3 w 4"/>
                  <a:gd name="T77" fmla="*/ 3 h 4"/>
                  <a:gd name="T78" fmla="*/ 4 w 4"/>
                  <a:gd name="T79" fmla="*/ 3 h 4"/>
                  <a:gd name="T80" fmla="*/ 4 w 4"/>
                  <a:gd name="T81" fmla="*/ 3 h 4"/>
                  <a:gd name="T82" fmla="*/ 4 w 4"/>
                  <a:gd name="T83" fmla="*/ 4 h 4"/>
                  <a:gd name="T84" fmla="*/ 4 w 4"/>
                  <a:gd name="T85" fmla="*/ 3 h 4"/>
                  <a:gd name="T86" fmla="*/ 4 w 4"/>
                  <a:gd name="T87" fmla="*/ 4 h 4"/>
                  <a:gd name="T88" fmla="*/ 4 w 4"/>
                  <a:gd name="T89" fmla="*/ 4 h 4"/>
                  <a:gd name="T90" fmla="*/ 4 w 4"/>
                  <a:gd name="T91" fmla="*/ 4 h 4"/>
                  <a:gd name="T92" fmla="*/ 4 w 4"/>
                  <a:gd name="T93" fmla="*/ 4 h 4"/>
                  <a:gd name="T94" fmla="*/ 4 w 4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25" name="Freeform 3631"/>
              <p:cNvSpPr>
                <a:spLocks/>
              </p:cNvSpPr>
              <p:nvPr/>
            </p:nvSpPr>
            <p:spPr bwMode="auto">
              <a:xfrm>
                <a:off x="3922" y="2581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1 w 5"/>
                  <a:gd name="T7" fmla="*/ 0 h 4"/>
                  <a:gd name="T8" fmla="*/ 1 w 5"/>
                  <a:gd name="T9" fmla="*/ 0 h 4"/>
                  <a:gd name="T10" fmla="*/ 1 w 5"/>
                  <a:gd name="T11" fmla="*/ 0 h 4"/>
                  <a:gd name="T12" fmla="*/ 1 w 5"/>
                  <a:gd name="T13" fmla="*/ 0 h 4"/>
                  <a:gd name="T14" fmla="*/ 1 w 5"/>
                  <a:gd name="T15" fmla="*/ 0 h 4"/>
                  <a:gd name="T16" fmla="*/ 1 w 5"/>
                  <a:gd name="T17" fmla="*/ 1 h 4"/>
                  <a:gd name="T18" fmla="*/ 1 w 5"/>
                  <a:gd name="T19" fmla="*/ 1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1 h 4"/>
                  <a:gd name="T26" fmla="*/ 1 w 5"/>
                  <a:gd name="T27" fmla="*/ 1 h 4"/>
                  <a:gd name="T28" fmla="*/ 2 w 5"/>
                  <a:gd name="T29" fmla="*/ 0 h 4"/>
                  <a:gd name="T30" fmla="*/ 2 w 5"/>
                  <a:gd name="T31" fmla="*/ 1 h 4"/>
                  <a:gd name="T32" fmla="*/ 2 w 5"/>
                  <a:gd name="T33" fmla="*/ 1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0 h 4"/>
                  <a:gd name="T40" fmla="*/ 2 w 5"/>
                  <a:gd name="T41" fmla="*/ 0 h 4"/>
                  <a:gd name="T42" fmla="*/ 2 w 5"/>
                  <a:gd name="T43" fmla="*/ 1 h 4"/>
                  <a:gd name="T44" fmla="*/ 2 w 5"/>
                  <a:gd name="T45" fmla="*/ 1 h 4"/>
                  <a:gd name="T46" fmla="*/ 3 w 5"/>
                  <a:gd name="T47" fmla="*/ 1 h 4"/>
                  <a:gd name="T48" fmla="*/ 3 w 5"/>
                  <a:gd name="T49" fmla="*/ 1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3 h 4"/>
                  <a:gd name="T68" fmla="*/ 4 w 5"/>
                  <a:gd name="T69" fmla="*/ 2 h 4"/>
                  <a:gd name="T70" fmla="*/ 4 w 5"/>
                  <a:gd name="T71" fmla="*/ 2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3 h 4"/>
                  <a:gd name="T78" fmla="*/ 4 w 5"/>
                  <a:gd name="T79" fmla="*/ 2 h 4"/>
                  <a:gd name="T80" fmla="*/ 4 w 5"/>
                  <a:gd name="T81" fmla="*/ 2 h 4"/>
                  <a:gd name="T82" fmla="*/ 4 w 5"/>
                  <a:gd name="T83" fmla="*/ 2 h 4"/>
                  <a:gd name="T84" fmla="*/ 4 w 5"/>
                  <a:gd name="T85" fmla="*/ 2 h 4"/>
                  <a:gd name="T86" fmla="*/ 4 w 5"/>
                  <a:gd name="T87" fmla="*/ 2 h 4"/>
                  <a:gd name="T88" fmla="*/ 4 w 5"/>
                  <a:gd name="T89" fmla="*/ 3 h 4"/>
                  <a:gd name="T90" fmla="*/ 4 w 5"/>
                  <a:gd name="T91" fmla="*/ 3 h 4"/>
                  <a:gd name="T92" fmla="*/ 5 w 5"/>
                  <a:gd name="T93" fmla="*/ 4 h 4"/>
                  <a:gd name="T94" fmla="*/ 5 w 5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26" name="Freeform 3632"/>
              <p:cNvSpPr>
                <a:spLocks/>
              </p:cNvSpPr>
              <p:nvPr/>
            </p:nvSpPr>
            <p:spPr bwMode="auto">
              <a:xfrm>
                <a:off x="3927" y="2583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1 h 4"/>
                  <a:gd name="T10" fmla="*/ 0 w 4"/>
                  <a:gd name="T11" fmla="*/ 0 h 4"/>
                  <a:gd name="T12" fmla="*/ 0 w 4"/>
                  <a:gd name="T13" fmla="*/ 1 h 4"/>
                  <a:gd name="T14" fmla="*/ 0 w 4"/>
                  <a:gd name="T15" fmla="*/ 1 h 4"/>
                  <a:gd name="T16" fmla="*/ 1 w 4"/>
                  <a:gd name="T17" fmla="*/ 1 h 4"/>
                  <a:gd name="T18" fmla="*/ 1 w 4"/>
                  <a:gd name="T19" fmla="*/ 1 h 4"/>
                  <a:gd name="T20" fmla="*/ 1 w 4"/>
                  <a:gd name="T21" fmla="*/ 2 h 4"/>
                  <a:gd name="T22" fmla="*/ 1 w 4"/>
                  <a:gd name="T23" fmla="*/ 1 h 4"/>
                  <a:gd name="T24" fmla="*/ 1 w 4"/>
                  <a:gd name="T25" fmla="*/ 1 h 4"/>
                  <a:gd name="T26" fmla="*/ 1 w 4"/>
                  <a:gd name="T27" fmla="*/ 2 h 4"/>
                  <a:gd name="T28" fmla="*/ 1 w 4"/>
                  <a:gd name="T29" fmla="*/ 1 h 4"/>
                  <a:gd name="T30" fmla="*/ 1 w 4"/>
                  <a:gd name="T31" fmla="*/ 1 h 4"/>
                  <a:gd name="T32" fmla="*/ 1 w 4"/>
                  <a:gd name="T33" fmla="*/ 3 h 4"/>
                  <a:gd name="T34" fmla="*/ 1 w 4"/>
                  <a:gd name="T35" fmla="*/ 3 h 4"/>
                  <a:gd name="T36" fmla="*/ 1 w 4"/>
                  <a:gd name="T37" fmla="*/ 3 h 4"/>
                  <a:gd name="T38" fmla="*/ 1 w 4"/>
                  <a:gd name="T39" fmla="*/ 3 h 4"/>
                  <a:gd name="T40" fmla="*/ 2 w 4"/>
                  <a:gd name="T41" fmla="*/ 2 h 4"/>
                  <a:gd name="T42" fmla="*/ 2 w 4"/>
                  <a:gd name="T43" fmla="*/ 1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3 h 4"/>
                  <a:gd name="T50" fmla="*/ 2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3 w 4"/>
                  <a:gd name="T63" fmla="*/ 3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3 h 4"/>
                  <a:gd name="T70" fmla="*/ 3 w 4"/>
                  <a:gd name="T71" fmla="*/ 3 h 4"/>
                  <a:gd name="T72" fmla="*/ 3 w 4"/>
                  <a:gd name="T73" fmla="*/ 3 h 4"/>
                  <a:gd name="T74" fmla="*/ 3 w 4"/>
                  <a:gd name="T75" fmla="*/ 3 h 4"/>
                  <a:gd name="T76" fmla="*/ 3 w 4"/>
                  <a:gd name="T77" fmla="*/ 3 h 4"/>
                  <a:gd name="T78" fmla="*/ 3 w 4"/>
                  <a:gd name="T79" fmla="*/ 3 h 4"/>
                  <a:gd name="T80" fmla="*/ 3 w 4"/>
                  <a:gd name="T81" fmla="*/ 4 h 4"/>
                  <a:gd name="T82" fmla="*/ 4 w 4"/>
                  <a:gd name="T83" fmla="*/ 3 h 4"/>
                  <a:gd name="T84" fmla="*/ 4 w 4"/>
                  <a:gd name="T85" fmla="*/ 3 h 4"/>
                  <a:gd name="T86" fmla="*/ 4 w 4"/>
                  <a:gd name="T87" fmla="*/ 4 h 4"/>
                  <a:gd name="T88" fmla="*/ 4 w 4"/>
                  <a:gd name="T89" fmla="*/ 3 h 4"/>
                  <a:gd name="T90" fmla="*/ 4 w 4"/>
                  <a:gd name="T91" fmla="*/ 3 h 4"/>
                  <a:gd name="T92" fmla="*/ 4 w 4"/>
                  <a:gd name="T93" fmla="*/ 4 h 4"/>
                  <a:gd name="T94" fmla="*/ 4 w 4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27" name="Freeform 3633"/>
              <p:cNvSpPr>
                <a:spLocks/>
              </p:cNvSpPr>
              <p:nvPr/>
            </p:nvSpPr>
            <p:spPr bwMode="auto">
              <a:xfrm>
                <a:off x="3931" y="2586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0 h 3"/>
                  <a:gd name="T4" fmla="*/ 0 w 5"/>
                  <a:gd name="T5" fmla="*/ 1 h 3"/>
                  <a:gd name="T6" fmla="*/ 0 w 5"/>
                  <a:gd name="T7" fmla="*/ 1 h 3"/>
                  <a:gd name="T8" fmla="*/ 0 w 5"/>
                  <a:gd name="T9" fmla="*/ 1 h 3"/>
                  <a:gd name="T10" fmla="*/ 1 w 5"/>
                  <a:gd name="T11" fmla="*/ 0 h 3"/>
                  <a:gd name="T12" fmla="*/ 1 w 5"/>
                  <a:gd name="T13" fmla="*/ 0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0 h 3"/>
                  <a:gd name="T20" fmla="*/ 1 w 5"/>
                  <a:gd name="T21" fmla="*/ 0 h 3"/>
                  <a:gd name="T22" fmla="*/ 1 w 5"/>
                  <a:gd name="T23" fmla="*/ 1 h 3"/>
                  <a:gd name="T24" fmla="*/ 1 w 5"/>
                  <a:gd name="T25" fmla="*/ 0 h 3"/>
                  <a:gd name="T26" fmla="*/ 1 w 5"/>
                  <a:gd name="T27" fmla="*/ 0 h 3"/>
                  <a:gd name="T28" fmla="*/ 1 w 5"/>
                  <a:gd name="T29" fmla="*/ 1 h 3"/>
                  <a:gd name="T30" fmla="*/ 1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2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2 h 3"/>
                  <a:gd name="T64" fmla="*/ 3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3 h 3"/>
                  <a:gd name="T86" fmla="*/ 4 w 5"/>
                  <a:gd name="T87" fmla="*/ 3 h 3"/>
                  <a:gd name="T88" fmla="*/ 5 w 5"/>
                  <a:gd name="T89" fmla="*/ 3 h 3"/>
                  <a:gd name="T90" fmla="*/ 5 w 5"/>
                  <a:gd name="T91" fmla="*/ 3 h 3"/>
                  <a:gd name="T92" fmla="*/ 5 w 5"/>
                  <a:gd name="T93" fmla="*/ 3 h 3"/>
                  <a:gd name="T94" fmla="*/ 5 w 5"/>
                  <a:gd name="T95" fmla="*/ 2 h 3"/>
                  <a:gd name="T96" fmla="*/ 5 w 5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28" name="Freeform 3634"/>
              <p:cNvSpPr>
                <a:spLocks/>
              </p:cNvSpPr>
              <p:nvPr/>
            </p:nvSpPr>
            <p:spPr bwMode="auto">
              <a:xfrm>
                <a:off x="3936" y="2589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0 h 2"/>
                  <a:gd name="T26" fmla="*/ 1 w 5"/>
                  <a:gd name="T27" fmla="*/ 0 h 2"/>
                  <a:gd name="T28" fmla="*/ 1 w 5"/>
                  <a:gd name="T29" fmla="*/ 0 h 2"/>
                  <a:gd name="T30" fmla="*/ 1 w 5"/>
                  <a:gd name="T31" fmla="*/ 0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0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2 w 5"/>
                  <a:gd name="T51" fmla="*/ 1 h 2"/>
                  <a:gd name="T52" fmla="*/ 2 w 5"/>
                  <a:gd name="T53" fmla="*/ 1 h 2"/>
                  <a:gd name="T54" fmla="*/ 2 w 5"/>
                  <a:gd name="T55" fmla="*/ 1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1 h 2"/>
                  <a:gd name="T88" fmla="*/ 4 w 5"/>
                  <a:gd name="T89" fmla="*/ 2 h 2"/>
                  <a:gd name="T90" fmla="*/ 4 w 5"/>
                  <a:gd name="T91" fmla="*/ 2 h 2"/>
                  <a:gd name="T92" fmla="*/ 4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29" name="Freeform 3635"/>
              <p:cNvSpPr>
                <a:spLocks/>
              </p:cNvSpPr>
              <p:nvPr/>
            </p:nvSpPr>
            <p:spPr bwMode="auto">
              <a:xfrm>
                <a:off x="3941" y="259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2 h 2"/>
                  <a:gd name="T36" fmla="*/ 1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0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1 h 2"/>
                  <a:gd name="T58" fmla="*/ 2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0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0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1 h 2"/>
                  <a:gd name="T92" fmla="*/ 4 w 4"/>
                  <a:gd name="T93" fmla="*/ 0 h 2"/>
                  <a:gd name="T94" fmla="*/ 4 w 4"/>
                  <a:gd name="T95" fmla="*/ 0 h 2"/>
                  <a:gd name="T96" fmla="*/ 4 w 4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30" name="Freeform 3636"/>
              <p:cNvSpPr>
                <a:spLocks/>
              </p:cNvSpPr>
              <p:nvPr/>
            </p:nvSpPr>
            <p:spPr bwMode="auto">
              <a:xfrm>
                <a:off x="3945" y="2587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1 w 5"/>
                  <a:gd name="T3" fmla="*/ 3 h 4"/>
                  <a:gd name="T4" fmla="*/ 1 w 5"/>
                  <a:gd name="T5" fmla="*/ 3 h 4"/>
                  <a:gd name="T6" fmla="*/ 1 w 5"/>
                  <a:gd name="T7" fmla="*/ 4 h 4"/>
                  <a:gd name="T8" fmla="*/ 1 w 5"/>
                  <a:gd name="T9" fmla="*/ 4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2 w 5"/>
                  <a:gd name="T27" fmla="*/ 4 h 4"/>
                  <a:gd name="T28" fmla="*/ 2 w 5"/>
                  <a:gd name="T29" fmla="*/ 4 h 4"/>
                  <a:gd name="T30" fmla="*/ 2 w 5"/>
                  <a:gd name="T31" fmla="*/ 3 h 4"/>
                  <a:gd name="T32" fmla="*/ 2 w 5"/>
                  <a:gd name="T33" fmla="*/ 3 h 4"/>
                  <a:gd name="T34" fmla="*/ 2 w 5"/>
                  <a:gd name="T35" fmla="*/ 3 h 4"/>
                  <a:gd name="T36" fmla="*/ 2 w 5"/>
                  <a:gd name="T37" fmla="*/ 3 h 4"/>
                  <a:gd name="T38" fmla="*/ 2 w 5"/>
                  <a:gd name="T39" fmla="*/ 3 h 4"/>
                  <a:gd name="T40" fmla="*/ 2 w 5"/>
                  <a:gd name="T41" fmla="*/ 4 h 4"/>
                  <a:gd name="T42" fmla="*/ 2 w 5"/>
                  <a:gd name="T43" fmla="*/ 3 h 4"/>
                  <a:gd name="T44" fmla="*/ 3 w 5"/>
                  <a:gd name="T45" fmla="*/ 3 h 4"/>
                  <a:gd name="T46" fmla="*/ 3 w 5"/>
                  <a:gd name="T47" fmla="*/ 3 h 4"/>
                  <a:gd name="T48" fmla="*/ 3 w 5"/>
                  <a:gd name="T49" fmla="*/ 4 h 4"/>
                  <a:gd name="T50" fmla="*/ 3 w 5"/>
                  <a:gd name="T51" fmla="*/ 3 h 4"/>
                  <a:gd name="T52" fmla="*/ 3 w 5"/>
                  <a:gd name="T53" fmla="*/ 3 h 4"/>
                  <a:gd name="T54" fmla="*/ 3 w 5"/>
                  <a:gd name="T55" fmla="*/ 3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3 h 4"/>
                  <a:gd name="T64" fmla="*/ 3 w 5"/>
                  <a:gd name="T65" fmla="*/ 3 h 4"/>
                  <a:gd name="T66" fmla="*/ 4 w 5"/>
                  <a:gd name="T67" fmla="*/ 3 h 4"/>
                  <a:gd name="T68" fmla="*/ 4 w 5"/>
                  <a:gd name="T69" fmla="*/ 3 h 4"/>
                  <a:gd name="T70" fmla="*/ 4 w 5"/>
                  <a:gd name="T71" fmla="*/ 2 h 4"/>
                  <a:gd name="T72" fmla="*/ 4 w 5"/>
                  <a:gd name="T73" fmla="*/ 1 h 4"/>
                  <a:gd name="T74" fmla="*/ 4 w 5"/>
                  <a:gd name="T75" fmla="*/ 1 h 4"/>
                  <a:gd name="T76" fmla="*/ 4 w 5"/>
                  <a:gd name="T77" fmla="*/ 0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2 h 4"/>
                  <a:gd name="T84" fmla="*/ 4 w 5"/>
                  <a:gd name="T85" fmla="*/ 2 h 4"/>
                  <a:gd name="T86" fmla="*/ 5 w 5"/>
                  <a:gd name="T87" fmla="*/ 2 h 4"/>
                  <a:gd name="T88" fmla="*/ 5 w 5"/>
                  <a:gd name="T89" fmla="*/ 2 h 4"/>
                  <a:gd name="T90" fmla="*/ 5 w 5"/>
                  <a:gd name="T91" fmla="*/ 2 h 4"/>
                  <a:gd name="T92" fmla="*/ 5 w 5"/>
                  <a:gd name="T93" fmla="*/ 2 h 4"/>
                  <a:gd name="T94" fmla="*/ 5 w 5"/>
                  <a:gd name="T95" fmla="*/ 2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31" name="Freeform 3637"/>
              <p:cNvSpPr>
                <a:spLocks/>
              </p:cNvSpPr>
              <p:nvPr/>
            </p:nvSpPr>
            <p:spPr bwMode="auto">
              <a:xfrm>
                <a:off x="3950" y="2588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1 h 2"/>
                  <a:gd name="T8" fmla="*/ 0 w 4"/>
                  <a:gd name="T9" fmla="*/ 1 h 2"/>
                  <a:gd name="T10" fmla="*/ 1 w 4"/>
                  <a:gd name="T11" fmla="*/ 1 h 2"/>
                  <a:gd name="T12" fmla="*/ 1 w 4"/>
                  <a:gd name="T13" fmla="*/ 1 h 2"/>
                  <a:gd name="T14" fmla="*/ 1 w 4"/>
                  <a:gd name="T15" fmla="*/ 0 h 2"/>
                  <a:gd name="T16" fmla="*/ 1 w 4"/>
                  <a:gd name="T17" fmla="*/ 1 h 2"/>
                  <a:gd name="T18" fmla="*/ 1 w 4"/>
                  <a:gd name="T19" fmla="*/ 1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2 w 4"/>
                  <a:gd name="T33" fmla="*/ 1 h 2"/>
                  <a:gd name="T34" fmla="*/ 2 w 4"/>
                  <a:gd name="T35" fmla="*/ 1 h 2"/>
                  <a:gd name="T36" fmla="*/ 2 w 4"/>
                  <a:gd name="T37" fmla="*/ 2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0 h 2"/>
                  <a:gd name="T52" fmla="*/ 3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0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4 w 4"/>
                  <a:gd name="T71" fmla="*/ 0 h 2"/>
                  <a:gd name="T72" fmla="*/ 4 w 4"/>
                  <a:gd name="T73" fmla="*/ 0 h 2"/>
                  <a:gd name="T74" fmla="*/ 4 w 4"/>
                  <a:gd name="T75" fmla="*/ 1 h 2"/>
                  <a:gd name="T76" fmla="*/ 4 w 4"/>
                  <a:gd name="T77" fmla="*/ 0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0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2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32" name="Freeform 3638"/>
              <p:cNvSpPr>
                <a:spLocks/>
              </p:cNvSpPr>
              <p:nvPr/>
            </p:nvSpPr>
            <p:spPr bwMode="auto">
              <a:xfrm>
                <a:off x="3954" y="2482"/>
                <a:ext cx="5" cy="113"/>
              </a:xfrm>
              <a:custGeom>
                <a:avLst/>
                <a:gdLst>
                  <a:gd name="T0" fmla="*/ 1 w 5"/>
                  <a:gd name="T1" fmla="*/ 108 h 113"/>
                  <a:gd name="T2" fmla="*/ 1 w 5"/>
                  <a:gd name="T3" fmla="*/ 108 h 113"/>
                  <a:gd name="T4" fmla="*/ 1 w 5"/>
                  <a:gd name="T5" fmla="*/ 108 h 113"/>
                  <a:gd name="T6" fmla="*/ 1 w 5"/>
                  <a:gd name="T7" fmla="*/ 108 h 113"/>
                  <a:gd name="T8" fmla="*/ 1 w 5"/>
                  <a:gd name="T9" fmla="*/ 109 h 113"/>
                  <a:gd name="T10" fmla="*/ 1 w 5"/>
                  <a:gd name="T11" fmla="*/ 108 h 113"/>
                  <a:gd name="T12" fmla="*/ 1 w 5"/>
                  <a:gd name="T13" fmla="*/ 108 h 113"/>
                  <a:gd name="T14" fmla="*/ 1 w 5"/>
                  <a:gd name="T15" fmla="*/ 108 h 113"/>
                  <a:gd name="T16" fmla="*/ 1 w 5"/>
                  <a:gd name="T17" fmla="*/ 107 h 113"/>
                  <a:gd name="T18" fmla="*/ 1 w 5"/>
                  <a:gd name="T19" fmla="*/ 107 h 113"/>
                  <a:gd name="T20" fmla="*/ 1 w 5"/>
                  <a:gd name="T21" fmla="*/ 108 h 113"/>
                  <a:gd name="T22" fmla="*/ 2 w 5"/>
                  <a:gd name="T23" fmla="*/ 108 h 113"/>
                  <a:gd name="T24" fmla="*/ 2 w 5"/>
                  <a:gd name="T25" fmla="*/ 108 h 113"/>
                  <a:gd name="T26" fmla="*/ 2 w 5"/>
                  <a:gd name="T27" fmla="*/ 108 h 113"/>
                  <a:gd name="T28" fmla="*/ 2 w 5"/>
                  <a:gd name="T29" fmla="*/ 108 h 113"/>
                  <a:gd name="T30" fmla="*/ 2 w 5"/>
                  <a:gd name="T31" fmla="*/ 108 h 113"/>
                  <a:gd name="T32" fmla="*/ 2 w 5"/>
                  <a:gd name="T33" fmla="*/ 108 h 113"/>
                  <a:gd name="T34" fmla="*/ 2 w 5"/>
                  <a:gd name="T35" fmla="*/ 108 h 113"/>
                  <a:gd name="T36" fmla="*/ 2 w 5"/>
                  <a:gd name="T37" fmla="*/ 108 h 113"/>
                  <a:gd name="T38" fmla="*/ 2 w 5"/>
                  <a:gd name="T39" fmla="*/ 109 h 113"/>
                  <a:gd name="T40" fmla="*/ 2 w 5"/>
                  <a:gd name="T41" fmla="*/ 109 h 113"/>
                  <a:gd name="T42" fmla="*/ 3 w 5"/>
                  <a:gd name="T43" fmla="*/ 110 h 113"/>
                  <a:gd name="T44" fmla="*/ 3 w 5"/>
                  <a:gd name="T45" fmla="*/ 109 h 113"/>
                  <a:gd name="T46" fmla="*/ 3 w 5"/>
                  <a:gd name="T47" fmla="*/ 109 h 113"/>
                  <a:gd name="T48" fmla="*/ 3 w 5"/>
                  <a:gd name="T49" fmla="*/ 110 h 113"/>
                  <a:gd name="T50" fmla="*/ 3 w 5"/>
                  <a:gd name="T51" fmla="*/ 110 h 113"/>
                  <a:gd name="T52" fmla="*/ 3 w 5"/>
                  <a:gd name="T53" fmla="*/ 110 h 113"/>
                  <a:gd name="T54" fmla="*/ 3 w 5"/>
                  <a:gd name="T55" fmla="*/ 109 h 113"/>
                  <a:gd name="T56" fmla="*/ 3 w 5"/>
                  <a:gd name="T57" fmla="*/ 109 h 113"/>
                  <a:gd name="T58" fmla="*/ 3 w 5"/>
                  <a:gd name="T59" fmla="*/ 110 h 113"/>
                  <a:gd name="T60" fmla="*/ 3 w 5"/>
                  <a:gd name="T61" fmla="*/ 110 h 113"/>
                  <a:gd name="T62" fmla="*/ 3 w 5"/>
                  <a:gd name="T63" fmla="*/ 110 h 113"/>
                  <a:gd name="T64" fmla="*/ 4 w 5"/>
                  <a:gd name="T65" fmla="*/ 110 h 113"/>
                  <a:gd name="T66" fmla="*/ 4 w 5"/>
                  <a:gd name="T67" fmla="*/ 110 h 113"/>
                  <a:gd name="T68" fmla="*/ 4 w 5"/>
                  <a:gd name="T69" fmla="*/ 110 h 113"/>
                  <a:gd name="T70" fmla="*/ 4 w 5"/>
                  <a:gd name="T71" fmla="*/ 90 h 113"/>
                  <a:gd name="T72" fmla="*/ 4 w 5"/>
                  <a:gd name="T73" fmla="*/ 15 h 113"/>
                  <a:gd name="T74" fmla="*/ 4 w 5"/>
                  <a:gd name="T75" fmla="*/ 20 h 113"/>
                  <a:gd name="T76" fmla="*/ 4 w 5"/>
                  <a:gd name="T77" fmla="*/ 20 h 113"/>
                  <a:gd name="T78" fmla="*/ 4 w 5"/>
                  <a:gd name="T79" fmla="*/ 105 h 113"/>
                  <a:gd name="T80" fmla="*/ 4 w 5"/>
                  <a:gd name="T81" fmla="*/ 105 h 113"/>
                  <a:gd name="T82" fmla="*/ 4 w 5"/>
                  <a:gd name="T83" fmla="*/ 113 h 113"/>
                  <a:gd name="T84" fmla="*/ 4 w 5"/>
                  <a:gd name="T85" fmla="*/ 113 h 113"/>
                  <a:gd name="T86" fmla="*/ 5 w 5"/>
                  <a:gd name="T87" fmla="*/ 111 h 113"/>
                  <a:gd name="T88" fmla="*/ 5 w 5"/>
                  <a:gd name="T89" fmla="*/ 112 h 113"/>
                  <a:gd name="T90" fmla="*/ 5 w 5"/>
                  <a:gd name="T91" fmla="*/ 112 h 113"/>
                  <a:gd name="T92" fmla="*/ 5 w 5"/>
                  <a:gd name="T93" fmla="*/ 112 h 113"/>
                  <a:gd name="T94" fmla="*/ 5 w 5"/>
                  <a:gd name="T95" fmla="*/ 111 h 113"/>
                  <a:gd name="T96" fmla="*/ 5 w 5"/>
                  <a:gd name="T97" fmla="*/ 111 h 1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13"/>
                  <a:gd name="T149" fmla="*/ 5 w 5"/>
                  <a:gd name="T150" fmla="*/ 113 h 11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13">
                    <a:moveTo>
                      <a:pt x="0" y="108"/>
                    </a:moveTo>
                    <a:lnTo>
                      <a:pt x="1" y="108"/>
                    </a:lnTo>
                    <a:lnTo>
                      <a:pt x="1" y="109"/>
                    </a:lnTo>
                    <a:lnTo>
                      <a:pt x="1" y="108"/>
                    </a:lnTo>
                    <a:lnTo>
                      <a:pt x="1" y="109"/>
                    </a:lnTo>
                    <a:lnTo>
                      <a:pt x="1" y="108"/>
                    </a:lnTo>
                    <a:lnTo>
                      <a:pt x="1" y="109"/>
                    </a:lnTo>
                    <a:lnTo>
                      <a:pt x="1" y="108"/>
                    </a:lnTo>
                    <a:lnTo>
                      <a:pt x="1" y="109"/>
                    </a:lnTo>
                    <a:lnTo>
                      <a:pt x="1" y="108"/>
                    </a:lnTo>
                    <a:lnTo>
                      <a:pt x="1" y="107"/>
                    </a:lnTo>
                    <a:lnTo>
                      <a:pt x="1" y="108"/>
                    </a:lnTo>
                    <a:lnTo>
                      <a:pt x="1" y="107"/>
                    </a:lnTo>
                    <a:lnTo>
                      <a:pt x="1" y="108"/>
                    </a:lnTo>
                    <a:lnTo>
                      <a:pt x="2" y="108"/>
                    </a:lnTo>
                    <a:lnTo>
                      <a:pt x="2" y="109"/>
                    </a:lnTo>
                    <a:lnTo>
                      <a:pt x="2" y="108"/>
                    </a:lnTo>
                    <a:lnTo>
                      <a:pt x="2" y="109"/>
                    </a:lnTo>
                    <a:lnTo>
                      <a:pt x="2" y="110"/>
                    </a:lnTo>
                    <a:lnTo>
                      <a:pt x="2" y="109"/>
                    </a:lnTo>
                    <a:lnTo>
                      <a:pt x="2" y="110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3" y="110"/>
                    </a:lnTo>
                    <a:lnTo>
                      <a:pt x="3" y="109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3" y="110"/>
                    </a:lnTo>
                    <a:lnTo>
                      <a:pt x="3" y="111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4" y="90"/>
                    </a:lnTo>
                    <a:lnTo>
                      <a:pt x="4" y="75"/>
                    </a:lnTo>
                    <a:lnTo>
                      <a:pt x="4" y="15"/>
                    </a:lnTo>
                    <a:lnTo>
                      <a:pt x="4" y="4"/>
                    </a:lnTo>
                    <a:lnTo>
                      <a:pt x="4" y="20"/>
                    </a:lnTo>
                    <a:lnTo>
                      <a:pt x="4" y="0"/>
                    </a:lnTo>
                    <a:lnTo>
                      <a:pt x="4" y="20"/>
                    </a:lnTo>
                    <a:lnTo>
                      <a:pt x="4" y="46"/>
                    </a:lnTo>
                    <a:lnTo>
                      <a:pt x="4" y="105"/>
                    </a:lnTo>
                    <a:lnTo>
                      <a:pt x="4" y="46"/>
                    </a:lnTo>
                    <a:lnTo>
                      <a:pt x="4" y="105"/>
                    </a:lnTo>
                    <a:lnTo>
                      <a:pt x="4" y="111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4" y="113"/>
                    </a:lnTo>
                    <a:lnTo>
                      <a:pt x="5" y="112"/>
                    </a:lnTo>
                    <a:lnTo>
                      <a:pt x="5" y="111"/>
                    </a:lnTo>
                    <a:lnTo>
                      <a:pt x="5" y="112"/>
                    </a:lnTo>
                    <a:lnTo>
                      <a:pt x="5" y="111"/>
                    </a:lnTo>
                    <a:lnTo>
                      <a:pt x="5" y="112"/>
                    </a:lnTo>
                    <a:lnTo>
                      <a:pt x="5" y="111"/>
                    </a:lnTo>
                    <a:lnTo>
                      <a:pt x="5" y="11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33" name="Freeform 3639"/>
              <p:cNvSpPr>
                <a:spLocks/>
              </p:cNvSpPr>
              <p:nvPr/>
            </p:nvSpPr>
            <p:spPr bwMode="auto">
              <a:xfrm>
                <a:off x="3959" y="259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0 h 4"/>
                  <a:gd name="T6" fmla="*/ 1 w 4"/>
                  <a:gd name="T7" fmla="*/ 0 h 4"/>
                  <a:gd name="T8" fmla="*/ 1 w 4"/>
                  <a:gd name="T9" fmla="*/ 0 h 4"/>
                  <a:gd name="T10" fmla="*/ 1 w 4"/>
                  <a:gd name="T11" fmla="*/ 0 h 4"/>
                  <a:gd name="T12" fmla="*/ 1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0 h 4"/>
                  <a:gd name="T26" fmla="*/ 1 w 4"/>
                  <a:gd name="T27" fmla="*/ 0 h 4"/>
                  <a:gd name="T28" fmla="*/ 1 w 4"/>
                  <a:gd name="T29" fmla="*/ 1 h 4"/>
                  <a:gd name="T30" fmla="*/ 2 w 4"/>
                  <a:gd name="T31" fmla="*/ 1 h 4"/>
                  <a:gd name="T32" fmla="*/ 2 w 4"/>
                  <a:gd name="T33" fmla="*/ 1 h 4"/>
                  <a:gd name="T34" fmla="*/ 2 w 4"/>
                  <a:gd name="T35" fmla="*/ 2 h 4"/>
                  <a:gd name="T36" fmla="*/ 2 w 4"/>
                  <a:gd name="T37" fmla="*/ 1 h 4"/>
                  <a:gd name="T38" fmla="*/ 2 w 4"/>
                  <a:gd name="T39" fmla="*/ 1 h 4"/>
                  <a:gd name="T40" fmla="*/ 2 w 4"/>
                  <a:gd name="T41" fmla="*/ 1 h 4"/>
                  <a:gd name="T42" fmla="*/ 2 w 4"/>
                  <a:gd name="T43" fmla="*/ 1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1 h 4"/>
                  <a:gd name="T50" fmla="*/ 2 w 4"/>
                  <a:gd name="T51" fmla="*/ 2 h 4"/>
                  <a:gd name="T52" fmla="*/ 2 w 4"/>
                  <a:gd name="T53" fmla="*/ 2 h 4"/>
                  <a:gd name="T54" fmla="*/ 3 w 4"/>
                  <a:gd name="T55" fmla="*/ 2 h 4"/>
                  <a:gd name="T56" fmla="*/ 3 w 4"/>
                  <a:gd name="T57" fmla="*/ 2 h 4"/>
                  <a:gd name="T58" fmla="*/ 3 w 4"/>
                  <a:gd name="T59" fmla="*/ 2 h 4"/>
                  <a:gd name="T60" fmla="*/ 3 w 4"/>
                  <a:gd name="T61" fmla="*/ 2 h 4"/>
                  <a:gd name="T62" fmla="*/ 3 w 4"/>
                  <a:gd name="T63" fmla="*/ 2 h 4"/>
                  <a:gd name="T64" fmla="*/ 3 w 4"/>
                  <a:gd name="T65" fmla="*/ 3 h 4"/>
                  <a:gd name="T66" fmla="*/ 3 w 4"/>
                  <a:gd name="T67" fmla="*/ 3 h 4"/>
                  <a:gd name="T68" fmla="*/ 3 w 4"/>
                  <a:gd name="T69" fmla="*/ 3 h 4"/>
                  <a:gd name="T70" fmla="*/ 4 w 4"/>
                  <a:gd name="T71" fmla="*/ 2 h 4"/>
                  <a:gd name="T72" fmla="*/ 4 w 4"/>
                  <a:gd name="T73" fmla="*/ 2 h 4"/>
                  <a:gd name="T74" fmla="*/ 4 w 4"/>
                  <a:gd name="T75" fmla="*/ 3 h 4"/>
                  <a:gd name="T76" fmla="*/ 4 w 4"/>
                  <a:gd name="T77" fmla="*/ 3 h 4"/>
                  <a:gd name="T78" fmla="*/ 4 w 4"/>
                  <a:gd name="T79" fmla="*/ 3 h 4"/>
                  <a:gd name="T80" fmla="*/ 4 w 4"/>
                  <a:gd name="T81" fmla="*/ 3 h 4"/>
                  <a:gd name="T82" fmla="*/ 4 w 4"/>
                  <a:gd name="T83" fmla="*/ 3 h 4"/>
                  <a:gd name="T84" fmla="*/ 4 w 4"/>
                  <a:gd name="T85" fmla="*/ 3 h 4"/>
                  <a:gd name="T86" fmla="*/ 4 w 4"/>
                  <a:gd name="T87" fmla="*/ 3 h 4"/>
                  <a:gd name="T88" fmla="*/ 4 w 4"/>
                  <a:gd name="T89" fmla="*/ 3 h 4"/>
                  <a:gd name="T90" fmla="*/ 4 w 4"/>
                  <a:gd name="T91" fmla="*/ 3 h 4"/>
                  <a:gd name="T92" fmla="*/ 4 w 4"/>
                  <a:gd name="T93" fmla="*/ 4 h 4"/>
                  <a:gd name="T94" fmla="*/ 4 w 4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34" name="Freeform 3640"/>
              <p:cNvSpPr>
                <a:spLocks/>
              </p:cNvSpPr>
              <p:nvPr/>
            </p:nvSpPr>
            <p:spPr bwMode="auto">
              <a:xfrm>
                <a:off x="3963" y="2597"/>
                <a:ext cx="5" cy="1"/>
              </a:xfrm>
              <a:custGeom>
                <a:avLst/>
                <a:gdLst>
                  <a:gd name="T0" fmla="*/ 1 w 5"/>
                  <a:gd name="T1" fmla="*/ 1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0 h 1"/>
                  <a:gd name="T14" fmla="*/ 1 w 5"/>
                  <a:gd name="T15" fmla="*/ 0 h 1"/>
                  <a:gd name="T16" fmla="*/ 1 w 5"/>
                  <a:gd name="T17" fmla="*/ 0 h 1"/>
                  <a:gd name="T18" fmla="*/ 2 w 5"/>
                  <a:gd name="T19" fmla="*/ 0 h 1"/>
                  <a:gd name="T20" fmla="*/ 2 w 5"/>
                  <a:gd name="T21" fmla="*/ 0 h 1"/>
                  <a:gd name="T22" fmla="*/ 2 w 5"/>
                  <a:gd name="T23" fmla="*/ 0 h 1"/>
                  <a:gd name="T24" fmla="*/ 2 w 5"/>
                  <a:gd name="T25" fmla="*/ 0 h 1"/>
                  <a:gd name="T26" fmla="*/ 2 w 5"/>
                  <a:gd name="T27" fmla="*/ 0 h 1"/>
                  <a:gd name="T28" fmla="*/ 2 w 5"/>
                  <a:gd name="T29" fmla="*/ 1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1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0 h 1"/>
                  <a:gd name="T42" fmla="*/ 3 w 5"/>
                  <a:gd name="T43" fmla="*/ 0 h 1"/>
                  <a:gd name="T44" fmla="*/ 3 w 5"/>
                  <a:gd name="T45" fmla="*/ 1 h 1"/>
                  <a:gd name="T46" fmla="*/ 3 w 5"/>
                  <a:gd name="T47" fmla="*/ 1 h 1"/>
                  <a:gd name="T48" fmla="*/ 3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4 w 5"/>
                  <a:gd name="T63" fmla="*/ 1 h 1"/>
                  <a:gd name="T64" fmla="*/ 4 w 5"/>
                  <a:gd name="T65" fmla="*/ 1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0 h 1"/>
                  <a:gd name="T80" fmla="*/ 4 w 5"/>
                  <a:gd name="T81" fmla="*/ 0 h 1"/>
                  <a:gd name="T82" fmla="*/ 5 w 5"/>
                  <a:gd name="T83" fmla="*/ 1 h 1"/>
                  <a:gd name="T84" fmla="*/ 5 w 5"/>
                  <a:gd name="T85" fmla="*/ 0 h 1"/>
                  <a:gd name="T86" fmla="*/ 5 w 5"/>
                  <a:gd name="T87" fmla="*/ 0 h 1"/>
                  <a:gd name="T88" fmla="*/ 5 w 5"/>
                  <a:gd name="T89" fmla="*/ 1 h 1"/>
                  <a:gd name="T90" fmla="*/ 5 w 5"/>
                  <a:gd name="T91" fmla="*/ 0 h 1"/>
                  <a:gd name="T92" fmla="*/ 5 w 5"/>
                  <a:gd name="T93" fmla="*/ 1 h 1"/>
                  <a:gd name="T94" fmla="*/ 5 w 5"/>
                  <a:gd name="T95" fmla="*/ 1 h 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"/>
                  <a:gd name="T146" fmla="*/ 5 w 5"/>
                  <a:gd name="T147" fmla="*/ 1 h 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35" name="Freeform 3641"/>
              <p:cNvSpPr>
                <a:spLocks/>
              </p:cNvSpPr>
              <p:nvPr/>
            </p:nvSpPr>
            <p:spPr bwMode="auto">
              <a:xfrm>
                <a:off x="3968" y="2597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2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2 h 3"/>
                  <a:gd name="T28" fmla="*/ 2 w 5"/>
                  <a:gd name="T29" fmla="*/ 0 h 3"/>
                  <a:gd name="T30" fmla="*/ 2 w 5"/>
                  <a:gd name="T31" fmla="*/ 0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2 h 3"/>
                  <a:gd name="T44" fmla="*/ 2 w 5"/>
                  <a:gd name="T45" fmla="*/ 1 h 3"/>
                  <a:gd name="T46" fmla="*/ 2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3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1 h 3"/>
                  <a:gd name="T66" fmla="*/ 3 w 5"/>
                  <a:gd name="T67" fmla="*/ 2 h 3"/>
                  <a:gd name="T68" fmla="*/ 3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1 h 3"/>
                  <a:gd name="T92" fmla="*/ 5 w 5"/>
                  <a:gd name="T93" fmla="*/ 2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36" name="Freeform 3642"/>
              <p:cNvSpPr>
                <a:spLocks/>
              </p:cNvSpPr>
              <p:nvPr/>
            </p:nvSpPr>
            <p:spPr bwMode="auto">
              <a:xfrm>
                <a:off x="3973" y="2598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2 h 2"/>
                  <a:gd name="T20" fmla="*/ 1 w 4"/>
                  <a:gd name="T21" fmla="*/ 2 h 2"/>
                  <a:gd name="T22" fmla="*/ 1 w 4"/>
                  <a:gd name="T23" fmla="*/ 1 h 2"/>
                  <a:gd name="T24" fmla="*/ 1 w 4"/>
                  <a:gd name="T25" fmla="*/ 0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2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2 h 2"/>
                  <a:gd name="T70" fmla="*/ 3 w 4"/>
                  <a:gd name="T71" fmla="*/ 2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2 h 2"/>
                  <a:gd name="T80" fmla="*/ 4 w 4"/>
                  <a:gd name="T81" fmla="*/ 2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37" name="Freeform 3643"/>
              <p:cNvSpPr>
                <a:spLocks/>
              </p:cNvSpPr>
              <p:nvPr/>
            </p:nvSpPr>
            <p:spPr bwMode="auto">
              <a:xfrm>
                <a:off x="3977" y="2598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1 h 2"/>
                  <a:gd name="T44" fmla="*/ 2 w 5"/>
                  <a:gd name="T45" fmla="*/ 2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38" name="Freeform 3644"/>
              <p:cNvSpPr>
                <a:spLocks/>
              </p:cNvSpPr>
              <p:nvPr/>
            </p:nvSpPr>
            <p:spPr bwMode="auto">
              <a:xfrm>
                <a:off x="3982" y="2599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0 w 4"/>
                  <a:gd name="T5" fmla="*/ 0 h 2"/>
                  <a:gd name="T6" fmla="*/ 0 w 4"/>
                  <a:gd name="T7" fmla="*/ 1 h 2"/>
                  <a:gd name="T8" fmla="*/ 1 w 4"/>
                  <a:gd name="T9" fmla="*/ 0 h 2"/>
                  <a:gd name="T10" fmla="*/ 1 w 4"/>
                  <a:gd name="T11" fmla="*/ 0 h 2"/>
                  <a:gd name="T12" fmla="*/ 1 w 4"/>
                  <a:gd name="T13" fmla="*/ 1 h 2"/>
                  <a:gd name="T14" fmla="*/ 1 w 4"/>
                  <a:gd name="T15" fmla="*/ 0 h 2"/>
                  <a:gd name="T16" fmla="*/ 1 w 4"/>
                  <a:gd name="T17" fmla="*/ 0 h 2"/>
                  <a:gd name="T18" fmla="*/ 1 w 4"/>
                  <a:gd name="T19" fmla="*/ 1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1 h 2"/>
                  <a:gd name="T32" fmla="*/ 2 w 4"/>
                  <a:gd name="T33" fmla="*/ 1 h 2"/>
                  <a:gd name="T34" fmla="*/ 2 w 4"/>
                  <a:gd name="T35" fmla="*/ 0 h 2"/>
                  <a:gd name="T36" fmla="*/ 2 w 4"/>
                  <a:gd name="T37" fmla="*/ 0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4 w 4"/>
                  <a:gd name="T73" fmla="*/ 0 h 2"/>
                  <a:gd name="T74" fmla="*/ 4 w 4"/>
                  <a:gd name="T75" fmla="*/ 0 h 2"/>
                  <a:gd name="T76" fmla="*/ 4 w 4"/>
                  <a:gd name="T77" fmla="*/ 1 h 2"/>
                  <a:gd name="T78" fmla="*/ 4 w 4"/>
                  <a:gd name="T79" fmla="*/ 0 h 2"/>
                  <a:gd name="T80" fmla="*/ 4 w 4"/>
                  <a:gd name="T81" fmla="*/ 0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39" name="Freeform 3645"/>
              <p:cNvSpPr>
                <a:spLocks/>
              </p:cNvSpPr>
              <p:nvPr/>
            </p:nvSpPr>
            <p:spPr bwMode="auto">
              <a:xfrm>
                <a:off x="3986" y="2599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2 w 5"/>
                  <a:gd name="T19" fmla="*/ 1 h 2"/>
                  <a:gd name="T20" fmla="*/ 2 w 5"/>
                  <a:gd name="T21" fmla="*/ 1 h 2"/>
                  <a:gd name="T22" fmla="*/ 2 w 5"/>
                  <a:gd name="T23" fmla="*/ 2 h 2"/>
                  <a:gd name="T24" fmla="*/ 2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2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2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40" name="Freeform 3646"/>
              <p:cNvSpPr>
                <a:spLocks/>
              </p:cNvSpPr>
              <p:nvPr/>
            </p:nvSpPr>
            <p:spPr bwMode="auto">
              <a:xfrm>
                <a:off x="3991" y="2599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2 h 3"/>
                  <a:gd name="T16" fmla="*/ 1 w 4"/>
                  <a:gd name="T17" fmla="*/ 1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1 h 3"/>
                  <a:gd name="T36" fmla="*/ 1 w 4"/>
                  <a:gd name="T37" fmla="*/ 1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1 h 3"/>
                  <a:gd name="T52" fmla="*/ 2 w 4"/>
                  <a:gd name="T53" fmla="*/ 2 h 3"/>
                  <a:gd name="T54" fmla="*/ 2 w 4"/>
                  <a:gd name="T55" fmla="*/ 2 h 3"/>
                  <a:gd name="T56" fmla="*/ 3 w 4"/>
                  <a:gd name="T57" fmla="*/ 2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2 h 3"/>
                  <a:gd name="T66" fmla="*/ 3 w 4"/>
                  <a:gd name="T67" fmla="*/ 1 h 3"/>
                  <a:gd name="T68" fmla="*/ 3 w 4"/>
                  <a:gd name="T69" fmla="*/ 1 h 3"/>
                  <a:gd name="T70" fmla="*/ 3 w 4"/>
                  <a:gd name="T71" fmla="*/ 2 h 3"/>
                  <a:gd name="T72" fmla="*/ 3 w 4"/>
                  <a:gd name="T73" fmla="*/ 2 h 3"/>
                  <a:gd name="T74" fmla="*/ 4 w 4"/>
                  <a:gd name="T75" fmla="*/ 2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3 h 3"/>
                  <a:gd name="T84" fmla="*/ 4 w 4"/>
                  <a:gd name="T85" fmla="*/ 3 h 3"/>
                  <a:gd name="T86" fmla="*/ 4 w 4"/>
                  <a:gd name="T87" fmla="*/ 3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4 w 4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3"/>
                  <a:gd name="T149" fmla="*/ 4 w 4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41" name="Freeform 3647"/>
              <p:cNvSpPr>
                <a:spLocks/>
              </p:cNvSpPr>
              <p:nvPr/>
            </p:nvSpPr>
            <p:spPr bwMode="auto">
              <a:xfrm>
                <a:off x="3995" y="2601"/>
                <a:ext cx="5" cy="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0 h 3"/>
                  <a:gd name="T18" fmla="*/ 2 w 5"/>
                  <a:gd name="T19" fmla="*/ 1 h 3"/>
                  <a:gd name="T20" fmla="*/ 2 w 5"/>
                  <a:gd name="T21" fmla="*/ 1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0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0 h 3"/>
                  <a:gd name="T40" fmla="*/ 3 w 5"/>
                  <a:gd name="T41" fmla="*/ 2 h 3"/>
                  <a:gd name="T42" fmla="*/ 3 w 5"/>
                  <a:gd name="T43" fmla="*/ 2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4 w 5"/>
                  <a:gd name="T59" fmla="*/ 2 h 3"/>
                  <a:gd name="T60" fmla="*/ 4 w 5"/>
                  <a:gd name="T61" fmla="*/ 2 h 3"/>
                  <a:gd name="T62" fmla="*/ 4 w 5"/>
                  <a:gd name="T63" fmla="*/ 1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5 w 5"/>
                  <a:gd name="T77" fmla="*/ 1 h 3"/>
                  <a:gd name="T78" fmla="*/ 5 w 5"/>
                  <a:gd name="T79" fmla="*/ 1 h 3"/>
                  <a:gd name="T80" fmla="*/ 5 w 5"/>
                  <a:gd name="T81" fmla="*/ 1 h 3"/>
                  <a:gd name="T82" fmla="*/ 5 w 5"/>
                  <a:gd name="T83" fmla="*/ 1 h 3"/>
                  <a:gd name="T84" fmla="*/ 5 w 5"/>
                  <a:gd name="T85" fmla="*/ 1 h 3"/>
                  <a:gd name="T86" fmla="*/ 5 w 5"/>
                  <a:gd name="T87" fmla="*/ 1 h 3"/>
                  <a:gd name="T88" fmla="*/ 5 w 5"/>
                  <a:gd name="T89" fmla="*/ 2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42" name="Freeform 3648"/>
              <p:cNvSpPr>
                <a:spLocks/>
              </p:cNvSpPr>
              <p:nvPr/>
            </p:nvSpPr>
            <p:spPr bwMode="auto">
              <a:xfrm>
                <a:off x="4000" y="2602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1 w 5"/>
                  <a:gd name="T3" fmla="*/ 0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0 h 2"/>
                  <a:gd name="T24" fmla="*/ 2 w 5"/>
                  <a:gd name="T25" fmla="*/ 0 h 2"/>
                  <a:gd name="T26" fmla="*/ 2 w 5"/>
                  <a:gd name="T27" fmla="*/ 1 h 2"/>
                  <a:gd name="T28" fmla="*/ 2 w 5"/>
                  <a:gd name="T29" fmla="*/ 0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3 w 5"/>
                  <a:gd name="T37" fmla="*/ 0 h 2"/>
                  <a:gd name="T38" fmla="*/ 3 w 5"/>
                  <a:gd name="T39" fmla="*/ 0 h 2"/>
                  <a:gd name="T40" fmla="*/ 3 w 5"/>
                  <a:gd name="T41" fmla="*/ 2 h 2"/>
                  <a:gd name="T42" fmla="*/ 3 w 5"/>
                  <a:gd name="T43" fmla="*/ 2 h 2"/>
                  <a:gd name="T44" fmla="*/ 3 w 5"/>
                  <a:gd name="T45" fmla="*/ 2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0 h 2"/>
                  <a:gd name="T56" fmla="*/ 3 w 5"/>
                  <a:gd name="T57" fmla="*/ 0 h 2"/>
                  <a:gd name="T58" fmla="*/ 4 w 5"/>
                  <a:gd name="T59" fmla="*/ 1 h 2"/>
                  <a:gd name="T60" fmla="*/ 4 w 5"/>
                  <a:gd name="T61" fmla="*/ 0 h 2"/>
                  <a:gd name="T62" fmla="*/ 4 w 5"/>
                  <a:gd name="T63" fmla="*/ 0 h 2"/>
                  <a:gd name="T64" fmla="*/ 4 w 5"/>
                  <a:gd name="T65" fmla="*/ 0 h 2"/>
                  <a:gd name="T66" fmla="*/ 4 w 5"/>
                  <a:gd name="T67" fmla="*/ 0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0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43" name="Freeform 3649"/>
              <p:cNvSpPr>
                <a:spLocks/>
              </p:cNvSpPr>
              <p:nvPr/>
            </p:nvSpPr>
            <p:spPr bwMode="auto">
              <a:xfrm>
                <a:off x="4005" y="2600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2 h 3"/>
                  <a:gd name="T4" fmla="*/ 1 w 5"/>
                  <a:gd name="T5" fmla="*/ 3 h 3"/>
                  <a:gd name="T6" fmla="*/ 1 w 5"/>
                  <a:gd name="T7" fmla="*/ 3 h 3"/>
                  <a:gd name="T8" fmla="*/ 1 w 5"/>
                  <a:gd name="T9" fmla="*/ 3 h 3"/>
                  <a:gd name="T10" fmla="*/ 1 w 5"/>
                  <a:gd name="T11" fmla="*/ 3 h 3"/>
                  <a:gd name="T12" fmla="*/ 1 w 5"/>
                  <a:gd name="T13" fmla="*/ 3 h 3"/>
                  <a:gd name="T14" fmla="*/ 1 w 5"/>
                  <a:gd name="T15" fmla="*/ 3 h 3"/>
                  <a:gd name="T16" fmla="*/ 1 w 5"/>
                  <a:gd name="T17" fmla="*/ 3 h 3"/>
                  <a:gd name="T18" fmla="*/ 1 w 5"/>
                  <a:gd name="T19" fmla="*/ 3 h 3"/>
                  <a:gd name="T20" fmla="*/ 1 w 5"/>
                  <a:gd name="T21" fmla="*/ 3 h 3"/>
                  <a:gd name="T22" fmla="*/ 1 w 5"/>
                  <a:gd name="T23" fmla="*/ 2 h 3"/>
                  <a:gd name="T24" fmla="*/ 2 w 5"/>
                  <a:gd name="T25" fmla="*/ 3 h 3"/>
                  <a:gd name="T26" fmla="*/ 2 w 5"/>
                  <a:gd name="T27" fmla="*/ 3 h 3"/>
                  <a:gd name="T28" fmla="*/ 2 w 5"/>
                  <a:gd name="T29" fmla="*/ 2 h 3"/>
                  <a:gd name="T30" fmla="*/ 2 w 5"/>
                  <a:gd name="T31" fmla="*/ 3 h 3"/>
                  <a:gd name="T32" fmla="*/ 2 w 5"/>
                  <a:gd name="T33" fmla="*/ 3 h 3"/>
                  <a:gd name="T34" fmla="*/ 2 w 5"/>
                  <a:gd name="T35" fmla="*/ 3 h 3"/>
                  <a:gd name="T36" fmla="*/ 2 w 5"/>
                  <a:gd name="T37" fmla="*/ 3 h 3"/>
                  <a:gd name="T38" fmla="*/ 2 w 5"/>
                  <a:gd name="T39" fmla="*/ 3 h 3"/>
                  <a:gd name="T40" fmla="*/ 2 w 5"/>
                  <a:gd name="T41" fmla="*/ 3 h 3"/>
                  <a:gd name="T42" fmla="*/ 3 w 5"/>
                  <a:gd name="T43" fmla="*/ 3 h 3"/>
                  <a:gd name="T44" fmla="*/ 3 w 5"/>
                  <a:gd name="T45" fmla="*/ 2 h 3"/>
                  <a:gd name="T46" fmla="*/ 3 w 5"/>
                  <a:gd name="T47" fmla="*/ 3 h 3"/>
                  <a:gd name="T48" fmla="*/ 3 w 5"/>
                  <a:gd name="T49" fmla="*/ 3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4 w 5"/>
                  <a:gd name="T61" fmla="*/ 2 h 3"/>
                  <a:gd name="T62" fmla="*/ 4 w 5"/>
                  <a:gd name="T63" fmla="*/ 2 h 3"/>
                  <a:gd name="T64" fmla="*/ 4 w 5"/>
                  <a:gd name="T65" fmla="*/ 3 h 3"/>
                  <a:gd name="T66" fmla="*/ 4 w 5"/>
                  <a:gd name="T67" fmla="*/ 3 h 3"/>
                  <a:gd name="T68" fmla="*/ 4 w 5"/>
                  <a:gd name="T69" fmla="*/ 3 h 3"/>
                  <a:gd name="T70" fmla="*/ 4 w 5"/>
                  <a:gd name="T71" fmla="*/ 2 h 3"/>
                  <a:gd name="T72" fmla="*/ 4 w 5"/>
                  <a:gd name="T73" fmla="*/ 0 h 3"/>
                  <a:gd name="T74" fmla="*/ 4 w 5"/>
                  <a:gd name="T75" fmla="*/ 0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1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1 h 3"/>
                  <a:gd name="T92" fmla="*/ 5 w 5"/>
                  <a:gd name="T93" fmla="*/ 0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44" name="Freeform 3650"/>
              <p:cNvSpPr>
                <a:spLocks/>
              </p:cNvSpPr>
              <p:nvPr/>
            </p:nvSpPr>
            <p:spPr bwMode="auto">
              <a:xfrm>
                <a:off x="4010" y="2598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3 h 4"/>
                  <a:gd name="T6" fmla="*/ 1 w 5"/>
                  <a:gd name="T7" fmla="*/ 4 h 4"/>
                  <a:gd name="T8" fmla="*/ 1 w 5"/>
                  <a:gd name="T9" fmla="*/ 3 h 4"/>
                  <a:gd name="T10" fmla="*/ 1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2 h 4"/>
                  <a:gd name="T26" fmla="*/ 2 w 5"/>
                  <a:gd name="T27" fmla="*/ 3 h 4"/>
                  <a:gd name="T28" fmla="*/ 2 w 5"/>
                  <a:gd name="T29" fmla="*/ 3 h 4"/>
                  <a:gd name="T30" fmla="*/ 2 w 5"/>
                  <a:gd name="T31" fmla="*/ 3 h 4"/>
                  <a:gd name="T32" fmla="*/ 2 w 5"/>
                  <a:gd name="T33" fmla="*/ 3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3 h 4"/>
                  <a:gd name="T42" fmla="*/ 2 w 5"/>
                  <a:gd name="T43" fmla="*/ 3 h 4"/>
                  <a:gd name="T44" fmla="*/ 2 w 5"/>
                  <a:gd name="T45" fmla="*/ 2 h 4"/>
                  <a:gd name="T46" fmla="*/ 2 w 5"/>
                  <a:gd name="T47" fmla="*/ 2 h 4"/>
                  <a:gd name="T48" fmla="*/ 3 w 5"/>
                  <a:gd name="T49" fmla="*/ 2 h 4"/>
                  <a:gd name="T50" fmla="*/ 3 w 5"/>
                  <a:gd name="T51" fmla="*/ 2 h 4"/>
                  <a:gd name="T52" fmla="*/ 3 w 5"/>
                  <a:gd name="T53" fmla="*/ 1 h 4"/>
                  <a:gd name="T54" fmla="*/ 3 w 5"/>
                  <a:gd name="T55" fmla="*/ 2 h 4"/>
                  <a:gd name="T56" fmla="*/ 3 w 5"/>
                  <a:gd name="T57" fmla="*/ 1 h 4"/>
                  <a:gd name="T58" fmla="*/ 3 w 5"/>
                  <a:gd name="T59" fmla="*/ 2 h 4"/>
                  <a:gd name="T60" fmla="*/ 3 w 5"/>
                  <a:gd name="T61" fmla="*/ 2 h 4"/>
                  <a:gd name="T62" fmla="*/ 3 w 5"/>
                  <a:gd name="T63" fmla="*/ 1 h 4"/>
                  <a:gd name="T64" fmla="*/ 3 w 5"/>
                  <a:gd name="T65" fmla="*/ 1 h 4"/>
                  <a:gd name="T66" fmla="*/ 3 w 5"/>
                  <a:gd name="T67" fmla="*/ 1 h 4"/>
                  <a:gd name="T68" fmla="*/ 4 w 5"/>
                  <a:gd name="T69" fmla="*/ 2 h 4"/>
                  <a:gd name="T70" fmla="*/ 4 w 5"/>
                  <a:gd name="T71" fmla="*/ 2 h 4"/>
                  <a:gd name="T72" fmla="*/ 4 w 5"/>
                  <a:gd name="T73" fmla="*/ 2 h 4"/>
                  <a:gd name="T74" fmla="*/ 4 w 5"/>
                  <a:gd name="T75" fmla="*/ 2 h 4"/>
                  <a:gd name="T76" fmla="*/ 4 w 5"/>
                  <a:gd name="T77" fmla="*/ 1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1 h 4"/>
                  <a:gd name="T86" fmla="*/ 4 w 5"/>
                  <a:gd name="T87" fmla="*/ 0 h 4"/>
                  <a:gd name="T88" fmla="*/ 4 w 5"/>
                  <a:gd name="T89" fmla="*/ 0 h 4"/>
                  <a:gd name="T90" fmla="*/ 5 w 5"/>
                  <a:gd name="T91" fmla="*/ 1 h 4"/>
                  <a:gd name="T92" fmla="*/ 5 w 5"/>
                  <a:gd name="T93" fmla="*/ 1 h 4"/>
                  <a:gd name="T94" fmla="*/ 5 w 5"/>
                  <a:gd name="T95" fmla="*/ 1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45" name="Freeform 3651"/>
              <p:cNvSpPr>
                <a:spLocks/>
              </p:cNvSpPr>
              <p:nvPr/>
            </p:nvSpPr>
            <p:spPr bwMode="auto">
              <a:xfrm>
                <a:off x="4015" y="2596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0 w 5"/>
                  <a:gd name="T5" fmla="*/ 2 h 3"/>
                  <a:gd name="T6" fmla="*/ 0 w 5"/>
                  <a:gd name="T7" fmla="*/ 2 h 3"/>
                  <a:gd name="T8" fmla="*/ 0 w 5"/>
                  <a:gd name="T9" fmla="*/ 3 h 3"/>
                  <a:gd name="T10" fmla="*/ 0 w 5"/>
                  <a:gd name="T11" fmla="*/ 2 h 3"/>
                  <a:gd name="T12" fmla="*/ 0 w 5"/>
                  <a:gd name="T13" fmla="*/ 2 h 3"/>
                  <a:gd name="T14" fmla="*/ 1 w 5"/>
                  <a:gd name="T15" fmla="*/ 3 h 3"/>
                  <a:gd name="T16" fmla="*/ 1 w 5"/>
                  <a:gd name="T17" fmla="*/ 3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3 h 3"/>
                  <a:gd name="T30" fmla="*/ 1 w 5"/>
                  <a:gd name="T31" fmla="*/ 3 h 3"/>
                  <a:gd name="T32" fmla="*/ 2 w 5"/>
                  <a:gd name="T33" fmla="*/ 3 h 3"/>
                  <a:gd name="T34" fmla="*/ 2 w 5"/>
                  <a:gd name="T35" fmla="*/ 2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1 h 3"/>
                  <a:gd name="T50" fmla="*/ 2 w 5"/>
                  <a:gd name="T51" fmla="*/ 1 h 3"/>
                  <a:gd name="T52" fmla="*/ 2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2 h 3"/>
                  <a:gd name="T62" fmla="*/ 3 w 5"/>
                  <a:gd name="T63" fmla="*/ 1 h 3"/>
                  <a:gd name="T64" fmla="*/ 3 w 5"/>
                  <a:gd name="T65" fmla="*/ 0 h 3"/>
                  <a:gd name="T66" fmla="*/ 3 w 5"/>
                  <a:gd name="T67" fmla="*/ 0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0 h 3"/>
                  <a:gd name="T74" fmla="*/ 4 w 5"/>
                  <a:gd name="T75" fmla="*/ 0 h 3"/>
                  <a:gd name="T76" fmla="*/ 4 w 5"/>
                  <a:gd name="T77" fmla="*/ 0 h 3"/>
                  <a:gd name="T78" fmla="*/ 4 w 5"/>
                  <a:gd name="T79" fmla="*/ 0 h 3"/>
                  <a:gd name="T80" fmla="*/ 4 w 5"/>
                  <a:gd name="T81" fmla="*/ 0 h 3"/>
                  <a:gd name="T82" fmla="*/ 4 w 5"/>
                  <a:gd name="T83" fmla="*/ 0 h 3"/>
                  <a:gd name="T84" fmla="*/ 4 w 5"/>
                  <a:gd name="T85" fmla="*/ 0 h 3"/>
                  <a:gd name="T86" fmla="*/ 4 w 5"/>
                  <a:gd name="T87" fmla="*/ 1 h 3"/>
                  <a:gd name="T88" fmla="*/ 4 w 5"/>
                  <a:gd name="T89" fmla="*/ 0 h 3"/>
                  <a:gd name="T90" fmla="*/ 4 w 5"/>
                  <a:gd name="T91" fmla="*/ 0 h 3"/>
                  <a:gd name="T92" fmla="*/ 5 w 5"/>
                  <a:gd name="T93" fmla="*/ 0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46" name="Freeform 3652"/>
              <p:cNvSpPr>
                <a:spLocks/>
              </p:cNvSpPr>
              <p:nvPr/>
            </p:nvSpPr>
            <p:spPr bwMode="auto">
              <a:xfrm>
                <a:off x="4020" y="2594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2 h 3"/>
                  <a:gd name="T4" fmla="*/ 0 w 4"/>
                  <a:gd name="T5" fmla="*/ 3 h 3"/>
                  <a:gd name="T6" fmla="*/ 0 w 4"/>
                  <a:gd name="T7" fmla="*/ 3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0 w 4"/>
                  <a:gd name="T15" fmla="*/ 3 h 3"/>
                  <a:gd name="T16" fmla="*/ 0 w 4"/>
                  <a:gd name="T17" fmla="*/ 2 h 3"/>
                  <a:gd name="T18" fmla="*/ 0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1 h 3"/>
                  <a:gd name="T34" fmla="*/ 1 w 4"/>
                  <a:gd name="T35" fmla="*/ 2 h 3"/>
                  <a:gd name="T36" fmla="*/ 1 w 4"/>
                  <a:gd name="T37" fmla="*/ 2 h 3"/>
                  <a:gd name="T38" fmla="*/ 1 w 4"/>
                  <a:gd name="T39" fmla="*/ 2 h 3"/>
                  <a:gd name="T40" fmla="*/ 2 w 4"/>
                  <a:gd name="T41" fmla="*/ 2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1 h 3"/>
                  <a:gd name="T54" fmla="*/ 2 w 4"/>
                  <a:gd name="T55" fmla="*/ 1 h 3"/>
                  <a:gd name="T56" fmla="*/ 2 w 4"/>
                  <a:gd name="T57" fmla="*/ 2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1 h 3"/>
                  <a:gd name="T76" fmla="*/ 3 w 4"/>
                  <a:gd name="T77" fmla="*/ 0 h 3"/>
                  <a:gd name="T78" fmla="*/ 4 w 4"/>
                  <a:gd name="T79" fmla="*/ 0 h 3"/>
                  <a:gd name="T80" fmla="*/ 4 w 4"/>
                  <a:gd name="T81" fmla="*/ 1 h 3"/>
                  <a:gd name="T82" fmla="*/ 4 w 4"/>
                  <a:gd name="T83" fmla="*/ 1 h 3"/>
                  <a:gd name="T84" fmla="*/ 4 w 4"/>
                  <a:gd name="T85" fmla="*/ 2 h 3"/>
                  <a:gd name="T86" fmla="*/ 4 w 4"/>
                  <a:gd name="T87" fmla="*/ 1 h 3"/>
                  <a:gd name="T88" fmla="*/ 4 w 4"/>
                  <a:gd name="T89" fmla="*/ 1 h 3"/>
                  <a:gd name="T90" fmla="*/ 4 w 4"/>
                  <a:gd name="T91" fmla="*/ 0 h 3"/>
                  <a:gd name="T92" fmla="*/ 4 w 4"/>
                  <a:gd name="T93" fmla="*/ 1 h 3"/>
                  <a:gd name="T94" fmla="*/ 4 w 4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47" name="Freeform 3653"/>
              <p:cNvSpPr>
                <a:spLocks/>
              </p:cNvSpPr>
              <p:nvPr/>
            </p:nvSpPr>
            <p:spPr bwMode="auto">
              <a:xfrm>
                <a:off x="4024" y="259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1 h 1"/>
                  <a:gd name="T8" fmla="*/ 1 w 5"/>
                  <a:gd name="T9" fmla="*/ 1 h 1"/>
                  <a:gd name="T10" fmla="*/ 1 w 5"/>
                  <a:gd name="T11" fmla="*/ 1 h 1"/>
                  <a:gd name="T12" fmla="*/ 1 w 5"/>
                  <a:gd name="T13" fmla="*/ 1 h 1"/>
                  <a:gd name="T14" fmla="*/ 1 w 5"/>
                  <a:gd name="T15" fmla="*/ 1 h 1"/>
                  <a:gd name="T16" fmla="*/ 1 w 5"/>
                  <a:gd name="T17" fmla="*/ 1 h 1"/>
                  <a:gd name="T18" fmla="*/ 1 w 5"/>
                  <a:gd name="T19" fmla="*/ 1 h 1"/>
                  <a:gd name="T20" fmla="*/ 1 w 5"/>
                  <a:gd name="T21" fmla="*/ 1 h 1"/>
                  <a:gd name="T22" fmla="*/ 2 w 5"/>
                  <a:gd name="T23" fmla="*/ 1 h 1"/>
                  <a:gd name="T24" fmla="*/ 2 w 5"/>
                  <a:gd name="T25" fmla="*/ 1 h 1"/>
                  <a:gd name="T26" fmla="*/ 2 w 5"/>
                  <a:gd name="T27" fmla="*/ 1 h 1"/>
                  <a:gd name="T28" fmla="*/ 2 w 5"/>
                  <a:gd name="T29" fmla="*/ 0 h 1"/>
                  <a:gd name="T30" fmla="*/ 2 w 5"/>
                  <a:gd name="T31" fmla="*/ 1 h 1"/>
                  <a:gd name="T32" fmla="*/ 2 w 5"/>
                  <a:gd name="T33" fmla="*/ 1 h 1"/>
                  <a:gd name="T34" fmla="*/ 2 w 5"/>
                  <a:gd name="T35" fmla="*/ 0 h 1"/>
                  <a:gd name="T36" fmla="*/ 2 w 5"/>
                  <a:gd name="T37" fmla="*/ 1 h 1"/>
                  <a:gd name="T38" fmla="*/ 2 w 5"/>
                  <a:gd name="T39" fmla="*/ 1 h 1"/>
                  <a:gd name="T40" fmla="*/ 2 w 5"/>
                  <a:gd name="T41" fmla="*/ 1 h 1"/>
                  <a:gd name="T42" fmla="*/ 2 w 5"/>
                  <a:gd name="T43" fmla="*/ 1 h 1"/>
                  <a:gd name="T44" fmla="*/ 3 w 5"/>
                  <a:gd name="T45" fmla="*/ 0 h 1"/>
                  <a:gd name="T46" fmla="*/ 3 w 5"/>
                  <a:gd name="T47" fmla="*/ 0 h 1"/>
                  <a:gd name="T48" fmla="*/ 3 w 5"/>
                  <a:gd name="T49" fmla="*/ 0 h 1"/>
                  <a:gd name="T50" fmla="*/ 3 w 5"/>
                  <a:gd name="T51" fmla="*/ 1 h 1"/>
                  <a:gd name="T52" fmla="*/ 3 w 5"/>
                  <a:gd name="T53" fmla="*/ 1 h 1"/>
                  <a:gd name="T54" fmla="*/ 3 w 5"/>
                  <a:gd name="T55" fmla="*/ 1 h 1"/>
                  <a:gd name="T56" fmla="*/ 3 w 5"/>
                  <a:gd name="T57" fmla="*/ 1 h 1"/>
                  <a:gd name="T58" fmla="*/ 3 w 5"/>
                  <a:gd name="T59" fmla="*/ 1 h 1"/>
                  <a:gd name="T60" fmla="*/ 3 w 5"/>
                  <a:gd name="T61" fmla="*/ 1 h 1"/>
                  <a:gd name="T62" fmla="*/ 3 w 5"/>
                  <a:gd name="T63" fmla="*/ 1 h 1"/>
                  <a:gd name="T64" fmla="*/ 4 w 5"/>
                  <a:gd name="T65" fmla="*/ 0 h 1"/>
                  <a:gd name="T66" fmla="*/ 4 w 5"/>
                  <a:gd name="T67" fmla="*/ 0 h 1"/>
                  <a:gd name="T68" fmla="*/ 4 w 5"/>
                  <a:gd name="T69" fmla="*/ 0 h 1"/>
                  <a:gd name="T70" fmla="*/ 4 w 5"/>
                  <a:gd name="T71" fmla="*/ 1 h 1"/>
                  <a:gd name="T72" fmla="*/ 4 w 5"/>
                  <a:gd name="T73" fmla="*/ 1 h 1"/>
                  <a:gd name="T74" fmla="*/ 4 w 5"/>
                  <a:gd name="T75" fmla="*/ 1 h 1"/>
                  <a:gd name="T76" fmla="*/ 4 w 5"/>
                  <a:gd name="T77" fmla="*/ 1 h 1"/>
                  <a:gd name="T78" fmla="*/ 4 w 5"/>
                  <a:gd name="T79" fmla="*/ 1 h 1"/>
                  <a:gd name="T80" fmla="*/ 4 w 5"/>
                  <a:gd name="T81" fmla="*/ 1 h 1"/>
                  <a:gd name="T82" fmla="*/ 4 w 5"/>
                  <a:gd name="T83" fmla="*/ 1 h 1"/>
                  <a:gd name="T84" fmla="*/ 4 w 5"/>
                  <a:gd name="T85" fmla="*/ 1 h 1"/>
                  <a:gd name="T86" fmla="*/ 5 w 5"/>
                  <a:gd name="T87" fmla="*/ 1 h 1"/>
                  <a:gd name="T88" fmla="*/ 5 w 5"/>
                  <a:gd name="T89" fmla="*/ 1 h 1"/>
                  <a:gd name="T90" fmla="*/ 5 w 5"/>
                  <a:gd name="T91" fmla="*/ 1 h 1"/>
                  <a:gd name="T92" fmla="*/ 5 w 5"/>
                  <a:gd name="T93" fmla="*/ 1 h 1"/>
                  <a:gd name="T94" fmla="*/ 5 w 5"/>
                  <a:gd name="T95" fmla="*/ 1 h 1"/>
                  <a:gd name="T96" fmla="*/ 5 w 5"/>
                  <a:gd name="T97" fmla="*/ 1 h 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"/>
                  <a:gd name="T149" fmla="*/ 5 w 5"/>
                  <a:gd name="T150" fmla="*/ 1 h 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48" name="Freeform 3654"/>
              <p:cNvSpPr>
                <a:spLocks/>
              </p:cNvSpPr>
              <p:nvPr/>
            </p:nvSpPr>
            <p:spPr bwMode="auto">
              <a:xfrm>
                <a:off x="4029" y="2594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0 w 5"/>
                  <a:gd name="T5" fmla="*/ 1 h 3"/>
                  <a:gd name="T6" fmla="*/ 0 w 5"/>
                  <a:gd name="T7" fmla="*/ 1 h 3"/>
                  <a:gd name="T8" fmla="*/ 0 w 5"/>
                  <a:gd name="T9" fmla="*/ 1 h 3"/>
                  <a:gd name="T10" fmla="*/ 1 w 5"/>
                  <a:gd name="T11" fmla="*/ 0 h 3"/>
                  <a:gd name="T12" fmla="*/ 1 w 5"/>
                  <a:gd name="T13" fmla="*/ 0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1 h 3"/>
                  <a:gd name="T28" fmla="*/ 1 w 5"/>
                  <a:gd name="T29" fmla="*/ 1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2 h 3"/>
                  <a:gd name="T50" fmla="*/ 2 w 5"/>
                  <a:gd name="T51" fmla="*/ 2 h 3"/>
                  <a:gd name="T52" fmla="*/ 2 w 5"/>
                  <a:gd name="T53" fmla="*/ 2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1 h 3"/>
                  <a:gd name="T68" fmla="*/ 3 w 5"/>
                  <a:gd name="T69" fmla="*/ 2 h 3"/>
                  <a:gd name="T70" fmla="*/ 3 w 5"/>
                  <a:gd name="T71" fmla="*/ 2 h 3"/>
                  <a:gd name="T72" fmla="*/ 3 w 5"/>
                  <a:gd name="T73" fmla="*/ 2 h 3"/>
                  <a:gd name="T74" fmla="*/ 3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3 h 3"/>
                  <a:gd name="T84" fmla="*/ 4 w 5"/>
                  <a:gd name="T85" fmla="*/ 3 h 3"/>
                  <a:gd name="T86" fmla="*/ 4 w 5"/>
                  <a:gd name="T87" fmla="*/ 3 h 3"/>
                  <a:gd name="T88" fmla="*/ 4 w 5"/>
                  <a:gd name="T89" fmla="*/ 3 h 3"/>
                  <a:gd name="T90" fmla="*/ 4 w 5"/>
                  <a:gd name="T91" fmla="*/ 2 h 3"/>
                  <a:gd name="T92" fmla="*/ 4 w 5"/>
                  <a:gd name="T93" fmla="*/ 2 h 3"/>
                  <a:gd name="T94" fmla="*/ 5 w 5"/>
                  <a:gd name="T95" fmla="*/ 2 h 3"/>
                  <a:gd name="T96" fmla="*/ 5 w 5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49" name="Freeform 3655"/>
              <p:cNvSpPr>
                <a:spLocks/>
              </p:cNvSpPr>
              <p:nvPr/>
            </p:nvSpPr>
            <p:spPr bwMode="auto">
              <a:xfrm>
                <a:off x="4034" y="2596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1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1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1 h 4"/>
                  <a:gd name="T16" fmla="*/ 0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2 h 4"/>
                  <a:gd name="T26" fmla="*/ 1 w 4"/>
                  <a:gd name="T27" fmla="*/ 1 h 4"/>
                  <a:gd name="T28" fmla="*/ 1 w 4"/>
                  <a:gd name="T29" fmla="*/ 1 h 4"/>
                  <a:gd name="T30" fmla="*/ 1 w 4"/>
                  <a:gd name="T31" fmla="*/ 1 h 4"/>
                  <a:gd name="T32" fmla="*/ 1 w 4"/>
                  <a:gd name="T33" fmla="*/ 1 h 4"/>
                  <a:gd name="T34" fmla="*/ 1 w 4"/>
                  <a:gd name="T35" fmla="*/ 2 h 4"/>
                  <a:gd name="T36" fmla="*/ 1 w 4"/>
                  <a:gd name="T37" fmla="*/ 2 h 4"/>
                  <a:gd name="T38" fmla="*/ 2 w 4"/>
                  <a:gd name="T39" fmla="*/ 1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1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2 h 4"/>
                  <a:gd name="T52" fmla="*/ 2 w 4"/>
                  <a:gd name="T53" fmla="*/ 2 h 4"/>
                  <a:gd name="T54" fmla="*/ 2 w 4"/>
                  <a:gd name="T55" fmla="*/ 2 h 4"/>
                  <a:gd name="T56" fmla="*/ 2 w 4"/>
                  <a:gd name="T57" fmla="*/ 2 h 4"/>
                  <a:gd name="T58" fmla="*/ 3 w 4"/>
                  <a:gd name="T59" fmla="*/ 3 h 4"/>
                  <a:gd name="T60" fmla="*/ 3 w 4"/>
                  <a:gd name="T61" fmla="*/ 2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3 h 4"/>
                  <a:gd name="T68" fmla="*/ 3 w 4"/>
                  <a:gd name="T69" fmla="*/ 3 h 4"/>
                  <a:gd name="T70" fmla="*/ 3 w 4"/>
                  <a:gd name="T71" fmla="*/ 3 h 4"/>
                  <a:gd name="T72" fmla="*/ 3 w 4"/>
                  <a:gd name="T73" fmla="*/ 3 h 4"/>
                  <a:gd name="T74" fmla="*/ 3 w 4"/>
                  <a:gd name="T75" fmla="*/ 3 h 4"/>
                  <a:gd name="T76" fmla="*/ 4 w 4"/>
                  <a:gd name="T77" fmla="*/ 3 h 4"/>
                  <a:gd name="T78" fmla="*/ 4 w 4"/>
                  <a:gd name="T79" fmla="*/ 2 h 4"/>
                  <a:gd name="T80" fmla="*/ 4 w 4"/>
                  <a:gd name="T81" fmla="*/ 2 h 4"/>
                  <a:gd name="T82" fmla="*/ 4 w 4"/>
                  <a:gd name="T83" fmla="*/ 3 h 4"/>
                  <a:gd name="T84" fmla="*/ 4 w 4"/>
                  <a:gd name="T85" fmla="*/ 3 h 4"/>
                  <a:gd name="T86" fmla="*/ 4 w 4"/>
                  <a:gd name="T87" fmla="*/ 3 h 4"/>
                  <a:gd name="T88" fmla="*/ 4 w 4"/>
                  <a:gd name="T89" fmla="*/ 4 h 4"/>
                  <a:gd name="T90" fmla="*/ 4 w 4"/>
                  <a:gd name="T91" fmla="*/ 4 h 4"/>
                  <a:gd name="T92" fmla="*/ 4 w 4"/>
                  <a:gd name="T93" fmla="*/ 4 h 4"/>
                  <a:gd name="T94" fmla="*/ 4 w 4"/>
                  <a:gd name="T95" fmla="*/ 4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50" name="Freeform 3656"/>
              <p:cNvSpPr>
                <a:spLocks/>
              </p:cNvSpPr>
              <p:nvPr/>
            </p:nvSpPr>
            <p:spPr bwMode="auto">
              <a:xfrm>
                <a:off x="4038" y="2599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1 h 3"/>
                  <a:gd name="T4" fmla="*/ 1 w 5"/>
                  <a:gd name="T5" fmla="*/ 0 h 3"/>
                  <a:gd name="T6" fmla="*/ 1 w 5"/>
                  <a:gd name="T7" fmla="*/ 0 h 3"/>
                  <a:gd name="T8" fmla="*/ 1 w 5"/>
                  <a:gd name="T9" fmla="*/ 1 h 3"/>
                  <a:gd name="T10" fmla="*/ 1 w 5"/>
                  <a:gd name="T11" fmla="*/ 0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0 h 3"/>
                  <a:gd name="T18" fmla="*/ 1 w 5"/>
                  <a:gd name="T19" fmla="*/ 1 h 3"/>
                  <a:gd name="T20" fmla="*/ 1 w 5"/>
                  <a:gd name="T21" fmla="*/ 1 h 3"/>
                  <a:gd name="T22" fmla="*/ 2 w 5"/>
                  <a:gd name="T23" fmla="*/ 2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3 w 5"/>
                  <a:gd name="T43" fmla="*/ 2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3 h 3"/>
                  <a:gd name="T82" fmla="*/ 4 w 5"/>
                  <a:gd name="T83" fmla="*/ 3 h 3"/>
                  <a:gd name="T84" fmla="*/ 5 w 5"/>
                  <a:gd name="T85" fmla="*/ 3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51" name="Freeform 3657"/>
              <p:cNvSpPr>
                <a:spLocks/>
              </p:cNvSpPr>
              <p:nvPr/>
            </p:nvSpPr>
            <p:spPr bwMode="auto">
              <a:xfrm>
                <a:off x="4043" y="2601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0 h 3"/>
                  <a:gd name="T6" fmla="*/ 0 w 4"/>
                  <a:gd name="T7" fmla="*/ 0 h 3"/>
                  <a:gd name="T8" fmla="*/ 1 w 4"/>
                  <a:gd name="T9" fmla="*/ 0 h 3"/>
                  <a:gd name="T10" fmla="*/ 1 w 4"/>
                  <a:gd name="T11" fmla="*/ 1 h 3"/>
                  <a:gd name="T12" fmla="*/ 1 w 4"/>
                  <a:gd name="T13" fmla="*/ 1 h 3"/>
                  <a:gd name="T14" fmla="*/ 1 w 4"/>
                  <a:gd name="T15" fmla="*/ 1 h 3"/>
                  <a:gd name="T16" fmla="*/ 1 w 4"/>
                  <a:gd name="T17" fmla="*/ 1 h 3"/>
                  <a:gd name="T18" fmla="*/ 1 w 4"/>
                  <a:gd name="T19" fmla="*/ 0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2 w 4"/>
                  <a:gd name="T31" fmla="*/ 1 h 3"/>
                  <a:gd name="T32" fmla="*/ 2 w 4"/>
                  <a:gd name="T33" fmla="*/ 1 h 3"/>
                  <a:gd name="T34" fmla="*/ 2 w 4"/>
                  <a:gd name="T35" fmla="*/ 1 h 3"/>
                  <a:gd name="T36" fmla="*/ 2 w 4"/>
                  <a:gd name="T37" fmla="*/ 1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3 w 4"/>
                  <a:gd name="T53" fmla="*/ 1 h 3"/>
                  <a:gd name="T54" fmla="*/ 3 w 4"/>
                  <a:gd name="T55" fmla="*/ 1 h 3"/>
                  <a:gd name="T56" fmla="*/ 3 w 4"/>
                  <a:gd name="T57" fmla="*/ 1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3 h 3"/>
                  <a:gd name="T64" fmla="*/ 3 w 4"/>
                  <a:gd name="T65" fmla="*/ 3 h 3"/>
                  <a:gd name="T66" fmla="*/ 3 w 4"/>
                  <a:gd name="T67" fmla="*/ 3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3 h 3"/>
                  <a:gd name="T74" fmla="*/ 3 w 4"/>
                  <a:gd name="T75" fmla="*/ 2 h 3"/>
                  <a:gd name="T76" fmla="*/ 4 w 4"/>
                  <a:gd name="T77" fmla="*/ 2 h 3"/>
                  <a:gd name="T78" fmla="*/ 4 w 4"/>
                  <a:gd name="T79" fmla="*/ 2 h 3"/>
                  <a:gd name="T80" fmla="*/ 4 w 4"/>
                  <a:gd name="T81" fmla="*/ 2 h 3"/>
                  <a:gd name="T82" fmla="*/ 4 w 4"/>
                  <a:gd name="T83" fmla="*/ 3 h 3"/>
                  <a:gd name="T84" fmla="*/ 4 w 4"/>
                  <a:gd name="T85" fmla="*/ 3 h 3"/>
                  <a:gd name="T86" fmla="*/ 4 w 4"/>
                  <a:gd name="T87" fmla="*/ 3 h 3"/>
                  <a:gd name="T88" fmla="*/ 4 w 4"/>
                  <a:gd name="T89" fmla="*/ 3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52" name="Freeform 3658"/>
              <p:cNvSpPr>
                <a:spLocks/>
              </p:cNvSpPr>
              <p:nvPr/>
            </p:nvSpPr>
            <p:spPr bwMode="auto">
              <a:xfrm>
                <a:off x="4047" y="2603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2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2 h 2"/>
                  <a:gd name="T44" fmla="*/ 3 w 5"/>
                  <a:gd name="T45" fmla="*/ 2 h 2"/>
                  <a:gd name="T46" fmla="*/ 3 w 5"/>
                  <a:gd name="T47" fmla="*/ 1 h 2"/>
                  <a:gd name="T48" fmla="*/ 3 w 5"/>
                  <a:gd name="T49" fmla="*/ 2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4 w 5"/>
                  <a:gd name="T59" fmla="*/ 1 h 2"/>
                  <a:gd name="T60" fmla="*/ 4 w 5"/>
                  <a:gd name="T61" fmla="*/ 1 h 2"/>
                  <a:gd name="T62" fmla="*/ 4 w 5"/>
                  <a:gd name="T63" fmla="*/ 2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5 w 5"/>
                  <a:gd name="T81" fmla="*/ 2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2 h 2"/>
                  <a:gd name="T88" fmla="*/ 5 w 5"/>
                  <a:gd name="T89" fmla="*/ 2 h 2"/>
                  <a:gd name="T90" fmla="*/ 5 w 5"/>
                  <a:gd name="T91" fmla="*/ 2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53" name="Freeform 3659"/>
              <p:cNvSpPr>
                <a:spLocks/>
              </p:cNvSpPr>
              <p:nvPr/>
            </p:nvSpPr>
            <p:spPr bwMode="auto">
              <a:xfrm>
                <a:off x="4052" y="2604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0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0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0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2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54" name="Freeform 3660"/>
              <p:cNvSpPr>
                <a:spLocks/>
              </p:cNvSpPr>
              <p:nvPr/>
            </p:nvSpPr>
            <p:spPr bwMode="auto">
              <a:xfrm>
                <a:off x="4057" y="2604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1 w 4"/>
                  <a:gd name="T11" fmla="*/ 1 h 2"/>
                  <a:gd name="T12" fmla="*/ 1 w 4"/>
                  <a:gd name="T13" fmla="*/ 1 h 2"/>
                  <a:gd name="T14" fmla="*/ 1 w 4"/>
                  <a:gd name="T15" fmla="*/ 1 h 2"/>
                  <a:gd name="T16" fmla="*/ 1 w 4"/>
                  <a:gd name="T17" fmla="*/ 2 h 2"/>
                  <a:gd name="T18" fmla="*/ 1 w 4"/>
                  <a:gd name="T19" fmla="*/ 1 h 2"/>
                  <a:gd name="T20" fmla="*/ 1 w 4"/>
                  <a:gd name="T21" fmla="*/ 2 h 2"/>
                  <a:gd name="T22" fmla="*/ 1 w 4"/>
                  <a:gd name="T23" fmla="*/ 2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2 h 2"/>
                  <a:gd name="T32" fmla="*/ 1 w 4"/>
                  <a:gd name="T33" fmla="*/ 2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3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0 h 2"/>
                  <a:gd name="T60" fmla="*/ 3 w 4"/>
                  <a:gd name="T61" fmla="*/ 0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0 h 2"/>
                  <a:gd name="T72" fmla="*/ 3 w 4"/>
                  <a:gd name="T73" fmla="*/ 0 h 2"/>
                  <a:gd name="T74" fmla="*/ 4 w 4"/>
                  <a:gd name="T75" fmla="*/ 1 h 2"/>
                  <a:gd name="T76" fmla="*/ 4 w 4"/>
                  <a:gd name="T77" fmla="*/ 1 h 2"/>
                  <a:gd name="T78" fmla="*/ 4 w 4"/>
                  <a:gd name="T79" fmla="*/ 0 h 2"/>
                  <a:gd name="T80" fmla="*/ 4 w 4"/>
                  <a:gd name="T81" fmla="*/ 0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55" name="Freeform 3661"/>
              <p:cNvSpPr>
                <a:spLocks/>
              </p:cNvSpPr>
              <p:nvPr/>
            </p:nvSpPr>
            <p:spPr bwMode="auto">
              <a:xfrm>
                <a:off x="4061" y="2603"/>
                <a:ext cx="5" cy="2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2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2 w 5"/>
                  <a:gd name="T19" fmla="*/ 2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0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0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1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5 w 5"/>
                  <a:gd name="T83" fmla="*/ 1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56" name="Freeform 3662"/>
              <p:cNvSpPr>
                <a:spLocks/>
              </p:cNvSpPr>
              <p:nvPr/>
            </p:nvSpPr>
            <p:spPr bwMode="auto">
              <a:xfrm>
                <a:off x="4066" y="2601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3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3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3 h 3"/>
                  <a:gd name="T34" fmla="*/ 2 w 5"/>
                  <a:gd name="T35" fmla="*/ 2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1 h 3"/>
                  <a:gd name="T60" fmla="*/ 3 w 5"/>
                  <a:gd name="T61" fmla="*/ 2 h 3"/>
                  <a:gd name="T62" fmla="*/ 3 w 5"/>
                  <a:gd name="T63" fmla="*/ 1 h 3"/>
                  <a:gd name="T64" fmla="*/ 3 w 5"/>
                  <a:gd name="T65" fmla="*/ 0 h 3"/>
                  <a:gd name="T66" fmla="*/ 3 w 5"/>
                  <a:gd name="T67" fmla="*/ 1 h 3"/>
                  <a:gd name="T68" fmla="*/ 3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0 h 3"/>
                  <a:gd name="T82" fmla="*/ 4 w 5"/>
                  <a:gd name="T83" fmla="*/ 0 h 3"/>
                  <a:gd name="T84" fmla="*/ 4 w 5"/>
                  <a:gd name="T85" fmla="*/ 1 h 3"/>
                  <a:gd name="T86" fmla="*/ 4 w 5"/>
                  <a:gd name="T87" fmla="*/ 1 h 3"/>
                  <a:gd name="T88" fmla="*/ 5 w 5"/>
                  <a:gd name="T89" fmla="*/ 0 h 3"/>
                  <a:gd name="T90" fmla="*/ 5 w 5"/>
                  <a:gd name="T91" fmla="*/ 0 h 3"/>
                  <a:gd name="T92" fmla="*/ 5 w 5"/>
                  <a:gd name="T93" fmla="*/ 0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57" name="Freeform 3663"/>
              <p:cNvSpPr>
                <a:spLocks/>
              </p:cNvSpPr>
              <p:nvPr/>
            </p:nvSpPr>
            <p:spPr bwMode="auto">
              <a:xfrm>
                <a:off x="4071" y="2597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0 w 5"/>
                  <a:gd name="T5" fmla="*/ 4 h 4"/>
                  <a:gd name="T6" fmla="*/ 0 w 5"/>
                  <a:gd name="T7" fmla="*/ 4 h 4"/>
                  <a:gd name="T8" fmla="*/ 0 w 5"/>
                  <a:gd name="T9" fmla="*/ 4 h 4"/>
                  <a:gd name="T10" fmla="*/ 0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1 w 5"/>
                  <a:gd name="T17" fmla="*/ 3 h 4"/>
                  <a:gd name="T18" fmla="*/ 1 w 5"/>
                  <a:gd name="T19" fmla="*/ 3 h 4"/>
                  <a:gd name="T20" fmla="*/ 1 w 5"/>
                  <a:gd name="T21" fmla="*/ 3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3 h 4"/>
                  <a:gd name="T28" fmla="*/ 1 w 5"/>
                  <a:gd name="T29" fmla="*/ 3 h 4"/>
                  <a:gd name="T30" fmla="*/ 2 w 5"/>
                  <a:gd name="T31" fmla="*/ 3 h 4"/>
                  <a:gd name="T32" fmla="*/ 2 w 5"/>
                  <a:gd name="T33" fmla="*/ 3 h 4"/>
                  <a:gd name="T34" fmla="*/ 2 w 5"/>
                  <a:gd name="T35" fmla="*/ 3 h 4"/>
                  <a:gd name="T36" fmla="*/ 2 w 5"/>
                  <a:gd name="T37" fmla="*/ 4 h 4"/>
                  <a:gd name="T38" fmla="*/ 2 w 5"/>
                  <a:gd name="T39" fmla="*/ 4 h 4"/>
                  <a:gd name="T40" fmla="*/ 2 w 5"/>
                  <a:gd name="T41" fmla="*/ 2 h 4"/>
                  <a:gd name="T42" fmla="*/ 2 w 5"/>
                  <a:gd name="T43" fmla="*/ 3 h 4"/>
                  <a:gd name="T44" fmla="*/ 2 w 5"/>
                  <a:gd name="T45" fmla="*/ 1 h 4"/>
                  <a:gd name="T46" fmla="*/ 2 w 5"/>
                  <a:gd name="T47" fmla="*/ 1 h 4"/>
                  <a:gd name="T48" fmla="*/ 3 w 5"/>
                  <a:gd name="T49" fmla="*/ 2 h 4"/>
                  <a:gd name="T50" fmla="*/ 3 w 5"/>
                  <a:gd name="T51" fmla="*/ 1 h 4"/>
                  <a:gd name="T52" fmla="*/ 3 w 5"/>
                  <a:gd name="T53" fmla="*/ 1 h 4"/>
                  <a:gd name="T54" fmla="*/ 3 w 5"/>
                  <a:gd name="T55" fmla="*/ 1 h 4"/>
                  <a:gd name="T56" fmla="*/ 3 w 5"/>
                  <a:gd name="T57" fmla="*/ 1 h 4"/>
                  <a:gd name="T58" fmla="*/ 3 w 5"/>
                  <a:gd name="T59" fmla="*/ 0 h 4"/>
                  <a:gd name="T60" fmla="*/ 3 w 5"/>
                  <a:gd name="T61" fmla="*/ 1 h 4"/>
                  <a:gd name="T62" fmla="*/ 3 w 5"/>
                  <a:gd name="T63" fmla="*/ 1 h 4"/>
                  <a:gd name="T64" fmla="*/ 3 w 5"/>
                  <a:gd name="T65" fmla="*/ 2 h 4"/>
                  <a:gd name="T66" fmla="*/ 4 w 5"/>
                  <a:gd name="T67" fmla="*/ 1 h 4"/>
                  <a:gd name="T68" fmla="*/ 4 w 5"/>
                  <a:gd name="T69" fmla="*/ 1 h 4"/>
                  <a:gd name="T70" fmla="*/ 4 w 5"/>
                  <a:gd name="T71" fmla="*/ 1 h 4"/>
                  <a:gd name="T72" fmla="*/ 4 w 5"/>
                  <a:gd name="T73" fmla="*/ 1 h 4"/>
                  <a:gd name="T74" fmla="*/ 4 w 5"/>
                  <a:gd name="T75" fmla="*/ 1 h 4"/>
                  <a:gd name="T76" fmla="*/ 4 w 5"/>
                  <a:gd name="T77" fmla="*/ 1 h 4"/>
                  <a:gd name="T78" fmla="*/ 4 w 5"/>
                  <a:gd name="T79" fmla="*/ 0 h 4"/>
                  <a:gd name="T80" fmla="*/ 4 w 5"/>
                  <a:gd name="T81" fmla="*/ 0 h 4"/>
                  <a:gd name="T82" fmla="*/ 4 w 5"/>
                  <a:gd name="T83" fmla="*/ 0 h 4"/>
                  <a:gd name="T84" fmla="*/ 4 w 5"/>
                  <a:gd name="T85" fmla="*/ 1 h 4"/>
                  <a:gd name="T86" fmla="*/ 4 w 5"/>
                  <a:gd name="T87" fmla="*/ 1 h 4"/>
                  <a:gd name="T88" fmla="*/ 5 w 5"/>
                  <a:gd name="T89" fmla="*/ 0 h 4"/>
                  <a:gd name="T90" fmla="*/ 5 w 5"/>
                  <a:gd name="T91" fmla="*/ 1 h 4"/>
                  <a:gd name="T92" fmla="*/ 5 w 5"/>
                  <a:gd name="T93" fmla="*/ 1 h 4"/>
                  <a:gd name="T94" fmla="*/ 5 w 5"/>
                  <a:gd name="T95" fmla="*/ 0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4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58" name="Freeform 3664"/>
              <p:cNvSpPr>
                <a:spLocks/>
              </p:cNvSpPr>
              <p:nvPr/>
            </p:nvSpPr>
            <p:spPr bwMode="auto">
              <a:xfrm>
                <a:off x="4076" y="2592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0 w 5"/>
                  <a:gd name="T5" fmla="*/ 5 h 5"/>
                  <a:gd name="T6" fmla="*/ 0 w 5"/>
                  <a:gd name="T7" fmla="*/ 4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4 h 5"/>
                  <a:gd name="T14" fmla="*/ 1 w 5"/>
                  <a:gd name="T15" fmla="*/ 4 h 5"/>
                  <a:gd name="T16" fmla="*/ 1 w 5"/>
                  <a:gd name="T17" fmla="*/ 4 h 5"/>
                  <a:gd name="T18" fmla="*/ 1 w 5"/>
                  <a:gd name="T19" fmla="*/ 4 h 5"/>
                  <a:gd name="T20" fmla="*/ 1 w 5"/>
                  <a:gd name="T21" fmla="*/ 4 h 5"/>
                  <a:gd name="T22" fmla="*/ 1 w 5"/>
                  <a:gd name="T23" fmla="*/ 4 h 5"/>
                  <a:gd name="T24" fmla="*/ 1 w 5"/>
                  <a:gd name="T25" fmla="*/ 4 h 5"/>
                  <a:gd name="T26" fmla="*/ 1 w 5"/>
                  <a:gd name="T27" fmla="*/ 4 h 5"/>
                  <a:gd name="T28" fmla="*/ 1 w 5"/>
                  <a:gd name="T29" fmla="*/ 4 h 5"/>
                  <a:gd name="T30" fmla="*/ 1 w 5"/>
                  <a:gd name="T31" fmla="*/ 4 h 5"/>
                  <a:gd name="T32" fmla="*/ 2 w 5"/>
                  <a:gd name="T33" fmla="*/ 3 h 5"/>
                  <a:gd name="T34" fmla="*/ 2 w 5"/>
                  <a:gd name="T35" fmla="*/ 3 h 5"/>
                  <a:gd name="T36" fmla="*/ 2 w 5"/>
                  <a:gd name="T37" fmla="*/ 4 h 5"/>
                  <a:gd name="T38" fmla="*/ 2 w 5"/>
                  <a:gd name="T39" fmla="*/ 4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3 h 5"/>
                  <a:gd name="T46" fmla="*/ 2 w 5"/>
                  <a:gd name="T47" fmla="*/ 3 h 5"/>
                  <a:gd name="T48" fmla="*/ 2 w 5"/>
                  <a:gd name="T49" fmla="*/ 3 h 5"/>
                  <a:gd name="T50" fmla="*/ 2 w 5"/>
                  <a:gd name="T51" fmla="*/ 3 h 5"/>
                  <a:gd name="T52" fmla="*/ 2 w 5"/>
                  <a:gd name="T53" fmla="*/ 3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3 h 5"/>
                  <a:gd name="T60" fmla="*/ 3 w 5"/>
                  <a:gd name="T61" fmla="*/ 2 h 5"/>
                  <a:gd name="T62" fmla="*/ 3 w 5"/>
                  <a:gd name="T63" fmla="*/ 2 h 5"/>
                  <a:gd name="T64" fmla="*/ 3 w 5"/>
                  <a:gd name="T65" fmla="*/ 2 h 5"/>
                  <a:gd name="T66" fmla="*/ 3 w 5"/>
                  <a:gd name="T67" fmla="*/ 2 h 5"/>
                  <a:gd name="T68" fmla="*/ 3 w 5"/>
                  <a:gd name="T69" fmla="*/ 2 h 5"/>
                  <a:gd name="T70" fmla="*/ 3 w 5"/>
                  <a:gd name="T71" fmla="*/ 1 h 5"/>
                  <a:gd name="T72" fmla="*/ 4 w 5"/>
                  <a:gd name="T73" fmla="*/ 1 h 5"/>
                  <a:gd name="T74" fmla="*/ 4 w 5"/>
                  <a:gd name="T75" fmla="*/ 1 h 5"/>
                  <a:gd name="T76" fmla="*/ 4 w 5"/>
                  <a:gd name="T77" fmla="*/ 1 h 5"/>
                  <a:gd name="T78" fmla="*/ 4 w 5"/>
                  <a:gd name="T79" fmla="*/ 1 h 5"/>
                  <a:gd name="T80" fmla="*/ 4 w 5"/>
                  <a:gd name="T81" fmla="*/ 0 h 5"/>
                  <a:gd name="T82" fmla="*/ 4 w 5"/>
                  <a:gd name="T83" fmla="*/ 0 h 5"/>
                  <a:gd name="T84" fmla="*/ 4 w 5"/>
                  <a:gd name="T85" fmla="*/ 1 h 5"/>
                  <a:gd name="T86" fmla="*/ 4 w 5"/>
                  <a:gd name="T87" fmla="*/ 0 h 5"/>
                  <a:gd name="T88" fmla="*/ 4 w 5"/>
                  <a:gd name="T89" fmla="*/ 1 h 5"/>
                  <a:gd name="T90" fmla="*/ 4 w 5"/>
                  <a:gd name="T91" fmla="*/ 1 h 5"/>
                  <a:gd name="T92" fmla="*/ 5 w 5"/>
                  <a:gd name="T93" fmla="*/ 0 h 5"/>
                  <a:gd name="T94" fmla="*/ 5 w 5"/>
                  <a:gd name="T95" fmla="*/ 0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59" name="Freeform 3665"/>
              <p:cNvSpPr>
                <a:spLocks/>
              </p:cNvSpPr>
              <p:nvPr/>
            </p:nvSpPr>
            <p:spPr bwMode="auto">
              <a:xfrm>
                <a:off x="4081" y="2585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6 h 8"/>
                  <a:gd name="T4" fmla="*/ 0 w 5"/>
                  <a:gd name="T5" fmla="*/ 6 h 8"/>
                  <a:gd name="T6" fmla="*/ 0 w 5"/>
                  <a:gd name="T7" fmla="*/ 7 h 8"/>
                  <a:gd name="T8" fmla="*/ 0 w 5"/>
                  <a:gd name="T9" fmla="*/ 6 h 8"/>
                  <a:gd name="T10" fmla="*/ 0 w 5"/>
                  <a:gd name="T11" fmla="*/ 5 h 8"/>
                  <a:gd name="T12" fmla="*/ 0 w 5"/>
                  <a:gd name="T13" fmla="*/ 5 h 8"/>
                  <a:gd name="T14" fmla="*/ 0 w 5"/>
                  <a:gd name="T15" fmla="*/ 5 h 8"/>
                  <a:gd name="T16" fmla="*/ 1 w 5"/>
                  <a:gd name="T17" fmla="*/ 5 h 8"/>
                  <a:gd name="T18" fmla="*/ 1 w 5"/>
                  <a:gd name="T19" fmla="*/ 5 h 8"/>
                  <a:gd name="T20" fmla="*/ 1 w 5"/>
                  <a:gd name="T21" fmla="*/ 5 h 8"/>
                  <a:gd name="T22" fmla="*/ 1 w 5"/>
                  <a:gd name="T23" fmla="*/ 5 h 8"/>
                  <a:gd name="T24" fmla="*/ 1 w 5"/>
                  <a:gd name="T25" fmla="*/ 6 h 8"/>
                  <a:gd name="T26" fmla="*/ 1 w 5"/>
                  <a:gd name="T27" fmla="*/ 5 h 8"/>
                  <a:gd name="T28" fmla="*/ 1 w 5"/>
                  <a:gd name="T29" fmla="*/ 5 h 8"/>
                  <a:gd name="T30" fmla="*/ 1 w 5"/>
                  <a:gd name="T31" fmla="*/ 5 h 8"/>
                  <a:gd name="T32" fmla="*/ 1 w 5"/>
                  <a:gd name="T33" fmla="*/ 5 h 8"/>
                  <a:gd name="T34" fmla="*/ 1 w 5"/>
                  <a:gd name="T35" fmla="*/ 4 h 8"/>
                  <a:gd name="T36" fmla="*/ 2 w 5"/>
                  <a:gd name="T37" fmla="*/ 5 h 8"/>
                  <a:gd name="T38" fmla="*/ 2 w 5"/>
                  <a:gd name="T39" fmla="*/ 5 h 8"/>
                  <a:gd name="T40" fmla="*/ 2 w 5"/>
                  <a:gd name="T41" fmla="*/ 5 h 8"/>
                  <a:gd name="T42" fmla="*/ 2 w 5"/>
                  <a:gd name="T43" fmla="*/ 4 h 8"/>
                  <a:gd name="T44" fmla="*/ 2 w 5"/>
                  <a:gd name="T45" fmla="*/ 4 h 8"/>
                  <a:gd name="T46" fmla="*/ 2 w 5"/>
                  <a:gd name="T47" fmla="*/ 4 h 8"/>
                  <a:gd name="T48" fmla="*/ 2 w 5"/>
                  <a:gd name="T49" fmla="*/ 4 h 8"/>
                  <a:gd name="T50" fmla="*/ 2 w 5"/>
                  <a:gd name="T51" fmla="*/ 3 h 8"/>
                  <a:gd name="T52" fmla="*/ 2 w 5"/>
                  <a:gd name="T53" fmla="*/ 3 h 8"/>
                  <a:gd name="T54" fmla="*/ 2 w 5"/>
                  <a:gd name="T55" fmla="*/ 3 h 8"/>
                  <a:gd name="T56" fmla="*/ 3 w 5"/>
                  <a:gd name="T57" fmla="*/ 3 h 8"/>
                  <a:gd name="T58" fmla="*/ 3 w 5"/>
                  <a:gd name="T59" fmla="*/ 3 h 8"/>
                  <a:gd name="T60" fmla="*/ 3 w 5"/>
                  <a:gd name="T61" fmla="*/ 3 h 8"/>
                  <a:gd name="T62" fmla="*/ 3 w 5"/>
                  <a:gd name="T63" fmla="*/ 3 h 8"/>
                  <a:gd name="T64" fmla="*/ 3 w 5"/>
                  <a:gd name="T65" fmla="*/ 3 h 8"/>
                  <a:gd name="T66" fmla="*/ 3 w 5"/>
                  <a:gd name="T67" fmla="*/ 3 h 8"/>
                  <a:gd name="T68" fmla="*/ 3 w 5"/>
                  <a:gd name="T69" fmla="*/ 3 h 8"/>
                  <a:gd name="T70" fmla="*/ 3 w 5"/>
                  <a:gd name="T71" fmla="*/ 2 h 8"/>
                  <a:gd name="T72" fmla="*/ 4 w 5"/>
                  <a:gd name="T73" fmla="*/ 2 h 8"/>
                  <a:gd name="T74" fmla="*/ 4 w 5"/>
                  <a:gd name="T75" fmla="*/ 2 h 8"/>
                  <a:gd name="T76" fmla="*/ 4 w 5"/>
                  <a:gd name="T77" fmla="*/ 3 h 8"/>
                  <a:gd name="T78" fmla="*/ 4 w 5"/>
                  <a:gd name="T79" fmla="*/ 2 h 8"/>
                  <a:gd name="T80" fmla="*/ 4 w 5"/>
                  <a:gd name="T81" fmla="*/ 1 h 8"/>
                  <a:gd name="T82" fmla="*/ 4 w 5"/>
                  <a:gd name="T83" fmla="*/ 2 h 8"/>
                  <a:gd name="T84" fmla="*/ 4 w 5"/>
                  <a:gd name="T85" fmla="*/ 2 h 8"/>
                  <a:gd name="T86" fmla="*/ 4 w 5"/>
                  <a:gd name="T87" fmla="*/ 1 h 8"/>
                  <a:gd name="T88" fmla="*/ 4 w 5"/>
                  <a:gd name="T89" fmla="*/ 2 h 8"/>
                  <a:gd name="T90" fmla="*/ 4 w 5"/>
                  <a:gd name="T91" fmla="*/ 1 h 8"/>
                  <a:gd name="T92" fmla="*/ 5 w 5"/>
                  <a:gd name="T93" fmla="*/ 1 h 8"/>
                  <a:gd name="T94" fmla="*/ 5 w 5"/>
                  <a:gd name="T95" fmla="*/ 0 h 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8"/>
                  <a:gd name="T146" fmla="*/ 5 w 5"/>
                  <a:gd name="T147" fmla="*/ 8 h 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8">
                    <a:moveTo>
                      <a:pt x="0" y="7"/>
                    </a:move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60" name="Freeform 3666"/>
              <p:cNvSpPr>
                <a:spLocks/>
              </p:cNvSpPr>
              <p:nvPr/>
            </p:nvSpPr>
            <p:spPr bwMode="auto">
              <a:xfrm>
                <a:off x="4086" y="2581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4 h 5"/>
                  <a:gd name="T4" fmla="*/ 0 w 5"/>
                  <a:gd name="T5" fmla="*/ 4 h 5"/>
                  <a:gd name="T6" fmla="*/ 0 w 5"/>
                  <a:gd name="T7" fmla="*/ 5 h 5"/>
                  <a:gd name="T8" fmla="*/ 0 w 5"/>
                  <a:gd name="T9" fmla="*/ 5 h 5"/>
                  <a:gd name="T10" fmla="*/ 0 w 5"/>
                  <a:gd name="T11" fmla="*/ 4 h 5"/>
                  <a:gd name="T12" fmla="*/ 0 w 5"/>
                  <a:gd name="T13" fmla="*/ 3 h 5"/>
                  <a:gd name="T14" fmla="*/ 1 w 5"/>
                  <a:gd name="T15" fmla="*/ 4 h 5"/>
                  <a:gd name="T16" fmla="*/ 1 w 5"/>
                  <a:gd name="T17" fmla="*/ 4 h 5"/>
                  <a:gd name="T18" fmla="*/ 1 w 5"/>
                  <a:gd name="T19" fmla="*/ 5 h 5"/>
                  <a:gd name="T20" fmla="*/ 1 w 5"/>
                  <a:gd name="T21" fmla="*/ 5 h 5"/>
                  <a:gd name="T22" fmla="*/ 1 w 5"/>
                  <a:gd name="T23" fmla="*/ 4 h 5"/>
                  <a:gd name="T24" fmla="*/ 1 w 5"/>
                  <a:gd name="T25" fmla="*/ 4 h 5"/>
                  <a:gd name="T26" fmla="*/ 1 w 5"/>
                  <a:gd name="T27" fmla="*/ 4 h 5"/>
                  <a:gd name="T28" fmla="*/ 1 w 5"/>
                  <a:gd name="T29" fmla="*/ 3 h 5"/>
                  <a:gd name="T30" fmla="*/ 1 w 5"/>
                  <a:gd name="T31" fmla="*/ 4 h 5"/>
                  <a:gd name="T32" fmla="*/ 1 w 5"/>
                  <a:gd name="T33" fmla="*/ 4 h 5"/>
                  <a:gd name="T34" fmla="*/ 2 w 5"/>
                  <a:gd name="T35" fmla="*/ 3 h 5"/>
                  <a:gd name="T36" fmla="*/ 2 w 5"/>
                  <a:gd name="T37" fmla="*/ 4 h 5"/>
                  <a:gd name="T38" fmla="*/ 2 w 5"/>
                  <a:gd name="T39" fmla="*/ 3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3 h 5"/>
                  <a:gd name="T46" fmla="*/ 2 w 5"/>
                  <a:gd name="T47" fmla="*/ 3 h 5"/>
                  <a:gd name="T48" fmla="*/ 2 w 5"/>
                  <a:gd name="T49" fmla="*/ 3 h 5"/>
                  <a:gd name="T50" fmla="*/ 3 w 5"/>
                  <a:gd name="T51" fmla="*/ 3 h 5"/>
                  <a:gd name="T52" fmla="*/ 3 w 5"/>
                  <a:gd name="T53" fmla="*/ 2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2 h 5"/>
                  <a:gd name="T62" fmla="*/ 3 w 5"/>
                  <a:gd name="T63" fmla="*/ 2 h 5"/>
                  <a:gd name="T64" fmla="*/ 3 w 5"/>
                  <a:gd name="T65" fmla="*/ 2 h 5"/>
                  <a:gd name="T66" fmla="*/ 3 w 5"/>
                  <a:gd name="T67" fmla="*/ 2 h 5"/>
                  <a:gd name="T68" fmla="*/ 4 w 5"/>
                  <a:gd name="T69" fmla="*/ 1 h 5"/>
                  <a:gd name="T70" fmla="*/ 4 w 5"/>
                  <a:gd name="T71" fmla="*/ 1 h 5"/>
                  <a:gd name="T72" fmla="*/ 4 w 5"/>
                  <a:gd name="T73" fmla="*/ 1 h 5"/>
                  <a:gd name="T74" fmla="*/ 4 w 5"/>
                  <a:gd name="T75" fmla="*/ 1 h 5"/>
                  <a:gd name="T76" fmla="*/ 4 w 5"/>
                  <a:gd name="T77" fmla="*/ 1 h 5"/>
                  <a:gd name="T78" fmla="*/ 4 w 5"/>
                  <a:gd name="T79" fmla="*/ 1 h 5"/>
                  <a:gd name="T80" fmla="*/ 4 w 5"/>
                  <a:gd name="T81" fmla="*/ 1 h 5"/>
                  <a:gd name="T82" fmla="*/ 4 w 5"/>
                  <a:gd name="T83" fmla="*/ 2 h 5"/>
                  <a:gd name="T84" fmla="*/ 4 w 5"/>
                  <a:gd name="T85" fmla="*/ 2 h 5"/>
                  <a:gd name="T86" fmla="*/ 4 w 5"/>
                  <a:gd name="T87" fmla="*/ 1 h 5"/>
                  <a:gd name="T88" fmla="*/ 5 w 5"/>
                  <a:gd name="T89" fmla="*/ 0 h 5"/>
                  <a:gd name="T90" fmla="*/ 5 w 5"/>
                  <a:gd name="T91" fmla="*/ 1 h 5"/>
                  <a:gd name="T92" fmla="*/ 5 w 5"/>
                  <a:gd name="T93" fmla="*/ 0 h 5"/>
                  <a:gd name="T94" fmla="*/ 5 w 5"/>
                  <a:gd name="T95" fmla="*/ 0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4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61" name="Freeform 3667"/>
              <p:cNvSpPr>
                <a:spLocks/>
              </p:cNvSpPr>
              <p:nvPr/>
            </p:nvSpPr>
            <p:spPr bwMode="auto">
              <a:xfrm>
                <a:off x="4091" y="2579"/>
                <a:ext cx="4" cy="4"/>
              </a:xfrm>
              <a:custGeom>
                <a:avLst/>
                <a:gdLst>
                  <a:gd name="T0" fmla="*/ 0 w 4"/>
                  <a:gd name="T1" fmla="*/ 3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2 h 4"/>
                  <a:gd name="T12" fmla="*/ 1 w 4"/>
                  <a:gd name="T13" fmla="*/ 2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1 w 4"/>
                  <a:gd name="T31" fmla="*/ 3 h 4"/>
                  <a:gd name="T32" fmla="*/ 1 w 4"/>
                  <a:gd name="T33" fmla="*/ 3 h 4"/>
                  <a:gd name="T34" fmla="*/ 1 w 4"/>
                  <a:gd name="T35" fmla="*/ 3 h 4"/>
                  <a:gd name="T36" fmla="*/ 2 w 4"/>
                  <a:gd name="T37" fmla="*/ 3 h 4"/>
                  <a:gd name="T38" fmla="*/ 2 w 4"/>
                  <a:gd name="T39" fmla="*/ 3 h 4"/>
                  <a:gd name="T40" fmla="*/ 2 w 4"/>
                  <a:gd name="T41" fmla="*/ 3 h 4"/>
                  <a:gd name="T42" fmla="*/ 2 w 4"/>
                  <a:gd name="T43" fmla="*/ 1 h 4"/>
                  <a:gd name="T44" fmla="*/ 2 w 4"/>
                  <a:gd name="T45" fmla="*/ 0 h 4"/>
                  <a:gd name="T46" fmla="*/ 2 w 4"/>
                  <a:gd name="T47" fmla="*/ 1 h 4"/>
                  <a:gd name="T48" fmla="*/ 2 w 4"/>
                  <a:gd name="T49" fmla="*/ 1 h 4"/>
                  <a:gd name="T50" fmla="*/ 2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3 w 4"/>
                  <a:gd name="T59" fmla="*/ 3 h 4"/>
                  <a:gd name="T60" fmla="*/ 3 w 4"/>
                  <a:gd name="T61" fmla="*/ 3 h 4"/>
                  <a:gd name="T62" fmla="*/ 3 w 4"/>
                  <a:gd name="T63" fmla="*/ 3 h 4"/>
                  <a:gd name="T64" fmla="*/ 3 w 4"/>
                  <a:gd name="T65" fmla="*/ 4 h 4"/>
                  <a:gd name="T66" fmla="*/ 3 w 4"/>
                  <a:gd name="T67" fmla="*/ 4 h 4"/>
                  <a:gd name="T68" fmla="*/ 3 w 4"/>
                  <a:gd name="T69" fmla="*/ 4 h 4"/>
                  <a:gd name="T70" fmla="*/ 3 w 4"/>
                  <a:gd name="T71" fmla="*/ 4 h 4"/>
                  <a:gd name="T72" fmla="*/ 3 w 4"/>
                  <a:gd name="T73" fmla="*/ 3 h 4"/>
                  <a:gd name="T74" fmla="*/ 3 w 4"/>
                  <a:gd name="T75" fmla="*/ 3 h 4"/>
                  <a:gd name="T76" fmla="*/ 3 w 4"/>
                  <a:gd name="T77" fmla="*/ 3 h 4"/>
                  <a:gd name="T78" fmla="*/ 4 w 4"/>
                  <a:gd name="T79" fmla="*/ 4 h 4"/>
                  <a:gd name="T80" fmla="*/ 4 w 4"/>
                  <a:gd name="T81" fmla="*/ 3 h 4"/>
                  <a:gd name="T82" fmla="*/ 4 w 4"/>
                  <a:gd name="T83" fmla="*/ 3 h 4"/>
                  <a:gd name="T84" fmla="*/ 4 w 4"/>
                  <a:gd name="T85" fmla="*/ 3 h 4"/>
                  <a:gd name="T86" fmla="*/ 4 w 4"/>
                  <a:gd name="T87" fmla="*/ 4 h 4"/>
                  <a:gd name="T88" fmla="*/ 4 w 4"/>
                  <a:gd name="T89" fmla="*/ 4 h 4"/>
                  <a:gd name="T90" fmla="*/ 4 w 4"/>
                  <a:gd name="T91" fmla="*/ 3 h 4"/>
                  <a:gd name="T92" fmla="*/ 4 w 4"/>
                  <a:gd name="T93" fmla="*/ 3 h 4"/>
                  <a:gd name="T94" fmla="*/ 4 w 4"/>
                  <a:gd name="T95" fmla="*/ 3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"/>
                  <a:gd name="T146" fmla="*/ 4 w 4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62" name="Freeform 3668"/>
              <p:cNvSpPr>
                <a:spLocks/>
              </p:cNvSpPr>
              <p:nvPr/>
            </p:nvSpPr>
            <p:spPr bwMode="auto">
              <a:xfrm>
                <a:off x="4095" y="2582"/>
                <a:ext cx="5" cy="6"/>
              </a:xfrm>
              <a:custGeom>
                <a:avLst/>
                <a:gdLst>
                  <a:gd name="T0" fmla="*/ 0 w 5"/>
                  <a:gd name="T1" fmla="*/ 1 h 6"/>
                  <a:gd name="T2" fmla="*/ 0 w 5"/>
                  <a:gd name="T3" fmla="*/ 1 h 6"/>
                  <a:gd name="T4" fmla="*/ 1 w 5"/>
                  <a:gd name="T5" fmla="*/ 1 h 6"/>
                  <a:gd name="T6" fmla="*/ 1 w 5"/>
                  <a:gd name="T7" fmla="*/ 1 h 6"/>
                  <a:gd name="T8" fmla="*/ 1 w 5"/>
                  <a:gd name="T9" fmla="*/ 0 h 6"/>
                  <a:gd name="T10" fmla="*/ 1 w 5"/>
                  <a:gd name="T11" fmla="*/ 1 h 6"/>
                  <a:gd name="T12" fmla="*/ 1 w 5"/>
                  <a:gd name="T13" fmla="*/ 1 h 6"/>
                  <a:gd name="T14" fmla="*/ 1 w 5"/>
                  <a:gd name="T15" fmla="*/ 1 h 6"/>
                  <a:gd name="T16" fmla="*/ 1 w 5"/>
                  <a:gd name="T17" fmla="*/ 2 h 6"/>
                  <a:gd name="T18" fmla="*/ 1 w 5"/>
                  <a:gd name="T19" fmla="*/ 2 h 6"/>
                  <a:gd name="T20" fmla="*/ 1 w 5"/>
                  <a:gd name="T21" fmla="*/ 3 h 6"/>
                  <a:gd name="T22" fmla="*/ 1 w 5"/>
                  <a:gd name="T23" fmla="*/ 3 h 6"/>
                  <a:gd name="T24" fmla="*/ 2 w 5"/>
                  <a:gd name="T25" fmla="*/ 1 h 6"/>
                  <a:gd name="T26" fmla="*/ 2 w 5"/>
                  <a:gd name="T27" fmla="*/ 3 h 6"/>
                  <a:gd name="T28" fmla="*/ 2 w 5"/>
                  <a:gd name="T29" fmla="*/ 3 h 6"/>
                  <a:gd name="T30" fmla="*/ 2 w 5"/>
                  <a:gd name="T31" fmla="*/ 2 h 6"/>
                  <a:gd name="T32" fmla="*/ 2 w 5"/>
                  <a:gd name="T33" fmla="*/ 3 h 6"/>
                  <a:gd name="T34" fmla="*/ 2 w 5"/>
                  <a:gd name="T35" fmla="*/ 3 h 6"/>
                  <a:gd name="T36" fmla="*/ 2 w 5"/>
                  <a:gd name="T37" fmla="*/ 3 h 6"/>
                  <a:gd name="T38" fmla="*/ 2 w 5"/>
                  <a:gd name="T39" fmla="*/ 3 h 6"/>
                  <a:gd name="T40" fmla="*/ 2 w 5"/>
                  <a:gd name="T41" fmla="*/ 2 h 6"/>
                  <a:gd name="T42" fmla="*/ 3 w 5"/>
                  <a:gd name="T43" fmla="*/ 2 h 6"/>
                  <a:gd name="T44" fmla="*/ 3 w 5"/>
                  <a:gd name="T45" fmla="*/ 2 h 6"/>
                  <a:gd name="T46" fmla="*/ 3 w 5"/>
                  <a:gd name="T47" fmla="*/ 2 h 6"/>
                  <a:gd name="T48" fmla="*/ 3 w 5"/>
                  <a:gd name="T49" fmla="*/ 3 h 6"/>
                  <a:gd name="T50" fmla="*/ 3 w 5"/>
                  <a:gd name="T51" fmla="*/ 3 h 6"/>
                  <a:gd name="T52" fmla="*/ 3 w 5"/>
                  <a:gd name="T53" fmla="*/ 3 h 6"/>
                  <a:gd name="T54" fmla="*/ 3 w 5"/>
                  <a:gd name="T55" fmla="*/ 3 h 6"/>
                  <a:gd name="T56" fmla="*/ 3 w 5"/>
                  <a:gd name="T57" fmla="*/ 3 h 6"/>
                  <a:gd name="T58" fmla="*/ 3 w 5"/>
                  <a:gd name="T59" fmla="*/ 3 h 6"/>
                  <a:gd name="T60" fmla="*/ 3 w 5"/>
                  <a:gd name="T61" fmla="*/ 4 h 6"/>
                  <a:gd name="T62" fmla="*/ 3 w 5"/>
                  <a:gd name="T63" fmla="*/ 4 h 6"/>
                  <a:gd name="T64" fmla="*/ 3 w 5"/>
                  <a:gd name="T65" fmla="*/ 5 h 6"/>
                  <a:gd name="T66" fmla="*/ 4 w 5"/>
                  <a:gd name="T67" fmla="*/ 4 h 6"/>
                  <a:gd name="T68" fmla="*/ 4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4 w 5"/>
                  <a:gd name="T75" fmla="*/ 4 h 6"/>
                  <a:gd name="T76" fmla="*/ 4 w 5"/>
                  <a:gd name="T77" fmla="*/ 5 h 6"/>
                  <a:gd name="T78" fmla="*/ 4 w 5"/>
                  <a:gd name="T79" fmla="*/ 5 h 6"/>
                  <a:gd name="T80" fmla="*/ 4 w 5"/>
                  <a:gd name="T81" fmla="*/ 5 h 6"/>
                  <a:gd name="T82" fmla="*/ 4 w 5"/>
                  <a:gd name="T83" fmla="*/ 5 h 6"/>
                  <a:gd name="T84" fmla="*/ 4 w 5"/>
                  <a:gd name="T85" fmla="*/ 5 h 6"/>
                  <a:gd name="T86" fmla="*/ 5 w 5"/>
                  <a:gd name="T87" fmla="*/ 5 h 6"/>
                  <a:gd name="T88" fmla="*/ 5 w 5"/>
                  <a:gd name="T89" fmla="*/ 5 h 6"/>
                  <a:gd name="T90" fmla="*/ 5 w 5"/>
                  <a:gd name="T91" fmla="*/ 5 h 6"/>
                  <a:gd name="T92" fmla="*/ 5 w 5"/>
                  <a:gd name="T93" fmla="*/ 6 h 6"/>
                  <a:gd name="T94" fmla="*/ 5 w 5"/>
                  <a:gd name="T95" fmla="*/ 6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63" name="Freeform 3669"/>
              <p:cNvSpPr>
                <a:spLocks/>
              </p:cNvSpPr>
              <p:nvPr/>
            </p:nvSpPr>
            <p:spPr bwMode="auto">
              <a:xfrm>
                <a:off x="4100" y="2588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0 h 6"/>
                  <a:gd name="T6" fmla="*/ 0 w 4"/>
                  <a:gd name="T7" fmla="*/ 0 h 6"/>
                  <a:gd name="T8" fmla="*/ 0 w 4"/>
                  <a:gd name="T9" fmla="*/ 0 h 6"/>
                  <a:gd name="T10" fmla="*/ 0 w 4"/>
                  <a:gd name="T11" fmla="*/ 0 h 6"/>
                  <a:gd name="T12" fmla="*/ 1 w 4"/>
                  <a:gd name="T13" fmla="*/ 0 h 6"/>
                  <a:gd name="T14" fmla="*/ 1 w 4"/>
                  <a:gd name="T15" fmla="*/ 0 h 6"/>
                  <a:gd name="T16" fmla="*/ 1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1 w 4"/>
                  <a:gd name="T23" fmla="*/ 2 h 6"/>
                  <a:gd name="T24" fmla="*/ 1 w 4"/>
                  <a:gd name="T25" fmla="*/ 2 h 6"/>
                  <a:gd name="T26" fmla="*/ 1 w 4"/>
                  <a:gd name="T27" fmla="*/ 1 h 6"/>
                  <a:gd name="T28" fmla="*/ 1 w 4"/>
                  <a:gd name="T29" fmla="*/ 2 h 6"/>
                  <a:gd name="T30" fmla="*/ 1 w 4"/>
                  <a:gd name="T31" fmla="*/ 2 h 6"/>
                  <a:gd name="T32" fmla="*/ 1 w 4"/>
                  <a:gd name="T33" fmla="*/ 1 h 6"/>
                  <a:gd name="T34" fmla="*/ 2 w 4"/>
                  <a:gd name="T35" fmla="*/ 2 h 6"/>
                  <a:gd name="T36" fmla="*/ 2 w 4"/>
                  <a:gd name="T37" fmla="*/ 1 h 6"/>
                  <a:gd name="T38" fmla="*/ 2 w 4"/>
                  <a:gd name="T39" fmla="*/ 1 h 6"/>
                  <a:gd name="T40" fmla="*/ 2 w 4"/>
                  <a:gd name="T41" fmla="*/ 2 h 6"/>
                  <a:gd name="T42" fmla="*/ 2 w 4"/>
                  <a:gd name="T43" fmla="*/ 2 h 6"/>
                  <a:gd name="T44" fmla="*/ 2 w 4"/>
                  <a:gd name="T45" fmla="*/ 2 h 6"/>
                  <a:gd name="T46" fmla="*/ 2 w 4"/>
                  <a:gd name="T47" fmla="*/ 2 h 6"/>
                  <a:gd name="T48" fmla="*/ 2 w 4"/>
                  <a:gd name="T49" fmla="*/ 2 h 6"/>
                  <a:gd name="T50" fmla="*/ 2 w 4"/>
                  <a:gd name="T51" fmla="*/ 2 h 6"/>
                  <a:gd name="T52" fmla="*/ 2 w 4"/>
                  <a:gd name="T53" fmla="*/ 2 h 6"/>
                  <a:gd name="T54" fmla="*/ 3 w 4"/>
                  <a:gd name="T55" fmla="*/ 3 h 6"/>
                  <a:gd name="T56" fmla="*/ 3 w 4"/>
                  <a:gd name="T57" fmla="*/ 3 h 6"/>
                  <a:gd name="T58" fmla="*/ 3 w 4"/>
                  <a:gd name="T59" fmla="*/ 3 h 6"/>
                  <a:gd name="T60" fmla="*/ 3 w 4"/>
                  <a:gd name="T61" fmla="*/ 3 h 6"/>
                  <a:gd name="T62" fmla="*/ 3 w 4"/>
                  <a:gd name="T63" fmla="*/ 3 h 6"/>
                  <a:gd name="T64" fmla="*/ 3 w 4"/>
                  <a:gd name="T65" fmla="*/ 4 h 6"/>
                  <a:gd name="T66" fmla="*/ 3 w 4"/>
                  <a:gd name="T67" fmla="*/ 4 h 6"/>
                  <a:gd name="T68" fmla="*/ 3 w 4"/>
                  <a:gd name="T69" fmla="*/ 4 h 6"/>
                  <a:gd name="T70" fmla="*/ 3 w 4"/>
                  <a:gd name="T71" fmla="*/ 4 h 6"/>
                  <a:gd name="T72" fmla="*/ 3 w 4"/>
                  <a:gd name="T73" fmla="*/ 4 h 6"/>
                  <a:gd name="T74" fmla="*/ 3 w 4"/>
                  <a:gd name="T75" fmla="*/ 5 h 6"/>
                  <a:gd name="T76" fmla="*/ 4 w 4"/>
                  <a:gd name="T77" fmla="*/ 4 h 6"/>
                  <a:gd name="T78" fmla="*/ 4 w 4"/>
                  <a:gd name="T79" fmla="*/ 4 h 6"/>
                  <a:gd name="T80" fmla="*/ 4 w 4"/>
                  <a:gd name="T81" fmla="*/ 5 h 6"/>
                  <a:gd name="T82" fmla="*/ 4 w 4"/>
                  <a:gd name="T83" fmla="*/ 5 h 6"/>
                  <a:gd name="T84" fmla="*/ 4 w 4"/>
                  <a:gd name="T85" fmla="*/ 4 h 6"/>
                  <a:gd name="T86" fmla="*/ 4 w 4"/>
                  <a:gd name="T87" fmla="*/ 5 h 6"/>
                  <a:gd name="T88" fmla="*/ 4 w 4"/>
                  <a:gd name="T89" fmla="*/ 5 h 6"/>
                  <a:gd name="T90" fmla="*/ 4 w 4"/>
                  <a:gd name="T91" fmla="*/ 6 h 6"/>
                  <a:gd name="T92" fmla="*/ 4 w 4"/>
                  <a:gd name="T93" fmla="*/ 6 h 6"/>
                  <a:gd name="T94" fmla="*/ 4 w 4"/>
                  <a:gd name="T95" fmla="*/ 5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6"/>
                  <a:gd name="T146" fmla="*/ 4 w 4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64" name="Freeform 3670"/>
              <p:cNvSpPr>
                <a:spLocks/>
              </p:cNvSpPr>
              <p:nvPr/>
            </p:nvSpPr>
            <p:spPr bwMode="auto">
              <a:xfrm>
                <a:off x="4104" y="2592"/>
                <a:ext cx="5" cy="7"/>
              </a:xfrm>
              <a:custGeom>
                <a:avLst/>
                <a:gdLst>
                  <a:gd name="T0" fmla="*/ 0 w 5"/>
                  <a:gd name="T1" fmla="*/ 1 h 7"/>
                  <a:gd name="T2" fmla="*/ 0 w 5"/>
                  <a:gd name="T3" fmla="*/ 0 h 7"/>
                  <a:gd name="T4" fmla="*/ 1 w 5"/>
                  <a:gd name="T5" fmla="*/ 2 h 7"/>
                  <a:gd name="T6" fmla="*/ 1 w 5"/>
                  <a:gd name="T7" fmla="*/ 1 h 7"/>
                  <a:gd name="T8" fmla="*/ 1 w 5"/>
                  <a:gd name="T9" fmla="*/ 3 h 7"/>
                  <a:gd name="T10" fmla="*/ 1 w 5"/>
                  <a:gd name="T11" fmla="*/ 3 h 7"/>
                  <a:gd name="T12" fmla="*/ 1 w 5"/>
                  <a:gd name="T13" fmla="*/ 2 h 7"/>
                  <a:gd name="T14" fmla="*/ 1 w 5"/>
                  <a:gd name="T15" fmla="*/ 2 h 7"/>
                  <a:gd name="T16" fmla="*/ 1 w 5"/>
                  <a:gd name="T17" fmla="*/ 3 h 7"/>
                  <a:gd name="T18" fmla="*/ 1 w 5"/>
                  <a:gd name="T19" fmla="*/ 3 h 7"/>
                  <a:gd name="T20" fmla="*/ 1 w 5"/>
                  <a:gd name="T21" fmla="*/ 3 h 7"/>
                  <a:gd name="T22" fmla="*/ 2 w 5"/>
                  <a:gd name="T23" fmla="*/ 3 h 7"/>
                  <a:gd name="T24" fmla="*/ 2 w 5"/>
                  <a:gd name="T25" fmla="*/ 4 h 7"/>
                  <a:gd name="T26" fmla="*/ 2 w 5"/>
                  <a:gd name="T27" fmla="*/ 4 h 7"/>
                  <a:gd name="T28" fmla="*/ 2 w 5"/>
                  <a:gd name="T29" fmla="*/ 3 h 7"/>
                  <a:gd name="T30" fmla="*/ 2 w 5"/>
                  <a:gd name="T31" fmla="*/ 4 h 7"/>
                  <a:gd name="T32" fmla="*/ 2 w 5"/>
                  <a:gd name="T33" fmla="*/ 4 h 7"/>
                  <a:gd name="T34" fmla="*/ 2 w 5"/>
                  <a:gd name="T35" fmla="*/ 4 h 7"/>
                  <a:gd name="T36" fmla="*/ 2 w 5"/>
                  <a:gd name="T37" fmla="*/ 4 h 7"/>
                  <a:gd name="T38" fmla="*/ 2 w 5"/>
                  <a:gd name="T39" fmla="*/ 4 h 7"/>
                  <a:gd name="T40" fmla="*/ 2 w 5"/>
                  <a:gd name="T41" fmla="*/ 4 h 7"/>
                  <a:gd name="T42" fmla="*/ 2 w 5"/>
                  <a:gd name="T43" fmla="*/ 4 h 7"/>
                  <a:gd name="T44" fmla="*/ 3 w 5"/>
                  <a:gd name="T45" fmla="*/ 3 h 7"/>
                  <a:gd name="T46" fmla="*/ 3 w 5"/>
                  <a:gd name="T47" fmla="*/ 5 h 7"/>
                  <a:gd name="T48" fmla="*/ 3 w 5"/>
                  <a:gd name="T49" fmla="*/ 5 h 7"/>
                  <a:gd name="T50" fmla="*/ 3 w 5"/>
                  <a:gd name="T51" fmla="*/ 4 h 7"/>
                  <a:gd name="T52" fmla="*/ 3 w 5"/>
                  <a:gd name="T53" fmla="*/ 5 h 7"/>
                  <a:gd name="T54" fmla="*/ 3 w 5"/>
                  <a:gd name="T55" fmla="*/ 5 h 7"/>
                  <a:gd name="T56" fmla="*/ 3 w 5"/>
                  <a:gd name="T57" fmla="*/ 6 h 7"/>
                  <a:gd name="T58" fmla="*/ 3 w 5"/>
                  <a:gd name="T59" fmla="*/ 6 h 7"/>
                  <a:gd name="T60" fmla="*/ 3 w 5"/>
                  <a:gd name="T61" fmla="*/ 6 h 7"/>
                  <a:gd name="T62" fmla="*/ 3 w 5"/>
                  <a:gd name="T63" fmla="*/ 6 h 7"/>
                  <a:gd name="T64" fmla="*/ 4 w 5"/>
                  <a:gd name="T65" fmla="*/ 5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5 h 7"/>
                  <a:gd name="T72" fmla="*/ 4 w 5"/>
                  <a:gd name="T73" fmla="*/ 5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6 h 7"/>
                  <a:gd name="T82" fmla="*/ 4 w 5"/>
                  <a:gd name="T83" fmla="*/ 6 h 7"/>
                  <a:gd name="T84" fmla="*/ 5 w 5"/>
                  <a:gd name="T85" fmla="*/ 6 h 7"/>
                  <a:gd name="T86" fmla="*/ 5 w 5"/>
                  <a:gd name="T87" fmla="*/ 6 h 7"/>
                  <a:gd name="T88" fmla="*/ 5 w 5"/>
                  <a:gd name="T89" fmla="*/ 6 h 7"/>
                  <a:gd name="T90" fmla="*/ 5 w 5"/>
                  <a:gd name="T91" fmla="*/ 6 h 7"/>
                  <a:gd name="T92" fmla="*/ 5 w 5"/>
                  <a:gd name="T93" fmla="*/ 6 h 7"/>
                  <a:gd name="T94" fmla="*/ 5 w 5"/>
                  <a:gd name="T95" fmla="*/ 7 h 7"/>
                  <a:gd name="T96" fmla="*/ 5 w 5"/>
                  <a:gd name="T97" fmla="*/ 7 h 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7"/>
                  <a:gd name="T149" fmla="*/ 5 w 5"/>
                  <a:gd name="T150" fmla="*/ 7 h 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7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7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65" name="Freeform 3671"/>
              <p:cNvSpPr>
                <a:spLocks/>
              </p:cNvSpPr>
              <p:nvPr/>
            </p:nvSpPr>
            <p:spPr bwMode="auto">
              <a:xfrm>
                <a:off x="4109" y="2598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1 h 4"/>
                  <a:gd name="T4" fmla="*/ 0 w 5"/>
                  <a:gd name="T5" fmla="*/ 1 h 4"/>
                  <a:gd name="T6" fmla="*/ 0 w 5"/>
                  <a:gd name="T7" fmla="*/ 1 h 4"/>
                  <a:gd name="T8" fmla="*/ 1 w 5"/>
                  <a:gd name="T9" fmla="*/ 0 h 4"/>
                  <a:gd name="T10" fmla="*/ 1 w 5"/>
                  <a:gd name="T11" fmla="*/ 0 h 4"/>
                  <a:gd name="T12" fmla="*/ 1 w 5"/>
                  <a:gd name="T13" fmla="*/ 1 h 4"/>
                  <a:gd name="T14" fmla="*/ 1 w 5"/>
                  <a:gd name="T15" fmla="*/ 1 h 4"/>
                  <a:gd name="T16" fmla="*/ 1 w 5"/>
                  <a:gd name="T17" fmla="*/ 2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2 h 4"/>
                  <a:gd name="T24" fmla="*/ 1 w 5"/>
                  <a:gd name="T25" fmla="*/ 2 h 4"/>
                  <a:gd name="T26" fmla="*/ 1 w 5"/>
                  <a:gd name="T27" fmla="*/ 2 h 4"/>
                  <a:gd name="T28" fmla="*/ 1 w 5"/>
                  <a:gd name="T29" fmla="*/ 2 h 4"/>
                  <a:gd name="T30" fmla="*/ 1 w 5"/>
                  <a:gd name="T31" fmla="*/ 2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3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2 h 4"/>
                  <a:gd name="T46" fmla="*/ 2 w 5"/>
                  <a:gd name="T47" fmla="*/ 2 h 4"/>
                  <a:gd name="T48" fmla="*/ 2 w 5"/>
                  <a:gd name="T49" fmla="*/ 2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2 h 4"/>
                  <a:gd name="T56" fmla="*/ 3 w 5"/>
                  <a:gd name="T57" fmla="*/ 3 h 4"/>
                  <a:gd name="T58" fmla="*/ 3 w 5"/>
                  <a:gd name="T59" fmla="*/ 2 h 4"/>
                  <a:gd name="T60" fmla="*/ 3 w 5"/>
                  <a:gd name="T61" fmla="*/ 3 h 4"/>
                  <a:gd name="T62" fmla="*/ 3 w 5"/>
                  <a:gd name="T63" fmla="*/ 3 h 4"/>
                  <a:gd name="T64" fmla="*/ 3 w 5"/>
                  <a:gd name="T65" fmla="*/ 3 h 4"/>
                  <a:gd name="T66" fmla="*/ 3 w 5"/>
                  <a:gd name="T67" fmla="*/ 3 h 4"/>
                  <a:gd name="T68" fmla="*/ 3 w 5"/>
                  <a:gd name="T69" fmla="*/ 2 h 4"/>
                  <a:gd name="T70" fmla="*/ 4 w 5"/>
                  <a:gd name="T71" fmla="*/ 3 h 4"/>
                  <a:gd name="T72" fmla="*/ 4 w 5"/>
                  <a:gd name="T73" fmla="*/ 3 h 4"/>
                  <a:gd name="T74" fmla="*/ 4 w 5"/>
                  <a:gd name="T75" fmla="*/ 3 h 4"/>
                  <a:gd name="T76" fmla="*/ 4 w 5"/>
                  <a:gd name="T77" fmla="*/ 3 h 4"/>
                  <a:gd name="T78" fmla="*/ 4 w 5"/>
                  <a:gd name="T79" fmla="*/ 3 h 4"/>
                  <a:gd name="T80" fmla="*/ 4 w 5"/>
                  <a:gd name="T81" fmla="*/ 3 h 4"/>
                  <a:gd name="T82" fmla="*/ 4 w 5"/>
                  <a:gd name="T83" fmla="*/ 3 h 4"/>
                  <a:gd name="T84" fmla="*/ 4 w 5"/>
                  <a:gd name="T85" fmla="*/ 3 h 4"/>
                  <a:gd name="T86" fmla="*/ 4 w 5"/>
                  <a:gd name="T87" fmla="*/ 3 h 4"/>
                  <a:gd name="T88" fmla="*/ 5 w 5"/>
                  <a:gd name="T89" fmla="*/ 3 h 4"/>
                  <a:gd name="T90" fmla="*/ 5 w 5"/>
                  <a:gd name="T91" fmla="*/ 4 h 4"/>
                  <a:gd name="T92" fmla="*/ 5 w 5"/>
                  <a:gd name="T93" fmla="*/ 4 h 4"/>
                  <a:gd name="T94" fmla="*/ 5 w 5"/>
                  <a:gd name="T95" fmla="*/ 4 h 4"/>
                  <a:gd name="T96" fmla="*/ 5 w 5"/>
                  <a:gd name="T97" fmla="*/ 4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66" name="Freeform 3672"/>
              <p:cNvSpPr>
                <a:spLocks/>
              </p:cNvSpPr>
              <p:nvPr/>
            </p:nvSpPr>
            <p:spPr bwMode="auto">
              <a:xfrm>
                <a:off x="4114" y="260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0 h 3"/>
                  <a:gd name="T6" fmla="*/ 0 w 4"/>
                  <a:gd name="T7" fmla="*/ 0 h 3"/>
                  <a:gd name="T8" fmla="*/ 0 w 4"/>
                  <a:gd name="T9" fmla="*/ 0 h 3"/>
                  <a:gd name="T10" fmla="*/ 0 w 4"/>
                  <a:gd name="T11" fmla="*/ 0 h 3"/>
                  <a:gd name="T12" fmla="*/ 1 w 4"/>
                  <a:gd name="T13" fmla="*/ 1 h 3"/>
                  <a:gd name="T14" fmla="*/ 1 w 4"/>
                  <a:gd name="T15" fmla="*/ 0 h 3"/>
                  <a:gd name="T16" fmla="*/ 1 w 4"/>
                  <a:gd name="T17" fmla="*/ 0 h 3"/>
                  <a:gd name="T18" fmla="*/ 1 w 4"/>
                  <a:gd name="T19" fmla="*/ 0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1 h 3"/>
                  <a:gd name="T32" fmla="*/ 1 w 4"/>
                  <a:gd name="T33" fmla="*/ 0 h 3"/>
                  <a:gd name="T34" fmla="*/ 2 w 4"/>
                  <a:gd name="T35" fmla="*/ 1 h 3"/>
                  <a:gd name="T36" fmla="*/ 2 w 4"/>
                  <a:gd name="T37" fmla="*/ 1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1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2 w 4"/>
                  <a:gd name="T53" fmla="*/ 2 h 3"/>
                  <a:gd name="T54" fmla="*/ 3 w 4"/>
                  <a:gd name="T55" fmla="*/ 2 h 3"/>
                  <a:gd name="T56" fmla="*/ 3 w 4"/>
                  <a:gd name="T57" fmla="*/ 2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3 h 3"/>
                  <a:gd name="T64" fmla="*/ 3 w 4"/>
                  <a:gd name="T65" fmla="*/ 3 h 3"/>
                  <a:gd name="T66" fmla="*/ 3 w 4"/>
                  <a:gd name="T67" fmla="*/ 3 h 3"/>
                  <a:gd name="T68" fmla="*/ 3 w 4"/>
                  <a:gd name="T69" fmla="*/ 3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2 h 3"/>
                  <a:gd name="T76" fmla="*/ 3 w 4"/>
                  <a:gd name="T77" fmla="*/ 3 h 3"/>
                  <a:gd name="T78" fmla="*/ 3 w 4"/>
                  <a:gd name="T79" fmla="*/ 3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3 h 3"/>
                  <a:gd name="T94" fmla="*/ 4 w 4"/>
                  <a:gd name="T95" fmla="*/ 3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67" name="Freeform 3673"/>
              <p:cNvSpPr>
                <a:spLocks/>
              </p:cNvSpPr>
              <p:nvPr/>
            </p:nvSpPr>
            <p:spPr bwMode="auto">
              <a:xfrm>
                <a:off x="4118" y="2603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2 h 2"/>
                  <a:gd name="T88" fmla="*/ 4 w 5"/>
                  <a:gd name="T89" fmla="*/ 2 h 2"/>
                  <a:gd name="T90" fmla="*/ 5 w 5"/>
                  <a:gd name="T91" fmla="*/ 2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68" name="Freeform 3674"/>
              <p:cNvSpPr>
                <a:spLocks/>
              </p:cNvSpPr>
              <p:nvPr/>
            </p:nvSpPr>
            <p:spPr bwMode="auto">
              <a:xfrm>
                <a:off x="4123" y="260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0 h 2"/>
                  <a:gd name="T14" fmla="*/ 0 w 4"/>
                  <a:gd name="T15" fmla="*/ 0 h 2"/>
                  <a:gd name="T16" fmla="*/ 1 w 4"/>
                  <a:gd name="T17" fmla="*/ 0 h 2"/>
                  <a:gd name="T18" fmla="*/ 1 w 4"/>
                  <a:gd name="T19" fmla="*/ 0 h 2"/>
                  <a:gd name="T20" fmla="*/ 1 w 4"/>
                  <a:gd name="T21" fmla="*/ 1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0 h 2"/>
                  <a:gd name="T30" fmla="*/ 1 w 4"/>
                  <a:gd name="T31" fmla="*/ 0 h 2"/>
                  <a:gd name="T32" fmla="*/ 1 w 4"/>
                  <a:gd name="T33" fmla="*/ 0 h 2"/>
                  <a:gd name="T34" fmla="*/ 1 w 4"/>
                  <a:gd name="T35" fmla="*/ 0 h 2"/>
                  <a:gd name="T36" fmla="*/ 1 w 4"/>
                  <a:gd name="T37" fmla="*/ 1 h 2"/>
                  <a:gd name="T38" fmla="*/ 1 w 4"/>
                  <a:gd name="T39" fmla="*/ 1 h 2"/>
                  <a:gd name="T40" fmla="*/ 2 w 4"/>
                  <a:gd name="T41" fmla="*/ 1 h 2"/>
                  <a:gd name="T42" fmla="*/ 2 w 4"/>
                  <a:gd name="T43" fmla="*/ 0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1 h 2"/>
                  <a:gd name="T54" fmla="*/ 2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2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2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2 h 2"/>
                  <a:gd name="T80" fmla="*/ 4 w 4"/>
                  <a:gd name="T81" fmla="*/ 2 h 2"/>
                  <a:gd name="T82" fmla="*/ 4 w 4"/>
                  <a:gd name="T83" fmla="*/ 1 h 2"/>
                  <a:gd name="T84" fmla="*/ 4 w 4"/>
                  <a:gd name="T85" fmla="*/ 2 h 2"/>
                  <a:gd name="T86" fmla="*/ 4 w 4"/>
                  <a:gd name="T87" fmla="*/ 2 h 2"/>
                  <a:gd name="T88" fmla="*/ 4 w 4"/>
                  <a:gd name="T89" fmla="*/ 1 h 2"/>
                  <a:gd name="T90" fmla="*/ 4 w 4"/>
                  <a:gd name="T91" fmla="*/ 2 h 2"/>
                  <a:gd name="T92" fmla="*/ 4 w 4"/>
                  <a:gd name="T93" fmla="*/ 2 h 2"/>
                  <a:gd name="T94" fmla="*/ 4 w 4"/>
                  <a:gd name="T95" fmla="*/ 2 h 2"/>
                  <a:gd name="T96" fmla="*/ 4 w 4"/>
                  <a:gd name="T97" fmla="*/ 2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69" name="Freeform 3675"/>
              <p:cNvSpPr>
                <a:spLocks/>
              </p:cNvSpPr>
              <p:nvPr/>
            </p:nvSpPr>
            <p:spPr bwMode="auto">
              <a:xfrm>
                <a:off x="4127" y="2605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0 h 3"/>
                  <a:gd name="T4" fmla="*/ 1 w 5"/>
                  <a:gd name="T5" fmla="*/ 0 h 3"/>
                  <a:gd name="T6" fmla="*/ 1 w 5"/>
                  <a:gd name="T7" fmla="*/ 1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2 h 3"/>
                  <a:gd name="T20" fmla="*/ 2 w 5"/>
                  <a:gd name="T21" fmla="*/ 1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2 h 3"/>
                  <a:gd name="T42" fmla="*/ 2 w 5"/>
                  <a:gd name="T43" fmla="*/ 2 h 3"/>
                  <a:gd name="T44" fmla="*/ 3 w 5"/>
                  <a:gd name="T45" fmla="*/ 1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1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4 w 5"/>
                  <a:gd name="T63" fmla="*/ 2 h 3"/>
                  <a:gd name="T64" fmla="*/ 4 w 5"/>
                  <a:gd name="T65" fmla="*/ 2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1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5 w 5"/>
                  <a:gd name="T81" fmla="*/ 2 h 3"/>
                  <a:gd name="T82" fmla="*/ 5 w 5"/>
                  <a:gd name="T83" fmla="*/ 2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3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70" name="Freeform 3676"/>
              <p:cNvSpPr>
                <a:spLocks/>
              </p:cNvSpPr>
              <p:nvPr/>
            </p:nvSpPr>
            <p:spPr bwMode="auto">
              <a:xfrm>
                <a:off x="4132" y="2606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0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2 h 2"/>
                  <a:gd name="T68" fmla="*/ 4 w 5"/>
                  <a:gd name="T69" fmla="*/ 2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5 w 5"/>
                  <a:gd name="T87" fmla="*/ 2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2 h 2"/>
                  <a:gd name="T94" fmla="*/ 5 w 5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71" name="Freeform 3677"/>
              <p:cNvSpPr>
                <a:spLocks/>
              </p:cNvSpPr>
              <p:nvPr/>
            </p:nvSpPr>
            <p:spPr bwMode="auto">
              <a:xfrm>
                <a:off x="4137" y="2607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1 h 3"/>
                  <a:gd name="T8" fmla="*/ 1 w 5"/>
                  <a:gd name="T9" fmla="*/ 2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2 h 3"/>
                  <a:gd name="T30" fmla="*/ 1 w 5"/>
                  <a:gd name="T31" fmla="*/ 2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2 w 5"/>
                  <a:gd name="T49" fmla="*/ 2 h 3"/>
                  <a:gd name="T50" fmla="*/ 2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3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2 h 3"/>
                  <a:gd name="T68" fmla="*/ 3 w 5"/>
                  <a:gd name="T69" fmla="*/ 1 h 3"/>
                  <a:gd name="T70" fmla="*/ 3 w 5"/>
                  <a:gd name="T71" fmla="*/ 2 h 3"/>
                  <a:gd name="T72" fmla="*/ 3 w 5"/>
                  <a:gd name="T73" fmla="*/ 2 h 3"/>
                  <a:gd name="T74" fmla="*/ 4 w 5"/>
                  <a:gd name="T75" fmla="*/ 1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1 h 3"/>
                  <a:gd name="T84" fmla="*/ 4 w 5"/>
                  <a:gd name="T85" fmla="*/ 1 h 3"/>
                  <a:gd name="T86" fmla="*/ 4 w 5"/>
                  <a:gd name="T87" fmla="*/ 1 h 3"/>
                  <a:gd name="T88" fmla="*/ 4 w 5"/>
                  <a:gd name="T89" fmla="*/ 1 h 3"/>
                  <a:gd name="T90" fmla="*/ 4 w 5"/>
                  <a:gd name="T91" fmla="*/ 2 h 3"/>
                  <a:gd name="T92" fmla="*/ 4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72" name="Freeform 3678"/>
              <p:cNvSpPr>
                <a:spLocks/>
              </p:cNvSpPr>
              <p:nvPr/>
            </p:nvSpPr>
            <p:spPr bwMode="auto">
              <a:xfrm>
                <a:off x="4142" y="260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1 h 3"/>
                  <a:gd name="T10" fmla="*/ 0 w 4"/>
                  <a:gd name="T11" fmla="*/ 2 h 3"/>
                  <a:gd name="T12" fmla="*/ 0 w 4"/>
                  <a:gd name="T13" fmla="*/ 2 h 3"/>
                  <a:gd name="T14" fmla="*/ 0 w 4"/>
                  <a:gd name="T15" fmla="*/ 2 h 3"/>
                  <a:gd name="T16" fmla="*/ 1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1 h 3"/>
                  <a:gd name="T26" fmla="*/ 1 w 4"/>
                  <a:gd name="T27" fmla="*/ 1 h 3"/>
                  <a:gd name="T28" fmla="*/ 1 w 4"/>
                  <a:gd name="T29" fmla="*/ 1 h 3"/>
                  <a:gd name="T30" fmla="*/ 1 w 4"/>
                  <a:gd name="T31" fmla="*/ 2 h 3"/>
                  <a:gd name="T32" fmla="*/ 1 w 4"/>
                  <a:gd name="T33" fmla="*/ 1 h 3"/>
                  <a:gd name="T34" fmla="*/ 1 w 4"/>
                  <a:gd name="T35" fmla="*/ 1 h 3"/>
                  <a:gd name="T36" fmla="*/ 2 w 4"/>
                  <a:gd name="T37" fmla="*/ 2 h 3"/>
                  <a:gd name="T38" fmla="*/ 2 w 4"/>
                  <a:gd name="T39" fmla="*/ 0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2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2 h 3"/>
                  <a:gd name="T56" fmla="*/ 3 w 4"/>
                  <a:gd name="T57" fmla="*/ 2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1 h 3"/>
                  <a:gd name="T66" fmla="*/ 3 w 4"/>
                  <a:gd name="T67" fmla="*/ 2 h 3"/>
                  <a:gd name="T68" fmla="*/ 3 w 4"/>
                  <a:gd name="T69" fmla="*/ 2 h 3"/>
                  <a:gd name="T70" fmla="*/ 3 w 4"/>
                  <a:gd name="T71" fmla="*/ 2 h 3"/>
                  <a:gd name="T72" fmla="*/ 3 w 4"/>
                  <a:gd name="T73" fmla="*/ 2 h 3"/>
                  <a:gd name="T74" fmla="*/ 3 w 4"/>
                  <a:gd name="T75" fmla="*/ 2 h 3"/>
                  <a:gd name="T76" fmla="*/ 3 w 4"/>
                  <a:gd name="T77" fmla="*/ 2 h 3"/>
                  <a:gd name="T78" fmla="*/ 4 w 4"/>
                  <a:gd name="T79" fmla="*/ 3 h 3"/>
                  <a:gd name="T80" fmla="*/ 4 w 4"/>
                  <a:gd name="T81" fmla="*/ 3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3 h 3"/>
                  <a:gd name="T92" fmla="*/ 4 w 4"/>
                  <a:gd name="T93" fmla="*/ 2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73" name="Freeform 3679"/>
              <p:cNvSpPr>
                <a:spLocks/>
              </p:cNvSpPr>
              <p:nvPr/>
            </p:nvSpPr>
            <p:spPr bwMode="auto">
              <a:xfrm>
                <a:off x="4146" y="2608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2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1 h 3"/>
                  <a:gd name="T40" fmla="*/ 2 w 5"/>
                  <a:gd name="T41" fmla="*/ 1 h 3"/>
                  <a:gd name="T42" fmla="*/ 3 w 5"/>
                  <a:gd name="T43" fmla="*/ 1 h 3"/>
                  <a:gd name="T44" fmla="*/ 3 w 5"/>
                  <a:gd name="T45" fmla="*/ 1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2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2 h 3"/>
                  <a:gd name="T70" fmla="*/ 4 w 5"/>
                  <a:gd name="T71" fmla="*/ 2 h 3"/>
                  <a:gd name="T72" fmla="*/ 4 w 5"/>
                  <a:gd name="T73" fmla="*/ 3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3 h 3"/>
                  <a:gd name="T80" fmla="*/ 4 w 5"/>
                  <a:gd name="T81" fmla="*/ 3 h 3"/>
                  <a:gd name="T82" fmla="*/ 4 w 5"/>
                  <a:gd name="T83" fmla="*/ 3 h 3"/>
                  <a:gd name="T84" fmla="*/ 4 w 5"/>
                  <a:gd name="T85" fmla="*/ 2 h 3"/>
                  <a:gd name="T86" fmla="*/ 4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2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74" name="Freeform 3680"/>
              <p:cNvSpPr>
                <a:spLocks/>
              </p:cNvSpPr>
              <p:nvPr/>
            </p:nvSpPr>
            <p:spPr bwMode="auto">
              <a:xfrm>
                <a:off x="4151" y="2609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0 w 5"/>
                  <a:gd name="T5" fmla="*/ 2 h 3"/>
                  <a:gd name="T6" fmla="*/ 0 w 5"/>
                  <a:gd name="T7" fmla="*/ 1 h 3"/>
                  <a:gd name="T8" fmla="*/ 0 w 5"/>
                  <a:gd name="T9" fmla="*/ 2 h 3"/>
                  <a:gd name="T10" fmla="*/ 0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1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1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3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2 h 3"/>
                  <a:gd name="T70" fmla="*/ 3 w 5"/>
                  <a:gd name="T71" fmla="*/ 2 h 3"/>
                  <a:gd name="T72" fmla="*/ 4 w 5"/>
                  <a:gd name="T73" fmla="*/ 3 h 3"/>
                  <a:gd name="T74" fmla="*/ 4 w 5"/>
                  <a:gd name="T75" fmla="*/ 3 h 3"/>
                  <a:gd name="T76" fmla="*/ 4 w 5"/>
                  <a:gd name="T77" fmla="*/ 3 h 3"/>
                  <a:gd name="T78" fmla="*/ 4 w 5"/>
                  <a:gd name="T79" fmla="*/ 3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2 h 3"/>
                  <a:gd name="T88" fmla="*/ 4 w 5"/>
                  <a:gd name="T89" fmla="*/ 2 h 3"/>
                  <a:gd name="T90" fmla="*/ 4 w 5"/>
                  <a:gd name="T91" fmla="*/ 2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75" name="Freeform 3681"/>
              <p:cNvSpPr>
                <a:spLocks/>
              </p:cNvSpPr>
              <p:nvPr/>
            </p:nvSpPr>
            <p:spPr bwMode="auto">
              <a:xfrm>
                <a:off x="4156" y="261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0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0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1 w 4"/>
                  <a:gd name="T41" fmla="*/ 1 h 2"/>
                  <a:gd name="T42" fmla="*/ 2 w 4"/>
                  <a:gd name="T43" fmla="*/ 0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2 w 4"/>
                  <a:gd name="T59" fmla="*/ 0 h 2"/>
                  <a:gd name="T60" fmla="*/ 2 w 4"/>
                  <a:gd name="T61" fmla="*/ 1 h 2"/>
                  <a:gd name="T62" fmla="*/ 2 w 4"/>
                  <a:gd name="T63" fmla="*/ 1 h 2"/>
                  <a:gd name="T64" fmla="*/ 3 w 4"/>
                  <a:gd name="T65" fmla="*/ 1 h 2"/>
                  <a:gd name="T66" fmla="*/ 3 w 4"/>
                  <a:gd name="T67" fmla="*/ 0 h 2"/>
                  <a:gd name="T68" fmla="*/ 3 w 4"/>
                  <a:gd name="T69" fmla="*/ 2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2 h 2"/>
                  <a:gd name="T76" fmla="*/ 3 w 4"/>
                  <a:gd name="T77" fmla="*/ 1 h 2"/>
                  <a:gd name="T78" fmla="*/ 3 w 4"/>
                  <a:gd name="T79" fmla="*/ 2 h 2"/>
                  <a:gd name="T80" fmla="*/ 3 w 4"/>
                  <a:gd name="T81" fmla="*/ 1 h 2"/>
                  <a:gd name="T82" fmla="*/ 4 w 4"/>
                  <a:gd name="T83" fmla="*/ 0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76" name="Freeform 3682"/>
              <p:cNvSpPr>
                <a:spLocks/>
              </p:cNvSpPr>
              <p:nvPr/>
            </p:nvSpPr>
            <p:spPr bwMode="auto">
              <a:xfrm>
                <a:off x="4160" y="2611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1 h 2"/>
                  <a:gd name="T30" fmla="*/ 2 w 5"/>
                  <a:gd name="T31" fmla="*/ 0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2 h 2"/>
                  <a:gd name="T48" fmla="*/ 2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2 h 2"/>
                  <a:gd name="T66" fmla="*/ 3 w 5"/>
                  <a:gd name="T67" fmla="*/ 2 h 2"/>
                  <a:gd name="T68" fmla="*/ 3 w 5"/>
                  <a:gd name="T69" fmla="*/ 2 h 2"/>
                  <a:gd name="T70" fmla="*/ 3 w 5"/>
                  <a:gd name="T71" fmla="*/ 2 h 2"/>
                  <a:gd name="T72" fmla="*/ 3 w 5"/>
                  <a:gd name="T73" fmla="*/ 2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2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77" name="Freeform 3683"/>
              <p:cNvSpPr>
                <a:spLocks/>
              </p:cNvSpPr>
              <p:nvPr/>
            </p:nvSpPr>
            <p:spPr bwMode="auto">
              <a:xfrm>
                <a:off x="4165" y="2612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0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1 h 2"/>
                  <a:gd name="T54" fmla="*/ 2 w 4"/>
                  <a:gd name="T55" fmla="*/ 0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2 h 2"/>
                  <a:gd name="T62" fmla="*/ 3 w 4"/>
                  <a:gd name="T63" fmla="*/ 2 h 2"/>
                  <a:gd name="T64" fmla="*/ 3 w 4"/>
                  <a:gd name="T65" fmla="*/ 1 h 2"/>
                  <a:gd name="T66" fmla="*/ 3 w 4"/>
                  <a:gd name="T67" fmla="*/ 2 h 2"/>
                  <a:gd name="T68" fmla="*/ 3 w 4"/>
                  <a:gd name="T69" fmla="*/ 2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2 h 2"/>
                  <a:gd name="T76" fmla="*/ 4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78" name="Freeform 3684"/>
              <p:cNvSpPr>
                <a:spLocks/>
              </p:cNvSpPr>
              <p:nvPr/>
            </p:nvSpPr>
            <p:spPr bwMode="auto">
              <a:xfrm>
                <a:off x="4169" y="2613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1 w 5"/>
                  <a:gd name="T3" fmla="*/ 0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0 h 2"/>
                  <a:gd name="T18" fmla="*/ 1 w 5"/>
                  <a:gd name="T19" fmla="*/ 0 h 2"/>
                  <a:gd name="T20" fmla="*/ 1 w 5"/>
                  <a:gd name="T21" fmla="*/ 0 h 2"/>
                  <a:gd name="T22" fmla="*/ 2 w 5"/>
                  <a:gd name="T23" fmla="*/ 0 h 2"/>
                  <a:gd name="T24" fmla="*/ 2 w 5"/>
                  <a:gd name="T25" fmla="*/ 0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0 h 2"/>
                  <a:gd name="T48" fmla="*/ 3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79" name="Freeform 3685"/>
              <p:cNvSpPr>
                <a:spLocks/>
              </p:cNvSpPr>
              <p:nvPr/>
            </p:nvSpPr>
            <p:spPr bwMode="auto">
              <a:xfrm>
                <a:off x="4174" y="2613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1 w 4"/>
                  <a:gd name="T11" fmla="*/ 1 h 2"/>
                  <a:gd name="T12" fmla="*/ 1 w 4"/>
                  <a:gd name="T13" fmla="*/ 0 h 2"/>
                  <a:gd name="T14" fmla="*/ 1 w 4"/>
                  <a:gd name="T15" fmla="*/ 1 h 2"/>
                  <a:gd name="T16" fmla="*/ 1 w 4"/>
                  <a:gd name="T17" fmla="*/ 1 h 2"/>
                  <a:gd name="T18" fmla="*/ 1 w 4"/>
                  <a:gd name="T19" fmla="*/ 2 h 2"/>
                  <a:gd name="T20" fmla="*/ 1 w 4"/>
                  <a:gd name="T21" fmla="*/ 2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2 h 2"/>
                  <a:gd name="T32" fmla="*/ 2 w 4"/>
                  <a:gd name="T33" fmla="*/ 1 h 2"/>
                  <a:gd name="T34" fmla="*/ 2 w 4"/>
                  <a:gd name="T35" fmla="*/ 1 h 2"/>
                  <a:gd name="T36" fmla="*/ 2 w 4"/>
                  <a:gd name="T37" fmla="*/ 2 h 2"/>
                  <a:gd name="T38" fmla="*/ 2 w 4"/>
                  <a:gd name="T39" fmla="*/ 2 h 2"/>
                  <a:gd name="T40" fmla="*/ 2 w 4"/>
                  <a:gd name="T41" fmla="*/ 2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3 w 4"/>
                  <a:gd name="T53" fmla="*/ 2 h 2"/>
                  <a:gd name="T54" fmla="*/ 3 w 4"/>
                  <a:gd name="T55" fmla="*/ 2 h 2"/>
                  <a:gd name="T56" fmla="*/ 3 w 4"/>
                  <a:gd name="T57" fmla="*/ 1 h 2"/>
                  <a:gd name="T58" fmla="*/ 3 w 4"/>
                  <a:gd name="T59" fmla="*/ 2 h 2"/>
                  <a:gd name="T60" fmla="*/ 3 w 4"/>
                  <a:gd name="T61" fmla="*/ 2 h 2"/>
                  <a:gd name="T62" fmla="*/ 3 w 4"/>
                  <a:gd name="T63" fmla="*/ 2 h 2"/>
                  <a:gd name="T64" fmla="*/ 3 w 4"/>
                  <a:gd name="T65" fmla="*/ 2 h 2"/>
                  <a:gd name="T66" fmla="*/ 3 w 4"/>
                  <a:gd name="T67" fmla="*/ 1 h 2"/>
                  <a:gd name="T68" fmla="*/ 3 w 4"/>
                  <a:gd name="T69" fmla="*/ 2 h 2"/>
                  <a:gd name="T70" fmla="*/ 3 w 4"/>
                  <a:gd name="T71" fmla="*/ 2 h 2"/>
                  <a:gd name="T72" fmla="*/ 3 w 4"/>
                  <a:gd name="T73" fmla="*/ 2 h 2"/>
                  <a:gd name="T74" fmla="*/ 3 w 4"/>
                  <a:gd name="T75" fmla="*/ 2 h 2"/>
                  <a:gd name="T76" fmla="*/ 4 w 4"/>
                  <a:gd name="T77" fmla="*/ 2 h 2"/>
                  <a:gd name="T78" fmla="*/ 4 w 4"/>
                  <a:gd name="T79" fmla="*/ 2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80" name="Freeform 3686"/>
              <p:cNvSpPr>
                <a:spLocks/>
              </p:cNvSpPr>
              <p:nvPr/>
            </p:nvSpPr>
            <p:spPr bwMode="auto">
              <a:xfrm>
                <a:off x="4178" y="2614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1 w 5"/>
                  <a:gd name="T5" fmla="*/ 0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0 h 2"/>
                  <a:gd name="T14" fmla="*/ 1 w 5"/>
                  <a:gd name="T15" fmla="*/ 1 h 2"/>
                  <a:gd name="T16" fmla="*/ 1 w 5"/>
                  <a:gd name="T17" fmla="*/ 0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0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0 h 2"/>
                  <a:gd name="T54" fmla="*/ 3 w 5"/>
                  <a:gd name="T55" fmla="*/ 0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0 h 2"/>
                  <a:gd name="T80" fmla="*/ 4 w 5"/>
                  <a:gd name="T81" fmla="*/ 2 h 2"/>
                  <a:gd name="T82" fmla="*/ 4 w 5"/>
                  <a:gd name="T83" fmla="*/ 1 h 2"/>
                  <a:gd name="T84" fmla="*/ 4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81" name="Freeform 3687"/>
              <p:cNvSpPr>
                <a:spLocks/>
              </p:cNvSpPr>
              <p:nvPr/>
            </p:nvSpPr>
            <p:spPr bwMode="auto">
              <a:xfrm>
                <a:off x="4183" y="2614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0 w 5"/>
                  <a:gd name="T9" fmla="*/ 0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0 h 2"/>
                  <a:gd name="T26" fmla="*/ 1 w 5"/>
                  <a:gd name="T27" fmla="*/ 0 h 2"/>
                  <a:gd name="T28" fmla="*/ 1 w 5"/>
                  <a:gd name="T29" fmla="*/ 1 h 2"/>
                  <a:gd name="T30" fmla="*/ 1 w 5"/>
                  <a:gd name="T31" fmla="*/ 1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0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3 w 5"/>
                  <a:gd name="T71" fmla="*/ 1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1 h 2"/>
                  <a:gd name="T90" fmla="*/ 4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5 w 5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82" name="Freeform 3688"/>
              <p:cNvSpPr>
                <a:spLocks/>
              </p:cNvSpPr>
              <p:nvPr/>
            </p:nvSpPr>
            <p:spPr bwMode="auto">
              <a:xfrm>
                <a:off x="4188" y="2613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1 h 3"/>
                  <a:gd name="T6" fmla="*/ 0 w 4"/>
                  <a:gd name="T7" fmla="*/ 1 h 3"/>
                  <a:gd name="T8" fmla="*/ 0 w 4"/>
                  <a:gd name="T9" fmla="*/ 1 h 3"/>
                  <a:gd name="T10" fmla="*/ 0 w 4"/>
                  <a:gd name="T11" fmla="*/ 2 h 3"/>
                  <a:gd name="T12" fmla="*/ 0 w 4"/>
                  <a:gd name="T13" fmla="*/ 2 h 3"/>
                  <a:gd name="T14" fmla="*/ 1 w 4"/>
                  <a:gd name="T15" fmla="*/ 2 h 3"/>
                  <a:gd name="T16" fmla="*/ 1 w 4"/>
                  <a:gd name="T17" fmla="*/ 2 h 3"/>
                  <a:gd name="T18" fmla="*/ 1 w 4"/>
                  <a:gd name="T19" fmla="*/ 2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2 h 3"/>
                  <a:gd name="T26" fmla="*/ 1 w 4"/>
                  <a:gd name="T27" fmla="*/ 2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2 h 3"/>
                  <a:gd name="T34" fmla="*/ 1 w 4"/>
                  <a:gd name="T35" fmla="*/ 2 h 3"/>
                  <a:gd name="T36" fmla="*/ 2 w 4"/>
                  <a:gd name="T37" fmla="*/ 2 h 3"/>
                  <a:gd name="T38" fmla="*/ 2 w 4"/>
                  <a:gd name="T39" fmla="*/ 3 h 3"/>
                  <a:gd name="T40" fmla="*/ 2 w 4"/>
                  <a:gd name="T41" fmla="*/ 3 h 3"/>
                  <a:gd name="T42" fmla="*/ 2 w 4"/>
                  <a:gd name="T43" fmla="*/ 2 h 3"/>
                  <a:gd name="T44" fmla="*/ 2 w 4"/>
                  <a:gd name="T45" fmla="*/ 2 h 3"/>
                  <a:gd name="T46" fmla="*/ 2 w 4"/>
                  <a:gd name="T47" fmla="*/ 1 h 3"/>
                  <a:gd name="T48" fmla="*/ 2 w 4"/>
                  <a:gd name="T49" fmla="*/ 1 h 3"/>
                  <a:gd name="T50" fmla="*/ 2 w 4"/>
                  <a:gd name="T51" fmla="*/ 1 h 3"/>
                  <a:gd name="T52" fmla="*/ 2 w 4"/>
                  <a:gd name="T53" fmla="*/ 1 h 3"/>
                  <a:gd name="T54" fmla="*/ 3 w 4"/>
                  <a:gd name="T55" fmla="*/ 1 h 3"/>
                  <a:gd name="T56" fmla="*/ 3 w 4"/>
                  <a:gd name="T57" fmla="*/ 1 h 3"/>
                  <a:gd name="T58" fmla="*/ 3 w 4"/>
                  <a:gd name="T59" fmla="*/ 1 h 3"/>
                  <a:gd name="T60" fmla="*/ 3 w 4"/>
                  <a:gd name="T61" fmla="*/ 1 h 3"/>
                  <a:gd name="T62" fmla="*/ 3 w 4"/>
                  <a:gd name="T63" fmla="*/ 1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2 h 3"/>
                  <a:gd name="T70" fmla="*/ 3 w 4"/>
                  <a:gd name="T71" fmla="*/ 1 h 3"/>
                  <a:gd name="T72" fmla="*/ 4 w 4"/>
                  <a:gd name="T73" fmla="*/ 0 h 3"/>
                  <a:gd name="T74" fmla="*/ 4 w 4"/>
                  <a:gd name="T75" fmla="*/ 0 h 3"/>
                  <a:gd name="T76" fmla="*/ 4 w 4"/>
                  <a:gd name="T77" fmla="*/ 1 h 3"/>
                  <a:gd name="T78" fmla="*/ 4 w 4"/>
                  <a:gd name="T79" fmla="*/ 1 h 3"/>
                  <a:gd name="T80" fmla="*/ 4 w 4"/>
                  <a:gd name="T81" fmla="*/ 2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1 h 3"/>
                  <a:gd name="T92" fmla="*/ 4 w 4"/>
                  <a:gd name="T93" fmla="*/ 0 h 3"/>
                  <a:gd name="T94" fmla="*/ 4 w 4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83" name="Freeform 3689"/>
              <p:cNvSpPr>
                <a:spLocks/>
              </p:cNvSpPr>
              <p:nvPr/>
            </p:nvSpPr>
            <p:spPr bwMode="auto">
              <a:xfrm>
                <a:off x="4192" y="2612"/>
                <a:ext cx="5" cy="3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2 h 3"/>
                  <a:gd name="T4" fmla="*/ 1 w 5"/>
                  <a:gd name="T5" fmla="*/ 2 h 3"/>
                  <a:gd name="T6" fmla="*/ 1 w 5"/>
                  <a:gd name="T7" fmla="*/ 2 h 3"/>
                  <a:gd name="T8" fmla="*/ 1 w 5"/>
                  <a:gd name="T9" fmla="*/ 2 h 3"/>
                  <a:gd name="T10" fmla="*/ 1 w 5"/>
                  <a:gd name="T11" fmla="*/ 3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1 h 3"/>
                  <a:gd name="T20" fmla="*/ 2 w 5"/>
                  <a:gd name="T21" fmla="*/ 2 h 3"/>
                  <a:gd name="T22" fmla="*/ 2 w 5"/>
                  <a:gd name="T23" fmla="*/ 2 h 3"/>
                  <a:gd name="T24" fmla="*/ 2 w 5"/>
                  <a:gd name="T25" fmla="*/ 2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1 h 3"/>
                  <a:gd name="T36" fmla="*/ 2 w 5"/>
                  <a:gd name="T37" fmla="*/ 1 h 3"/>
                  <a:gd name="T38" fmla="*/ 3 w 5"/>
                  <a:gd name="T39" fmla="*/ 2 h 3"/>
                  <a:gd name="T40" fmla="*/ 3 w 5"/>
                  <a:gd name="T41" fmla="*/ 2 h 3"/>
                  <a:gd name="T42" fmla="*/ 3 w 5"/>
                  <a:gd name="T43" fmla="*/ 1 h 3"/>
                  <a:gd name="T44" fmla="*/ 3 w 5"/>
                  <a:gd name="T45" fmla="*/ 2 h 3"/>
                  <a:gd name="T46" fmla="*/ 3 w 5"/>
                  <a:gd name="T47" fmla="*/ 2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4 w 5"/>
                  <a:gd name="T61" fmla="*/ 1 h 3"/>
                  <a:gd name="T62" fmla="*/ 4 w 5"/>
                  <a:gd name="T63" fmla="*/ 1 h 3"/>
                  <a:gd name="T64" fmla="*/ 4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0 h 3"/>
                  <a:gd name="T76" fmla="*/ 4 w 5"/>
                  <a:gd name="T77" fmla="*/ 1 h 3"/>
                  <a:gd name="T78" fmla="*/ 4 w 5"/>
                  <a:gd name="T79" fmla="*/ 1 h 3"/>
                  <a:gd name="T80" fmla="*/ 5 w 5"/>
                  <a:gd name="T81" fmla="*/ 1 h 3"/>
                  <a:gd name="T82" fmla="*/ 5 w 5"/>
                  <a:gd name="T83" fmla="*/ 1 h 3"/>
                  <a:gd name="T84" fmla="*/ 5 w 5"/>
                  <a:gd name="T85" fmla="*/ 1 h 3"/>
                  <a:gd name="T86" fmla="*/ 5 w 5"/>
                  <a:gd name="T87" fmla="*/ 0 h 3"/>
                  <a:gd name="T88" fmla="*/ 5 w 5"/>
                  <a:gd name="T89" fmla="*/ 0 h 3"/>
                  <a:gd name="T90" fmla="*/ 5 w 5"/>
                  <a:gd name="T91" fmla="*/ 0 h 3"/>
                  <a:gd name="T92" fmla="*/ 5 w 5"/>
                  <a:gd name="T93" fmla="*/ 0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84" name="Freeform 3690"/>
              <p:cNvSpPr>
                <a:spLocks/>
              </p:cNvSpPr>
              <p:nvPr/>
            </p:nvSpPr>
            <p:spPr bwMode="auto">
              <a:xfrm>
                <a:off x="4197" y="2607"/>
                <a:ext cx="5" cy="6"/>
              </a:xfrm>
              <a:custGeom>
                <a:avLst/>
                <a:gdLst>
                  <a:gd name="T0" fmla="*/ 0 w 5"/>
                  <a:gd name="T1" fmla="*/ 6 h 6"/>
                  <a:gd name="T2" fmla="*/ 0 w 5"/>
                  <a:gd name="T3" fmla="*/ 6 h 6"/>
                  <a:gd name="T4" fmla="*/ 1 w 5"/>
                  <a:gd name="T5" fmla="*/ 5 h 6"/>
                  <a:gd name="T6" fmla="*/ 1 w 5"/>
                  <a:gd name="T7" fmla="*/ 6 h 6"/>
                  <a:gd name="T8" fmla="*/ 1 w 5"/>
                  <a:gd name="T9" fmla="*/ 6 h 6"/>
                  <a:gd name="T10" fmla="*/ 1 w 5"/>
                  <a:gd name="T11" fmla="*/ 5 h 6"/>
                  <a:gd name="T12" fmla="*/ 1 w 5"/>
                  <a:gd name="T13" fmla="*/ 5 h 6"/>
                  <a:gd name="T14" fmla="*/ 1 w 5"/>
                  <a:gd name="T15" fmla="*/ 5 h 6"/>
                  <a:gd name="T16" fmla="*/ 1 w 5"/>
                  <a:gd name="T17" fmla="*/ 4 h 6"/>
                  <a:gd name="T18" fmla="*/ 1 w 5"/>
                  <a:gd name="T19" fmla="*/ 4 h 6"/>
                  <a:gd name="T20" fmla="*/ 1 w 5"/>
                  <a:gd name="T21" fmla="*/ 4 h 6"/>
                  <a:gd name="T22" fmla="*/ 1 w 5"/>
                  <a:gd name="T23" fmla="*/ 4 h 6"/>
                  <a:gd name="T24" fmla="*/ 1 w 5"/>
                  <a:gd name="T25" fmla="*/ 4 h 6"/>
                  <a:gd name="T26" fmla="*/ 2 w 5"/>
                  <a:gd name="T27" fmla="*/ 5 h 6"/>
                  <a:gd name="T28" fmla="*/ 2 w 5"/>
                  <a:gd name="T29" fmla="*/ 4 h 6"/>
                  <a:gd name="T30" fmla="*/ 2 w 5"/>
                  <a:gd name="T31" fmla="*/ 4 h 6"/>
                  <a:gd name="T32" fmla="*/ 2 w 5"/>
                  <a:gd name="T33" fmla="*/ 5 h 6"/>
                  <a:gd name="T34" fmla="*/ 2 w 5"/>
                  <a:gd name="T35" fmla="*/ 4 h 6"/>
                  <a:gd name="T36" fmla="*/ 2 w 5"/>
                  <a:gd name="T37" fmla="*/ 4 h 6"/>
                  <a:gd name="T38" fmla="*/ 2 w 5"/>
                  <a:gd name="T39" fmla="*/ 4 h 6"/>
                  <a:gd name="T40" fmla="*/ 2 w 5"/>
                  <a:gd name="T41" fmla="*/ 4 h 6"/>
                  <a:gd name="T42" fmla="*/ 2 w 5"/>
                  <a:gd name="T43" fmla="*/ 4 h 6"/>
                  <a:gd name="T44" fmla="*/ 3 w 5"/>
                  <a:gd name="T45" fmla="*/ 4 h 6"/>
                  <a:gd name="T46" fmla="*/ 3 w 5"/>
                  <a:gd name="T47" fmla="*/ 3 h 6"/>
                  <a:gd name="T48" fmla="*/ 3 w 5"/>
                  <a:gd name="T49" fmla="*/ 3 h 6"/>
                  <a:gd name="T50" fmla="*/ 3 w 5"/>
                  <a:gd name="T51" fmla="*/ 4 h 6"/>
                  <a:gd name="T52" fmla="*/ 3 w 5"/>
                  <a:gd name="T53" fmla="*/ 4 h 6"/>
                  <a:gd name="T54" fmla="*/ 3 w 5"/>
                  <a:gd name="T55" fmla="*/ 2 h 6"/>
                  <a:gd name="T56" fmla="*/ 3 w 5"/>
                  <a:gd name="T57" fmla="*/ 2 h 6"/>
                  <a:gd name="T58" fmla="*/ 3 w 5"/>
                  <a:gd name="T59" fmla="*/ 2 h 6"/>
                  <a:gd name="T60" fmla="*/ 3 w 5"/>
                  <a:gd name="T61" fmla="*/ 2 h 6"/>
                  <a:gd name="T62" fmla="*/ 3 w 5"/>
                  <a:gd name="T63" fmla="*/ 2 h 6"/>
                  <a:gd name="T64" fmla="*/ 4 w 5"/>
                  <a:gd name="T65" fmla="*/ 2 h 6"/>
                  <a:gd name="T66" fmla="*/ 4 w 5"/>
                  <a:gd name="T67" fmla="*/ 1 h 6"/>
                  <a:gd name="T68" fmla="*/ 4 w 5"/>
                  <a:gd name="T69" fmla="*/ 1 h 6"/>
                  <a:gd name="T70" fmla="*/ 4 w 5"/>
                  <a:gd name="T71" fmla="*/ 2 h 6"/>
                  <a:gd name="T72" fmla="*/ 4 w 5"/>
                  <a:gd name="T73" fmla="*/ 1 h 6"/>
                  <a:gd name="T74" fmla="*/ 4 w 5"/>
                  <a:gd name="T75" fmla="*/ 1 h 6"/>
                  <a:gd name="T76" fmla="*/ 4 w 5"/>
                  <a:gd name="T77" fmla="*/ 1 h 6"/>
                  <a:gd name="T78" fmla="*/ 4 w 5"/>
                  <a:gd name="T79" fmla="*/ 1 h 6"/>
                  <a:gd name="T80" fmla="*/ 4 w 5"/>
                  <a:gd name="T81" fmla="*/ 1 h 6"/>
                  <a:gd name="T82" fmla="*/ 4 w 5"/>
                  <a:gd name="T83" fmla="*/ 1 h 6"/>
                  <a:gd name="T84" fmla="*/ 4 w 5"/>
                  <a:gd name="T85" fmla="*/ 1 h 6"/>
                  <a:gd name="T86" fmla="*/ 5 w 5"/>
                  <a:gd name="T87" fmla="*/ 1 h 6"/>
                  <a:gd name="T88" fmla="*/ 5 w 5"/>
                  <a:gd name="T89" fmla="*/ 1 h 6"/>
                  <a:gd name="T90" fmla="*/ 5 w 5"/>
                  <a:gd name="T91" fmla="*/ 1 h 6"/>
                  <a:gd name="T92" fmla="*/ 5 w 5"/>
                  <a:gd name="T93" fmla="*/ 1 h 6"/>
                  <a:gd name="T94" fmla="*/ 5 w 5"/>
                  <a:gd name="T95" fmla="*/ 0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6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85" name="Freeform 3691"/>
              <p:cNvSpPr>
                <a:spLocks/>
              </p:cNvSpPr>
              <p:nvPr/>
            </p:nvSpPr>
            <p:spPr bwMode="auto">
              <a:xfrm>
                <a:off x="4202" y="2594"/>
                <a:ext cx="5" cy="14"/>
              </a:xfrm>
              <a:custGeom>
                <a:avLst/>
                <a:gdLst>
                  <a:gd name="T0" fmla="*/ 0 w 5"/>
                  <a:gd name="T1" fmla="*/ 13 h 14"/>
                  <a:gd name="T2" fmla="*/ 0 w 5"/>
                  <a:gd name="T3" fmla="*/ 13 h 14"/>
                  <a:gd name="T4" fmla="*/ 0 w 5"/>
                  <a:gd name="T5" fmla="*/ 13 h 14"/>
                  <a:gd name="T6" fmla="*/ 0 w 5"/>
                  <a:gd name="T7" fmla="*/ 13 h 14"/>
                  <a:gd name="T8" fmla="*/ 1 w 5"/>
                  <a:gd name="T9" fmla="*/ 14 h 14"/>
                  <a:gd name="T10" fmla="*/ 1 w 5"/>
                  <a:gd name="T11" fmla="*/ 13 h 14"/>
                  <a:gd name="T12" fmla="*/ 1 w 5"/>
                  <a:gd name="T13" fmla="*/ 13 h 14"/>
                  <a:gd name="T14" fmla="*/ 1 w 5"/>
                  <a:gd name="T15" fmla="*/ 12 h 14"/>
                  <a:gd name="T16" fmla="*/ 1 w 5"/>
                  <a:gd name="T17" fmla="*/ 11 h 14"/>
                  <a:gd name="T18" fmla="*/ 1 w 5"/>
                  <a:gd name="T19" fmla="*/ 12 h 14"/>
                  <a:gd name="T20" fmla="*/ 1 w 5"/>
                  <a:gd name="T21" fmla="*/ 12 h 14"/>
                  <a:gd name="T22" fmla="*/ 1 w 5"/>
                  <a:gd name="T23" fmla="*/ 12 h 14"/>
                  <a:gd name="T24" fmla="*/ 1 w 5"/>
                  <a:gd name="T25" fmla="*/ 11 h 14"/>
                  <a:gd name="T26" fmla="*/ 2 w 5"/>
                  <a:gd name="T27" fmla="*/ 11 h 14"/>
                  <a:gd name="T28" fmla="*/ 2 w 5"/>
                  <a:gd name="T29" fmla="*/ 11 h 14"/>
                  <a:gd name="T30" fmla="*/ 2 w 5"/>
                  <a:gd name="T31" fmla="*/ 10 h 14"/>
                  <a:gd name="T32" fmla="*/ 2 w 5"/>
                  <a:gd name="T33" fmla="*/ 10 h 14"/>
                  <a:gd name="T34" fmla="*/ 2 w 5"/>
                  <a:gd name="T35" fmla="*/ 10 h 14"/>
                  <a:gd name="T36" fmla="*/ 2 w 5"/>
                  <a:gd name="T37" fmla="*/ 9 h 14"/>
                  <a:gd name="T38" fmla="*/ 2 w 5"/>
                  <a:gd name="T39" fmla="*/ 10 h 14"/>
                  <a:gd name="T40" fmla="*/ 2 w 5"/>
                  <a:gd name="T41" fmla="*/ 8 h 14"/>
                  <a:gd name="T42" fmla="*/ 2 w 5"/>
                  <a:gd name="T43" fmla="*/ 8 h 14"/>
                  <a:gd name="T44" fmla="*/ 3 w 5"/>
                  <a:gd name="T45" fmla="*/ 8 h 14"/>
                  <a:gd name="T46" fmla="*/ 3 w 5"/>
                  <a:gd name="T47" fmla="*/ 8 h 14"/>
                  <a:gd name="T48" fmla="*/ 3 w 5"/>
                  <a:gd name="T49" fmla="*/ 8 h 14"/>
                  <a:gd name="T50" fmla="*/ 3 w 5"/>
                  <a:gd name="T51" fmla="*/ 7 h 14"/>
                  <a:gd name="T52" fmla="*/ 3 w 5"/>
                  <a:gd name="T53" fmla="*/ 7 h 14"/>
                  <a:gd name="T54" fmla="*/ 3 w 5"/>
                  <a:gd name="T55" fmla="*/ 8 h 14"/>
                  <a:gd name="T56" fmla="*/ 3 w 5"/>
                  <a:gd name="T57" fmla="*/ 6 h 14"/>
                  <a:gd name="T58" fmla="*/ 3 w 5"/>
                  <a:gd name="T59" fmla="*/ 6 h 14"/>
                  <a:gd name="T60" fmla="*/ 4 w 5"/>
                  <a:gd name="T61" fmla="*/ 6 h 14"/>
                  <a:gd name="T62" fmla="*/ 4 w 5"/>
                  <a:gd name="T63" fmla="*/ 5 h 14"/>
                  <a:gd name="T64" fmla="*/ 4 w 5"/>
                  <a:gd name="T65" fmla="*/ 5 h 14"/>
                  <a:gd name="T66" fmla="*/ 4 w 5"/>
                  <a:gd name="T67" fmla="*/ 5 h 14"/>
                  <a:gd name="T68" fmla="*/ 4 w 5"/>
                  <a:gd name="T69" fmla="*/ 5 h 14"/>
                  <a:gd name="T70" fmla="*/ 4 w 5"/>
                  <a:gd name="T71" fmla="*/ 5 h 14"/>
                  <a:gd name="T72" fmla="*/ 4 w 5"/>
                  <a:gd name="T73" fmla="*/ 4 h 14"/>
                  <a:gd name="T74" fmla="*/ 4 w 5"/>
                  <a:gd name="T75" fmla="*/ 5 h 14"/>
                  <a:gd name="T76" fmla="*/ 4 w 5"/>
                  <a:gd name="T77" fmla="*/ 5 h 14"/>
                  <a:gd name="T78" fmla="*/ 4 w 5"/>
                  <a:gd name="T79" fmla="*/ 4 h 14"/>
                  <a:gd name="T80" fmla="*/ 5 w 5"/>
                  <a:gd name="T81" fmla="*/ 3 h 14"/>
                  <a:gd name="T82" fmla="*/ 5 w 5"/>
                  <a:gd name="T83" fmla="*/ 2 h 14"/>
                  <a:gd name="T84" fmla="*/ 5 w 5"/>
                  <a:gd name="T85" fmla="*/ 2 h 14"/>
                  <a:gd name="T86" fmla="*/ 5 w 5"/>
                  <a:gd name="T87" fmla="*/ 2 h 14"/>
                  <a:gd name="T88" fmla="*/ 5 w 5"/>
                  <a:gd name="T89" fmla="*/ 1 h 14"/>
                  <a:gd name="T90" fmla="*/ 5 w 5"/>
                  <a:gd name="T91" fmla="*/ 1 h 14"/>
                  <a:gd name="T92" fmla="*/ 5 w 5"/>
                  <a:gd name="T93" fmla="*/ 0 h 14"/>
                  <a:gd name="T94" fmla="*/ 5 w 5"/>
                  <a:gd name="T95" fmla="*/ 0 h 1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4"/>
                  <a:gd name="T146" fmla="*/ 5 w 5"/>
                  <a:gd name="T147" fmla="*/ 14 h 1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4">
                    <a:moveTo>
                      <a:pt x="0" y="13"/>
                    </a:moveTo>
                    <a:lnTo>
                      <a:pt x="0" y="13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86" name="Freeform 3692"/>
              <p:cNvSpPr>
                <a:spLocks/>
              </p:cNvSpPr>
              <p:nvPr/>
            </p:nvSpPr>
            <p:spPr bwMode="auto">
              <a:xfrm>
                <a:off x="4207" y="2573"/>
                <a:ext cx="6" cy="21"/>
              </a:xfrm>
              <a:custGeom>
                <a:avLst/>
                <a:gdLst>
                  <a:gd name="T0" fmla="*/ 1 w 6"/>
                  <a:gd name="T1" fmla="*/ 21 h 21"/>
                  <a:gd name="T2" fmla="*/ 1 w 6"/>
                  <a:gd name="T3" fmla="*/ 19 h 21"/>
                  <a:gd name="T4" fmla="*/ 1 w 6"/>
                  <a:gd name="T5" fmla="*/ 19 h 21"/>
                  <a:gd name="T6" fmla="*/ 1 w 6"/>
                  <a:gd name="T7" fmla="*/ 20 h 21"/>
                  <a:gd name="T8" fmla="*/ 1 w 6"/>
                  <a:gd name="T9" fmla="*/ 19 h 21"/>
                  <a:gd name="T10" fmla="*/ 1 w 6"/>
                  <a:gd name="T11" fmla="*/ 19 h 21"/>
                  <a:gd name="T12" fmla="*/ 1 w 6"/>
                  <a:gd name="T13" fmla="*/ 19 h 21"/>
                  <a:gd name="T14" fmla="*/ 1 w 6"/>
                  <a:gd name="T15" fmla="*/ 19 h 21"/>
                  <a:gd name="T16" fmla="*/ 1 w 6"/>
                  <a:gd name="T17" fmla="*/ 18 h 21"/>
                  <a:gd name="T18" fmla="*/ 2 w 6"/>
                  <a:gd name="T19" fmla="*/ 18 h 21"/>
                  <a:gd name="T20" fmla="*/ 2 w 6"/>
                  <a:gd name="T21" fmla="*/ 17 h 21"/>
                  <a:gd name="T22" fmla="*/ 2 w 6"/>
                  <a:gd name="T23" fmla="*/ 16 h 21"/>
                  <a:gd name="T24" fmla="*/ 2 w 6"/>
                  <a:gd name="T25" fmla="*/ 16 h 21"/>
                  <a:gd name="T26" fmla="*/ 2 w 6"/>
                  <a:gd name="T27" fmla="*/ 16 h 21"/>
                  <a:gd name="T28" fmla="*/ 2 w 6"/>
                  <a:gd name="T29" fmla="*/ 17 h 21"/>
                  <a:gd name="T30" fmla="*/ 2 w 6"/>
                  <a:gd name="T31" fmla="*/ 16 h 21"/>
                  <a:gd name="T32" fmla="*/ 2 w 6"/>
                  <a:gd name="T33" fmla="*/ 16 h 21"/>
                  <a:gd name="T34" fmla="*/ 2 w 6"/>
                  <a:gd name="T35" fmla="*/ 15 h 21"/>
                  <a:gd name="T36" fmla="*/ 3 w 6"/>
                  <a:gd name="T37" fmla="*/ 14 h 21"/>
                  <a:gd name="T38" fmla="*/ 3 w 6"/>
                  <a:gd name="T39" fmla="*/ 13 h 21"/>
                  <a:gd name="T40" fmla="*/ 3 w 6"/>
                  <a:gd name="T41" fmla="*/ 13 h 21"/>
                  <a:gd name="T42" fmla="*/ 3 w 6"/>
                  <a:gd name="T43" fmla="*/ 13 h 21"/>
                  <a:gd name="T44" fmla="*/ 3 w 6"/>
                  <a:gd name="T45" fmla="*/ 13 h 21"/>
                  <a:gd name="T46" fmla="*/ 3 w 6"/>
                  <a:gd name="T47" fmla="*/ 13 h 21"/>
                  <a:gd name="T48" fmla="*/ 3 w 6"/>
                  <a:gd name="T49" fmla="*/ 12 h 21"/>
                  <a:gd name="T50" fmla="*/ 3 w 6"/>
                  <a:gd name="T51" fmla="*/ 11 h 21"/>
                  <a:gd name="T52" fmla="*/ 3 w 6"/>
                  <a:gd name="T53" fmla="*/ 11 h 21"/>
                  <a:gd name="T54" fmla="*/ 4 w 6"/>
                  <a:gd name="T55" fmla="*/ 10 h 21"/>
                  <a:gd name="T56" fmla="*/ 4 w 6"/>
                  <a:gd name="T57" fmla="*/ 10 h 21"/>
                  <a:gd name="T58" fmla="*/ 4 w 6"/>
                  <a:gd name="T59" fmla="*/ 9 h 21"/>
                  <a:gd name="T60" fmla="*/ 4 w 6"/>
                  <a:gd name="T61" fmla="*/ 8 h 21"/>
                  <a:gd name="T62" fmla="*/ 4 w 6"/>
                  <a:gd name="T63" fmla="*/ 8 h 21"/>
                  <a:gd name="T64" fmla="*/ 4 w 6"/>
                  <a:gd name="T65" fmla="*/ 8 h 21"/>
                  <a:gd name="T66" fmla="*/ 4 w 6"/>
                  <a:gd name="T67" fmla="*/ 9 h 21"/>
                  <a:gd name="T68" fmla="*/ 5 w 6"/>
                  <a:gd name="T69" fmla="*/ 8 h 21"/>
                  <a:gd name="T70" fmla="*/ 5 w 6"/>
                  <a:gd name="T71" fmla="*/ 7 h 21"/>
                  <a:gd name="T72" fmla="*/ 5 w 6"/>
                  <a:gd name="T73" fmla="*/ 7 h 21"/>
                  <a:gd name="T74" fmla="*/ 5 w 6"/>
                  <a:gd name="T75" fmla="*/ 7 h 21"/>
                  <a:gd name="T76" fmla="*/ 5 w 6"/>
                  <a:gd name="T77" fmla="*/ 6 h 21"/>
                  <a:gd name="T78" fmla="*/ 5 w 6"/>
                  <a:gd name="T79" fmla="*/ 4 h 21"/>
                  <a:gd name="T80" fmla="*/ 5 w 6"/>
                  <a:gd name="T81" fmla="*/ 4 h 21"/>
                  <a:gd name="T82" fmla="*/ 5 w 6"/>
                  <a:gd name="T83" fmla="*/ 4 h 21"/>
                  <a:gd name="T84" fmla="*/ 6 w 6"/>
                  <a:gd name="T85" fmla="*/ 3 h 21"/>
                  <a:gd name="T86" fmla="*/ 6 w 6"/>
                  <a:gd name="T87" fmla="*/ 2 h 21"/>
                  <a:gd name="T88" fmla="*/ 6 w 6"/>
                  <a:gd name="T89" fmla="*/ 2 h 21"/>
                  <a:gd name="T90" fmla="*/ 6 w 6"/>
                  <a:gd name="T91" fmla="*/ 2 h 21"/>
                  <a:gd name="T92" fmla="*/ 6 w 6"/>
                  <a:gd name="T93" fmla="*/ 0 h 21"/>
                  <a:gd name="T94" fmla="*/ 6 w 6"/>
                  <a:gd name="T95" fmla="*/ 0 h 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21"/>
                  <a:gd name="T146" fmla="*/ 6 w 6"/>
                  <a:gd name="T147" fmla="*/ 21 h 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21">
                    <a:moveTo>
                      <a:pt x="0" y="21"/>
                    </a:moveTo>
                    <a:lnTo>
                      <a:pt x="1" y="21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87" name="Freeform 3693"/>
              <p:cNvSpPr>
                <a:spLocks/>
              </p:cNvSpPr>
              <p:nvPr/>
            </p:nvSpPr>
            <p:spPr bwMode="auto">
              <a:xfrm>
                <a:off x="4213" y="2558"/>
                <a:ext cx="5" cy="15"/>
              </a:xfrm>
              <a:custGeom>
                <a:avLst/>
                <a:gdLst>
                  <a:gd name="T0" fmla="*/ 0 w 5"/>
                  <a:gd name="T1" fmla="*/ 15 h 15"/>
                  <a:gd name="T2" fmla="*/ 0 w 5"/>
                  <a:gd name="T3" fmla="*/ 14 h 15"/>
                  <a:gd name="T4" fmla="*/ 0 w 5"/>
                  <a:gd name="T5" fmla="*/ 14 h 15"/>
                  <a:gd name="T6" fmla="*/ 1 w 5"/>
                  <a:gd name="T7" fmla="*/ 15 h 15"/>
                  <a:gd name="T8" fmla="*/ 1 w 5"/>
                  <a:gd name="T9" fmla="*/ 13 h 15"/>
                  <a:gd name="T10" fmla="*/ 1 w 5"/>
                  <a:gd name="T11" fmla="*/ 13 h 15"/>
                  <a:gd name="T12" fmla="*/ 1 w 5"/>
                  <a:gd name="T13" fmla="*/ 12 h 15"/>
                  <a:gd name="T14" fmla="*/ 1 w 5"/>
                  <a:gd name="T15" fmla="*/ 13 h 15"/>
                  <a:gd name="T16" fmla="*/ 1 w 5"/>
                  <a:gd name="T17" fmla="*/ 13 h 15"/>
                  <a:gd name="T18" fmla="*/ 1 w 5"/>
                  <a:gd name="T19" fmla="*/ 12 h 15"/>
                  <a:gd name="T20" fmla="*/ 1 w 5"/>
                  <a:gd name="T21" fmla="*/ 11 h 15"/>
                  <a:gd name="T22" fmla="*/ 2 w 5"/>
                  <a:gd name="T23" fmla="*/ 10 h 15"/>
                  <a:gd name="T24" fmla="*/ 2 w 5"/>
                  <a:gd name="T25" fmla="*/ 10 h 15"/>
                  <a:gd name="T26" fmla="*/ 2 w 5"/>
                  <a:gd name="T27" fmla="*/ 9 h 15"/>
                  <a:gd name="T28" fmla="*/ 2 w 5"/>
                  <a:gd name="T29" fmla="*/ 9 h 15"/>
                  <a:gd name="T30" fmla="*/ 2 w 5"/>
                  <a:gd name="T31" fmla="*/ 9 h 15"/>
                  <a:gd name="T32" fmla="*/ 2 w 5"/>
                  <a:gd name="T33" fmla="*/ 8 h 15"/>
                  <a:gd name="T34" fmla="*/ 2 w 5"/>
                  <a:gd name="T35" fmla="*/ 8 h 15"/>
                  <a:gd name="T36" fmla="*/ 2 w 5"/>
                  <a:gd name="T37" fmla="*/ 8 h 15"/>
                  <a:gd name="T38" fmla="*/ 2 w 5"/>
                  <a:gd name="T39" fmla="*/ 7 h 15"/>
                  <a:gd name="T40" fmla="*/ 3 w 5"/>
                  <a:gd name="T41" fmla="*/ 6 h 15"/>
                  <a:gd name="T42" fmla="*/ 3 w 5"/>
                  <a:gd name="T43" fmla="*/ 6 h 15"/>
                  <a:gd name="T44" fmla="*/ 3 w 5"/>
                  <a:gd name="T45" fmla="*/ 6 h 15"/>
                  <a:gd name="T46" fmla="*/ 3 w 5"/>
                  <a:gd name="T47" fmla="*/ 6 h 15"/>
                  <a:gd name="T48" fmla="*/ 3 w 5"/>
                  <a:gd name="T49" fmla="*/ 6 h 15"/>
                  <a:gd name="T50" fmla="*/ 3 w 5"/>
                  <a:gd name="T51" fmla="*/ 7 h 15"/>
                  <a:gd name="T52" fmla="*/ 3 w 5"/>
                  <a:gd name="T53" fmla="*/ 6 h 15"/>
                  <a:gd name="T54" fmla="*/ 3 w 5"/>
                  <a:gd name="T55" fmla="*/ 4 h 15"/>
                  <a:gd name="T56" fmla="*/ 3 w 5"/>
                  <a:gd name="T57" fmla="*/ 4 h 15"/>
                  <a:gd name="T58" fmla="*/ 3 w 5"/>
                  <a:gd name="T59" fmla="*/ 5 h 15"/>
                  <a:gd name="T60" fmla="*/ 4 w 5"/>
                  <a:gd name="T61" fmla="*/ 4 h 15"/>
                  <a:gd name="T62" fmla="*/ 4 w 5"/>
                  <a:gd name="T63" fmla="*/ 3 h 15"/>
                  <a:gd name="T64" fmla="*/ 4 w 5"/>
                  <a:gd name="T65" fmla="*/ 3 h 15"/>
                  <a:gd name="T66" fmla="*/ 4 w 5"/>
                  <a:gd name="T67" fmla="*/ 2 h 15"/>
                  <a:gd name="T68" fmla="*/ 4 w 5"/>
                  <a:gd name="T69" fmla="*/ 1 h 15"/>
                  <a:gd name="T70" fmla="*/ 4 w 5"/>
                  <a:gd name="T71" fmla="*/ 2 h 15"/>
                  <a:gd name="T72" fmla="*/ 4 w 5"/>
                  <a:gd name="T73" fmla="*/ 2 h 15"/>
                  <a:gd name="T74" fmla="*/ 4 w 5"/>
                  <a:gd name="T75" fmla="*/ 3 h 15"/>
                  <a:gd name="T76" fmla="*/ 4 w 5"/>
                  <a:gd name="T77" fmla="*/ 3 h 15"/>
                  <a:gd name="T78" fmla="*/ 5 w 5"/>
                  <a:gd name="T79" fmla="*/ 2 h 15"/>
                  <a:gd name="T80" fmla="*/ 5 w 5"/>
                  <a:gd name="T81" fmla="*/ 1 h 15"/>
                  <a:gd name="T82" fmla="*/ 5 w 5"/>
                  <a:gd name="T83" fmla="*/ 1 h 15"/>
                  <a:gd name="T84" fmla="*/ 5 w 5"/>
                  <a:gd name="T85" fmla="*/ 0 h 15"/>
                  <a:gd name="T86" fmla="*/ 5 w 5"/>
                  <a:gd name="T87" fmla="*/ 0 h 15"/>
                  <a:gd name="T88" fmla="*/ 5 w 5"/>
                  <a:gd name="T89" fmla="*/ 1 h 15"/>
                  <a:gd name="T90" fmla="*/ 5 w 5"/>
                  <a:gd name="T91" fmla="*/ 1 h 15"/>
                  <a:gd name="T92" fmla="*/ 5 w 5"/>
                  <a:gd name="T93" fmla="*/ 1 h 15"/>
                  <a:gd name="T94" fmla="*/ 5 w 5"/>
                  <a:gd name="T95" fmla="*/ 2 h 1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5"/>
                  <a:gd name="T146" fmla="*/ 5 w 5"/>
                  <a:gd name="T147" fmla="*/ 15 h 1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5">
                    <a:moveTo>
                      <a:pt x="0" y="15"/>
                    </a:moveTo>
                    <a:lnTo>
                      <a:pt x="0" y="15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88" name="Freeform 3694"/>
              <p:cNvSpPr>
                <a:spLocks/>
              </p:cNvSpPr>
              <p:nvPr/>
            </p:nvSpPr>
            <p:spPr bwMode="auto">
              <a:xfrm>
                <a:off x="4218" y="2557"/>
                <a:ext cx="5" cy="9"/>
              </a:xfrm>
              <a:custGeom>
                <a:avLst/>
                <a:gdLst>
                  <a:gd name="T0" fmla="*/ 1 w 5"/>
                  <a:gd name="T1" fmla="*/ 2 h 9"/>
                  <a:gd name="T2" fmla="*/ 1 w 5"/>
                  <a:gd name="T3" fmla="*/ 1 h 9"/>
                  <a:gd name="T4" fmla="*/ 1 w 5"/>
                  <a:gd name="T5" fmla="*/ 1 h 9"/>
                  <a:gd name="T6" fmla="*/ 1 w 5"/>
                  <a:gd name="T7" fmla="*/ 2 h 9"/>
                  <a:gd name="T8" fmla="*/ 1 w 5"/>
                  <a:gd name="T9" fmla="*/ 2 h 9"/>
                  <a:gd name="T10" fmla="*/ 1 w 5"/>
                  <a:gd name="T11" fmla="*/ 2 h 9"/>
                  <a:gd name="T12" fmla="*/ 1 w 5"/>
                  <a:gd name="T13" fmla="*/ 2 h 9"/>
                  <a:gd name="T14" fmla="*/ 1 w 5"/>
                  <a:gd name="T15" fmla="*/ 2 h 9"/>
                  <a:gd name="T16" fmla="*/ 1 w 5"/>
                  <a:gd name="T17" fmla="*/ 2 h 9"/>
                  <a:gd name="T18" fmla="*/ 1 w 5"/>
                  <a:gd name="T19" fmla="*/ 1 h 9"/>
                  <a:gd name="T20" fmla="*/ 2 w 5"/>
                  <a:gd name="T21" fmla="*/ 2 h 9"/>
                  <a:gd name="T22" fmla="*/ 2 w 5"/>
                  <a:gd name="T23" fmla="*/ 2 h 9"/>
                  <a:gd name="T24" fmla="*/ 2 w 5"/>
                  <a:gd name="T25" fmla="*/ 0 h 9"/>
                  <a:gd name="T26" fmla="*/ 2 w 5"/>
                  <a:gd name="T27" fmla="*/ 2 h 9"/>
                  <a:gd name="T28" fmla="*/ 2 w 5"/>
                  <a:gd name="T29" fmla="*/ 2 h 9"/>
                  <a:gd name="T30" fmla="*/ 2 w 5"/>
                  <a:gd name="T31" fmla="*/ 1 h 9"/>
                  <a:gd name="T32" fmla="*/ 2 w 5"/>
                  <a:gd name="T33" fmla="*/ 2 h 9"/>
                  <a:gd name="T34" fmla="*/ 2 w 5"/>
                  <a:gd name="T35" fmla="*/ 2 h 9"/>
                  <a:gd name="T36" fmla="*/ 2 w 5"/>
                  <a:gd name="T37" fmla="*/ 3 h 9"/>
                  <a:gd name="T38" fmla="*/ 2 w 5"/>
                  <a:gd name="T39" fmla="*/ 2 h 9"/>
                  <a:gd name="T40" fmla="*/ 3 w 5"/>
                  <a:gd name="T41" fmla="*/ 3 h 9"/>
                  <a:gd name="T42" fmla="*/ 3 w 5"/>
                  <a:gd name="T43" fmla="*/ 3 h 9"/>
                  <a:gd name="T44" fmla="*/ 3 w 5"/>
                  <a:gd name="T45" fmla="*/ 3 h 9"/>
                  <a:gd name="T46" fmla="*/ 3 w 5"/>
                  <a:gd name="T47" fmla="*/ 3 h 9"/>
                  <a:gd name="T48" fmla="*/ 3 w 5"/>
                  <a:gd name="T49" fmla="*/ 3 h 9"/>
                  <a:gd name="T50" fmla="*/ 3 w 5"/>
                  <a:gd name="T51" fmla="*/ 3 h 9"/>
                  <a:gd name="T52" fmla="*/ 3 w 5"/>
                  <a:gd name="T53" fmla="*/ 3 h 9"/>
                  <a:gd name="T54" fmla="*/ 3 w 5"/>
                  <a:gd name="T55" fmla="*/ 5 h 9"/>
                  <a:gd name="T56" fmla="*/ 3 w 5"/>
                  <a:gd name="T57" fmla="*/ 4 h 9"/>
                  <a:gd name="T58" fmla="*/ 3 w 5"/>
                  <a:gd name="T59" fmla="*/ 3 h 9"/>
                  <a:gd name="T60" fmla="*/ 3 w 5"/>
                  <a:gd name="T61" fmla="*/ 2 h 9"/>
                  <a:gd name="T62" fmla="*/ 4 w 5"/>
                  <a:gd name="T63" fmla="*/ 4 h 9"/>
                  <a:gd name="T64" fmla="*/ 4 w 5"/>
                  <a:gd name="T65" fmla="*/ 4 h 9"/>
                  <a:gd name="T66" fmla="*/ 4 w 5"/>
                  <a:gd name="T67" fmla="*/ 5 h 9"/>
                  <a:gd name="T68" fmla="*/ 4 w 5"/>
                  <a:gd name="T69" fmla="*/ 5 h 9"/>
                  <a:gd name="T70" fmla="*/ 4 w 5"/>
                  <a:gd name="T71" fmla="*/ 5 h 9"/>
                  <a:gd name="T72" fmla="*/ 4 w 5"/>
                  <a:gd name="T73" fmla="*/ 5 h 9"/>
                  <a:gd name="T74" fmla="*/ 4 w 5"/>
                  <a:gd name="T75" fmla="*/ 5 h 9"/>
                  <a:gd name="T76" fmla="*/ 4 w 5"/>
                  <a:gd name="T77" fmla="*/ 6 h 9"/>
                  <a:gd name="T78" fmla="*/ 4 w 5"/>
                  <a:gd name="T79" fmla="*/ 5 h 9"/>
                  <a:gd name="T80" fmla="*/ 4 w 5"/>
                  <a:gd name="T81" fmla="*/ 5 h 9"/>
                  <a:gd name="T82" fmla="*/ 5 w 5"/>
                  <a:gd name="T83" fmla="*/ 7 h 9"/>
                  <a:gd name="T84" fmla="*/ 5 w 5"/>
                  <a:gd name="T85" fmla="*/ 7 h 9"/>
                  <a:gd name="T86" fmla="*/ 5 w 5"/>
                  <a:gd name="T87" fmla="*/ 8 h 9"/>
                  <a:gd name="T88" fmla="*/ 5 w 5"/>
                  <a:gd name="T89" fmla="*/ 7 h 9"/>
                  <a:gd name="T90" fmla="*/ 5 w 5"/>
                  <a:gd name="T91" fmla="*/ 7 h 9"/>
                  <a:gd name="T92" fmla="*/ 5 w 5"/>
                  <a:gd name="T93" fmla="*/ 9 h 9"/>
                  <a:gd name="T94" fmla="*/ 5 w 5"/>
                  <a:gd name="T95" fmla="*/ 9 h 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9"/>
                  <a:gd name="T146" fmla="*/ 5 w 5"/>
                  <a:gd name="T147" fmla="*/ 9 h 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9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9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89" name="Freeform 3695"/>
              <p:cNvSpPr>
                <a:spLocks/>
              </p:cNvSpPr>
              <p:nvPr/>
            </p:nvSpPr>
            <p:spPr bwMode="auto">
              <a:xfrm>
                <a:off x="4223" y="2566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0 w 4"/>
                  <a:gd name="T3" fmla="*/ 0 h 19"/>
                  <a:gd name="T4" fmla="*/ 0 w 4"/>
                  <a:gd name="T5" fmla="*/ 0 h 19"/>
                  <a:gd name="T6" fmla="*/ 0 w 4"/>
                  <a:gd name="T7" fmla="*/ 0 h 19"/>
                  <a:gd name="T8" fmla="*/ 0 w 4"/>
                  <a:gd name="T9" fmla="*/ 1 h 19"/>
                  <a:gd name="T10" fmla="*/ 1 w 4"/>
                  <a:gd name="T11" fmla="*/ 0 h 19"/>
                  <a:gd name="T12" fmla="*/ 1 w 4"/>
                  <a:gd name="T13" fmla="*/ 0 h 19"/>
                  <a:gd name="T14" fmla="*/ 1 w 4"/>
                  <a:gd name="T15" fmla="*/ 2 h 19"/>
                  <a:gd name="T16" fmla="*/ 1 w 4"/>
                  <a:gd name="T17" fmla="*/ 2 h 19"/>
                  <a:gd name="T18" fmla="*/ 1 w 4"/>
                  <a:gd name="T19" fmla="*/ 2 h 19"/>
                  <a:gd name="T20" fmla="*/ 1 w 4"/>
                  <a:gd name="T21" fmla="*/ 3 h 19"/>
                  <a:gd name="T22" fmla="*/ 1 w 4"/>
                  <a:gd name="T23" fmla="*/ 3 h 19"/>
                  <a:gd name="T24" fmla="*/ 1 w 4"/>
                  <a:gd name="T25" fmla="*/ 4 h 19"/>
                  <a:gd name="T26" fmla="*/ 1 w 4"/>
                  <a:gd name="T27" fmla="*/ 4 h 19"/>
                  <a:gd name="T28" fmla="*/ 1 w 4"/>
                  <a:gd name="T29" fmla="*/ 4 h 19"/>
                  <a:gd name="T30" fmla="*/ 1 w 4"/>
                  <a:gd name="T31" fmla="*/ 5 h 19"/>
                  <a:gd name="T32" fmla="*/ 1 w 4"/>
                  <a:gd name="T33" fmla="*/ 5 h 19"/>
                  <a:gd name="T34" fmla="*/ 2 w 4"/>
                  <a:gd name="T35" fmla="*/ 5 h 19"/>
                  <a:gd name="T36" fmla="*/ 2 w 4"/>
                  <a:gd name="T37" fmla="*/ 5 h 19"/>
                  <a:gd name="T38" fmla="*/ 2 w 4"/>
                  <a:gd name="T39" fmla="*/ 6 h 19"/>
                  <a:gd name="T40" fmla="*/ 2 w 4"/>
                  <a:gd name="T41" fmla="*/ 6 h 19"/>
                  <a:gd name="T42" fmla="*/ 2 w 4"/>
                  <a:gd name="T43" fmla="*/ 6 h 19"/>
                  <a:gd name="T44" fmla="*/ 2 w 4"/>
                  <a:gd name="T45" fmla="*/ 7 h 19"/>
                  <a:gd name="T46" fmla="*/ 2 w 4"/>
                  <a:gd name="T47" fmla="*/ 7 h 19"/>
                  <a:gd name="T48" fmla="*/ 2 w 4"/>
                  <a:gd name="T49" fmla="*/ 8 h 19"/>
                  <a:gd name="T50" fmla="*/ 2 w 4"/>
                  <a:gd name="T51" fmla="*/ 8 h 19"/>
                  <a:gd name="T52" fmla="*/ 2 w 4"/>
                  <a:gd name="T53" fmla="*/ 9 h 19"/>
                  <a:gd name="T54" fmla="*/ 2 w 4"/>
                  <a:gd name="T55" fmla="*/ 9 h 19"/>
                  <a:gd name="T56" fmla="*/ 3 w 4"/>
                  <a:gd name="T57" fmla="*/ 10 h 19"/>
                  <a:gd name="T58" fmla="*/ 3 w 4"/>
                  <a:gd name="T59" fmla="*/ 10 h 19"/>
                  <a:gd name="T60" fmla="*/ 3 w 4"/>
                  <a:gd name="T61" fmla="*/ 10 h 19"/>
                  <a:gd name="T62" fmla="*/ 3 w 4"/>
                  <a:gd name="T63" fmla="*/ 10 h 19"/>
                  <a:gd name="T64" fmla="*/ 3 w 4"/>
                  <a:gd name="T65" fmla="*/ 10 h 19"/>
                  <a:gd name="T66" fmla="*/ 3 w 4"/>
                  <a:gd name="T67" fmla="*/ 12 h 19"/>
                  <a:gd name="T68" fmla="*/ 3 w 4"/>
                  <a:gd name="T69" fmla="*/ 12 h 19"/>
                  <a:gd name="T70" fmla="*/ 3 w 4"/>
                  <a:gd name="T71" fmla="*/ 13 h 19"/>
                  <a:gd name="T72" fmla="*/ 3 w 4"/>
                  <a:gd name="T73" fmla="*/ 13 h 19"/>
                  <a:gd name="T74" fmla="*/ 3 w 4"/>
                  <a:gd name="T75" fmla="*/ 14 h 19"/>
                  <a:gd name="T76" fmla="*/ 3 w 4"/>
                  <a:gd name="T77" fmla="*/ 14 h 19"/>
                  <a:gd name="T78" fmla="*/ 3 w 4"/>
                  <a:gd name="T79" fmla="*/ 15 h 19"/>
                  <a:gd name="T80" fmla="*/ 3 w 4"/>
                  <a:gd name="T81" fmla="*/ 15 h 19"/>
                  <a:gd name="T82" fmla="*/ 4 w 4"/>
                  <a:gd name="T83" fmla="*/ 16 h 19"/>
                  <a:gd name="T84" fmla="*/ 4 w 4"/>
                  <a:gd name="T85" fmla="*/ 16 h 19"/>
                  <a:gd name="T86" fmla="*/ 4 w 4"/>
                  <a:gd name="T87" fmla="*/ 16 h 19"/>
                  <a:gd name="T88" fmla="*/ 4 w 4"/>
                  <a:gd name="T89" fmla="*/ 16 h 19"/>
                  <a:gd name="T90" fmla="*/ 4 w 4"/>
                  <a:gd name="T91" fmla="*/ 16 h 19"/>
                  <a:gd name="T92" fmla="*/ 4 w 4"/>
                  <a:gd name="T93" fmla="*/ 16 h 19"/>
                  <a:gd name="T94" fmla="*/ 4 w 4"/>
                  <a:gd name="T95" fmla="*/ 19 h 19"/>
                  <a:gd name="T96" fmla="*/ 4 w 4"/>
                  <a:gd name="T97" fmla="*/ 19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19"/>
                  <a:gd name="T149" fmla="*/ 4 w 4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9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90" name="Freeform 3696"/>
              <p:cNvSpPr>
                <a:spLocks/>
              </p:cNvSpPr>
              <p:nvPr/>
            </p:nvSpPr>
            <p:spPr bwMode="auto">
              <a:xfrm>
                <a:off x="4227" y="2585"/>
                <a:ext cx="4" cy="16"/>
              </a:xfrm>
              <a:custGeom>
                <a:avLst/>
                <a:gdLst>
                  <a:gd name="T0" fmla="*/ 0 w 4"/>
                  <a:gd name="T1" fmla="*/ 0 h 16"/>
                  <a:gd name="T2" fmla="*/ 0 w 4"/>
                  <a:gd name="T3" fmla="*/ 0 h 16"/>
                  <a:gd name="T4" fmla="*/ 0 w 4"/>
                  <a:gd name="T5" fmla="*/ 1 h 16"/>
                  <a:gd name="T6" fmla="*/ 0 w 4"/>
                  <a:gd name="T7" fmla="*/ 1 h 16"/>
                  <a:gd name="T8" fmla="*/ 0 w 4"/>
                  <a:gd name="T9" fmla="*/ 2 h 16"/>
                  <a:gd name="T10" fmla="*/ 0 w 4"/>
                  <a:gd name="T11" fmla="*/ 2 h 16"/>
                  <a:gd name="T12" fmla="*/ 1 w 4"/>
                  <a:gd name="T13" fmla="*/ 2 h 16"/>
                  <a:gd name="T14" fmla="*/ 1 w 4"/>
                  <a:gd name="T15" fmla="*/ 2 h 16"/>
                  <a:gd name="T16" fmla="*/ 1 w 4"/>
                  <a:gd name="T17" fmla="*/ 3 h 16"/>
                  <a:gd name="T18" fmla="*/ 1 w 4"/>
                  <a:gd name="T19" fmla="*/ 3 h 16"/>
                  <a:gd name="T20" fmla="*/ 1 w 4"/>
                  <a:gd name="T21" fmla="*/ 4 h 16"/>
                  <a:gd name="T22" fmla="*/ 1 w 4"/>
                  <a:gd name="T23" fmla="*/ 4 h 16"/>
                  <a:gd name="T24" fmla="*/ 1 w 4"/>
                  <a:gd name="T25" fmla="*/ 4 h 16"/>
                  <a:gd name="T26" fmla="*/ 1 w 4"/>
                  <a:gd name="T27" fmla="*/ 4 h 16"/>
                  <a:gd name="T28" fmla="*/ 1 w 4"/>
                  <a:gd name="T29" fmla="*/ 5 h 16"/>
                  <a:gd name="T30" fmla="*/ 1 w 4"/>
                  <a:gd name="T31" fmla="*/ 5 h 16"/>
                  <a:gd name="T32" fmla="*/ 1 w 4"/>
                  <a:gd name="T33" fmla="*/ 7 h 16"/>
                  <a:gd name="T34" fmla="*/ 1 w 4"/>
                  <a:gd name="T35" fmla="*/ 7 h 16"/>
                  <a:gd name="T36" fmla="*/ 2 w 4"/>
                  <a:gd name="T37" fmla="*/ 7 h 16"/>
                  <a:gd name="T38" fmla="*/ 2 w 4"/>
                  <a:gd name="T39" fmla="*/ 7 h 16"/>
                  <a:gd name="T40" fmla="*/ 2 w 4"/>
                  <a:gd name="T41" fmla="*/ 8 h 16"/>
                  <a:gd name="T42" fmla="*/ 2 w 4"/>
                  <a:gd name="T43" fmla="*/ 8 h 16"/>
                  <a:gd name="T44" fmla="*/ 2 w 4"/>
                  <a:gd name="T45" fmla="*/ 9 h 16"/>
                  <a:gd name="T46" fmla="*/ 2 w 4"/>
                  <a:gd name="T47" fmla="*/ 9 h 16"/>
                  <a:gd name="T48" fmla="*/ 2 w 4"/>
                  <a:gd name="T49" fmla="*/ 9 h 16"/>
                  <a:gd name="T50" fmla="*/ 2 w 4"/>
                  <a:gd name="T51" fmla="*/ 9 h 16"/>
                  <a:gd name="T52" fmla="*/ 2 w 4"/>
                  <a:gd name="T53" fmla="*/ 10 h 16"/>
                  <a:gd name="T54" fmla="*/ 2 w 4"/>
                  <a:gd name="T55" fmla="*/ 10 h 16"/>
                  <a:gd name="T56" fmla="*/ 2 w 4"/>
                  <a:gd name="T57" fmla="*/ 10 h 16"/>
                  <a:gd name="T58" fmla="*/ 2 w 4"/>
                  <a:gd name="T59" fmla="*/ 10 h 16"/>
                  <a:gd name="T60" fmla="*/ 2 w 4"/>
                  <a:gd name="T61" fmla="*/ 12 h 16"/>
                  <a:gd name="T62" fmla="*/ 2 w 4"/>
                  <a:gd name="T63" fmla="*/ 12 h 16"/>
                  <a:gd name="T64" fmla="*/ 3 w 4"/>
                  <a:gd name="T65" fmla="*/ 12 h 16"/>
                  <a:gd name="T66" fmla="*/ 3 w 4"/>
                  <a:gd name="T67" fmla="*/ 12 h 16"/>
                  <a:gd name="T68" fmla="*/ 3 w 4"/>
                  <a:gd name="T69" fmla="*/ 12 h 16"/>
                  <a:gd name="T70" fmla="*/ 3 w 4"/>
                  <a:gd name="T71" fmla="*/ 12 h 16"/>
                  <a:gd name="T72" fmla="*/ 3 w 4"/>
                  <a:gd name="T73" fmla="*/ 14 h 16"/>
                  <a:gd name="T74" fmla="*/ 3 w 4"/>
                  <a:gd name="T75" fmla="*/ 14 h 16"/>
                  <a:gd name="T76" fmla="*/ 3 w 4"/>
                  <a:gd name="T77" fmla="*/ 12 h 16"/>
                  <a:gd name="T78" fmla="*/ 3 w 4"/>
                  <a:gd name="T79" fmla="*/ 14 h 16"/>
                  <a:gd name="T80" fmla="*/ 3 w 4"/>
                  <a:gd name="T81" fmla="*/ 14 h 16"/>
                  <a:gd name="T82" fmla="*/ 3 w 4"/>
                  <a:gd name="T83" fmla="*/ 15 h 16"/>
                  <a:gd name="T84" fmla="*/ 3 w 4"/>
                  <a:gd name="T85" fmla="*/ 15 h 16"/>
                  <a:gd name="T86" fmla="*/ 3 w 4"/>
                  <a:gd name="T87" fmla="*/ 14 h 16"/>
                  <a:gd name="T88" fmla="*/ 4 w 4"/>
                  <a:gd name="T89" fmla="*/ 15 h 16"/>
                  <a:gd name="T90" fmla="*/ 4 w 4"/>
                  <a:gd name="T91" fmla="*/ 15 h 16"/>
                  <a:gd name="T92" fmla="*/ 4 w 4"/>
                  <a:gd name="T93" fmla="*/ 15 h 16"/>
                  <a:gd name="T94" fmla="*/ 4 w 4"/>
                  <a:gd name="T95" fmla="*/ 15 h 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6"/>
                  <a:gd name="T146" fmla="*/ 4 w 4"/>
                  <a:gd name="T147" fmla="*/ 16 h 1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6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91" name="Freeform 3697"/>
              <p:cNvSpPr>
                <a:spLocks/>
              </p:cNvSpPr>
              <p:nvPr/>
            </p:nvSpPr>
            <p:spPr bwMode="auto">
              <a:xfrm>
                <a:off x="4231" y="2601"/>
                <a:ext cx="4" cy="12"/>
              </a:xfrm>
              <a:custGeom>
                <a:avLst/>
                <a:gdLst>
                  <a:gd name="T0" fmla="*/ 0 w 4"/>
                  <a:gd name="T1" fmla="*/ 0 h 12"/>
                  <a:gd name="T2" fmla="*/ 0 w 4"/>
                  <a:gd name="T3" fmla="*/ 0 h 12"/>
                  <a:gd name="T4" fmla="*/ 0 w 4"/>
                  <a:gd name="T5" fmla="*/ 1 h 12"/>
                  <a:gd name="T6" fmla="*/ 0 w 4"/>
                  <a:gd name="T7" fmla="*/ 1 h 12"/>
                  <a:gd name="T8" fmla="*/ 0 w 4"/>
                  <a:gd name="T9" fmla="*/ 2 h 12"/>
                  <a:gd name="T10" fmla="*/ 0 w 4"/>
                  <a:gd name="T11" fmla="*/ 2 h 12"/>
                  <a:gd name="T12" fmla="*/ 0 w 4"/>
                  <a:gd name="T13" fmla="*/ 2 h 12"/>
                  <a:gd name="T14" fmla="*/ 0 w 4"/>
                  <a:gd name="T15" fmla="*/ 2 h 12"/>
                  <a:gd name="T16" fmla="*/ 1 w 4"/>
                  <a:gd name="T17" fmla="*/ 2 h 12"/>
                  <a:gd name="T18" fmla="*/ 1 w 4"/>
                  <a:gd name="T19" fmla="*/ 2 h 12"/>
                  <a:gd name="T20" fmla="*/ 1 w 4"/>
                  <a:gd name="T21" fmla="*/ 3 h 12"/>
                  <a:gd name="T22" fmla="*/ 1 w 4"/>
                  <a:gd name="T23" fmla="*/ 3 h 12"/>
                  <a:gd name="T24" fmla="*/ 1 w 4"/>
                  <a:gd name="T25" fmla="*/ 3 h 12"/>
                  <a:gd name="T26" fmla="*/ 1 w 4"/>
                  <a:gd name="T27" fmla="*/ 3 h 12"/>
                  <a:gd name="T28" fmla="*/ 1 w 4"/>
                  <a:gd name="T29" fmla="*/ 3 h 12"/>
                  <a:gd name="T30" fmla="*/ 1 w 4"/>
                  <a:gd name="T31" fmla="*/ 4 h 12"/>
                  <a:gd name="T32" fmla="*/ 1 w 4"/>
                  <a:gd name="T33" fmla="*/ 4 h 12"/>
                  <a:gd name="T34" fmla="*/ 1 w 4"/>
                  <a:gd name="T35" fmla="*/ 5 h 12"/>
                  <a:gd name="T36" fmla="*/ 1 w 4"/>
                  <a:gd name="T37" fmla="*/ 5 h 12"/>
                  <a:gd name="T38" fmla="*/ 1 w 4"/>
                  <a:gd name="T39" fmla="*/ 6 h 12"/>
                  <a:gd name="T40" fmla="*/ 1 w 4"/>
                  <a:gd name="T41" fmla="*/ 6 h 12"/>
                  <a:gd name="T42" fmla="*/ 2 w 4"/>
                  <a:gd name="T43" fmla="*/ 6 h 12"/>
                  <a:gd name="T44" fmla="*/ 2 w 4"/>
                  <a:gd name="T45" fmla="*/ 6 h 12"/>
                  <a:gd name="T46" fmla="*/ 2 w 4"/>
                  <a:gd name="T47" fmla="*/ 7 h 12"/>
                  <a:gd name="T48" fmla="*/ 2 w 4"/>
                  <a:gd name="T49" fmla="*/ 6 h 12"/>
                  <a:gd name="T50" fmla="*/ 2 w 4"/>
                  <a:gd name="T51" fmla="*/ 6 h 12"/>
                  <a:gd name="T52" fmla="*/ 2 w 4"/>
                  <a:gd name="T53" fmla="*/ 7 h 12"/>
                  <a:gd name="T54" fmla="*/ 2 w 4"/>
                  <a:gd name="T55" fmla="*/ 7 h 12"/>
                  <a:gd name="T56" fmla="*/ 2 w 4"/>
                  <a:gd name="T57" fmla="*/ 8 h 12"/>
                  <a:gd name="T58" fmla="*/ 2 w 4"/>
                  <a:gd name="T59" fmla="*/ 8 h 12"/>
                  <a:gd name="T60" fmla="*/ 2 w 4"/>
                  <a:gd name="T61" fmla="*/ 9 h 12"/>
                  <a:gd name="T62" fmla="*/ 2 w 4"/>
                  <a:gd name="T63" fmla="*/ 8 h 12"/>
                  <a:gd name="T64" fmla="*/ 2 w 4"/>
                  <a:gd name="T65" fmla="*/ 8 h 12"/>
                  <a:gd name="T66" fmla="*/ 3 w 4"/>
                  <a:gd name="T67" fmla="*/ 10 h 12"/>
                  <a:gd name="T68" fmla="*/ 3 w 4"/>
                  <a:gd name="T69" fmla="*/ 10 h 12"/>
                  <a:gd name="T70" fmla="*/ 3 w 4"/>
                  <a:gd name="T71" fmla="*/ 9 h 12"/>
                  <a:gd name="T72" fmla="*/ 3 w 4"/>
                  <a:gd name="T73" fmla="*/ 9 h 12"/>
                  <a:gd name="T74" fmla="*/ 3 w 4"/>
                  <a:gd name="T75" fmla="*/ 9 h 12"/>
                  <a:gd name="T76" fmla="*/ 3 w 4"/>
                  <a:gd name="T77" fmla="*/ 10 h 12"/>
                  <a:gd name="T78" fmla="*/ 3 w 4"/>
                  <a:gd name="T79" fmla="*/ 10 h 12"/>
                  <a:gd name="T80" fmla="*/ 3 w 4"/>
                  <a:gd name="T81" fmla="*/ 10 h 12"/>
                  <a:gd name="T82" fmla="*/ 3 w 4"/>
                  <a:gd name="T83" fmla="*/ 10 h 12"/>
                  <a:gd name="T84" fmla="*/ 3 w 4"/>
                  <a:gd name="T85" fmla="*/ 10 h 12"/>
                  <a:gd name="T86" fmla="*/ 4 w 4"/>
                  <a:gd name="T87" fmla="*/ 12 h 12"/>
                  <a:gd name="T88" fmla="*/ 4 w 4"/>
                  <a:gd name="T89" fmla="*/ 12 h 12"/>
                  <a:gd name="T90" fmla="*/ 4 w 4"/>
                  <a:gd name="T91" fmla="*/ 11 h 12"/>
                  <a:gd name="T92" fmla="*/ 4 w 4"/>
                  <a:gd name="T93" fmla="*/ 11 h 12"/>
                  <a:gd name="T94" fmla="*/ 4 w 4"/>
                  <a:gd name="T95" fmla="*/ 11 h 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2"/>
                  <a:gd name="T146" fmla="*/ 4 w 4"/>
                  <a:gd name="T147" fmla="*/ 12 h 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92" name="Freeform 3698"/>
              <p:cNvSpPr>
                <a:spLocks/>
              </p:cNvSpPr>
              <p:nvPr/>
            </p:nvSpPr>
            <p:spPr bwMode="auto">
              <a:xfrm>
                <a:off x="4235" y="2612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0 w 5"/>
                  <a:gd name="T5" fmla="*/ 0 h 5"/>
                  <a:gd name="T6" fmla="*/ 0 w 5"/>
                  <a:gd name="T7" fmla="*/ 0 h 5"/>
                  <a:gd name="T8" fmla="*/ 0 w 5"/>
                  <a:gd name="T9" fmla="*/ 0 h 5"/>
                  <a:gd name="T10" fmla="*/ 0 w 5"/>
                  <a:gd name="T11" fmla="*/ 2 h 5"/>
                  <a:gd name="T12" fmla="*/ 1 w 5"/>
                  <a:gd name="T13" fmla="*/ 1 h 5"/>
                  <a:gd name="T14" fmla="*/ 1 w 5"/>
                  <a:gd name="T15" fmla="*/ 1 h 5"/>
                  <a:gd name="T16" fmla="*/ 1 w 5"/>
                  <a:gd name="T17" fmla="*/ 1 h 5"/>
                  <a:gd name="T18" fmla="*/ 1 w 5"/>
                  <a:gd name="T19" fmla="*/ 1 h 5"/>
                  <a:gd name="T20" fmla="*/ 1 w 5"/>
                  <a:gd name="T21" fmla="*/ 1 h 5"/>
                  <a:gd name="T22" fmla="*/ 1 w 5"/>
                  <a:gd name="T23" fmla="*/ 1 h 5"/>
                  <a:gd name="T24" fmla="*/ 1 w 5"/>
                  <a:gd name="T25" fmla="*/ 1 h 5"/>
                  <a:gd name="T26" fmla="*/ 1 w 5"/>
                  <a:gd name="T27" fmla="*/ 1 h 5"/>
                  <a:gd name="T28" fmla="*/ 1 w 5"/>
                  <a:gd name="T29" fmla="*/ 1 h 5"/>
                  <a:gd name="T30" fmla="*/ 1 w 5"/>
                  <a:gd name="T31" fmla="*/ 1 h 5"/>
                  <a:gd name="T32" fmla="*/ 1 w 5"/>
                  <a:gd name="T33" fmla="*/ 1 h 5"/>
                  <a:gd name="T34" fmla="*/ 2 w 5"/>
                  <a:gd name="T35" fmla="*/ 2 h 5"/>
                  <a:gd name="T36" fmla="*/ 2 w 5"/>
                  <a:gd name="T37" fmla="*/ 2 h 5"/>
                  <a:gd name="T38" fmla="*/ 2 w 5"/>
                  <a:gd name="T39" fmla="*/ 2 h 5"/>
                  <a:gd name="T40" fmla="*/ 2 w 5"/>
                  <a:gd name="T41" fmla="*/ 2 h 5"/>
                  <a:gd name="T42" fmla="*/ 2 w 5"/>
                  <a:gd name="T43" fmla="*/ 2 h 5"/>
                  <a:gd name="T44" fmla="*/ 2 w 5"/>
                  <a:gd name="T45" fmla="*/ 2 h 5"/>
                  <a:gd name="T46" fmla="*/ 2 w 5"/>
                  <a:gd name="T47" fmla="*/ 2 h 5"/>
                  <a:gd name="T48" fmla="*/ 2 w 5"/>
                  <a:gd name="T49" fmla="*/ 2 h 5"/>
                  <a:gd name="T50" fmla="*/ 2 w 5"/>
                  <a:gd name="T51" fmla="*/ 2 h 5"/>
                  <a:gd name="T52" fmla="*/ 3 w 5"/>
                  <a:gd name="T53" fmla="*/ 3 h 5"/>
                  <a:gd name="T54" fmla="*/ 3 w 5"/>
                  <a:gd name="T55" fmla="*/ 3 h 5"/>
                  <a:gd name="T56" fmla="*/ 3 w 5"/>
                  <a:gd name="T57" fmla="*/ 4 h 5"/>
                  <a:gd name="T58" fmla="*/ 3 w 5"/>
                  <a:gd name="T59" fmla="*/ 3 h 5"/>
                  <a:gd name="T60" fmla="*/ 3 w 5"/>
                  <a:gd name="T61" fmla="*/ 3 h 5"/>
                  <a:gd name="T62" fmla="*/ 3 w 5"/>
                  <a:gd name="T63" fmla="*/ 3 h 5"/>
                  <a:gd name="T64" fmla="*/ 3 w 5"/>
                  <a:gd name="T65" fmla="*/ 3 h 5"/>
                  <a:gd name="T66" fmla="*/ 3 w 5"/>
                  <a:gd name="T67" fmla="*/ 3 h 5"/>
                  <a:gd name="T68" fmla="*/ 3 w 5"/>
                  <a:gd name="T69" fmla="*/ 4 h 5"/>
                  <a:gd name="T70" fmla="*/ 3 w 5"/>
                  <a:gd name="T71" fmla="*/ 4 h 5"/>
                  <a:gd name="T72" fmla="*/ 3 w 5"/>
                  <a:gd name="T73" fmla="*/ 3 h 5"/>
                  <a:gd name="T74" fmla="*/ 4 w 5"/>
                  <a:gd name="T75" fmla="*/ 4 h 5"/>
                  <a:gd name="T76" fmla="*/ 4 w 5"/>
                  <a:gd name="T77" fmla="*/ 4 h 5"/>
                  <a:gd name="T78" fmla="*/ 4 w 5"/>
                  <a:gd name="T79" fmla="*/ 4 h 5"/>
                  <a:gd name="T80" fmla="*/ 4 w 5"/>
                  <a:gd name="T81" fmla="*/ 3 h 5"/>
                  <a:gd name="T82" fmla="*/ 4 w 5"/>
                  <a:gd name="T83" fmla="*/ 3 h 5"/>
                  <a:gd name="T84" fmla="*/ 4 w 5"/>
                  <a:gd name="T85" fmla="*/ 3 h 5"/>
                  <a:gd name="T86" fmla="*/ 4 w 5"/>
                  <a:gd name="T87" fmla="*/ 4 h 5"/>
                  <a:gd name="T88" fmla="*/ 4 w 5"/>
                  <a:gd name="T89" fmla="*/ 4 h 5"/>
                  <a:gd name="T90" fmla="*/ 4 w 5"/>
                  <a:gd name="T91" fmla="*/ 3 h 5"/>
                  <a:gd name="T92" fmla="*/ 5 w 5"/>
                  <a:gd name="T93" fmla="*/ 3 h 5"/>
                  <a:gd name="T94" fmla="*/ 5 w 5"/>
                  <a:gd name="T95" fmla="*/ 4 h 5"/>
                  <a:gd name="T96" fmla="*/ 5 w 5"/>
                  <a:gd name="T97" fmla="*/ 4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93" name="Freeform 3699"/>
              <p:cNvSpPr>
                <a:spLocks/>
              </p:cNvSpPr>
              <p:nvPr/>
            </p:nvSpPr>
            <p:spPr bwMode="auto">
              <a:xfrm>
                <a:off x="4240" y="2616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0 h 3"/>
                  <a:gd name="T4" fmla="*/ 0 w 4"/>
                  <a:gd name="T5" fmla="*/ 0 h 3"/>
                  <a:gd name="T6" fmla="*/ 0 w 4"/>
                  <a:gd name="T7" fmla="*/ 1 h 3"/>
                  <a:gd name="T8" fmla="*/ 0 w 4"/>
                  <a:gd name="T9" fmla="*/ 0 h 3"/>
                  <a:gd name="T10" fmla="*/ 0 w 4"/>
                  <a:gd name="T11" fmla="*/ 0 h 3"/>
                  <a:gd name="T12" fmla="*/ 0 w 4"/>
                  <a:gd name="T13" fmla="*/ 0 h 3"/>
                  <a:gd name="T14" fmla="*/ 1 w 4"/>
                  <a:gd name="T15" fmla="*/ 0 h 3"/>
                  <a:gd name="T16" fmla="*/ 1 w 4"/>
                  <a:gd name="T17" fmla="*/ 0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1 h 3"/>
                  <a:gd name="T24" fmla="*/ 1 w 4"/>
                  <a:gd name="T25" fmla="*/ 0 h 3"/>
                  <a:gd name="T26" fmla="*/ 1 w 4"/>
                  <a:gd name="T27" fmla="*/ 0 h 3"/>
                  <a:gd name="T28" fmla="*/ 1 w 4"/>
                  <a:gd name="T29" fmla="*/ 0 h 3"/>
                  <a:gd name="T30" fmla="*/ 1 w 4"/>
                  <a:gd name="T31" fmla="*/ 0 h 3"/>
                  <a:gd name="T32" fmla="*/ 1 w 4"/>
                  <a:gd name="T33" fmla="*/ 0 h 3"/>
                  <a:gd name="T34" fmla="*/ 1 w 4"/>
                  <a:gd name="T35" fmla="*/ 1 h 3"/>
                  <a:gd name="T36" fmla="*/ 1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0 h 3"/>
                  <a:gd name="T48" fmla="*/ 2 w 4"/>
                  <a:gd name="T49" fmla="*/ 0 h 3"/>
                  <a:gd name="T50" fmla="*/ 2 w 4"/>
                  <a:gd name="T51" fmla="*/ 1 h 3"/>
                  <a:gd name="T52" fmla="*/ 2 w 4"/>
                  <a:gd name="T53" fmla="*/ 1 h 3"/>
                  <a:gd name="T54" fmla="*/ 2 w 4"/>
                  <a:gd name="T55" fmla="*/ 2 h 3"/>
                  <a:gd name="T56" fmla="*/ 2 w 4"/>
                  <a:gd name="T57" fmla="*/ 2 h 3"/>
                  <a:gd name="T58" fmla="*/ 3 w 4"/>
                  <a:gd name="T59" fmla="*/ 3 h 3"/>
                  <a:gd name="T60" fmla="*/ 3 w 4"/>
                  <a:gd name="T61" fmla="*/ 3 h 3"/>
                  <a:gd name="T62" fmla="*/ 3 w 4"/>
                  <a:gd name="T63" fmla="*/ 2 h 3"/>
                  <a:gd name="T64" fmla="*/ 3 w 4"/>
                  <a:gd name="T65" fmla="*/ 1 h 3"/>
                  <a:gd name="T66" fmla="*/ 3 w 4"/>
                  <a:gd name="T67" fmla="*/ 0 h 3"/>
                  <a:gd name="T68" fmla="*/ 3 w 4"/>
                  <a:gd name="T69" fmla="*/ 1 h 3"/>
                  <a:gd name="T70" fmla="*/ 3 w 4"/>
                  <a:gd name="T71" fmla="*/ 1 h 3"/>
                  <a:gd name="T72" fmla="*/ 3 w 4"/>
                  <a:gd name="T73" fmla="*/ 2 h 3"/>
                  <a:gd name="T74" fmla="*/ 3 w 4"/>
                  <a:gd name="T75" fmla="*/ 2 h 3"/>
                  <a:gd name="T76" fmla="*/ 3 w 4"/>
                  <a:gd name="T77" fmla="*/ 3 h 3"/>
                  <a:gd name="T78" fmla="*/ 4 w 4"/>
                  <a:gd name="T79" fmla="*/ 3 h 3"/>
                  <a:gd name="T80" fmla="*/ 4 w 4"/>
                  <a:gd name="T81" fmla="*/ 2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3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94" name="Freeform 3700"/>
              <p:cNvSpPr>
                <a:spLocks/>
              </p:cNvSpPr>
              <p:nvPr/>
            </p:nvSpPr>
            <p:spPr bwMode="auto">
              <a:xfrm>
                <a:off x="4244" y="2617"/>
                <a:ext cx="5" cy="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2 w 5"/>
                  <a:gd name="T23" fmla="*/ 1 h 3"/>
                  <a:gd name="T24" fmla="*/ 2 w 5"/>
                  <a:gd name="T25" fmla="*/ 1 h 3"/>
                  <a:gd name="T26" fmla="*/ 2 w 5"/>
                  <a:gd name="T27" fmla="*/ 2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3 w 5"/>
                  <a:gd name="T47" fmla="*/ 2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2 h 3"/>
                  <a:gd name="T68" fmla="*/ 4 w 5"/>
                  <a:gd name="T69" fmla="*/ 3 h 3"/>
                  <a:gd name="T70" fmla="*/ 4 w 5"/>
                  <a:gd name="T71" fmla="*/ 3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3 h 3"/>
                  <a:gd name="T80" fmla="*/ 4 w 5"/>
                  <a:gd name="T81" fmla="*/ 3 h 3"/>
                  <a:gd name="T82" fmla="*/ 4 w 5"/>
                  <a:gd name="T83" fmla="*/ 3 h 3"/>
                  <a:gd name="T84" fmla="*/ 4 w 5"/>
                  <a:gd name="T85" fmla="*/ 3 h 3"/>
                  <a:gd name="T86" fmla="*/ 4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95" name="Freeform 3701"/>
              <p:cNvSpPr>
                <a:spLocks/>
              </p:cNvSpPr>
              <p:nvPr/>
            </p:nvSpPr>
            <p:spPr bwMode="auto">
              <a:xfrm>
                <a:off x="4249" y="2618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1 h 4"/>
                  <a:gd name="T4" fmla="*/ 0 w 4"/>
                  <a:gd name="T5" fmla="*/ 1 h 4"/>
                  <a:gd name="T6" fmla="*/ 0 w 4"/>
                  <a:gd name="T7" fmla="*/ 1 h 4"/>
                  <a:gd name="T8" fmla="*/ 0 w 4"/>
                  <a:gd name="T9" fmla="*/ 1 h 4"/>
                  <a:gd name="T10" fmla="*/ 0 w 4"/>
                  <a:gd name="T11" fmla="*/ 2 h 4"/>
                  <a:gd name="T12" fmla="*/ 0 w 4"/>
                  <a:gd name="T13" fmla="*/ 2 h 4"/>
                  <a:gd name="T14" fmla="*/ 1 w 4"/>
                  <a:gd name="T15" fmla="*/ 2 h 4"/>
                  <a:gd name="T16" fmla="*/ 1 w 4"/>
                  <a:gd name="T17" fmla="*/ 2 h 4"/>
                  <a:gd name="T18" fmla="*/ 1 w 4"/>
                  <a:gd name="T19" fmla="*/ 2 h 4"/>
                  <a:gd name="T20" fmla="*/ 1 w 4"/>
                  <a:gd name="T21" fmla="*/ 1 h 4"/>
                  <a:gd name="T22" fmla="*/ 1 w 4"/>
                  <a:gd name="T23" fmla="*/ 0 h 4"/>
                  <a:gd name="T24" fmla="*/ 1 w 4"/>
                  <a:gd name="T25" fmla="*/ 1 h 4"/>
                  <a:gd name="T26" fmla="*/ 1 w 4"/>
                  <a:gd name="T27" fmla="*/ 1 h 4"/>
                  <a:gd name="T28" fmla="*/ 1 w 4"/>
                  <a:gd name="T29" fmla="*/ 2 h 4"/>
                  <a:gd name="T30" fmla="*/ 1 w 4"/>
                  <a:gd name="T31" fmla="*/ 2 h 4"/>
                  <a:gd name="T32" fmla="*/ 1 w 4"/>
                  <a:gd name="T33" fmla="*/ 4 h 4"/>
                  <a:gd name="T34" fmla="*/ 1 w 4"/>
                  <a:gd name="T35" fmla="*/ 3 h 4"/>
                  <a:gd name="T36" fmla="*/ 2 w 4"/>
                  <a:gd name="T37" fmla="*/ 2 h 4"/>
                  <a:gd name="T38" fmla="*/ 2 w 4"/>
                  <a:gd name="T39" fmla="*/ 1 h 4"/>
                  <a:gd name="T40" fmla="*/ 2 w 4"/>
                  <a:gd name="T41" fmla="*/ 1 h 4"/>
                  <a:gd name="T42" fmla="*/ 2 w 4"/>
                  <a:gd name="T43" fmla="*/ 1 h 4"/>
                  <a:gd name="T44" fmla="*/ 2 w 4"/>
                  <a:gd name="T45" fmla="*/ 0 h 4"/>
                  <a:gd name="T46" fmla="*/ 2 w 4"/>
                  <a:gd name="T47" fmla="*/ 1 h 4"/>
                  <a:gd name="T48" fmla="*/ 2 w 4"/>
                  <a:gd name="T49" fmla="*/ 1 h 4"/>
                  <a:gd name="T50" fmla="*/ 2 w 4"/>
                  <a:gd name="T51" fmla="*/ 1 h 4"/>
                  <a:gd name="T52" fmla="*/ 2 w 4"/>
                  <a:gd name="T53" fmla="*/ 1 h 4"/>
                  <a:gd name="T54" fmla="*/ 3 w 4"/>
                  <a:gd name="T55" fmla="*/ 3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1 h 4"/>
                  <a:gd name="T62" fmla="*/ 3 w 4"/>
                  <a:gd name="T63" fmla="*/ 1 h 4"/>
                  <a:gd name="T64" fmla="*/ 3 w 4"/>
                  <a:gd name="T65" fmla="*/ 2 h 4"/>
                  <a:gd name="T66" fmla="*/ 3 w 4"/>
                  <a:gd name="T67" fmla="*/ 2 h 4"/>
                  <a:gd name="T68" fmla="*/ 3 w 4"/>
                  <a:gd name="T69" fmla="*/ 1 h 4"/>
                  <a:gd name="T70" fmla="*/ 3 w 4"/>
                  <a:gd name="T71" fmla="*/ 1 h 4"/>
                  <a:gd name="T72" fmla="*/ 3 w 4"/>
                  <a:gd name="T73" fmla="*/ 1 h 4"/>
                  <a:gd name="T74" fmla="*/ 3 w 4"/>
                  <a:gd name="T75" fmla="*/ 1 h 4"/>
                  <a:gd name="T76" fmla="*/ 3 w 4"/>
                  <a:gd name="T77" fmla="*/ 1 h 4"/>
                  <a:gd name="T78" fmla="*/ 4 w 4"/>
                  <a:gd name="T79" fmla="*/ 2 h 4"/>
                  <a:gd name="T80" fmla="*/ 4 w 4"/>
                  <a:gd name="T81" fmla="*/ 2 h 4"/>
                  <a:gd name="T82" fmla="*/ 4 w 4"/>
                  <a:gd name="T83" fmla="*/ 2 h 4"/>
                  <a:gd name="T84" fmla="*/ 4 w 4"/>
                  <a:gd name="T85" fmla="*/ 2 h 4"/>
                  <a:gd name="T86" fmla="*/ 4 w 4"/>
                  <a:gd name="T87" fmla="*/ 2 h 4"/>
                  <a:gd name="T88" fmla="*/ 4 w 4"/>
                  <a:gd name="T89" fmla="*/ 2 h 4"/>
                  <a:gd name="T90" fmla="*/ 4 w 4"/>
                  <a:gd name="T91" fmla="*/ 1 h 4"/>
                  <a:gd name="T92" fmla="*/ 4 w 4"/>
                  <a:gd name="T93" fmla="*/ 1 h 4"/>
                  <a:gd name="T94" fmla="*/ 4 w 4"/>
                  <a:gd name="T95" fmla="*/ 1 h 4"/>
                  <a:gd name="T96" fmla="*/ 4 w 4"/>
                  <a:gd name="T97" fmla="*/ 1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4"/>
                  <a:gd name="T149" fmla="*/ 4 w 4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4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96" name="Freeform 3702"/>
              <p:cNvSpPr>
                <a:spLocks/>
              </p:cNvSpPr>
              <p:nvPr/>
            </p:nvSpPr>
            <p:spPr bwMode="auto">
              <a:xfrm>
                <a:off x="4253" y="2618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1 h 3"/>
                  <a:gd name="T4" fmla="*/ 1 w 5"/>
                  <a:gd name="T5" fmla="*/ 3 h 3"/>
                  <a:gd name="T6" fmla="*/ 1 w 5"/>
                  <a:gd name="T7" fmla="*/ 2 h 3"/>
                  <a:gd name="T8" fmla="*/ 1 w 5"/>
                  <a:gd name="T9" fmla="*/ 1 h 3"/>
                  <a:gd name="T10" fmla="*/ 1 w 5"/>
                  <a:gd name="T11" fmla="*/ 1 h 3"/>
                  <a:gd name="T12" fmla="*/ 1 w 5"/>
                  <a:gd name="T13" fmla="*/ 2 h 3"/>
                  <a:gd name="T14" fmla="*/ 1 w 5"/>
                  <a:gd name="T15" fmla="*/ 1 h 3"/>
                  <a:gd name="T16" fmla="*/ 1 w 5"/>
                  <a:gd name="T17" fmla="*/ 1 h 3"/>
                  <a:gd name="T18" fmla="*/ 1 w 5"/>
                  <a:gd name="T19" fmla="*/ 0 h 3"/>
                  <a:gd name="T20" fmla="*/ 2 w 5"/>
                  <a:gd name="T21" fmla="*/ 1 h 3"/>
                  <a:gd name="T22" fmla="*/ 2 w 5"/>
                  <a:gd name="T23" fmla="*/ 1 h 3"/>
                  <a:gd name="T24" fmla="*/ 2 w 5"/>
                  <a:gd name="T25" fmla="*/ 2 h 3"/>
                  <a:gd name="T26" fmla="*/ 2 w 5"/>
                  <a:gd name="T27" fmla="*/ 2 h 3"/>
                  <a:gd name="T28" fmla="*/ 2 w 5"/>
                  <a:gd name="T29" fmla="*/ 3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3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3 w 5"/>
                  <a:gd name="T45" fmla="*/ 3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4 w 5"/>
                  <a:gd name="T67" fmla="*/ 3 h 3"/>
                  <a:gd name="T68" fmla="*/ 4 w 5"/>
                  <a:gd name="T69" fmla="*/ 3 h 3"/>
                  <a:gd name="T70" fmla="*/ 4 w 5"/>
                  <a:gd name="T71" fmla="*/ 2 h 3"/>
                  <a:gd name="T72" fmla="*/ 4 w 5"/>
                  <a:gd name="T73" fmla="*/ 3 h 3"/>
                  <a:gd name="T74" fmla="*/ 4 w 5"/>
                  <a:gd name="T75" fmla="*/ 3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5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3 h 3"/>
                  <a:gd name="T92" fmla="*/ 5 w 5"/>
                  <a:gd name="T93" fmla="*/ 2 h 3"/>
                  <a:gd name="T94" fmla="*/ 5 w 5"/>
                  <a:gd name="T95" fmla="*/ 3 h 3"/>
                  <a:gd name="T96" fmla="*/ 5 w 5"/>
                  <a:gd name="T97" fmla="*/ 3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97" name="Freeform 3703"/>
              <p:cNvSpPr>
                <a:spLocks/>
              </p:cNvSpPr>
              <p:nvPr/>
            </p:nvSpPr>
            <p:spPr bwMode="auto">
              <a:xfrm>
                <a:off x="4258" y="2619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2 h 3"/>
                  <a:gd name="T8" fmla="*/ 0 w 5"/>
                  <a:gd name="T9" fmla="*/ 2 h 3"/>
                  <a:gd name="T10" fmla="*/ 1 w 5"/>
                  <a:gd name="T11" fmla="*/ 2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2 h 3"/>
                  <a:gd name="T24" fmla="*/ 1 w 5"/>
                  <a:gd name="T25" fmla="*/ 2 h 3"/>
                  <a:gd name="T26" fmla="*/ 1 w 5"/>
                  <a:gd name="T27" fmla="*/ 2 h 3"/>
                  <a:gd name="T28" fmla="*/ 1 w 5"/>
                  <a:gd name="T29" fmla="*/ 1 h 3"/>
                  <a:gd name="T30" fmla="*/ 2 w 5"/>
                  <a:gd name="T31" fmla="*/ 0 h 3"/>
                  <a:gd name="T32" fmla="*/ 2 w 5"/>
                  <a:gd name="T33" fmla="*/ 0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1 h 3"/>
                  <a:gd name="T50" fmla="*/ 2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1 h 3"/>
                  <a:gd name="T86" fmla="*/ 5 w 5"/>
                  <a:gd name="T87" fmla="*/ 1 h 3"/>
                  <a:gd name="T88" fmla="*/ 5 w 5"/>
                  <a:gd name="T89" fmla="*/ 0 h 3"/>
                  <a:gd name="T90" fmla="*/ 5 w 5"/>
                  <a:gd name="T91" fmla="*/ 0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98" name="Freeform 3704"/>
              <p:cNvSpPr>
                <a:spLocks/>
              </p:cNvSpPr>
              <p:nvPr/>
            </p:nvSpPr>
            <p:spPr bwMode="auto">
              <a:xfrm>
                <a:off x="4263" y="2619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0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2 h 2"/>
                  <a:gd name="T24" fmla="*/ 1 w 5"/>
                  <a:gd name="T25" fmla="*/ 2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2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2 h 2"/>
                  <a:gd name="T38" fmla="*/ 2 w 5"/>
                  <a:gd name="T39" fmla="*/ 2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2 h 2"/>
                  <a:gd name="T50" fmla="*/ 3 w 5"/>
                  <a:gd name="T51" fmla="*/ 2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2 h 2"/>
                  <a:gd name="T64" fmla="*/ 3 w 5"/>
                  <a:gd name="T65" fmla="*/ 2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2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699" name="Freeform 3705"/>
              <p:cNvSpPr>
                <a:spLocks/>
              </p:cNvSpPr>
              <p:nvPr/>
            </p:nvSpPr>
            <p:spPr bwMode="auto">
              <a:xfrm>
                <a:off x="4268" y="2618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1 h 3"/>
                  <a:gd name="T6" fmla="*/ 0 w 5"/>
                  <a:gd name="T7" fmla="*/ 2 h 3"/>
                  <a:gd name="T8" fmla="*/ 0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1 h 3"/>
                  <a:gd name="T28" fmla="*/ 2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3 h 3"/>
                  <a:gd name="T42" fmla="*/ 2 w 5"/>
                  <a:gd name="T43" fmla="*/ 2 h 3"/>
                  <a:gd name="T44" fmla="*/ 2 w 5"/>
                  <a:gd name="T45" fmla="*/ 1 h 3"/>
                  <a:gd name="T46" fmla="*/ 2 w 5"/>
                  <a:gd name="T47" fmla="*/ 1 h 3"/>
                  <a:gd name="T48" fmla="*/ 2 w 5"/>
                  <a:gd name="T49" fmla="*/ 1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0 h 3"/>
                  <a:gd name="T58" fmla="*/ 3 w 5"/>
                  <a:gd name="T59" fmla="*/ 0 h 3"/>
                  <a:gd name="T60" fmla="*/ 3 w 5"/>
                  <a:gd name="T61" fmla="*/ 2 h 3"/>
                  <a:gd name="T62" fmla="*/ 3 w 5"/>
                  <a:gd name="T63" fmla="*/ 1 h 3"/>
                  <a:gd name="T64" fmla="*/ 3 w 5"/>
                  <a:gd name="T65" fmla="*/ 1 h 3"/>
                  <a:gd name="T66" fmla="*/ 3 w 5"/>
                  <a:gd name="T67" fmla="*/ 1 h 3"/>
                  <a:gd name="T68" fmla="*/ 3 w 5"/>
                  <a:gd name="T69" fmla="*/ 1 h 3"/>
                  <a:gd name="T70" fmla="*/ 4 w 5"/>
                  <a:gd name="T71" fmla="*/ 2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1 h 3"/>
                  <a:gd name="T86" fmla="*/ 5 w 5"/>
                  <a:gd name="T87" fmla="*/ 1 h 3"/>
                  <a:gd name="T88" fmla="*/ 5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00" name="Freeform 3706"/>
              <p:cNvSpPr>
                <a:spLocks/>
              </p:cNvSpPr>
              <p:nvPr/>
            </p:nvSpPr>
            <p:spPr bwMode="auto">
              <a:xfrm>
                <a:off x="4273" y="2617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3 h 3"/>
                  <a:gd name="T12" fmla="*/ 0 w 5"/>
                  <a:gd name="T13" fmla="*/ 3 h 3"/>
                  <a:gd name="T14" fmla="*/ 1 w 5"/>
                  <a:gd name="T15" fmla="*/ 3 h 3"/>
                  <a:gd name="T16" fmla="*/ 1 w 5"/>
                  <a:gd name="T17" fmla="*/ 2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2 h 3"/>
                  <a:gd name="T26" fmla="*/ 1 w 5"/>
                  <a:gd name="T27" fmla="*/ 1 h 3"/>
                  <a:gd name="T28" fmla="*/ 1 w 5"/>
                  <a:gd name="T29" fmla="*/ 1 h 3"/>
                  <a:gd name="T30" fmla="*/ 2 w 5"/>
                  <a:gd name="T31" fmla="*/ 1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1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1 h 3"/>
                  <a:gd name="T46" fmla="*/ 2 w 5"/>
                  <a:gd name="T47" fmla="*/ 0 h 3"/>
                  <a:gd name="T48" fmla="*/ 2 w 5"/>
                  <a:gd name="T49" fmla="*/ 0 h 3"/>
                  <a:gd name="T50" fmla="*/ 3 w 5"/>
                  <a:gd name="T51" fmla="*/ 1 h 3"/>
                  <a:gd name="T52" fmla="*/ 3 w 5"/>
                  <a:gd name="T53" fmla="*/ 1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2 h 3"/>
                  <a:gd name="T62" fmla="*/ 3 w 5"/>
                  <a:gd name="T63" fmla="*/ 1 h 3"/>
                  <a:gd name="T64" fmla="*/ 3 w 5"/>
                  <a:gd name="T65" fmla="*/ 2 h 3"/>
                  <a:gd name="T66" fmla="*/ 3 w 5"/>
                  <a:gd name="T67" fmla="*/ 2 h 3"/>
                  <a:gd name="T68" fmla="*/ 3 w 5"/>
                  <a:gd name="T69" fmla="*/ 1 h 3"/>
                  <a:gd name="T70" fmla="*/ 3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1 h 3"/>
                  <a:gd name="T88" fmla="*/ 4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0 h 3"/>
                  <a:gd name="T96" fmla="*/ 5 w 5"/>
                  <a:gd name="T97" fmla="*/ 0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1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01" name="Freeform 3707"/>
              <p:cNvSpPr>
                <a:spLocks/>
              </p:cNvSpPr>
              <p:nvPr/>
            </p:nvSpPr>
            <p:spPr bwMode="auto">
              <a:xfrm>
                <a:off x="4278" y="261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1 h 2"/>
                  <a:gd name="T10" fmla="*/ 0 w 4"/>
                  <a:gd name="T11" fmla="*/ 2 h 2"/>
                  <a:gd name="T12" fmla="*/ 0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1 w 4"/>
                  <a:gd name="T19" fmla="*/ 2 h 2"/>
                  <a:gd name="T20" fmla="*/ 1 w 4"/>
                  <a:gd name="T21" fmla="*/ 2 h 2"/>
                  <a:gd name="T22" fmla="*/ 1 w 4"/>
                  <a:gd name="T23" fmla="*/ 1 h 2"/>
                  <a:gd name="T24" fmla="*/ 1 w 4"/>
                  <a:gd name="T25" fmla="*/ 2 h 2"/>
                  <a:gd name="T26" fmla="*/ 1 w 4"/>
                  <a:gd name="T27" fmla="*/ 2 h 2"/>
                  <a:gd name="T28" fmla="*/ 1 w 4"/>
                  <a:gd name="T29" fmla="*/ 2 h 2"/>
                  <a:gd name="T30" fmla="*/ 1 w 4"/>
                  <a:gd name="T31" fmla="*/ 1 h 2"/>
                  <a:gd name="T32" fmla="*/ 1 w 4"/>
                  <a:gd name="T33" fmla="*/ 1 h 2"/>
                  <a:gd name="T34" fmla="*/ 2 w 4"/>
                  <a:gd name="T35" fmla="*/ 2 h 2"/>
                  <a:gd name="T36" fmla="*/ 2 w 4"/>
                  <a:gd name="T37" fmla="*/ 2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3 w 4"/>
                  <a:gd name="T57" fmla="*/ 2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2 h 2"/>
                  <a:gd name="T64" fmla="*/ 3 w 4"/>
                  <a:gd name="T65" fmla="*/ 0 h 2"/>
                  <a:gd name="T66" fmla="*/ 3 w 4"/>
                  <a:gd name="T67" fmla="*/ 0 h 2"/>
                  <a:gd name="T68" fmla="*/ 3 w 4"/>
                  <a:gd name="T69" fmla="*/ 1 h 2"/>
                  <a:gd name="T70" fmla="*/ 3 w 4"/>
                  <a:gd name="T71" fmla="*/ 0 h 2"/>
                  <a:gd name="T72" fmla="*/ 3 w 4"/>
                  <a:gd name="T73" fmla="*/ 0 h 2"/>
                  <a:gd name="T74" fmla="*/ 3 w 4"/>
                  <a:gd name="T75" fmla="*/ 1 h 2"/>
                  <a:gd name="T76" fmla="*/ 3 w 4"/>
                  <a:gd name="T77" fmla="*/ 1 h 2"/>
                  <a:gd name="T78" fmla="*/ 4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1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2 h 2"/>
                  <a:gd name="T94" fmla="*/ 4 w 4"/>
                  <a:gd name="T95" fmla="*/ 2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"/>
                  <a:gd name="T146" fmla="*/ 4 w 4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02" name="Freeform 3708"/>
              <p:cNvSpPr>
                <a:spLocks/>
              </p:cNvSpPr>
              <p:nvPr/>
            </p:nvSpPr>
            <p:spPr bwMode="auto">
              <a:xfrm>
                <a:off x="4282" y="2616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0 h 2"/>
                  <a:gd name="T4" fmla="*/ 1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0 h 2"/>
                  <a:gd name="T16" fmla="*/ 1 w 5"/>
                  <a:gd name="T17" fmla="*/ 1 h 2"/>
                  <a:gd name="T18" fmla="*/ 1 w 5"/>
                  <a:gd name="T19" fmla="*/ 1 h 2"/>
                  <a:gd name="T20" fmla="*/ 1 w 5"/>
                  <a:gd name="T21" fmla="*/ 0 h 2"/>
                  <a:gd name="T22" fmla="*/ 1 w 5"/>
                  <a:gd name="T23" fmla="*/ 1 h 2"/>
                  <a:gd name="T24" fmla="*/ 1 w 5"/>
                  <a:gd name="T25" fmla="*/ 1 h 2"/>
                  <a:gd name="T26" fmla="*/ 2 w 5"/>
                  <a:gd name="T27" fmla="*/ 2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2 h 2"/>
                  <a:gd name="T44" fmla="*/ 2 w 5"/>
                  <a:gd name="T45" fmla="*/ 2 h 2"/>
                  <a:gd name="T46" fmla="*/ 2 w 5"/>
                  <a:gd name="T47" fmla="*/ 2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0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2 h 2"/>
                  <a:gd name="T70" fmla="*/ 4 w 5"/>
                  <a:gd name="T71" fmla="*/ 2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2 h 2"/>
                  <a:gd name="T78" fmla="*/ 4 w 5"/>
                  <a:gd name="T79" fmla="*/ 2 h 2"/>
                  <a:gd name="T80" fmla="*/ 4 w 5"/>
                  <a:gd name="T81" fmla="*/ 2 h 2"/>
                  <a:gd name="T82" fmla="*/ 4 w 5"/>
                  <a:gd name="T83" fmla="*/ 2 h 2"/>
                  <a:gd name="T84" fmla="*/ 4 w 5"/>
                  <a:gd name="T85" fmla="*/ 2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0 h 2"/>
                  <a:gd name="T94" fmla="*/ 5 w 5"/>
                  <a:gd name="T95" fmla="*/ 1 h 2"/>
                  <a:gd name="T96" fmla="*/ 5 w 5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"/>
                  <a:gd name="T149" fmla="*/ 5 w 5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03" name="Freeform 3709"/>
              <p:cNvSpPr>
                <a:spLocks/>
              </p:cNvSpPr>
              <p:nvPr/>
            </p:nvSpPr>
            <p:spPr bwMode="auto">
              <a:xfrm>
                <a:off x="4287" y="2616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1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2 w 5"/>
                  <a:gd name="T33" fmla="*/ 2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1 h 2"/>
                  <a:gd name="T46" fmla="*/ 2 w 5"/>
                  <a:gd name="T47" fmla="*/ 1 h 2"/>
                  <a:gd name="T48" fmla="*/ 2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0 h 2"/>
                  <a:gd name="T58" fmla="*/ 3 w 5"/>
                  <a:gd name="T59" fmla="*/ 0 h 2"/>
                  <a:gd name="T60" fmla="*/ 3 w 5"/>
                  <a:gd name="T61" fmla="*/ 0 h 2"/>
                  <a:gd name="T62" fmla="*/ 3 w 5"/>
                  <a:gd name="T63" fmla="*/ 0 h 2"/>
                  <a:gd name="T64" fmla="*/ 3 w 5"/>
                  <a:gd name="T65" fmla="*/ 1 h 2"/>
                  <a:gd name="T66" fmla="*/ 3 w 5"/>
                  <a:gd name="T67" fmla="*/ 1 h 2"/>
                  <a:gd name="T68" fmla="*/ 3 w 5"/>
                  <a:gd name="T69" fmla="*/ 1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1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1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04" name="Freeform 3710"/>
              <p:cNvSpPr>
                <a:spLocks/>
              </p:cNvSpPr>
              <p:nvPr/>
            </p:nvSpPr>
            <p:spPr bwMode="auto">
              <a:xfrm>
                <a:off x="4292" y="2615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0 h 2"/>
                  <a:gd name="T36" fmla="*/ 1 w 4"/>
                  <a:gd name="T37" fmla="*/ 0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1 h 2"/>
                  <a:gd name="T44" fmla="*/ 2 w 4"/>
                  <a:gd name="T45" fmla="*/ 1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2 h 2"/>
                  <a:gd name="T56" fmla="*/ 2 w 4"/>
                  <a:gd name="T57" fmla="*/ 2 h 2"/>
                  <a:gd name="T58" fmla="*/ 2 w 4"/>
                  <a:gd name="T59" fmla="*/ 0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0 h 2"/>
                  <a:gd name="T80" fmla="*/ 3 w 4"/>
                  <a:gd name="T81" fmla="*/ 0 h 2"/>
                  <a:gd name="T82" fmla="*/ 4 w 4"/>
                  <a:gd name="T83" fmla="*/ 0 h 2"/>
                  <a:gd name="T84" fmla="*/ 4 w 4"/>
                  <a:gd name="T85" fmla="*/ 0 h 2"/>
                  <a:gd name="T86" fmla="*/ 4 w 4"/>
                  <a:gd name="T87" fmla="*/ 0 h 2"/>
                  <a:gd name="T88" fmla="*/ 4 w 4"/>
                  <a:gd name="T89" fmla="*/ 1 h 2"/>
                  <a:gd name="T90" fmla="*/ 4 w 4"/>
                  <a:gd name="T91" fmla="*/ 1 h 2"/>
                  <a:gd name="T92" fmla="*/ 4 w 4"/>
                  <a:gd name="T93" fmla="*/ 1 h 2"/>
                  <a:gd name="T94" fmla="*/ 4 w 4"/>
                  <a:gd name="T95" fmla="*/ 1 h 2"/>
                  <a:gd name="T96" fmla="*/ 4 w 4"/>
                  <a:gd name="T97" fmla="*/ 1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05" name="Freeform 3711"/>
              <p:cNvSpPr>
                <a:spLocks/>
              </p:cNvSpPr>
              <p:nvPr/>
            </p:nvSpPr>
            <p:spPr bwMode="auto">
              <a:xfrm>
                <a:off x="4296" y="2614"/>
                <a:ext cx="5" cy="2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1 w 5"/>
                  <a:gd name="T15" fmla="*/ 1 h 2"/>
                  <a:gd name="T16" fmla="*/ 1 w 5"/>
                  <a:gd name="T17" fmla="*/ 1 h 2"/>
                  <a:gd name="T18" fmla="*/ 1 w 5"/>
                  <a:gd name="T19" fmla="*/ 1 h 2"/>
                  <a:gd name="T20" fmla="*/ 2 w 5"/>
                  <a:gd name="T21" fmla="*/ 2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0 h 2"/>
                  <a:gd name="T36" fmla="*/ 2 w 5"/>
                  <a:gd name="T37" fmla="*/ 1 h 2"/>
                  <a:gd name="T38" fmla="*/ 3 w 5"/>
                  <a:gd name="T39" fmla="*/ 1 h 2"/>
                  <a:gd name="T40" fmla="*/ 3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0 h 2"/>
                  <a:gd name="T62" fmla="*/ 4 w 5"/>
                  <a:gd name="T63" fmla="*/ 0 h 2"/>
                  <a:gd name="T64" fmla="*/ 4 w 5"/>
                  <a:gd name="T65" fmla="*/ 0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1 h 2"/>
                  <a:gd name="T74" fmla="*/ 4 w 5"/>
                  <a:gd name="T75" fmla="*/ 1 h 2"/>
                  <a:gd name="T76" fmla="*/ 4 w 5"/>
                  <a:gd name="T77" fmla="*/ 1 h 2"/>
                  <a:gd name="T78" fmla="*/ 5 w 5"/>
                  <a:gd name="T79" fmla="*/ 0 h 2"/>
                  <a:gd name="T80" fmla="*/ 5 w 5"/>
                  <a:gd name="T81" fmla="*/ 0 h 2"/>
                  <a:gd name="T82" fmla="*/ 5 w 5"/>
                  <a:gd name="T83" fmla="*/ 0 h 2"/>
                  <a:gd name="T84" fmla="*/ 5 w 5"/>
                  <a:gd name="T85" fmla="*/ 1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0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06" name="Freeform 3712"/>
              <p:cNvSpPr>
                <a:spLocks/>
              </p:cNvSpPr>
              <p:nvPr/>
            </p:nvSpPr>
            <p:spPr bwMode="auto">
              <a:xfrm>
                <a:off x="4301" y="2613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2 w 5"/>
                  <a:gd name="T21" fmla="*/ 1 h 2"/>
                  <a:gd name="T22" fmla="*/ 2 w 5"/>
                  <a:gd name="T23" fmla="*/ 1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1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2 h 2"/>
                  <a:gd name="T42" fmla="*/ 2 w 5"/>
                  <a:gd name="T43" fmla="*/ 2 h 2"/>
                  <a:gd name="T44" fmla="*/ 3 w 5"/>
                  <a:gd name="T45" fmla="*/ 1 h 2"/>
                  <a:gd name="T46" fmla="*/ 3 w 5"/>
                  <a:gd name="T47" fmla="*/ 0 h 2"/>
                  <a:gd name="T48" fmla="*/ 3 w 5"/>
                  <a:gd name="T49" fmla="*/ 1 h 2"/>
                  <a:gd name="T50" fmla="*/ 3 w 5"/>
                  <a:gd name="T51" fmla="*/ 1 h 2"/>
                  <a:gd name="T52" fmla="*/ 3 w 5"/>
                  <a:gd name="T53" fmla="*/ 2 h 2"/>
                  <a:gd name="T54" fmla="*/ 3 w 5"/>
                  <a:gd name="T55" fmla="*/ 2 h 2"/>
                  <a:gd name="T56" fmla="*/ 3 w 5"/>
                  <a:gd name="T57" fmla="*/ 2 h 2"/>
                  <a:gd name="T58" fmla="*/ 3 w 5"/>
                  <a:gd name="T59" fmla="*/ 2 h 2"/>
                  <a:gd name="T60" fmla="*/ 3 w 5"/>
                  <a:gd name="T61" fmla="*/ 1 h 2"/>
                  <a:gd name="T62" fmla="*/ 3 w 5"/>
                  <a:gd name="T63" fmla="*/ 1 h 2"/>
                  <a:gd name="T64" fmla="*/ 4 w 5"/>
                  <a:gd name="T65" fmla="*/ 1 h 2"/>
                  <a:gd name="T66" fmla="*/ 4 w 5"/>
                  <a:gd name="T67" fmla="*/ 2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2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1 h 2"/>
                  <a:gd name="T80" fmla="*/ 5 w 5"/>
                  <a:gd name="T81" fmla="*/ 0 h 2"/>
                  <a:gd name="T82" fmla="*/ 5 w 5"/>
                  <a:gd name="T83" fmla="*/ 0 h 2"/>
                  <a:gd name="T84" fmla="*/ 5 w 5"/>
                  <a:gd name="T85" fmla="*/ 0 h 2"/>
                  <a:gd name="T86" fmla="*/ 5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07" name="Freeform 3713"/>
              <p:cNvSpPr>
                <a:spLocks/>
              </p:cNvSpPr>
              <p:nvPr/>
            </p:nvSpPr>
            <p:spPr bwMode="auto">
              <a:xfrm>
                <a:off x="4306" y="2612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0 w 5"/>
                  <a:gd name="T5" fmla="*/ 2 h 3"/>
                  <a:gd name="T6" fmla="*/ 1 w 5"/>
                  <a:gd name="T7" fmla="*/ 3 h 3"/>
                  <a:gd name="T8" fmla="*/ 1 w 5"/>
                  <a:gd name="T9" fmla="*/ 3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1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2 h 3"/>
                  <a:gd name="T24" fmla="*/ 1 w 5"/>
                  <a:gd name="T25" fmla="*/ 2 h 3"/>
                  <a:gd name="T26" fmla="*/ 2 w 5"/>
                  <a:gd name="T27" fmla="*/ 1 h 3"/>
                  <a:gd name="T28" fmla="*/ 2 w 5"/>
                  <a:gd name="T29" fmla="*/ 1 h 3"/>
                  <a:gd name="T30" fmla="*/ 2 w 5"/>
                  <a:gd name="T31" fmla="*/ 2 h 3"/>
                  <a:gd name="T32" fmla="*/ 2 w 5"/>
                  <a:gd name="T33" fmla="*/ 1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0 h 3"/>
                  <a:gd name="T40" fmla="*/ 2 w 5"/>
                  <a:gd name="T41" fmla="*/ 0 h 3"/>
                  <a:gd name="T42" fmla="*/ 2 w 5"/>
                  <a:gd name="T43" fmla="*/ 0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1 h 3"/>
                  <a:gd name="T50" fmla="*/ 3 w 5"/>
                  <a:gd name="T51" fmla="*/ 1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4 w 5"/>
                  <a:gd name="T67" fmla="*/ 2 h 3"/>
                  <a:gd name="T68" fmla="*/ 4 w 5"/>
                  <a:gd name="T69" fmla="*/ 2 h 3"/>
                  <a:gd name="T70" fmla="*/ 4 w 5"/>
                  <a:gd name="T71" fmla="*/ 1 h 3"/>
                  <a:gd name="T72" fmla="*/ 4 w 5"/>
                  <a:gd name="T73" fmla="*/ 1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1 h 3"/>
                  <a:gd name="T80" fmla="*/ 4 w 5"/>
                  <a:gd name="T81" fmla="*/ 1 h 3"/>
                  <a:gd name="T82" fmla="*/ 4 w 5"/>
                  <a:gd name="T83" fmla="*/ 2 h 3"/>
                  <a:gd name="T84" fmla="*/ 4 w 5"/>
                  <a:gd name="T85" fmla="*/ 2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1 h 3"/>
                  <a:gd name="T92" fmla="*/ 5 w 5"/>
                  <a:gd name="T93" fmla="*/ 0 h 3"/>
                  <a:gd name="T94" fmla="*/ 5 w 5"/>
                  <a:gd name="T95" fmla="*/ 1 h 3"/>
                  <a:gd name="T96" fmla="*/ 5 w 5"/>
                  <a:gd name="T97" fmla="*/ 1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08" name="Freeform 3714"/>
              <p:cNvSpPr>
                <a:spLocks/>
              </p:cNvSpPr>
              <p:nvPr/>
            </p:nvSpPr>
            <p:spPr bwMode="auto">
              <a:xfrm>
                <a:off x="4311" y="2608"/>
                <a:ext cx="5" cy="6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5 h 6"/>
                  <a:gd name="T4" fmla="*/ 0 w 5"/>
                  <a:gd name="T5" fmla="*/ 5 h 6"/>
                  <a:gd name="T6" fmla="*/ 1 w 5"/>
                  <a:gd name="T7" fmla="*/ 6 h 6"/>
                  <a:gd name="T8" fmla="*/ 1 w 5"/>
                  <a:gd name="T9" fmla="*/ 4 h 6"/>
                  <a:gd name="T10" fmla="*/ 1 w 5"/>
                  <a:gd name="T11" fmla="*/ 4 h 6"/>
                  <a:gd name="T12" fmla="*/ 1 w 5"/>
                  <a:gd name="T13" fmla="*/ 4 h 6"/>
                  <a:gd name="T14" fmla="*/ 1 w 5"/>
                  <a:gd name="T15" fmla="*/ 5 h 6"/>
                  <a:gd name="T16" fmla="*/ 1 w 5"/>
                  <a:gd name="T17" fmla="*/ 5 h 6"/>
                  <a:gd name="T18" fmla="*/ 1 w 5"/>
                  <a:gd name="T19" fmla="*/ 5 h 6"/>
                  <a:gd name="T20" fmla="*/ 1 w 5"/>
                  <a:gd name="T21" fmla="*/ 4 h 6"/>
                  <a:gd name="T22" fmla="*/ 1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2 w 5"/>
                  <a:gd name="T29" fmla="*/ 4 h 6"/>
                  <a:gd name="T30" fmla="*/ 2 w 5"/>
                  <a:gd name="T31" fmla="*/ 5 h 6"/>
                  <a:gd name="T32" fmla="*/ 2 w 5"/>
                  <a:gd name="T33" fmla="*/ 5 h 6"/>
                  <a:gd name="T34" fmla="*/ 2 w 5"/>
                  <a:gd name="T35" fmla="*/ 5 h 6"/>
                  <a:gd name="T36" fmla="*/ 2 w 5"/>
                  <a:gd name="T37" fmla="*/ 5 h 6"/>
                  <a:gd name="T38" fmla="*/ 2 w 5"/>
                  <a:gd name="T39" fmla="*/ 4 h 6"/>
                  <a:gd name="T40" fmla="*/ 2 w 5"/>
                  <a:gd name="T41" fmla="*/ 3 h 6"/>
                  <a:gd name="T42" fmla="*/ 2 w 5"/>
                  <a:gd name="T43" fmla="*/ 2 h 6"/>
                  <a:gd name="T44" fmla="*/ 2 w 5"/>
                  <a:gd name="T45" fmla="*/ 2 h 6"/>
                  <a:gd name="T46" fmla="*/ 3 w 5"/>
                  <a:gd name="T47" fmla="*/ 3 h 6"/>
                  <a:gd name="T48" fmla="*/ 3 w 5"/>
                  <a:gd name="T49" fmla="*/ 2 h 6"/>
                  <a:gd name="T50" fmla="*/ 3 w 5"/>
                  <a:gd name="T51" fmla="*/ 3 h 6"/>
                  <a:gd name="T52" fmla="*/ 3 w 5"/>
                  <a:gd name="T53" fmla="*/ 3 h 6"/>
                  <a:gd name="T54" fmla="*/ 3 w 5"/>
                  <a:gd name="T55" fmla="*/ 3 h 6"/>
                  <a:gd name="T56" fmla="*/ 3 w 5"/>
                  <a:gd name="T57" fmla="*/ 3 h 6"/>
                  <a:gd name="T58" fmla="*/ 3 w 5"/>
                  <a:gd name="T59" fmla="*/ 2 h 6"/>
                  <a:gd name="T60" fmla="*/ 3 w 5"/>
                  <a:gd name="T61" fmla="*/ 2 h 6"/>
                  <a:gd name="T62" fmla="*/ 3 w 5"/>
                  <a:gd name="T63" fmla="*/ 2 h 6"/>
                  <a:gd name="T64" fmla="*/ 4 w 5"/>
                  <a:gd name="T65" fmla="*/ 1 h 6"/>
                  <a:gd name="T66" fmla="*/ 4 w 5"/>
                  <a:gd name="T67" fmla="*/ 2 h 6"/>
                  <a:gd name="T68" fmla="*/ 4 w 5"/>
                  <a:gd name="T69" fmla="*/ 2 h 6"/>
                  <a:gd name="T70" fmla="*/ 4 w 5"/>
                  <a:gd name="T71" fmla="*/ 2 h 6"/>
                  <a:gd name="T72" fmla="*/ 4 w 5"/>
                  <a:gd name="T73" fmla="*/ 1 h 6"/>
                  <a:gd name="T74" fmla="*/ 4 w 5"/>
                  <a:gd name="T75" fmla="*/ 1 h 6"/>
                  <a:gd name="T76" fmla="*/ 4 w 5"/>
                  <a:gd name="T77" fmla="*/ 1 h 6"/>
                  <a:gd name="T78" fmla="*/ 4 w 5"/>
                  <a:gd name="T79" fmla="*/ 1 h 6"/>
                  <a:gd name="T80" fmla="*/ 4 w 5"/>
                  <a:gd name="T81" fmla="*/ 0 h 6"/>
                  <a:gd name="T82" fmla="*/ 4 w 5"/>
                  <a:gd name="T83" fmla="*/ 0 h 6"/>
                  <a:gd name="T84" fmla="*/ 5 w 5"/>
                  <a:gd name="T85" fmla="*/ 0 h 6"/>
                  <a:gd name="T86" fmla="*/ 5 w 5"/>
                  <a:gd name="T87" fmla="*/ 0 h 6"/>
                  <a:gd name="T88" fmla="*/ 5 w 5"/>
                  <a:gd name="T89" fmla="*/ 1 h 6"/>
                  <a:gd name="T90" fmla="*/ 5 w 5"/>
                  <a:gd name="T91" fmla="*/ 0 h 6"/>
                  <a:gd name="T92" fmla="*/ 5 w 5"/>
                  <a:gd name="T93" fmla="*/ 1 h 6"/>
                  <a:gd name="T94" fmla="*/ 5 w 5"/>
                  <a:gd name="T95" fmla="*/ 1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5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09" name="Freeform 3715"/>
              <p:cNvSpPr>
                <a:spLocks/>
              </p:cNvSpPr>
              <p:nvPr/>
            </p:nvSpPr>
            <p:spPr bwMode="auto">
              <a:xfrm>
                <a:off x="4316" y="2596"/>
                <a:ext cx="5" cy="13"/>
              </a:xfrm>
              <a:custGeom>
                <a:avLst/>
                <a:gdLst>
                  <a:gd name="T0" fmla="*/ 0 w 5"/>
                  <a:gd name="T1" fmla="*/ 13 h 13"/>
                  <a:gd name="T2" fmla="*/ 0 w 5"/>
                  <a:gd name="T3" fmla="*/ 13 h 13"/>
                  <a:gd name="T4" fmla="*/ 0 w 5"/>
                  <a:gd name="T5" fmla="*/ 13 h 13"/>
                  <a:gd name="T6" fmla="*/ 0 w 5"/>
                  <a:gd name="T7" fmla="*/ 12 h 13"/>
                  <a:gd name="T8" fmla="*/ 0 w 5"/>
                  <a:gd name="T9" fmla="*/ 11 h 13"/>
                  <a:gd name="T10" fmla="*/ 1 w 5"/>
                  <a:gd name="T11" fmla="*/ 11 h 13"/>
                  <a:gd name="T12" fmla="*/ 1 w 5"/>
                  <a:gd name="T13" fmla="*/ 11 h 13"/>
                  <a:gd name="T14" fmla="*/ 1 w 5"/>
                  <a:gd name="T15" fmla="*/ 11 h 13"/>
                  <a:gd name="T16" fmla="*/ 1 w 5"/>
                  <a:gd name="T17" fmla="*/ 11 h 13"/>
                  <a:gd name="T18" fmla="*/ 1 w 5"/>
                  <a:gd name="T19" fmla="*/ 12 h 13"/>
                  <a:gd name="T20" fmla="*/ 1 w 5"/>
                  <a:gd name="T21" fmla="*/ 11 h 13"/>
                  <a:gd name="T22" fmla="*/ 1 w 5"/>
                  <a:gd name="T23" fmla="*/ 10 h 13"/>
                  <a:gd name="T24" fmla="*/ 1 w 5"/>
                  <a:gd name="T25" fmla="*/ 10 h 13"/>
                  <a:gd name="T26" fmla="*/ 1 w 5"/>
                  <a:gd name="T27" fmla="*/ 10 h 13"/>
                  <a:gd name="T28" fmla="*/ 2 w 5"/>
                  <a:gd name="T29" fmla="*/ 10 h 13"/>
                  <a:gd name="T30" fmla="*/ 2 w 5"/>
                  <a:gd name="T31" fmla="*/ 8 h 13"/>
                  <a:gd name="T32" fmla="*/ 2 w 5"/>
                  <a:gd name="T33" fmla="*/ 8 h 13"/>
                  <a:gd name="T34" fmla="*/ 2 w 5"/>
                  <a:gd name="T35" fmla="*/ 9 h 13"/>
                  <a:gd name="T36" fmla="*/ 2 w 5"/>
                  <a:gd name="T37" fmla="*/ 8 h 13"/>
                  <a:gd name="T38" fmla="*/ 2 w 5"/>
                  <a:gd name="T39" fmla="*/ 8 h 13"/>
                  <a:gd name="T40" fmla="*/ 2 w 5"/>
                  <a:gd name="T41" fmla="*/ 8 h 13"/>
                  <a:gd name="T42" fmla="*/ 2 w 5"/>
                  <a:gd name="T43" fmla="*/ 8 h 13"/>
                  <a:gd name="T44" fmla="*/ 2 w 5"/>
                  <a:gd name="T45" fmla="*/ 8 h 13"/>
                  <a:gd name="T46" fmla="*/ 2 w 5"/>
                  <a:gd name="T47" fmla="*/ 9 h 13"/>
                  <a:gd name="T48" fmla="*/ 3 w 5"/>
                  <a:gd name="T49" fmla="*/ 7 h 13"/>
                  <a:gd name="T50" fmla="*/ 3 w 5"/>
                  <a:gd name="T51" fmla="*/ 7 h 13"/>
                  <a:gd name="T52" fmla="*/ 3 w 5"/>
                  <a:gd name="T53" fmla="*/ 7 h 13"/>
                  <a:gd name="T54" fmla="*/ 3 w 5"/>
                  <a:gd name="T55" fmla="*/ 7 h 13"/>
                  <a:gd name="T56" fmla="*/ 3 w 5"/>
                  <a:gd name="T57" fmla="*/ 7 h 13"/>
                  <a:gd name="T58" fmla="*/ 3 w 5"/>
                  <a:gd name="T59" fmla="*/ 7 h 13"/>
                  <a:gd name="T60" fmla="*/ 3 w 5"/>
                  <a:gd name="T61" fmla="*/ 6 h 13"/>
                  <a:gd name="T62" fmla="*/ 3 w 5"/>
                  <a:gd name="T63" fmla="*/ 6 h 13"/>
                  <a:gd name="T64" fmla="*/ 3 w 5"/>
                  <a:gd name="T65" fmla="*/ 6 h 13"/>
                  <a:gd name="T66" fmla="*/ 3 w 5"/>
                  <a:gd name="T67" fmla="*/ 6 h 13"/>
                  <a:gd name="T68" fmla="*/ 4 w 5"/>
                  <a:gd name="T69" fmla="*/ 6 h 13"/>
                  <a:gd name="T70" fmla="*/ 4 w 5"/>
                  <a:gd name="T71" fmla="*/ 5 h 13"/>
                  <a:gd name="T72" fmla="*/ 4 w 5"/>
                  <a:gd name="T73" fmla="*/ 4 h 13"/>
                  <a:gd name="T74" fmla="*/ 4 w 5"/>
                  <a:gd name="T75" fmla="*/ 4 h 13"/>
                  <a:gd name="T76" fmla="*/ 4 w 5"/>
                  <a:gd name="T77" fmla="*/ 4 h 13"/>
                  <a:gd name="T78" fmla="*/ 4 w 5"/>
                  <a:gd name="T79" fmla="*/ 4 h 13"/>
                  <a:gd name="T80" fmla="*/ 4 w 5"/>
                  <a:gd name="T81" fmla="*/ 3 h 13"/>
                  <a:gd name="T82" fmla="*/ 5 w 5"/>
                  <a:gd name="T83" fmla="*/ 2 h 13"/>
                  <a:gd name="T84" fmla="*/ 5 w 5"/>
                  <a:gd name="T85" fmla="*/ 2 h 13"/>
                  <a:gd name="T86" fmla="*/ 5 w 5"/>
                  <a:gd name="T87" fmla="*/ 1 h 13"/>
                  <a:gd name="T88" fmla="*/ 5 w 5"/>
                  <a:gd name="T89" fmla="*/ 1 h 13"/>
                  <a:gd name="T90" fmla="*/ 5 w 5"/>
                  <a:gd name="T91" fmla="*/ 1 h 13"/>
                  <a:gd name="T92" fmla="*/ 5 w 5"/>
                  <a:gd name="T93" fmla="*/ 0 h 13"/>
                  <a:gd name="T94" fmla="*/ 5 w 5"/>
                  <a:gd name="T95" fmla="*/ 0 h 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3"/>
                  <a:gd name="T146" fmla="*/ 5 w 5"/>
                  <a:gd name="T147" fmla="*/ 13 h 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3">
                    <a:moveTo>
                      <a:pt x="0" y="13"/>
                    </a:move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0" name="Freeform 3716"/>
              <p:cNvSpPr>
                <a:spLocks/>
              </p:cNvSpPr>
              <p:nvPr/>
            </p:nvSpPr>
            <p:spPr bwMode="auto">
              <a:xfrm>
                <a:off x="4321" y="2571"/>
                <a:ext cx="6" cy="27"/>
              </a:xfrm>
              <a:custGeom>
                <a:avLst/>
                <a:gdLst>
                  <a:gd name="T0" fmla="*/ 0 w 6"/>
                  <a:gd name="T1" fmla="*/ 26 h 27"/>
                  <a:gd name="T2" fmla="*/ 0 w 6"/>
                  <a:gd name="T3" fmla="*/ 26 h 27"/>
                  <a:gd name="T4" fmla="*/ 0 w 6"/>
                  <a:gd name="T5" fmla="*/ 26 h 27"/>
                  <a:gd name="T6" fmla="*/ 1 w 6"/>
                  <a:gd name="T7" fmla="*/ 26 h 27"/>
                  <a:gd name="T8" fmla="*/ 1 w 6"/>
                  <a:gd name="T9" fmla="*/ 25 h 27"/>
                  <a:gd name="T10" fmla="*/ 1 w 6"/>
                  <a:gd name="T11" fmla="*/ 23 h 27"/>
                  <a:gd name="T12" fmla="*/ 1 w 6"/>
                  <a:gd name="T13" fmla="*/ 23 h 27"/>
                  <a:gd name="T14" fmla="*/ 1 w 6"/>
                  <a:gd name="T15" fmla="*/ 22 h 27"/>
                  <a:gd name="T16" fmla="*/ 1 w 6"/>
                  <a:gd name="T17" fmla="*/ 22 h 27"/>
                  <a:gd name="T18" fmla="*/ 1 w 6"/>
                  <a:gd name="T19" fmla="*/ 22 h 27"/>
                  <a:gd name="T20" fmla="*/ 1 w 6"/>
                  <a:gd name="T21" fmla="*/ 21 h 27"/>
                  <a:gd name="T22" fmla="*/ 2 w 6"/>
                  <a:gd name="T23" fmla="*/ 20 h 27"/>
                  <a:gd name="T24" fmla="*/ 2 w 6"/>
                  <a:gd name="T25" fmla="*/ 20 h 27"/>
                  <a:gd name="T26" fmla="*/ 2 w 6"/>
                  <a:gd name="T27" fmla="*/ 20 h 27"/>
                  <a:gd name="T28" fmla="*/ 2 w 6"/>
                  <a:gd name="T29" fmla="*/ 19 h 27"/>
                  <a:gd name="T30" fmla="*/ 2 w 6"/>
                  <a:gd name="T31" fmla="*/ 19 h 27"/>
                  <a:gd name="T32" fmla="*/ 2 w 6"/>
                  <a:gd name="T33" fmla="*/ 19 h 27"/>
                  <a:gd name="T34" fmla="*/ 2 w 6"/>
                  <a:gd name="T35" fmla="*/ 18 h 27"/>
                  <a:gd name="T36" fmla="*/ 3 w 6"/>
                  <a:gd name="T37" fmla="*/ 17 h 27"/>
                  <a:gd name="T38" fmla="*/ 3 w 6"/>
                  <a:gd name="T39" fmla="*/ 16 h 27"/>
                  <a:gd name="T40" fmla="*/ 3 w 6"/>
                  <a:gd name="T41" fmla="*/ 16 h 27"/>
                  <a:gd name="T42" fmla="*/ 3 w 6"/>
                  <a:gd name="T43" fmla="*/ 16 h 27"/>
                  <a:gd name="T44" fmla="*/ 3 w 6"/>
                  <a:gd name="T45" fmla="*/ 15 h 27"/>
                  <a:gd name="T46" fmla="*/ 3 w 6"/>
                  <a:gd name="T47" fmla="*/ 15 h 27"/>
                  <a:gd name="T48" fmla="*/ 3 w 6"/>
                  <a:gd name="T49" fmla="*/ 16 h 27"/>
                  <a:gd name="T50" fmla="*/ 3 w 6"/>
                  <a:gd name="T51" fmla="*/ 14 h 27"/>
                  <a:gd name="T52" fmla="*/ 3 w 6"/>
                  <a:gd name="T53" fmla="*/ 12 h 27"/>
                  <a:gd name="T54" fmla="*/ 3 w 6"/>
                  <a:gd name="T55" fmla="*/ 12 h 27"/>
                  <a:gd name="T56" fmla="*/ 4 w 6"/>
                  <a:gd name="T57" fmla="*/ 12 h 27"/>
                  <a:gd name="T58" fmla="*/ 4 w 6"/>
                  <a:gd name="T59" fmla="*/ 12 h 27"/>
                  <a:gd name="T60" fmla="*/ 4 w 6"/>
                  <a:gd name="T61" fmla="*/ 11 h 27"/>
                  <a:gd name="T62" fmla="*/ 4 w 6"/>
                  <a:gd name="T63" fmla="*/ 11 h 27"/>
                  <a:gd name="T64" fmla="*/ 4 w 6"/>
                  <a:gd name="T65" fmla="*/ 10 h 27"/>
                  <a:gd name="T66" fmla="*/ 4 w 6"/>
                  <a:gd name="T67" fmla="*/ 11 h 27"/>
                  <a:gd name="T68" fmla="*/ 4 w 6"/>
                  <a:gd name="T69" fmla="*/ 9 h 27"/>
                  <a:gd name="T70" fmla="*/ 4 w 6"/>
                  <a:gd name="T71" fmla="*/ 9 h 27"/>
                  <a:gd name="T72" fmla="*/ 5 w 6"/>
                  <a:gd name="T73" fmla="*/ 9 h 27"/>
                  <a:gd name="T74" fmla="*/ 5 w 6"/>
                  <a:gd name="T75" fmla="*/ 6 h 27"/>
                  <a:gd name="T76" fmla="*/ 5 w 6"/>
                  <a:gd name="T77" fmla="*/ 5 h 27"/>
                  <a:gd name="T78" fmla="*/ 5 w 6"/>
                  <a:gd name="T79" fmla="*/ 5 h 27"/>
                  <a:gd name="T80" fmla="*/ 5 w 6"/>
                  <a:gd name="T81" fmla="*/ 6 h 27"/>
                  <a:gd name="T82" fmla="*/ 5 w 6"/>
                  <a:gd name="T83" fmla="*/ 5 h 27"/>
                  <a:gd name="T84" fmla="*/ 5 w 6"/>
                  <a:gd name="T85" fmla="*/ 3 h 27"/>
                  <a:gd name="T86" fmla="*/ 5 w 6"/>
                  <a:gd name="T87" fmla="*/ 3 h 27"/>
                  <a:gd name="T88" fmla="*/ 5 w 6"/>
                  <a:gd name="T89" fmla="*/ 3 h 27"/>
                  <a:gd name="T90" fmla="*/ 6 w 6"/>
                  <a:gd name="T91" fmla="*/ 2 h 27"/>
                  <a:gd name="T92" fmla="*/ 6 w 6"/>
                  <a:gd name="T93" fmla="*/ 0 h 27"/>
                  <a:gd name="T94" fmla="*/ 6 w 6"/>
                  <a:gd name="T95" fmla="*/ 0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27"/>
                  <a:gd name="T146" fmla="*/ 6 w 6"/>
                  <a:gd name="T147" fmla="*/ 27 h 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27">
                    <a:moveTo>
                      <a:pt x="0" y="25"/>
                    </a:moveTo>
                    <a:lnTo>
                      <a:pt x="0" y="26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1" name="Freeform 3717"/>
              <p:cNvSpPr>
                <a:spLocks/>
              </p:cNvSpPr>
              <p:nvPr/>
            </p:nvSpPr>
            <p:spPr bwMode="auto">
              <a:xfrm>
                <a:off x="4327" y="2413"/>
                <a:ext cx="6" cy="158"/>
              </a:xfrm>
              <a:custGeom>
                <a:avLst/>
                <a:gdLst>
                  <a:gd name="T0" fmla="*/ 0 w 6"/>
                  <a:gd name="T1" fmla="*/ 158 h 158"/>
                  <a:gd name="T2" fmla="*/ 0 w 6"/>
                  <a:gd name="T3" fmla="*/ 147 h 158"/>
                  <a:gd name="T4" fmla="*/ 0 w 6"/>
                  <a:gd name="T5" fmla="*/ 66 h 158"/>
                  <a:gd name="T6" fmla="*/ 0 w 6"/>
                  <a:gd name="T7" fmla="*/ 0 h 158"/>
                  <a:gd name="T8" fmla="*/ 0 w 6"/>
                  <a:gd name="T9" fmla="*/ 0 h 158"/>
                  <a:gd name="T10" fmla="*/ 0 w 6"/>
                  <a:gd name="T11" fmla="*/ 104 h 158"/>
                  <a:gd name="T12" fmla="*/ 0 w 6"/>
                  <a:gd name="T13" fmla="*/ 104 h 158"/>
                  <a:gd name="T14" fmla="*/ 1 w 6"/>
                  <a:gd name="T15" fmla="*/ 152 h 158"/>
                  <a:gd name="T16" fmla="*/ 1 w 6"/>
                  <a:gd name="T17" fmla="*/ 151 h 158"/>
                  <a:gd name="T18" fmla="*/ 1 w 6"/>
                  <a:gd name="T19" fmla="*/ 149 h 158"/>
                  <a:gd name="T20" fmla="*/ 1 w 6"/>
                  <a:gd name="T21" fmla="*/ 148 h 158"/>
                  <a:gd name="T22" fmla="*/ 1 w 6"/>
                  <a:gd name="T23" fmla="*/ 147 h 158"/>
                  <a:gd name="T24" fmla="*/ 1 w 6"/>
                  <a:gd name="T25" fmla="*/ 147 h 158"/>
                  <a:gd name="T26" fmla="*/ 1 w 6"/>
                  <a:gd name="T27" fmla="*/ 146 h 158"/>
                  <a:gd name="T28" fmla="*/ 2 w 6"/>
                  <a:gd name="T29" fmla="*/ 144 h 158"/>
                  <a:gd name="T30" fmla="*/ 2 w 6"/>
                  <a:gd name="T31" fmla="*/ 144 h 158"/>
                  <a:gd name="T32" fmla="*/ 2 w 6"/>
                  <a:gd name="T33" fmla="*/ 142 h 158"/>
                  <a:gd name="T34" fmla="*/ 2 w 6"/>
                  <a:gd name="T35" fmla="*/ 141 h 158"/>
                  <a:gd name="T36" fmla="*/ 2 w 6"/>
                  <a:gd name="T37" fmla="*/ 140 h 158"/>
                  <a:gd name="T38" fmla="*/ 2 w 6"/>
                  <a:gd name="T39" fmla="*/ 140 h 158"/>
                  <a:gd name="T40" fmla="*/ 2 w 6"/>
                  <a:gd name="T41" fmla="*/ 138 h 158"/>
                  <a:gd name="T42" fmla="*/ 3 w 6"/>
                  <a:gd name="T43" fmla="*/ 137 h 158"/>
                  <a:gd name="T44" fmla="*/ 3 w 6"/>
                  <a:gd name="T45" fmla="*/ 136 h 158"/>
                  <a:gd name="T46" fmla="*/ 3 w 6"/>
                  <a:gd name="T47" fmla="*/ 136 h 158"/>
                  <a:gd name="T48" fmla="*/ 3 w 6"/>
                  <a:gd name="T49" fmla="*/ 136 h 158"/>
                  <a:gd name="T50" fmla="*/ 3 w 6"/>
                  <a:gd name="T51" fmla="*/ 136 h 158"/>
                  <a:gd name="T52" fmla="*/ 3 w 6"/>
                  <a:gd name="T53" fmla="*/ 135 h 158"/>
                  <a:gd name="T54" fmla="*/ 3 w 6"/>
                  <a:gd name="T55" fmla="*/ 134 h 158"/>
                  <a:gd name="T56" fmla="*/ 3 w 6"/>
                  <a:gd name="T57" fmla="*/ 133 h 158"/>
                  <a:gd name="T58" fmla="*/ 4 w 6"/>
                  <a:gd name="T59" fmla="*/ 131 h 158"/>
                  <a:gd name="T60" fmla="*/ 4 w 6"/>
                  <a:gd name="T61" fmla="*/ 129 h 158"/>
                  <a:gd name="T62" fmla="*/ 4 w 6"/>
                  <a:gd name="T63" fmla="*/ 129 h 158"/>
                  <a:gd name="T64" fmla="*/ 4 w 6"/>
                  <a:gd name="T65" fmla="*/ 128 h 158"/>
                  <a:gd name="T66" fmla="*/ 4 w 6"/>
                  <a:gd name="T67" fmla="*/ 126 h 158"/>
                  <a:gd name="T68" fmla="*/ 4 w 6"/>
                  <a:gd name="T69" fmla="*/ 124 h 158"/>
                  <a:gd name="T70" fmla="*/ 4 w 6"/>
                  <a:gd name="T71" fmla="*/ 124 h 158"/>
                  <a:gd name="T72" fmla="*/ 5 w 6"/>
                  <a:gd name="T73" fmla="*/ 122 h 158"/>
                  <a:gd name="T74" fmla="*/ 5 w 6"/>
                  <a:gd name="T75" fmla="*/ 122 h 158"/>
                  <a:gd name="T76" fmla="*/ 5 w 6"/>
                  <a:gd name="T77" fmla="*/ 123 h 158"/>
                  <a:gd name="T78" fmla="*/ 5 w 6"/>
                  <a:gd name="T79" fmla="*/ 123 h 158"/>
                  <a:gd name="T80" fmla="*/ 5 w 6"/>
                  <a:gd name="T81" fmla="*/ 121 h 158"/>
                  <a:gd name="T82" fmla="*/ 5 w 6"/>
                  <a:gd name="T83" fmla="*/ 119 h 158"/>
                  <a:gd name="T84" fmla="*/ 5 w 6"/>
                  <a:gd name="T85" fmla="*/ 120 h 158"/>
                  <a:gd name="T86" fmla="*/ 5 w 6"/>
                  <a:gd name="T87" fmla="*/ 118 h 158"/>
                  <a:gd name="T88" fmla="*/ 6 w 6"/>
                  <a:gd name="T89" fmla="*/ 117 h 158"/>
                  <a:gd name="T90" fmla="*/ 6 w 6"/>
                  <a:gd name="T91" fmla="*/ 116 h 158"/>
                  <a:gd name="T92" fmla="*/ 6 w 6"/>
                  <a:gd name="T93" fmla="*/ 116 h 158"/>
                  <a:gd name="T94" fmla="*/ 6 w 6"/>
                  <a:gd name="T95" fmla="*/ 117 h 15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158"/>
                  <a:gd name="T146" fmla="*/ 6 w 6"/>
                  <a:gd name="T147" fmla="*/ 158 h 15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158">
                    <a:moveTo>
                      <a:pt x="0" y="158"/>
                    </a:moveTo>
                    <a:lnTo>
                      <a:pt x="0" y="158"/>
                    </a:lnTo>
                    <a:lnTo>
                      <a:pt x="0" y="152"/>
                    </a:lnTo>
                    <a:lnTo>
                      <a:pt x="0" y="147"/>
                    </a:lnTo>
                    <a:lnTo>
                      <a:pt x="0" y="97"/>
                    </a:lnTo>
                    <a:lnTo>
                      <a:pt x="0" y="66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0" y="104"/>
                    </a:lnTo>
                    <a:lnTo>
                      <a:pt x="0" y="150"/>
                    </a:lnTo>
                    <a:lnTo>
                      <a:pt x="0" y="104"/>
                    </a:lnTo>
                    <a:lnTo>
                      <a:pt x="0" y="150"/>
                    </a:lnTo>
                    <a:lnTo>
                      <a:pt x="1" y="152"/>
                    </a:lnTo>
                    <a:lnTo>
                      <a:pt x="1" y="151"/>
                    </a:lnTo>
                    <a:lnTo>
                      <a:pt x="1" y="149"/>
                    </a:lnTo>
                    <a:lnTo>
                      <a:pt x="1" y="148"/>
                    </a:lnTo>
                    <a:lnTo>
                      <a:pt x="1" y="147"/>
                    </a:lnTo>
                    <a:lnTo>
                      <a:pt x="1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1"/>
                    </a:lnTo>
                    <a:lnTo>
                      <a:pt x="2" y="140"/>
                    </a:lnTo>
                    <a:lnTo>
                      <a:pt x="2" y="139"/>
                    </a:lnTo>
                    <a:lnTo>
                      <a:pt x="2" y="138"/>
                    </a:lnTo>
                    <a:lnTo>
                      <a:pt x="3" y="137"/>
                    </a:lnTo>
                    <a:lnTo>
                      <a:pt x="3" y="136"/>
                    </a:lnTo>
                    <a:lnTo>
                      <a:pt x="3" y="137"/>
                    </a:lnTo>
                    <a:lnTo>
                      <a:pt x="3" y="136"/>
                    </a:lnTo>
                    <a:lnTo>
                      <a:pt x="3" y="135"/>
                    </a:lnTo>
                    <a:lnTo>
                      <a:pt x="3" y="134"/>
                    </a:lnTo>
                    <a:lnTo>
                      <a:pt x="3" y="133"/>
                    </a:lnTo>
                    <a:lnTo>
                      <a:pt x="3" y="132"/>
                    </a:lnTo>
                    <a:lnTo>
                      <a:pt x="4" y="131"/>
                    </a:lnTo>
                    <a:lnTo>
                      <a:pt x="4" y="130"/>
                    </a:lnTo>
                    <a:lnTo>
                      <a:pt x="4" y="129"/>
                    </a:lnTo>
                    <a:lnTo>
                      <a:pt x="4" y="128"/>
                    </a:lnTo>
                    <a:lnTo>
                      <a:pt x="4" y="127"/>
                    </a:lnTo>
                    <a:lnTo>
                      <a:pt x="4" y="126"/>
                    </a:lnTo>
                    <a:lnTo>
                      <a:pt x="4" y="125"/>
                    </a:lnTo>
                    <a:lnTo>
                      <a:pt x="4" y="124"/>
                    </a:lnTo>
                    <a:lnTo>
                      <a:pt x="5" y="123"/>
                    </a:lnTo>
                    <a:lnTo>
                      <a:pt x="5" y="122"/>
                    </a:lnTo>
                    <a:lnTo>
                      <a:pt x="5" y="123"/>
                    </a:lnTo>
                    <a:lnTo>
                      <a:pt x="5" y="122"/>
                    </a:lnTo>
                    <a:lnTo>
                      <a:pt x="5" y="123"/>
                    </a:lnTo>
                    <a:lnTo>
                      <a:pt x="5" y="122"/>
                    </a:lnTo>
                    <a:lnTo>
                      <a:pt x="5" y="121"/>
                    </a:lnTo>
                    <a:lnTo>
                      <a:pt x="5" y="120"/>
                    </a:lnTo>
                    <a:lnTo>
                      <a:pt x="5" y="119"/>
                    </a:lnTo>
                    <a:lnTo>
                      <a:pt x="5" y="120"/>
                    </a:lnTo>
                    <a:lnTo>
                      <a:pt x="5" y="119"/>
                    </a:lnTo>
                    <a:lnTo>
                      <a:pt x="5" y="118"/>
                    </a:lnTo>
                    <a:lnTo>
                      <a:pt x="5" y="117"/>
                    </a:lnTo>
                    <a:lnTo>
                      <a:pt x="6" y="117"/>
                    </a:lnTo>
                    <a:lnTo>
                      <a:pt x="6" y="116"/>
                    </a:lnTo>
                    <a:lnTo>
                      <a:pt x="6" y="117"/>
                    </a:lnTo>
                    <a:lnTo>
                      <a:pt x="6" y="116"/>
                    </a:lnTo>
                    <a:lnTo>
                      <a:pt x="6" y="117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2" name="Freeform 3718"/>
              <p:cNvSpPr>
                <a:spLocks/>
              </p:cNvSpPr>
              <p:nvPr/>
            </p:nvSpPr>
            <p:spPr bwMode="auto">
              <a:xfrm>
                <a:off x="4333" y="2519"/>
                <a:ext cx="5" cy="11"/>
              </a:xfrm>
              <a:custGeom>
                <a:avLst/>
                <a:gdLst>
                  <a:gd name="T0" fmla="*/ 0 w 5"/>
                  <a:gd name="T1" fmla="*/ 10 h 11"/>
                  <a:gd name="T2" fmla="*/ 0 w 5"/>
                  <a:gd name="T3" fmla="*/ 9 h 11"/>
                  <a:gd name="T4" fmla="*/ 0 w 5"/>
                  <a:gd name="T5" fmla="*/ 9 h 11"/>
                  <a:gd name="T6" fmla="*/ 0 w 5"/>
                  <a:gd name="T7" fmla="*/ 7 h 11"/>
                  <a:gd name="T8" fmla="*/ 1 w 5"/>
                  <a:gd name="T9" fmla="*/ 6 h 11"/>
                  <a:gd name="T10" fmla="*/ 1 w 5"/>
                  <a:gd name="T11" fmla="*/ 6 h 11"/>
                  <a:gd name="T12" fmla="*/ 1 w 5"/>
                  <a:gd name="T13" fmla="*/ 6 h 11"/>
                  <a:gd name="T14" fmla="*/ 1 w 5"/>
                  <a:gd name="T15" fmla="*/ 6 h 11"/>
                  <a:gd name="T16" fmla="*/ 1 w 5"/>
                  <a:gd name="T17" fmla="*/ 6 h 11"/>
                  <a:gd name="T18" fmla="*/ 1 w 5"/>
                  <a:gd name="T19" fmla="*/ 4 h 11"/>
                  <a:gd name="T20" fmla="*/ 1 w 5"/>
                  <a:gd name="T21" fmla="*/ 3 h 11"/>
                  <a:gd name="T22" fmla="*/ 1 w 5"/>
                  <a:gd name="T23" fmla="*/ 3 h 11"/>
                  <a:gd name="T24" fmla="*/ 2 w 5"/>
                  <a:gd name="T25" fmla="*/ 3 h 11"/>
                  <a:gd name="T26" fmla="*/ 2 w 5"/>
                  <a:gd name="T27" fmla="*/ 3 h 11"/>
                  <a:gd name="T28" fmla="*/ 2 w 5"/>
                  <a:gd name="T29" fmla="*/ 3 h 11"/>
                  <a:gd name="T30" fmla="*/ 2 w 5"/>
                  <a:gd name="T31" fmla="*/ 2 h 11"/>
                  <a:gd name="T32" fmla="*/ 2 w 5"/>
                  <a:gd name="T33" fmla="*/ 1 h 11"/>
                  <a:gd name="T34" fmla="*/ 2 w 5"/>
                  <a:gd name="T35" fmla="*/ 1 h 11"/>
                  <a:gd name="T36" fmla="*/ 2 w 5"/>
                  <a:gd name="T37" fmla="*/ 1 h 11"/>
                  <a:gd name="T38" fmla="*/ 2 w 5"/>
                  <a:gd name="T39" fmla="*/ 1 h 11"/>
                  <a:gd name="T40" fmla="*/ 2 w 5"/>
                  <a:gd name="T41" fmla="*/ 1 h 11"/>
                  <a:gd name="T42" fmla="*/ 2 w 5"/>
                  <a:gd name="T43" fmla="*/ 1 h 11"/>
                  <a:gd name="T44" fmla="*/ 2 w 5"/>
                  <a:gd name="T45" fmla="*/ 1 h 11"/>
                  <a:gd name="T46" fmla="*/ 3 w 5"/>
                  <a:gd name="T47" fmla="*/ 2 h 11"/>
                  <a:gd name="T48" fmla="*/ 3 w 5"/>
                  <a:gd name="T49" fmla="*/ 2 h 11"/>
                  <a:gd name="T50" fmla="*/ 3 w 5"/>
                  <a:gd name="T51" fmla="*/ 0 h 11"/>
                  <a:gd name="T52" fmla="*/ 3 w 5"/>
                  <a:gd name="T53" fmla="*/ 0 h 11"/>
                  <a:gd name="T54" fmla="*/ 3 w 5"/>
                  <a:gd name="T55" fmla="*/ 0 h 11"/>
                  <a:gd name="T56" fmla="*/ 3 w 5"/>
                  <a:gd name="T57" fmla="*/ 0 h 11"/>
                  <a:gd name="T58" fmla="*/ 3 w 5"/>
                  <a:gd name="T59" fmla="*/ 1 h 11"/>
                  <a:gd name="T60" fmla="*/ 3 w 5"/>
                  <a:gd name="T61" fmla="*/ 1 h 11"/>
                  <a:gd name="T62" fmla="*/ 3 w 5"/>
                  <a:gd name="T63" fmla="*/ 1 h 11"/>
                  <a:gd name="T64" fmla="*/ 3 w 5"/>
                  <a:gd name="T65" fmla="*/ 1 h 11"/>
                  <a:gd name="T66" fmla="*/ 3 w 5"/>
                  <a:gd name="T67" fmla="*/ 1 h 11"/>
                  <a:gd name="T68" fmla="*/ 4 w 5"/>
                  <a:gd name="T69" fmla="*/ 0 h 11"/>
                  <a:gd name="T70" fmla="*/ 4 w 5"/>
                  <a:gd name="T71" fmla="*/ 0 h 11"/>
                  <a:gd name="T72" fmla="*/ 4 w 5"/>
                  <a:gd name="T73" fmla="*/ 1 h 11"/>
                  <a:gd name="T74" fmla="*/ 4 w 5"/>
                  <a:gd name="T75" fmla="*/ 1 h 11"/>
                  <a:gd name="T76" fmla="*/ 4 w 5"/>
                  <a:gd name="T77" fmla="*/ 1 h 11"/>
                  <a:gd name="T78" fmla="*/ 4 w 5"/>
                  <a:gd name="T79" fmla="*/ 1 h 11"/>
                  <a:gd name="T80" fmla="*/ 4 w 5"/>
                  <a:gd name="T81" fmla="*/ 2 h 11"/>
                  <a:gd name="T82" fmla="*/ 4 w 5"/>
                  <a:gd name="T83" fmla="*/ 2 h 11"/>
                  <a:gd name="T84" fmla="*/ 4 w 5"/>
                  <a:gd name="T85" fmla="*/ 2 h 11"/>
                  <a:gd name="T86" fmla="*/ 4 w 5"/>
                  <a:gd name="T87" fmla="*/ 3 h 11"/>
                  <a:gd name="T88" fmla="*/ 4 w 5"/>
                  <a:gd name="T89" fmla="*/ 3 h 11"/>
                  <a:gd name="T90" fmla="*/ 5 w 5"/>
                  <a:gd name="T91" fmla="*/ 3 h 11"/>
                  <a:gd name="T92" fmla="*/ 5 w 5"/>
                  <a:gd name="T93" fmla="*/ 3 h 11"/>
                  <a:gd name="T94" fmla="*/ 5 w 5"/>
                  <a:gd name="T95" fmla="*/ 4 h 11"/>
                  <a:gd name="T96" fmla="*/ 5 w 5"/>
                  <a:gd name="T97" fmla="*/ 4 h 1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1"/>
                  <a:gd name="T149" fmla="*/ 5 w 5"/>
                  <a:gd name="T150" fmla="*/ 11 h 1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1">
                    <a:moveTo>
                      <a:pt x="0" y="11"/>
                    </a:move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3" name="Freeform 3719"/>
              <p:cNvSpPr>
                <a:spLocks/>
              </p:cNvSpPr>
              <p:nvPr/>
            </p:nvSpPr>
            <p:spPr bwMode="auto">
              <a:xfrm>
                <a:off x="4338" y="2523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0 w 4"/>
                  <a:gd name="T3" fmla="*/ 0 h 19"/>
                  <a:gd name="T4" fmla="*/ 0 w 4"/>
                  <a:gd name="T5" fmla="*/ 0 h 19"/>
                  <a:gd name="T6" fmla="*/ 0 w 4"/>
                  <a:gd name="T7" fmla="*/ 1 h 19"/>
                  <a:gd name="T8" fmla="*/ 0 w 4"/>
                  <a:gd name="T9" fmla="*/ 1 h 19"/>
                  <a:gd name="T10" fmla="*/ 0 w 4"/>
                  <a:gd name="T11" fmla="*/ 1 h 19"/>
                  <a:gd name="T12" fmla="*/ 0 w 4"/>
                  <a:gd name="T13" fmla="*/ 1 h 19"/>
                  <a:gd name="T14" fmla="*/ 0 w 4"/>
                  <a:gd name="T15" fmla="*/ 2 h 19"/>
                  <a:gd name="T16" fmla="*/ 0 w 4"/>
                  <a:gd name="T17" fmla="*/ 1 h 19"/>
                  <a:gd name="T18" fmla="*/ 1 w 4"/>
                  <a:gd name="T19" fmla="*/ 3 h 19"/>
                  <a:gd name="T20" fmla="*/ 1 w 4"/>
                  <a:gd name="T21" fmla="*/ 3 h 19"/>
                  <a:gd name="T22" fmla="*/ 1 w 4"/>
                  <a:gd name="T23" fmla="*/ 4 h 19"/>
                  <a:gd name="T24" fmla="*/ 1 w 4"/>
                  <a:gd name="T25" fmla="*/ 4 h 19"/>
                  <a:gd name="T26" fmla="*/ 1 w 4"/>
                  <a:gd name="T27" fmla="*/ 4 h 19"/>
                  <a:gd name="T28" fmla="*/ 1 w 4"/>
                  <a:gd name="T29" fmla="*/ 4 h 19"/>
                  <a:gd name="T30" fmla="*/ 1 w 4"/>
                  <a:gd name="T31" fmla="*/ 6 h 19"/>
                  <a:gd name="T32" fmla="*/ 1 w 4"/>
                  <a:gd name="T33" fmla="*/ 6 h 19"/>
                  <a:gd name="T34" fmla="*/ 1 w 4"/>
                  <a:gd name="T35" fmla="*/ 5 h 19"/>
                  <a:gd name="T36" fmla="*/ 1 w 4"/>
                  <a:gd name="T37" fmla="*/ 5 h 19"/>
                  <a:gd name="T38" fmla="*/ 1 w 4"/>
                  <a:gd name="T39" fmla="*/ 5 h 19"/>
                  <a:gd name="T40" fmla="*/ 1 w 4"/>
                  <a:gd name="T41" fmla="*/ 6 h 19"/>
                  <a:gd name="T42" fmla="*/ 1 w 4"/>
                  <a:gd name="T43" fmla="*/ 6 h 19"/>
                  <a:gd name="T44" fmla="*/ 2 w 4"/>
                  <a:gd name="T45" fmla="*/ 8 h 19"/>
                  <a:gd name="T46" fmla="*/ 2 w 4"/>
                  <a:gd name="T47" fmla="*/ 8 h 19"/>
                  <a:gd name="T48" fmla="*/ 2 w 4"/>
                  <a:gd name="T49" fmla="*/ 9 h 19"/>
                  <a:gd name="T50" fmla="*/ 2 w 4"/>
                  <a:gd name="T51" fmla="*/ 9 h 19"/>
                  <a:gd name="T52" fmla="*/ 2 w 4"/>
                  <a:gd name="T53" fmla="*/ 8 h 19"/>
                  <a:gd name="T54" fmla="*/ 2 w 4"/>
                  <a:gd name="T55" fmla="*/ 9 h 19"/>
                  <a:gd name="T56" fmla="*/ 2 w 4"/>
                  <a:gd name="T57" fmla="*/ 9 h 19"/>
                  <a:gd name="T58" fmla="*/ 2 w 4"/>
                  <a:gd name="T59" fmla="*/ 11 h 19"/>
                  <a:gd name="T60" fmla="*/ 2 w 4"/>
                  <a:gd name="T61" fmla="*/ 11 h 19"/>
                  <a:gd name="T62" fmla="*/ 2 w 4"/>
                  <a:gd name="T63" fmla="*/ 11 h 19"/>
                  <a:gd name="T64" fmla="*/ 2 w 4"/>
                  <a:gd name="T65" fmla="*/ 11 h 19"/>
                  <a:gd name="T66" fmla="*/ 3 w 4"/>
                  <a:gd name="T67" fmla="*/ 12 h 19"/>
                  <a:gd name="T68" fmla="*/ 3 w 4"/>
                  <a:gd name="T69" fmla="*/ 12 h 19"/>
                  <a:gd name="T70" fmla="*/ 3 w 4"/>
                  <a:gd name="T71" fmla="*/ 14 h 19"/>
                  <a:gd name="T72" fmla="*/ 3 w 4"/>
                  <a:gd name="T73" fmla="*/ 14 h 19"/>
                  <a:gd name="T74" fmla="*/ 3 w 4"/>
                  <a:gd name="T75" fmla="*/ 14 h 19"/>
                  <a:gd name="T76" fmla="*/ 3 w 4"/>
                  <a:gd name="T77" fmla="*/ 14 h 19"/>
                  <a:gd name="T78" fmla="*/ 3 w 4"/>
                  <a:gd name="T79" fmla="*/ 14 h 19"/>
                  <a:gd name="T80" fmla="*/ 3 w 4"/>
                  <a:gd name="T81" fmla="*/ 15 h 19"/>
                  <a:gd name="T82" fmla="*/ 3 w 4"/>
                  <a:gd name="T83" fmla="*/ 15 h 19"/>
                  <a:gd name="T84" fmla="*/ 3 w 4"/>
                  <a:gd name="T85" fmla="*/ 17 h 19"/>
                  <a:gd name="T86" fmla="*/ 3 w 4"/>
                  <a:gd name="T87" fmla="*/ 17 h 19"/>
                  <a:gd name="T88" fmla="*/ 3 w 4"/>
                  <a:gd name="T89" fmla="*/ 17 h 19"/>
                  <a:gd name="T90" fmla="*/ 4 w 4"/>
                  <a:gd name="T91" fmla="*/ 16 h 19"/>
                  <a:gd name="T92" fmla="*/ 4 w 4"/>
                  <a:gd name="T93" fmla="*/ 16 h 19"/>
                  <a:gd name="T94" fmla="*/ 4 w 4"/>
                  <a:gd name="T95" fmla="*/ 17 h 19"/>
                  <a:gd name="T96" fmla="*/ 4 w 4"/>
                  <a:gd name="T97" fmla="*/ 17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19"/>
                  <a:gd name="T149" fmla="*/ 4 w 4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9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4" name="Freeform 3720"/>
              <p:cNvSpPr>
                <a:spLocks/>
              </p:cNvSpPr>
              <p:nvPr/>
            </p:nvSpPr>
            <p:spPr bwMode="auto">
              <a:xfrm>
                <a:off x="4342" y="2542"/>
                <a:ext cx="4" cy="26"/>
              </a:xfrm>
              <a:custGeom>
                <a:avLst/>
                <a:gdLst>
                  <a:gd name="T0" fmla="*/ 0 w 4"/>
                  <a:gd name="T1" fmla="*/ 1 h 26"/>
                  <a:gd name="T2" fmla="*/ 0 w 4"/>
                  <a:gd name="T3" fmla="*/ 1 h 26"/>
                  <a:gd name="T4" fmla="*/ 0 w 4"/>
                  <a:gd name="T5" fmla="*/ 2 h 26"/>
                  <a:gd name="T6" fmla="*/ 0 w 4"/>
                  <a:gd name="T7" fmla="*/ 2 h 26"/>
                  <a:gd name="T8" fmla="*/ 0 w 4"/>
                  <a:gd name="T9" fmla="*/ 3 h 26"/>
                  <a:gd name="T10" fmla="*/ 0 w 4"/>
                  <a:gd name="T11" fmla="*/ 3 h 26"/>
                  <a:gd name="T12" fmla="*/ 0 w 4"/>
                  <a:gd name="T13" fmla="*/ 4 h 26"/>
                  <a:gd name="T14" fmla="*/ 0 w 4"/>
                  <a:gd name="T15" fmla="*/ 4 h 26"/>
                  <a:gd name="T16" fmla="*/ 0 w 4"/>
                  <a:gd name="T17" fmla="*/ 5 h 26"/>
                  <a:gd name="T18" fmla="*/ 0 w 4"/>
                  <a:gd name="T19" fmla="*/ 5 h 26"/>
                  <a:gd name="T20" fmla="*/ 1 w 4"/>
                  <a:gd name="T21" fmla="*/ 8 h 26"/>
                  <a:gd name="T22" fmla="*/ 1 w 4"/>
                  <a:gd name="T23" fmla="*/ 8 h 26"/>
                  <a:gd name="T24" fmla="*/ 1 w 4"/>
                  <a:gd name="T25" fmla="*/ 8 h 26"/>
                  <a:gd name="T26" fmla="*/ 1 w 4"/>
                  <a:gd name="T27" fmla="*/ 10 h 26"/>
                  <a:gd name="T28" fmla="*/ 1 w 4"/>
                  <a:gd name="T29" fmla="*/ 10 h 26"/>
                  <a:gd name="T30" fmla="*/ 1 w 4"/>
                  <a:gd name="T31" fmla="*/ 11 h 26"/>
                  <a:gd name="T32" fmla="*/ 1 w 4"/>
                  <a:gd name="T33" fmla="*/ 11 h 26"/>
                  <a:gd name="T34" fmla="*/ 1 w 4"/>
                  <a:gd name="T35" fmla="*/ 13 h 26"/>
                  <a:gd name="T36" fmla="*/ 1 w 4"/>
                  <a:gd name="T37" fmla="*/ 13 h 26"/>
                  <a:gd name="T38" fmla="*/ 1 w 4"/>
                  <a:gd name="T39" fmla="*/ 12 h 26"/>
                  <a:gd name="T40" fmla="*/ 2 w 4"/>
                  <a:gd name="T41" fmla="*/ 12 h 26"/>
                  <a:gd name="T42" fmla="*/ 2 w 4"/>
                  <a:gd name="T43" fmla="*/ 12 h 26"/>
                  <a:gd name="T44" fmla="*/ 2 w 4"/>
                  <a:gd name="T45" fmla="*/ 14 h 26"/>
                  <a:gd name="T46" fmla="*/ 2 w 4"/>
                  <a:gd name="T47" fmla="*/ 14 h 26"/>
                  <a:gd name="T48" fmla="*/ 2 w 4"/>
                  <a:gd name="T49" fmla="*/ 14 h 26"/>
                  <a:gd name="T50" fmla="*/ 2 w 4"/>
                  <a:gd name="T51" fmla="*/ 14 h 26"/>
                  <a:gd name="T52" fmla="*/ 2 w 4"/>
                  <a:gd name="T53" fmla="*/ 14 h 26"/>
                  <a:gd name="T54" fmla="*/ 2 w 4"/>
                  <a:gd name="T55" fmla="*/ 16 h 26"/>
                  <a:gd name="T56" fmla="*/ 2 w 4"/>
                  <a:gd name="T57" fmla="*/ 16 h 26"/>
                  <a:gd name="T58" fmla="*/ 2 w 4"/>
                  <a:gd name="T59" fmla="*/ 18 h 26"/>
                  <a:gd name="T60" fmla="*/ 2 w 4"/>
                  <a:gd name="T61" fmla="*/ 18 h 26"/>
                  <a:gd name="T62" fmla="*/ 2 w 4"/>
                  <a:gd name="T63" fmla="*/ 18 h 26"/>
                  <a:gd name="T64" fmla="*/ 2 w 4"/>
                  <a:gd name="T65" fmla="*/ 18 h 26"/>
                  <a:gd name="T66" fmla="*/ 3 w 4"/>
                  <a:gd name="T67" fmla="*/ 18 h 26"/>
                  <a:gd name="T68" fmla="*/ 3 w 4"/>
                  <a:gd name="T69" fmla="*/ 18 h 26"/>
                  <a:gd name="T70" fmla="*/ 3 w 4"/>
                  <a:gd name="T71" fmla="*/ 19 h 26"/>
                  <a:gd name="T72" fmla="*/ 3 w 4"/>
                  <a:gd name="T73" fmla="*/ 19 h 26"/>
                  <a:gd name="T74" fmla="*/ 3 w 4"/>
                  <a:gd name="T75" fmla="*/ 20 h 26"/>
                  <a:gd name="T76" fmla="*/ 3 w 4"/>
                  <a:gd name="T77" fmla="*/ 20 h 26"/>
                  <a:gd name="T78" fmla="*/ 3 w 4"/>
                  <a:gd name="T79" fmla="*/ 22 h 26"/>
                  <a:gd name="T80" fmla="*/ 3 w 4"/>
                  <a:gd name="T81" fmla="*/ 22 h 26"/>
                  <a:gd name="T82" fmla="*/ 3 w 4"/>
                  <a:gd name="T83" fmla="*/ 22 h 26"/>
                  <a:gd name="T84" fmla="*/ 3 w 4"/>
                  <a:gd name="T85" fmla="*/ 22 h 26"/>
                  <a:gd name="T86" fmla="*/ 3 w 4"/>
                  <a:gd name="T87" fmla="*/ 23 h 26"/>
                  <a:gd name="T88" fmla="*/ 3 w 4"/>
                  <a:gd name="T89" fmla="*/ 23 h 26"/>
                  <a:gd name="T90" fmla="*/ 4 w 4"/>
                  <a:gd name="T91" fmla="*/ 24 h 26"/>
                  <a:gd name="T92" fmla="*/ 4 w 4"/>
                  <a:gd name="T93" fmla="*/ 24 h 26"/>
                  <a:gd name="T94" fmla="*/ 4 w 4"/>
                  <a:gd name="T95" fmla="*/ 25 h 26"/>
                  <a:gd name="T96" fmla="*/ 4 w 4"/>
                  <a:gd name="T97" fmla="*/ 25 h 2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6"/>
                  <a:gd name="T149" fmla="*/ 4 w 4"/>
                  <a:gd name="T150" fmla="*/ 26 h 2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4" y="26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5" name="Freeform 3721"/>
              <p:cNvSpPr>
                <a:spLocks/>
              </p:cNvSpPr>
              <p:nvPr/>
            </p:nvSpPr>
            <p:spPr bwMode="auto">
              <a:xfrm>
                <a:off x="4346" y="1349"/>
                <a:ext cx="4" cy="1235"/>
              </a:xfrm>
              <a:custGeom>
                <a:avLst/>
                <a:gdLst>
                  <a:gd name="T0" fmla="*/ 0 w 4"/>
                  <a:gd name="T1" fmla="*/ 1220 h 1235"/>
                  <a:gd name="T2" fmla="*/ 0 w 4"/>
                  <a:gd name="T3" fmla="*/ 1220 h 1235"/>
                  <a:gd name="T4" fmla="*/ 0 w 4"/>
                  <a:gd name="T5" fmla="*/ 1220 h 1235"/>
                  <a:gd name="T6" fmla="*/ 0 w 4"/>
                  <a:gd name="T7" fmla="*/ 1220 h 1235"/>
                  <a:gd name="T8" fmla="*/ 0 w 4"/>
                  <a:gd name="T9" fmla="*/ 1220 h 1235"/>
                  <a:gd name="T10" fmla="*/ 0 w 4"/>
                  <a:gd name="T11" fmla="*/ 1221 h 1235"/>
                  <a:gd name="T12" fmla="*/ 0 w 4"/>
                  <a:gd name="T13" fmla="*/ 1221 h 1235"/>
                  <a:gd name="T14" fmla="*/ 1 w 4"/>
                  <a:gd name="T15" fmla="*/ 1221 h 1235"/>
                  <a:gd name="T16" fmla="*/ 1 w 4"/>
                  <a:gd name="T17" fmla="*/ 1221 h 1235"/>
                  <a:gd name="T18" fmla="*/ 1 w 4"/>
                  <a:gd name="T19" fmla="*/ 1222 h 1235"/>
                  <a:gd name="T20" fmla="*/ 1 w 4"/>
                  <a:gd name="T21" fmla="*/ 1222 h 1235"/>
                  <a:gd name="T22" fmla="*/ 1 w 4"/>
                  <a:gd name="T23" fmla="*/ 1222 h 1235"/>
                  <a:gd name="T24" fmla="*/ 1 w 4"/>
                  <a:gd name="T25" fmla="*/ 1222 h 1235"/>
                  <a:gd name="T26" fmla="*/ 1 w 4"/>
                  <a:gd name="T27" fmla="*/ 1223 h 1235"/>
                  <a:gd name="T28" fmla="*/ 1 w 4"/>
                  <a:gd name="T29" fmla="*/ 1223 h 1235"/>
                  <a:gd name="T30" fmla="*/ 1 w 4"/>
                  <a:gd name="T31" fmla="*/ 1224 h 1235"/>
                  <a:gd name="T32" fmla="*/ 1 w 4"/>
                  <a:gd name="T33" fmla="*/ 1224 h 1235"/>
                  <a:gd name="T34" fmla="*/ 1 w 4"/>
                  <a:gd name="T35" fmla="*/ 1224 h 1235"/>
                  <a:gd name="T36" fmla="*/ 1 w 4"/>
                  <a:gd name="T37" fmla="*/ 1224 h 1235"/>
                  <a:gd name="T38" fmla="*/ 1 w 4"/>
                  <a:gd name="T39" fmla="*/ 1225 h 1235"/>
                  <a:gd name="T40" fmla="*/ 1 w 4"/>
                  <a:gd name="T41" fmla="*/ 1225 h 1235"/>
                  <a:gd name="T42" fmla="*/ 2 w 4"/>
                  <a:gd name="T43" fmla="*/ 1225 h 1235"/>
                  <a:gd name="T44" fmla="*/ 2 w 4"/>
                  <a:gd name="T45" fmla="*/ 1225 h 1235"/>
                  <a:gd name="T46" fmla="*/ 2 w 4"/>
                  <a:gd name="T47" fmla="*/ 1225 h 1235"/>
                  <a:gd name="T48" fmla="*/ 2 w 4"/>
                  <a:gd name="T49" fmla="*/ 1227 h 1235"/>
                  <a:gd name="T50" fmla="*/ 2 w 4"/>
                  <a:gd name="T51" fmla="*/ 1227 h 1235"/>
                  <a:gd name="T52" fmla="*/ 2 w 4"/>
                  <a:gd name="T53" fmla="*/ 1227 h 1235"/>
                  <a:gd name="T54" fmla="*/ 2 w 4"/>
                  <a:gd name="T55" fmla="*/ 1227 h 1235"/>
                  <a:gd name="T56" fmla="*/ 2 w 4"/>
                  <a:gd name="T57" fmla="*/ 1226 h 1235"/>
                  <a:gd name="T58" fmla="*/ 2 w 4"/>
                  <a:gd name="T59" fmla="*/ 1172 h 1235"/>
                  <a:gd name="T60" fmla="*/ 3 w 4"/>
                  <a:gd name="T61" fmla="*/ 686 h 1235"/>
                  <a:gd name="T62" fmla="*/ 3 w 4"/>
                  <a:gd name="T63" fmla="*/ 0 h 1235"/>
                  <a:gd name="T64" fmla="*/ 3 w 4"/>
                  <a:gd name="T65" fmla="*/ 438 h 1235"/>
                  <a:gd name="T66" fmla="*/ 3 w 4"/>
                  <a:gd name="T67" fmla="*/ 438 h 1235"/>
                  <a:gd name="T68" fmla="*/ 3 w 4"/>
                  <a:gd name="T69" fmla="*/ 1142 h 1235"/>
                  <a:gd name="T70" fmla="*/ 3 w 4"/>
                  <a:gd name="T71" fmla="*/ 1142 h 1235"/>
                  <a:gd name="T72" fmla="*/ 3 w 4"/>
                  <a:gd name="T73" fmla="*/ 1235 h 1235"/>
                  <a:gd name="T74" fmla="*/ 3 w 4"/>
                  <a:gd name="T75" fmla="*/ 1235 h 1235"/>
                  <a:gd name="T76" fmla="*/ 3 w 4"/>
                  <a:gd name="T77" fmla="*/ 1230 h 1235"/>
                  <a:gd name="T78" fmla="*/ 3 w 4"/>
                  <a:gd name="T79" fmla="*/ 1230 h 1235"/>
                  <a:gd name="T80" fmla="*/ 3 w 4"/>
                  <a:gd name="T81" fmla="*/ 1230 h 1235"/>
                  <a:gd name="T82" fmla="*/ 4 w 4"/>
                  <a:gd name="T83" fmla="*/ 1230 h 1235"/>
                  <a:gd name="T84" fmla="*/ 4 w 4"/>
                  <a:gd name="T85" fmla="*/ 1230 h 1235"/>
                  <a:gd name="T86" fmla="*/ 4 w 4"/>
                  <a:gd name="T87" fmla="*/ 1231 h 1235"/>
                  <a:gd name="T88" fmla="*/ 4 w 4"/>
                  <a:gd name="T89" fmla="*/ 1231 h 1235"/>
                  <a:gd name="T90" fmla="*/ 4 w 4"/>
                  <a:gd name="T91" fmla="*/ 1232 h 1235"/>
                  <a:gd name="T92" fmla="*/ 4 w 4"/>
                  <a:gd name="T93" fmla="*/ 1232 h 1235"/>
                  <a:gd name="T94" fmla="*/ 4 w 4"/>
                  <a:gd name="T95" fmla="*/ 1233 h 1235"/>
                  <a:gd name="T96" fmla="*/ 4 w 4"/>
                  <a:gd name="T97" fmla="*/ 1233 h 123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1235"/>
                  <a:gd name="T149" fmla="*/ 4 w 4"/>
                  <a:gd name="T150" fmla="*/ 1235 h 123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1235">
                    <a:moveTo>
                      <a:pt x="0" y="1219"/>
                    </a:moveTo>
                    <a:lnTo>
                      <a:pt x="0" y="1220"/>
                    </a:lnTo>
                    <a:lnTo>
                      <a:pt x="0" y="1219"/>
                    </a:lnTo>
                    <a:lnTo>
                      <a:pt x="0" y="1220"/>
                    </a:lnTo>
                    <a:lnTo>
                      <a:pt x="0" y="1221"/>
                    </a:lnTo>
                    <a:lnTo>
                      <a:pt x="0" y="1220"/>
                    </a:lnTo>
                    <a:lnTo>
                      <a:pt x="0" y="1221"/>
                    </a:lnTo>
                    <a:lnTo>
                      <a:pt x="1" y="1221"/>
                    </a:lnTo>
                    <a:lnTo>
                      <a:pt x="1" y="1222"/>
                    </a:lnTo>
                    <a:lnTo>
                      <a:pt x="1" y="1221"/>
                    </a:lnTo>
                    <a:lnTo>
                      <a:pt x="1" y="1222"/>
                    </a:lnTo>
                    <a:lnTo>
                      <a:pt x="1" y="1221"/>
                    </a:lnTo>
                    <a:lnTo>
                      <a:pt x="1" y="1222"/>
                    </a:lnTo>
                    <a:lnTo>
                      <a:pt x="1" y="1221"/>
                    </a:lnTo>
                    <a:lnTo>
                      <a:pt x="1" y="1222"/>
                    </a:lnTo>
                    <a:lnTo>
                      <a:pt x="1" y="1223"/>
                    </a:lnTo>
                    <a:lnTo>
                      <a:pt x="1" y="1224"/>
                    </a:lnTo>
                    <a:lnTo>
                      <a:pt x="1" y="1223"/>
                    </a:lnTo>
                    <a:lnTo>
                      <a:pt x="1" y="1224"/>
                    </a:lnTo>
                    <a:lnTo>
                      <a:pt x="1" y="1225"/>
                    </a:lnTo>
                    <a:lnTo>
                      <a:pt x="1" y="1224"/>
                    </a:lnTo>
                    <a:lnTo>
                      <a:pt x="1" y="1225"/>
                    </a:lnTo>
                    <a:lnTo>
                      <a:pt x="2" y="1225"/>
                    </a:lnTo>
                    <a:lnTo>
                      <a:pt x="2" y="1226"/>
                    </a:lnTo>
                    <a:lnTo>
                      <a:pt x="2" y="1227"/>
                    </a:lnTo>
                    <a:lnTo>
                      <a:pt x="2" y="1226"/>
                    </a:lnTo>
                    <a:lnTo>
                      <a:pt x="2" y="1227"/>
                    </a:lnTo>
                    <a:lnTo>
                      <a:pt x="2" y="1226"/>
                    </a:lnTo>
                    <a:lnTo>
                      <a:pt x="2" y="1223"/>
                    </a:lnTo>
                    <a:lnTo>
                      <a:pt x="2" y="1172"/>
                    </a:lnTo>
                    <a:lnTo>
                      <a:pt x="3" y="1119"/>
                    </a:lnTo>
                    <a:lnTo>
                      <a:pt x="3" y="686"/>
                    </a:lnTo>
                    <a:lnTo>
                      <a:pt x="3" y="456"/>
                    </a:lnTo>
                    <a:lnTo>
                      <a:pt x="3" y="0"/>
                    </a:lnTo>
                    <a:lnTo>
                      <a:pt x="3" y="7"/>
                    </a:lnTo>
                    <a:lnTo>
                      <a:pt x="3" y="438"/>
                    </a:lnTo>
                    <a:lnTo>
                      <a:pt x="3" y="7"/>
                    </a:lnTo>
                    <a:lnTo>
                      <a:pt x="3" y="438"/>
                    </a:lnTo>
                    <a:lnTo>
                      <a:pt x="3" y="659"/>
                    </a:lnTo>
                    <a:lnTo>
                      <a:pt x="3" y="1142"/>
                    </a:lnTo>
                    <a:lnTo>
                      <a:pt x="3" y="659"/>
                    </a:lnTo>
                    <a:lnTo>
                      <a:pt x="3" y="1142"/>
                    </a:lnTo>
                    <a:lnTo>
                      <a:pt x="3" y="1202"/>
                    </a:lnTo>
                    <a:lnTo>
                      <a:pt x="3" y="1235"/>
                    </a:lnTo>
                    <a:lnTo>
                      <a:pt x="3" y="1202"/>
                    </a:lnTo>
                    <a:lnTo>
                      <a:pt x="3" y="1235"/>
                    </a:lnTo>
                    <a:lnTo>
                      <a:pt x="3" y="1233"/>
                    </a:lnTo>
                    <a:lnTo>
                      <a:pt x="3" y="1230"/>
                    </a:lnTo>
                    <a:lnTo>
                      <a:pt x="3" y="1229"/>
                    </a:lnTo>
                    <a:lnTo>
                      <a:pt x="3" y="1230"/>
                    </a:lnTo>
                    <a:lnTo>
                      <a:pt x="3" y="1229"/>
                    </a:lnTo>
                    <a:lnTo>
                      <a:pt x="3" y="1230"/>
                    </a:lnTo>
                    <a:lnTo>
                      <a:pt x="4" y="1230"/>
                    </a:lnTo>
                    <a:lnTo>
                      <a:pt x="4" y="1231"/>
                    </a:lnTo>
                    <a:lnTo>
                      <a:pt x="4" y="1230"/>
                    </a:lnTo>
                    <a:lnTo>
                      <a:pt x="4" y="1231"/>
                    </a:lnTo>
                    <a:lnTo>
                      <a:pt x="4" y="1232"/>
                    </a:lnTo>
                    <a:lnTo>
                      <a:pt x="4" y="1231"/>
                    </a:lnTo>
                    <a:lnTo>
                      <a:pt x="4" y="1232"/>
                    </a:lnTo>
                    <a:lnTo>
                      <a:pt x="4" y="1233"/>
                    </a:lnTo>
                    <a:lnTo>
                      <a:pt x="4" y="1232"/>
                    </a:lnTo>
                    <a:lnTo>
                      <a:pt x="4" y="123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6" name="Freeform 3722"/>
              <p:cNvSpPr>
                <a:spLocks/>
              </p:cNvSpPr>
              <p:nvPr/>
            </p:nvSpPr>
            <p:spPr bwMode="auto">
              <a:xfrm>
                <a:off x="4350" y="2578"/>
                <a:ext cx="4" cy="7"/>
              </a:xfrm>
              <a:custGeom>
                <a:avLst/>
                <a:gdLst>
                  <a:gd name="T0" fmla="*/ 0 w 4"/>
                  <a:gd name="T1" fmla="*/ 4 h 7"/>
                  <a:gd name="T2" fmla="*/ 0 w 4"/>
                  <a:gd name="T3" fmla="*/ 4 h 7"/>
                  <a:gd name="T4" fmla="*/ 0 w 4"/>
                  <a:gd name="T5" fmla="*/ 4 h 7"/>
                  <a:gd name="T6" fmla="*/ 0 w 4"/>
                  <a:gd name="T7" fmla="*/ 4 h 7"/>
                  <a:gd name="T8" fmla="*/ 0 w 4"/>
                  <a:gd name="T9" fmla="*/ 3 h 7"/>
                  <a:gd name="T10" fmla="*/ 1 w 4"/>
                  <a:gd name="T11" fmla="*/ 4 h 7"/>
                  <a:gd name="T12" fmla="*/ 1 w 4"/>
                  <a:gd name="T13" fmla="*/ 4 h 7"/>
                  <a:gd name="T14" fmla="*/ 1 w 4"/>
                  <a:gd name="T15" fmla="*/ 2 h 7"/>
                  <a:gd name="T16" fmla="*/ 1 w 4"/>
                  <a:gd name="T17" fmla="*/ 3 h 7"/>
                  <a:gd name="T18" fmla="*/ 1 w 4"/>
                  <a:gd name="T19" fmla="*/ 3 h 7"/>
                  <a:gd name="T20" fmla="*/ 1 w 4"/>
                  <a:gd name="T21" fmla="*/ 3 h 7"/>
                  <a:gd name="T22" fmla="*/ 1 w 4"/>
                  <a:gd name="T23" fmla="*/ 3 h 7"/>
                  <a:gd name="T24" fmla="*/ 1 w 4"/>
                  <a:gd name="T25" fmla="*/ 3 h 7"/>
                  <a:gd name="T26" fmla="*/ 1 w 4"/>
                  <a:gd name="T27" fmla="*/ 3 h 7"/>
                  <a:gd name="T28" fmla="*/ 2 w 4"/>
                  <a:gd name="T29" fmla="*/ 3 h 7"/>
                  <a:gd name="T30" fmla="*/ 2 w 4"/>
                  <a:gd name="T31" fmla="*/ 3 h 7"/>
                  <a:gd name="T32" fmla="*/ 2 w 4"/>
                  <a:gd name="T33" fmla="*/ 3 h 7"/>
                  <a:gd name="T34" fmla="*/ 2 w 4"/>
                  <a:gd name="T35" fmla="*/ 3 h 7"/>
                  <a:gd name="T36" fmla="*/ 2 w 4"/>
                  <a:gd name="T37" fmla="*/ 0 h 7"/>
                  <a:gd name="T38" fmla="*/ 2 w 4"/>
                  <a:gd name="T39" fmla="*/ 1 h 7"/>
                  <a:gd name="T40" fmla="*/ 2 w 4"/>
                  <a:gd name="T41" fmla="*/ 1 h 7"/>
                  <a:gd name="T42" fmla="*/ 2 w 4"/>
                  <a:gd name="T43" fmla="*/ 4 h 7"/>
                  <a:gd name="T44" fmla="*/ 2 w 4"/>
                  <a:gd name="T45" fmla="*/ 4 h 7"/>
                  <a:gd name="T46" fmla="*/ 2 w 4"/>
                  <a:gd name="T47" fmla="*/ 5 h 7"/>
                  <a:gd name="T48" fmla="*/ 2 w 4"/>
                  <a:gd name="T49" fmla="*/ 5 h 7"/>
                  <a:gd name="T50" fmla="*/ 2 w 4"/>
                  <a:gd name="T51" fmla="*/ 4 h 7"/>
                  <a:gd name="T52" fmla="*/ 3 w 4"/>
                  <a:gd name="T53" fmla="*/ 5 h 7"/>
                  <a:gd name="T54" fmla="*/ 3 w 4"/>
                  <a:gd name="T55" fmla="*/ 5 h 7"/>
                  <a:gd name="T56" fmla="*/ 3 w 4"/>
                  <a:gd name="T57" fmla="*/ 3 h 7"/>
                  <a:gd name="T58" fmla="*/ 3 w 4"/>
                  <a:gd name="T59" fmla="*/ 4 h 7"/>
                  <a:gd name="T60" fmla="*/ 3 w 4"/>
                  <a:gd name="T61" fmla="*/ 4 h 7"/>
                  <a:gd name="T62" fmla="*/ 3 w 4"/>
                  <a:gd name="T63" fmla="*/ 3 h 7"/>
                  <a:gd name="T64" fmla="*/ 3 w 4"/>
                  <a:gd name="T65" fmla="*/ 3 h 7"/>
                  <a:gd name="T66" fmla="*/ 3 w 4"/>
                  <a:gd name="T67" fmla="*/ 3 h 7"/>
                  <a:gd name="T68" fmla="*/ 3 w 4"/>
                  <a:gd name="T69" fmla="*/ 5 h 7"/>
                  <a:gd name="T70" fmla="*/ 3 w 4"/>
                  <a:gd name="T71" fmla="*/ 5 h 7"/>
                  <a:gd name="T72" fmla="*/ 3 w 4"/>
                  <a:gd name="T73" fmla="*/ 6 h 7"/>
                  <a:gd name="T74" fmla="*/ 3 w 4"/>
                  <a:gd name="T75" fmla="*/ 6 h 7"/>
                  <a:gd name="T76" fmla="*/ 4 w 4"/>
                  <a:gd name="T77" fmla="*/ 6 h 7"/>
                  <a:gd name="T78" fmla="*/ 4 w 4"/>
                  <a:gd name="T79" fmla="*/ 6 h 7"/>
                  <a:gd name="T80" fmla="*/ 4 w 4"/>
                  <a:gd name="T81" fmla="*/ 6 h 7"/>
                  <a:gd name="T82" fmla="*/ 4 w 4"/>
                  <a:gd name="T83" fmla="*/ 6 h 7"/>
                  <a:gd name="T84" fmla="*/ 4 w 4"/>
                  <a:gd name="T85" fmla="*/ 6 h 7"/>
                  <a:gd name="T86" fmla="*/ 4 w 4"/>
                  <a:gd name="T87" fmla="*/ 7 h 7"/>
                  <a:gd name="T88" fmla="*/ 4 w 4"/>
                  <a:gd name="T89" fmla="*/ 7 h 7"/>
                  <a:gd name="T90" fmla="*/ 4 w 4"/>
                  <a:gd name="T91" fmla="*/ 7 h 7"/>
                  <a:gd name="T92" fmla="*/ 4 w 4"/>
                  <a:gd name="T93" fmla="*/ 7 h 7"/>
                  <a:gd name="T94" fmla="*/ 4 w 4"/>
                  <a:gd name="T95" fmla="*/ 6 h 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7"/>
                  <a:gd name="T146" fmla="*/ 4 w 4"/>
                  <a:gd name="T147" fmla="*/ 7 h 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7">
                    <a:moveTo>
                      <a:pt x="0" y="4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7" name="Freeform 3723"/>
              <p:cNvSpPr>
                <a:spLocks/>
              </p:cNvSpPr>
              <p:nvPr/>
            </p:nvSpPr>
            <p:spPr bwMode="auto">
              <a:xfrm>
                <a:off x="4354" y="2580"/>
                <a:ext cx="5" cy="7"/>
              </a:xfrm>
              <a:custGeom>
                <a:avLst/>
                <a:gdLst>
                  <a:gd name="T0" fmla="*/ 1 w 5"/>
                  <a:gd name="T1" fmla="*/ 4 h 7"/>
                  <a:gd name="T2" fmla="*/ 1 w 5"/>
                  <a:gd name="T3" fmla="*/ 4 h 7"/>
                  <a:gd name="T4" fmla="*/ 1 w 5"/>
                  <a:gd name="T5" fmla="*/ 4 h 7"/>
                  <a:gd name="T6" fmla="*/ 1 w 5"/>
                  <a:gd name="T7" fmla="*/ 4 h 7"/>
                  <a:gd name="T8" fmla="*/ 1 w 5"/>
                  <a:gd name="T9" fmla="*/ 5 h 7"/>
                  <a:gd name="T10" fmla="*/ 1 w 5"/>
                  <a:gd name="T11" fmla="*/ 5 h 7"/>
                  <a:gd name="T12" fmla="*/ 1 w 5"/>
                  <a:gd name="T13" fmla="*/ 5 h 7"/>
                  <a:gd name="T14" fmla="*/ 1 w 5"/>
                  <a:gd name="T15" fmla="*/ 4 h 7"/>
                  <a:gd name="T16" fmla="*/ 1 w 5"/>
                  <a:gd name="T17" fmla="*/ 4 h 7"/>
                  <a:gd name="T18" fmla="*/ 1 w 5"/>
                  <a:gd name="T19" fmla="*/ 4 h 7"/>
                  <a:gd name="T20" fmla="*/ 1 w 5"/>
                  <a:gd name="T21" fmla="*/ 5 h 7"/>
                  <a:gd name="T22" fmla="*/ 1 w 5"/>
                  <a:gd name="T23" fmla="*/ 5 h 7"/>
                  <a:gd name="T24" fmla="*/ 2 w 5"/>
                  <a:gd name="T25" fmla="*/ 5 h 7"/>
                  <a:gd name="T26" fmla="*/ 2 w 5"/>
                  <a:gd name="T27" fmla="*/ 3 h 7"/>
                  <a:gd name="T28" fmla="*/ 2 w 5"/>
                  <a:gd name="T29" fmla="*/ 4 h 7"/>
                  <a:gd name="T30" fmla="*/ 2 w 5"/>
                  <a:gd name="T31" fmla="*/ 4 h 7"/>
                  <a:gd name="T32" fmla="*/ 2 w 5"/>
                  <a:gd name="T33" fmla="*/ 5 h 7"/>
                  <a:gd name="T34" fmla="*/ 2 w 5"/>
                  <a:gd name="T35" fmla="*/ 5 h 7"/>
                  <a:gd name="T36" fmla="*/ 2 w 5"/>
                  <a:gd name="T37" fmla="*/ 6 h 7"/>
                  <a:gd name="T38" fmla="*/ 2 w 5"/>
                  <a:gd name="T39" fmla="*/ 6 h 7"/>
                  <a:gd name="T40" fmla="*/ 2 w 5"/>
                  <a:gd name="T41" fmla="*/ 6 h 7"/>
                  <a:gd name="T42" fmla="*/ 2 w 5"/>
                  <a:gd name="T43" fmla="*/ 5 h 7"/>
                  <a:gd name="T44" fmla="*/ 3 w 5"/>
                  <a:gd name="T45" fmla="*/ 3 h 7"/>
                  <a:gd name="T46" fmla="*/ 3 w 5"/>
                  <a:gd name="T47" fmla="*/ 2 h 7"/>
                  <a:gd name="T48" fmla="*/ 3 w 5"/>
                  <a:gd name="T49" fmla="*/ 3 h 7"/>
                  <a:gd name="T50" fmla="*/ 3 w 5"/>
                  <a:gd name="T51" fmla="*/ 3 h 7"/>
                  <a:gd name="T52" fmla="*/ 3 w 5"/>
                  <a:gd name="T53" fmla="*/ 3 h 7"/>
                  <a:gd name="T54" fmla="*/ 3 w 5"/>
                  <a:gd name="T55" fmla="*/ 3 h 7"/>
                  <a:gd name="T56" fmla="*/ 3 w 5"/>
                  <a:gd name="T57" fmla="*/ 4 h 7"/>
                  <a:gd name="T58" fmla="*/ 3 w 5"/>
                  <a:gd name="T59" fmla="*/ 3 h 7"/>
                  <a:gd name="T60" fmla="*/ 4 w 5"/>
                  <a:gd name="T61" fmla="*/ 3 h 7"/>
                  <a:gd name="T62" fmla="*/ 4 w 5"/>
                  <a:gd name="T63" fmla="*/ 3 h 7"/>
                  <a:gd name="T64" fmla="*/ 4 w 5"/>
                  <a:gd name="T65" fmla="*/ 2 h 7"/>
                  <a:gd name="T66" fmla="*/ 4 w 5"/>
                  <a:gd name="T67" fmla="*/ 1 h 7"/>
                  <a:gd name="T68" fmla="*/ 4 w 5"/>
                  <a:gd name="T69" fmla="*/ 1 h 7"/>
                  <a:gd name="T70" fmla="*/ 4 w 5"/>
                  <a:gd name="T71" fmla="*/ 3 h 7"/>
                  <a:gd name="T72" fmla="*/ 4 w 5"/>
                  <a:gd name="T73" fmla="*/ 3 h 7"/>
                  <a:gd name="T74" fmla="*/ 4 w 5"/>
                  <a:gd name="T75" fmla="*/ 3 h 7"/>
                  <a:gd name="T76" fmla="*/ 4 w 5"/>
                  <a:gd name="T77" fmla="*/ 2 h 7"/>
                  <a:gd name="T78" fmla="*/ 5 w 5"/>
                  <a:gd name="T79" fmla="*/ 2 h 7"/>
                  <a:gd name="T80" fmla="*/ 5 w 5"/>
                  <a:gd name="T81" fmla="*/ 2 h 7"/>
                  <a:gd name="T82" fmla="*/ 5 w 5"/>
                  <a:gd name="T83" fmla="*/ 2 h 7"/>
                  <a:gd name="T84" fmla="*/ 5 w 5"/>
                  <a:gd name="T85" fmla="*/ 2 h 7"/>
                  <a:gd name="T86" fmla="*/ 5 w 5"/>
                  <a:gd name="T87" fmla="*/ 0 h 7"/>
                  <a:gd name="T88" fmla="*/ 5 w 5"/>
                  <a:gd name="T89" fmla="*/ 1 h 7"/>
                  <a:gd name="T90" fmla="*/ 5 w 5"/>
                  <a:gd name="T91" fmla="*/ 1 h 7"/>
                  <a:gd name="T92" fmla="*/ 5 w 5"/>
                  <a:gd name="T93" fmla="*/ 2 h 7"/>
                  <a:gd name="T94" fmla="*/ 5 w 5"/>
                  <a:gd name="T95" fmla="*/ 2 h 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7"/>
                  <a:gd name="T146" fmla="*/ 5 w 5"/>
                  <a:gd name="T147" fmla="*/ 7 h 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7">
                    <a:moveTo>
                      <a:pt x="0" y="4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8" name="Freeform 3724"/>
              <p:cNvSpPr>
                <a:spLocks/>
              </p:cNvSpPr>
              <p:nvPr/>
            </p:nvSpPr>
            <p:spPr bwMode="auto">
              <a:xfrm>
                <a:off x="4359" y="2567"/>
                <a:ext cx="5" cy="15"/>
              </a:xfrm>
              <a:custGeom>
                <a:avLst/>
                <a:gdLst>
                  <a:gd name="T0" fmla="*/ 0 w 5"/>
                  <a:gd name="T1" fmla="*/ 15 h 15"/>
                  <a:gd name="T2" fmla="*/ 0 w 5"/>
                  <a:gd name="T3" fmla="*/ 14 h 15"/>
                  <a:gd name="T4" fmla="*/ 1 w 5"/>
                  <a:gd name="T5" fmla="*/ 13 h 15"/>
                  <a:gd name="T6" fmla="*/ 1 w 5"/>
                  <a:gd name="T7" fmla="*/ 13 h 15"/>
                  <a:gd name="T8" fmla="*/ 1 w 5"/>
                  <a:gd name="T9" fmla="*/ 13 h 15"/>
                  <a:gd name="T10" fmla="*/ 1 w 5"/>
                  <a:gd name="T11" fmla="*/ 13 h 15"/>
                  <a:gd name="T12" fmla="*/ 1 w 5"/>
                  <a:gd name="T13" fmla="*/ 11 h 15"/>
                  <a:gd name="T14" fmla="*/ 1 w 5"/>
                  <a:gd name="T15" fmla="*/ 11 h 15"/>
                  <a:gd name="T16" fmla="*/ 1 w 5"/>
                  <a:gd name="T17" fmla="*/ 10 h 15"/>
                  <a:gd name="T18" fmla="*/ 1 w 5"/>
                  <a:gd name="T19" fmla="*/ 10 h 15"/>
                  <a:gd name="T20" fmla="*/ 2 w 5"/>
                  <a:gd name="T21" fmla="*/ 10 h 15"/>
                  <a:gd name="T22" fmla="*/ 2 w 5"/>
                  <a:gd name="T23" fmla="*/ 10 h 15"/>
                  <a:gd name="T24" fmla="*/ 2 w 5"/>
                  <a:gd name="T25" fmla="*/ 11 h 15"/>
                  <a:gd name="T26" fmla="*/ 2 w 5"/>
                  <a:gd name="T27" fmla="*/ 11 h 15"/>
                  <a:gd name="T28" fmla="*/ 2 w 5"/>
                  <a:gd name="T29" fmla="*/ 10 h 15"/>
                  <a:gd name="T30" fmla="*/ 2 w 5"/>
                  <a:gd name="T31" fmla="*/ 10 h 15"/>
                  <a:gd name="T32" fmla="*/ 2 w 5"/>
                  <a:gd name="T33" fmla="*/ 9 h 15"/>
                  <a:gd name="T34" fmla="*/ 2 w 5"/>
                  <a:gd name="T35" fmla="*/ 8 h 15"/>
                  <a:gd name="T36" fmla="*/ 2 w 5"/>
                  <a:gd name="T37" fmla="*/ 8 h 15"/>
                  <a:gd name="T38" fmla="*/ 2 w 5"/>
                  <a:gd name="T39" fmla="*/ 9 h 15"/>
                  <a:gd name="T40" fmla="*/ 3 w 5"/>
                  <a:gd name="T41" fmla="*/ 7 h 15"/>
                  <a:gd name="T42" fmla="*/ 3 w 5"/>
                  <a:gd name="T43" fmla="*/ 6 h 15"/>
                  <a:gd name="T44" fmla="*/ 3 w 5"/>
                  <a:gd name="T45" fmla="*/ 7 h 15"/>
                  <a:gd name="T46" fmla="*/ 3 w 5"/>
                  <a:gd name="T47" fmla="*/ 7 h 15"/>
                  <a:gd name="T48" fmla="*/ 3 w 5"/>
                  <a:gd name="T49" fmla="*/ 7 h 15"/>
                  <a:gd name="T50" fmla="*/ 3 w 5"/>
                  <a:gd name="T51" fmla="*/ 7 h 15"/>
                  <a:gd name="T52" fmla="*/ 3 w 5"/>
                  <a:gd name="T53" fmla="*/ 5 h 15"/>
                  <a:gd name="T54" fmla="*/ 3 w 5"/>
                  <a:gd name="T55" fmla="*/ 3 h 15"/>
                  <a:gd name="T56" fmla="*/ 3 w 5"/>
                  <a:gd name="T57" fmla="*/ 4 h 15"/>
                  <a:gd name="T58" fmla="*/ 3 w 5"/>
                  <a:gd name="T59" fmla="*/ 4 h 15"/>
                  <a:gd name="T60" fmla="*/ 3 w 5"/>
                  <a:gd name="T61" fmla="*/ 5 h 15"/>
                  <a:gd name="T62" fmla="*/ 3 w 5"/>
                  <a:gd name="T63" fmla="*/ 5 h 15"/>
                  <a:gd name="T64" fmla="*/ 4 w 5"/>
                  <a:gd name="T65" fmla="*/ 5 h 15"/>
                  <a:gd name="T66" fmla="*/ 4 w 5"/>
                  <a:gd name="T67" fmla="*/ 5 h 15"/>
                  <a:gd name="T68" fmla="*/ 4 w 5"/>
                  <a:gd name="T69" fmla="*/ 5 h 15"/>
                  <a:gd name="T70" fmla="*/ 4 w 5"/>
                  <a:gd name="T71" fmla="*/ 3 h 15"/>
                  <a:gd name="T72" fmla="*/ 4 w 5"/>
                  <a:gd name="T73" fmla="*/ 2 h 15"/>
                  <a:gd name="T74" fmla="*/ 4 w 5"/>
                  <a:gd name="T75" fmla="*/ 1 h 15"/>
                  <a:gd name="T76" fmla="*/ 4 w 5"/>
                  <a:gd name="T77" fmla="*/ 2 h 15"/>
                  <a:gd name="T78" fmla="*/ 4 w 5"/>
                  <a:gd name="T79" fmla="*/ 2 h 15"/>
                  <a:gd name="T80" fmla="*/ 5 w 5"/>
                  <a:gd name="T81" fmla="*/ 2 h 15"/>
                  <a:gd name="T82" fmla="*/ 5 w 5"/>
                  <a:gd name="T83" fmla="*/ 2 h 15"/>
                  <a:gd name="T84" fmla="*/ 5 w 5"/>
                  <a:gd name="T85" fmla="*/ 1 h 15"/>
                  <a:gd name="T86" fmla="*/ 5 w 5"/>
                  <a:gd name="T87" fmla="*/ 0 h 15"/>
                  <a:gd name="T88" fmla="*/ 5 w 5"/>
                  <a:gd name="T89" fmla="*/ 0 h 15"/>
                  <a:gd name="T90" fmla="*/ 5 w 5"/>
                  <a:gd name="T91" fmla="*/ 0 h 15"/>
                  <a:gd name="T92" fmla="*/ 5 w 5"/>
                  <a:gd name="T93" fmla="*/ 2 h 15"/>
                  <a:gd name="T94" fmla="*/ 5 w 5"/>
                  <a:gd name="T95" fmla="*/ 2 h 1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5"/>
                  <a:gd name="T146" fmla="*/ 5 w 5"/>
                  <a:gd name="T147" fmla="*/ 15 h 1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5">
                    <a:moveTo>
                      <a:pt x="0" y="15"/>
                    </a:move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9" name="Freeform 3725"/>
              <p:cNvSpPr>
                <a:spLocks/>
              </p:cNvSpPr>
              <p:nvPr/>
            </p:nvSpPr>
            <p:spPr bwMode="auto">
              <a:xfrm>
                <a:off x="4364" y="2543"/>
                <a:ext cx="5" cy="26"/>
              </a:xfrm>
              <a:custGeom>
                <a:avLst/>
                <a:gdLst>
                  <a:gd name="T0" fmla="*/ 0 w 5"/>
                  <a:gd name="T1" fmla="*/ 25 h 26"/>
                  <a:gd name="T2" fmla="*/ 0 w 5"/>
                  <a:gd name="T3" fmla="*/ 25 h 26"/>
                  <a:gd name="T4" fmla="*/ 0 w 5"/>
                  <a:gd name="T5" fmla="*/ 25 h 26"/>
                  <a:gd name="T6" fmla="*/ 1 w 5"/>
                  <a:gd name="T7" fmla="*/ 26 h 26"/>
                  <a:gd name="T8" fmla="*/ 1 w 5"/>
                  <a:gd name="T9" fmla="*/ 23 h 26"/>
                  <a:gd name="T10" fmla="*/ 1 w 5"/>
                  <a:gd name="T11" fmla="*/ 23 h 26"/>
                  <a:gd name="T12" fmla="*/ 1 w 5"/>
                  <a:gd name="T13" fmla="*/ 22 h 26"/>
                  <a:gd name="T14" fmla="*/ 1 w 5"/>
                  <a:gd name="T15" fmla="*/ 21 h 26"/>
                  <a:gd name="T16" fmla="*/ 1 w 5"/>
                  <a:gd name="T17" fmla="*/ 21 h 26"/>
                  <a:gd name="T18" fmla="*/ 1 w 5"/>
                  <a:gd name="T19" fmla="*/ 21 h 26"/>
                  <a:gd name="T20" fmla="*/ 1 w 5"/>
                  <a:gd name="T21" fmla="*/ 20 h 26"/>
                  <a:gd name="T22" fmla="*/ 1 w 5"/>
                  <a:gd name="T23" fmla="*/ 19 h 26"/>
                  <a:gd name="T24" fmla="*/ 2 w 5"/>
                  <a:gd name="T25" fmla="*/ 17 h 26"/>
                  <a:gd name="T26" fmla="*/ 2 w 5"/>
                  <a:gd name="T27" fmla="*/ 17 h 26"/>
                  <a:gd name="T28" fmla="*/ 2 w 5"/>
                  <a:gd name="T29" fmla="*/ 17 h 26"/>
                  <a:gd name="T30" fmla="*/ 2 w 5"/>
                  <a:gd name="T31" fmla="*/ 17 h 26"/>
                  <a:gd name="T32" fmla="*/ 2 w 5"/>
                  <a:gd name="T33" fmla="*/ 17 h 26"/>
                  <a:gd name="T34" fmla="*/ 2 w 5"/>
                  <a:gd name="T35" fmla="*/ 16 h 26"/>
                  <a:gd name="T36" fmla="*/ 2 w 5"/>
                  <a:gd name="T37" fmla="*/ 12 h 26"/>
                  <a:gd name="T38" fmla="*/ 3 w 5"/>
                  <a:gd name="T39" fmla="*/ 2 h 26"/>
                  <a:gd name="T40" fmla="*/ 3 w 5"/>
                  <a:gd name="T41" fmla="*/ 1 h 26"/>
                  <a:gd name="T42" fmla="*/ 3 w 5"/>
                  <a:gd name="T43" fmla="*/ 10 h 26"/>
                  <a:gd name="T44" fmla="*/ 3 w 5"/>
                  <a:gd name="T45" fmla="*/ 10 h 26"/>
                  <a:gd name="T46" fmla="*/ 3 w 5"/>
                  <a:gd name="T47" fmla="*/ 11 h 26"/>
                  <a:gd name="T48" fmla="*/ 3 w 5"/>
                  <a:gd name="T49" fmla="*/ 11 h 26"/>
                  <a:gd name="T50" fmla="*/ 3 w 5"/>
                  <a:gd name="T51" fmla="*/ 12 h 26"/>
                  <a:gd name="T52" fmla="*/ 3 w 5"/>
                  <a:gd name="T53" fmla="*/ 12 h 26"/>
                  <a:gd name="T54" fmla="*/ 3 w 5"/>
                  <a:gd name="T55" fmla="*/ 12 h 26"/>
                  <a:gd name="T56" fmla="*/ 3 w 5"/>
                  <a:gd name="T57" fmla="*/ 11 h 26"/>
                  <a:gd name="T58" fmla="*/ 3 w 5"/>
                  <a:gd name="T59" fmla="*/ 9 h 26"/>
                  <a:gd name="T60" fmla="*/ 4 w 5"/>
                  <a:gd name="T61" fmla="*/ 9 h 26"/>
                  <a:gd name="T62" fmla="*/ 4 w 5"/>
                  <a:gd name="T63" fmla="*/ 6 h 26"/>
                  <a:gd name="T64" fmla="*/ 4 w 5"/>
                  <a:gd name="T65" fmla="*/ 6 h 26"/>
                  <a:gd name="T66" fmla="*/ 4 w 5"/>
                  <a:gd name="T67" fmla="*/ 8 h 26"/>
                  <a:gd name="T68" fmla="*/ 4 w 5"/>
                  <a:gd name="T69" fmla="*/ 8 h 26"/>
                  <a:gd name="T70" fmla="*/ 4 w 5"/>
                  <a:gd name="T71" fmla="*/ 8 h 26"/>
                  <a:gd name="T72" fmla="*/ 4 w 5"/>
                  <a:gd name="T73" fmla="*/ 7 h 26"/>
                  <a:gd name="T74" fmla="*/ 4 w 5"/>
                  <a:gd name="T75" fmla="*/ 7 h 26"/>
                  <a:gd name="T76" fmla="*/ 4 w 5"/>
                  <a:gd name="T77" fmla="*/ 5 h 26"/>
                  <a:gd name="T78" fmla="*/ 5 w 5"/>
                  <a:gd name="T79" fmla="*/ 3 h 26"/>
                  <a:gd name="T80" fmla="*/ 5 w 5"/>
                  <a:gd name="T81" fmla="*/ 3 h 26"/>
                  <a:gd name="T82" fmla="*/ 5 w 5"/>
                  <a:gd name="T83" fmla="*/ 3 h 26"/>
                  <a:gd name="T84" fmla="*/ 5 w 5"/>
                  <a:gd name="T85" fmla="*/ 5 h 26"/>
                  <a:gd name="T86" fmla="*/ 5 w 5"/>
                  <a:gd name="T87" fmla="*/ 5 h 26"/>
                  <a:gd name="T88" fmla="*/ 5 w 5"/>
                  <a:gd name="T89" fmla="*/ 3 h 26"/>
                  <a:gd name="T90" fmla="*/ 5 w 5"/>
                  <a:gd name="T91" fmla="*/ 0 h 26"/>
                  <a:gd name="T92" fmla="*/ 5 w 5"/>
                  <a:gd name="T93" fmla="*/ 1 h 26"/>
                  <a:gd name="T94" fmla="*/ 5 w 5"/>
                  <a:gd name="T95" fmla="*/ 1 h 2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6"/>
                  <a:gd name="T146" fmla="*/ 5 w 5"/>
                  <a:gd name="T147" fmla="*/ 26 h 2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6">
                    <a:moveTo>
                      <a:pt x="0" y="26"/>
                    </a:moveTo>
                    <a:lnTo>
                      <a:pt x="0" y="25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0"/>
                    </a:lnTo>
                    <a:lnTo>
                      <a:pt x="3" y="3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0" name="Freeform 3726"/>
              <p:cNvSpPr>
                <a:spLocks/>
              </p:cNvSpPr>
              <p:nvPr/>
            </p:nvSpPr>
            <p:spPr bwMode="auto">
              <a:xfrm>
                <a:off x="4369" y="2513"/>
                <a:ext cx="5" cy="33"/>
              </a:xfrm>
              <a:custGeom>
                <a:avLst/>
                <a:gdLst>
                  <a:gd name="T0" fmla="*/ 0 w 5"/>
                  <a:gd name="T1" fmla="*/ 32 h 33"/>
                  <a:gd name="T2" fmla="*/ 0 w 5"/>
                  <a:gd name="T3" fmla="*/ 32 h 33"/>
                  <a:gd name="T4" fmla="*/ 1 w 5"/>
                  <a:gd name="T5" fmla="*/ 31 h 33"/>
                  <a:gd name="T6" fmla="*/ 1 w 5"/>
                  <a:gd name="T7" fmla="*/ 30 h 33"/>
                  <a:gd name="T8" fmla="*/ 1 w 5"/>
                  <a:gd name="T9" fmla="*/ 32 h 33"/>
                  <a:gd name="T10" fmla="*/ 1 w 5"/>
                  <a:gd name="T11" fmla="*/ 32 h 33"/>
                  <a:gd name="T12" fmla="*/ 1 w 5"/>
                  <a:gd name="T13" fmla="*/ 28 h 33"/>
                  <a:gd name="T14" fmla="*/ 1 w 5"/>
                  <a:gd name="T15" fmla="*/ 26 h 33"/>
                  <a:gd name="T16" fmla="*/ 1 w 5"/>
                  <a:gd name="T17" fmla="*/ 24 h 33"/>
                  <a:gd name="T18" fmla="*/ 1 w 5"/>
                  <a:gd name="T19" fmla="*/ 23 h 33"/>
                  <a:gd name="T20" fmla="*/ 1 w 5"/>
                  <a:gd name="T21" fmla="*/ 23 h 33"/>
                  <a:gd name="T22" fmla="*/ 1 w 5"/>
                  <a:gd name="T23" fmla="*/ 22 h 33"/>
                  <a:gd name="T24" fmla="*/ 2 w 5"/>
                  <a:gd name="T25" fmla="*/ 21 h 33"/>
                  <a:gd name="T26" fmla="*/ 2 w 5"/>
                  <a:gd name="T27" fmla="*/ 22 h 33"/>
                  <a:gd name="T28" fmla="*/ 2 w 5"/>
                  <a:gd name="T29" fmla="*/ 22 h 33"/>
                  <a:gd name="T30" fmla="*/ 2 w 5"/>
                  <a:gd name="T31" fmla="*/ 22 h 33"/>
                  <a:gd name="T32" fmla="*/ 2 w 5"/>
                  <a:gd name="T33" fmla="*/ 22 h 33"/>
                  <a:gd name="T34" fmla="*/ 2 w 5"/>
                  <a:gd name="T35" fmla="*/ 20 h 33"/>
                  <a:gd name="T36" fmla="*/ 2 w 5"/>
                  <a:gd name="T37" fmla="*/ 17 h 33"/>
                  <a:gd name="T38" fmla="*/ 2 w 5"/>
                  <a:gd name="T39" fmla="*/ 19 h 33"/>
                  <a:gd name="T40" fmla="*/ 2 w 5"/>
                  <a:gd name="T41" fmla="*/ 19 h 33"/>
                  <a:gd name="T42" fmla="*/ 3 w 5"/>
                  <a:gd name="T43" fmla="*/ 21 h 33"/>
                  <a:gd name="T44" fmla="*/ 3 w 5"/>
                  <a:gd name="T45" fmla="*/ 21 h 33"/>
                  <a:gd name="T46" fmla="*/ 3 w 5"/>
                  <a:gd name="T47" fmla="*/ 18 h 33"/>
                  <a:gd name="T48" fmla="*/ 3 w 5"/>
                  <a:gd name="T49" fmla="*/ 14 h 33"/>
                  <a:gd name="T50" fmla="*/ 3 w 5"/>
                  <a:gd name="T51" fmla="*/ 14 h 33"/>
                  <a:gd name="T52" fmla="*/ 3 w 5"/>
                  <a:gd name="T53" fmla="*/ 15 h 33"/>
                  <a:gd name="T54" fmla="*/ 3 w 5"/>
                  <a:gd name="T55" fmla="*/ 15 h 33"/>
                  <a:gd name="T56" fmla="*/ 3 w 5"/>
                  <a:gd name="T57" fmla="*/ 17 h 33"/>
                  <a:gd name="T58" fmla="*/ 3 w 5"/>
                  <a:gd name="T59" fmla="*/ 16 h 33"/>
                  <a:gd name="T60" fmla="*/ 3 w 5"/>
                  <a:gd name="T61" fmla="*/ 13 h 33"/>
                  <a:gd name="T62" fmla="*/ 4 w 5"/>
                  <a:gd name="T63" fmla="*/ 11 h 33"/>
                  <a:gd name="T64" fmla="*/ 4 w 5"/>
                  <a:gd name="T65" fmla="*/ 13 h 33"/>
                  <a:gd name="T66" fmla="*/ 4 w 5"/>
                  <a:gd name="T67" fmla="*/ 13 h 33"/>
                  <a:gd name="T68" fmla="*/ 4 w 5"/>
                  <a:gd name="T69" fmla="*/ 14 h 33"/>
                  <a:gd name="T70" fmla="*/ 4 w 5"/>
                  <a:gd name="T71" fmla="*/ 14 h 33"/>
                  <a:gd name="T72" fmla="*/ 4 w 5"/>
                  <a:gd name="T73" fmla="*/ 13 h 33"/>
                  <a:gd name="T74" fmla="*/ 4 w 5"/>
                  <a:gd name="T75" fmla="*/ 10 h 33"/>
                  <a:gd name="T76" fmla="*/ 4 w 5"/>
                  <a:gd name="T77" fmla="*/ 6 h 33"/>
                  <a:gd name="T78" fmla="*/ 4 w 5"/>
                  <a:gd name="T79" fmla="*/ 8 h 33"/>
                  <a:gd name="T80" fmla="*/ 4 w 5"/>
                  <a:gd name="T81" fmla="*/ 8 h 33"/>
                  <a:gd name="T82" fmla="*/ 5 w 5"/>
                  <a:gd name="T83" fmla="*/ 9 h 33"/>
                  <a:gd name="T84" fmla="*/ 5 w 5"/>
                  <a:gd name="T85" fmla="*/ 8 h 33"/>
                  <a:gd name="T86" fmla="*/ 5 w 5"/>
                  <a:gd name="T87" fmla="*/ 4 h 33"/>
                  <a:gd name="T88" fmla="*/ 5 w 5"/>
                  <a:gd name="T89" fmla="*/ 2 h 33"/>
                  <a:gd name="T90" fmla="*/ 5 w 5"/>
                  <a:gd name="T91" fmla="*/ 2 h 33"/>
                  <a:gd name="T92" fmla="*/ 5 w 5"/>
                  <a:gd name="T93" fmla="*/ 3 h 33"/>
                  <a:gd name="T94" fmla="*/ 5 w 5"/>
                  <a:gd name="T95" fmla="*/ 1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3"/>
                  <a:gd name="T146" fmla="*/ 5 w 5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3">
                    <a:moveTo>
                      <a:pt x="0" y="31"/>
                    </a:moveTo>
                    <a:lnTo>
                      <a:pt x="0" y="32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1" name="Freeform 3727"/>
              <p:cNvSpPr>
                <a:spLocks/>
              </p:cNvSpPr>
              <p:nvPr/>
            </p:nvSpPr>
            <p:spPr bwMode="auto">
              <a:xfrm>
                <a:off x="4374" y="2481"/>
                <a:ext cx="6" cy="32"/>
              </a:xfrm>
              <a:custGeom>
                <a:avLst/>
                <a:gdLst>
                  <a:gd name="T0" fmla="*/ 1 w 6"/>
                  <a:gd name="T1" fmla="*/ 31 h 32"/>
                  <a:gd name="T2" fmla="*/ 1 w 6"/>
                  <a:gd name="T3" fmla="*/ 29 h 32"/>
                  <a:gd name="T4" fmla="*/ 1 w 6"/>
                  <a:gd name="T5" fmla="*/ 28 h 32"/>
                  <a:gd name="T6" fmla="*/ 1 w 6"/>
                  <a:gd name="T7" fmla="*/ 28 h 32"/>
                  <a:gd name="T8" fmla="*/ 1 w 6"/>
                  <a:gd name="T9" fmla="*/ 31 h 32"/>
                  <a:gd name="T10" fmla="*/ 1 w 6"/>
                  <a:gd name="T11" fmla="*/ 30 h 32"/>
                  <a:gd name="T12" fmla="*/ 1 w 6"/>
                  <a:gd name="T13" fmla="*/ 26 h 32"/>
                  <a:gd name="T14" fmla="*/ 1 w 6"/>
                  <a:gd name="T15" fmla="*/ 25 h 32"/>
                  <a:gd name="T16" fmla="*/ 1 w 6"/>
                  <a:gd name="T17" fmla="*/ 25 h 32"/>
                  <a:gd name="T18" fmla="*/ 1 w 6"/>
                  <a:gd name="T19" fmla="*/ 23 h 32"/>
                  <a:gd name="T20" fmla="*/ 2 w 6"/>
                  <a:gd name="T21" fmla="*/ 18 h 32"/>
                  <a:gd name="T22" fmla="*/ 2 w 6"/>
                  <a:gd name="T23" fmla="*/ 23 h 32"/>
                  <a:gd name="T24" fmla="*/ 2 w 6"/>
                  <a:gd name="T25" fmla="*/ 23 h 32"/>
                  <a:gd name="T26" fmla="*/ 2 w 6"/>
                  <a:gd name="T27" fmla="*/ 24 h 32"/>
                  <a:gd name="T28" fmla="*/ 2 w 6"/>
                  <a:gd name="T29" fmla="*/ 24 h 32"/>
                  <a:gd name="T30" fmla="*/ 2 w 6"/>
                  <a:gd name="T31" fmla="*/ 23 h 32"/>
                  <a:gd name="T32" fmla="*/ 2 w 6"/>
                  <a:gd name="T33" fmla="*/ 24 h 32"/>
                  <a:gd name="T34" fmla="*/ 2 w 6"/>
                  <a:gd name="T35" fmla="*/ 24 h 32"/>
                  <a:gd name="T36" fmla="*/ 2 w 6"/>
                  <a:gd name="T37" fmla="*/ 26 h 32"/>
                  <a:gd name="T38" fmla="*/ 2 w 6"/>
                  <a:gd name="T39" fmla="*/ 24 h 32"/>
                  <a:gd name="T40" fmla="*/ 3 w 6"/>
                  <a:gd name="T41" fmla="*/ 20 h 32"/>
                  <a:gd name="T42" fmla="*/ 3 w 6"/>
                  <a:gd name="T43" fmla="*/ 18 h 32"/>
                  <a:gd name="T44" fmla="*/ 3 w 6"/>
                  <a:gd name="T45" fmla="*/ 16 h 32"/>
                  <a:gd name="T46" fmla="*/ 3 w 6"/>
                  <a:gd name="T47" fmla="*/ 14 h 32"/>
                  <a:gd name="T48" fmla="*/ 3 w 6"/>
                  <a:gd name="T49" fmla="*/ 7 h 32"/>
                  <a:gd name="T50" fmla="*/ 3 w 6"/>
                  <a:gd name="T51" fmla="*/ 7 h 32"/>
                  <a:gd name="T52" fmla="*/ 3 w 6"/>
                  <a:gd name="T53" fmla="*/ 11 h 32"/>
                  <a:gd name="T54" fmla="*/ 3 w 6"/>
                  <a:gd name="T55" fmla="*/ 11 h 32"/>
                  <a:gd name="T56" fmla="*/ 4 w 6"/>
                  <a:gd name="T57" fmla="*/ 16 h 32"/>
                  <a:gd name="T58" fmla="*/ 4 w 6"/>
                  <a:gd name="T59" fmla="*/ 13 h 32"/>
                  <a:gd name="T60" fmla="*/ 4 w 6"/>
                  <a:gd name="T61" fmla="*/ 9 h 32"/>
                  <a:gd name="T62" fmla="*/ 4 w 6"/>
                  <a:gd name="T63" fmla="*/ 8 h 32"/>
                  <a:gd name="T64" fmla="*/ 4 w 6"/>
                  <a:gd name="T65" fmla="*/ 8 h 32"/>
                  <a:gd name="T66" fmla="*/ 4 w 6"/>
                  <a:gd name="T67" fmla="*/ 11 h 32"/>
                  <a:gd name="T68" fmla="*/ 4 w 6"/>
                  <a:gd name="T69" fmla="*/ 11 h 32"/>
                  <a:gd name="T70" fmla="*/ 4 w 6"/>
                  <a:gd name="T71" fmla="*/ 11 h 32"/>
                  <a:gd name="T72" fmla="*/ 4 w 6"/>
                  <a:gd name="T73" fmla="*/ 9 h 32"/>
                  <a:gd name="T74" fmla="*/ 5 w 6"/>
                  <a:gd name="T75" fmla="*/ 5 h 32"/>
                  <a:gd name="T76" fmla="*/ 5 w 6"/>
                  <a:gd name="T77" fmla="*/ 2 h 32"/>
                  <a:gd name="T78" fmla="*/ 5 w 6"/>
                  <a:gd name="T79" fmla="*/ 2 h 32"/>
                  <a:gd name="T80" fmla="*/ 5 w 6"/>
                  <a:gd name="T81" fmla="*/ 2 h 32"/>
                  <a:gd name="T82" fmla="*/ 5 w 6"/>
                  <a:gd name="T83" fmla="*/ 5 h 32"/>
                  <a:gd name="T84" fmla="*/ 5 w 6"/>
                  <a:gd name="T85" fmla="*/ 5 h 32"/>
                  <a:gd name="T86" fmla="*/ 5 w 6"/>
                  <a:gd name="T87" fmla="*/ 1 h 32"/>
                  <a:gd name="T88" fmla="*/ 5 w 6"/>
                  <a:gd name="T89" fmla="*/ 0 h 32"/>
                  <a:gd name="T90" fmla="*/ 5 w 6"/>
                  <a:gd name="T91" fmla="*/ 1 h 32"/>
                  <a:gd name="T92" fmla="*/ 5 w 6"/>
                  <a:gd name="T93" fmla="*/ 1 h 32"/>
                  <a:gd name="T94" fmla="*/ 6 w 6"/>
                  <a:gd name="T95" fmla="*/ 2 h 32"/>
                  <a:gd name="T96" fmla="*/ 6 w 6"/>
                  <a:gd name="T97" fmla="*/ 2 h 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32"/>
                  <a:gd name="T149" fmla="*/ 6 w 6"/>
                  <a:gd name="T150" fmla="*/ 32 h 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32">
                    <a:moveTo>
                      <a:pt x="0" y="32"/>
                    </a:moveTo>
                    <a:lnTo>
                      <a:pt x="1" y="31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23"/>
                    </a:lnTo>
                    <a:lnTo>
                      <a:pt x="2" y="18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2" name="Freeform 3728"/>
              <p:cNvSpPr>
                <a:spLocks/>
              </p:cNvSpPr>
              <p:nvPr/>
            </p:nvSpPr>
            <p:spPr bwMode="auto">
              <a:xfrm>
                <a:off x="4380" y="2435"/>
                <a:ext cx="5" cy="50"/>
              </a:xfrm>
              <a:custGeom>
                <a:avLst/>
                <a:gdLst>
                  <a:gd name="T0" fmla="*/ 0 w 5"/>
                  <a:gd name="T1" fmla="*/ 49 h 50"/>
                  <a:gd name="T2" fmla="*/ 0 w 5"/>
                  <a:gd name="T3" fmla="*/ 49 h 50"/>
                  <a:gd name="T4" fmla="*/ 0 w 5"/>
                  <a:gd name="T5" fmla="*/ 49 h 50"/>
                  <a:gd name="T6" fmla="*/ 0 w 5"/>
                  <a:gd name="T7" fmla="*/ 43 h 50"/>
                  <a:gd name="T8" fmla="*/ 0 w 5"/>
                  <a:gd name="T9" fmla="*/ 41 h 50"/>
                  <a:gd name="T10" fmla="*/ 0 w 5"/>
                  <a:gd name="T11" fmla="*/ 41 h 50"/>
                  <a:gd name="T12" fmla="*/ 0 w 5"/>
                  <a:gd name="T13" fmla="*/ 42 h 50"/>
                  <a:gd name="T14" fmla="*/ 1 w 5"/>
                  <a:gd name="T15" fmla="*/ 37 h 50"/>
                  <a:gd name="T16" fmla="*/ 1 w 5"/>
                  <a:gd name="T17" fmla="*/ 37 h 50"/>
                  <a:gd name="T18" fmla="*/ 1 w 5"/>
                  <a:gd name="T19" fmla="*/ 37 h 50"/>
                  <a:gd name="T20" fmla="*/ 1 w 5"/>
                  <a:gd name="T21" fmla="*/ 39 h 50"/>
                  <a:gd name="T22" fmla="*/ 1 w 5"/>
                  <a:gd name="T23" fmla="*/ 39 h 50"/>
                  <a:gd name="T24" fmla="*/ 1 w 5"/>
                  <a:gd name="T25" fmla="*/ 37 h 50"/>
                  <a:gd name="T26" fmla="*/ 1 w 5"/>
                  <a:gd name="T27" fmla="*/ 33 h 50"/>
                  <a:gd name="T28" fmla="*/ 1 w 5"/>
                  <a:gd name="T29" fmla="*/ 29 h 50"/>
                  <a:gd name="T30" fmla="*/ 1 w 5"/>
                  <a:gd name="T31" fmla="*/ 29 h 50"/>
                  <a:gd name="T32" fmla="*/ 2 w 5"/>
                  <a:gd name="T33" fmla="*/ 30 h 50"/>
                  <a:gd name="T34" fmla="*/ 2 w 5"/>
                  <a:gd name="T35" fmla="*/ 29 h 50"/>
                  <a:gd name="T36" fmla="*/ 2 w 5"/>
                  <a:gd name="T37" fmla="*/ 30 h 50"/>
                  <a:gd name="T38" fmla="*/ 2 w 5"/>
                  <a:gd name="T39" fmla="*/ 30 h 50"/>
                  <a:gd name="T40" fmla="*/ 2 w 5"/>
                  <a:gd name="T41" fmla="*/ 31 h 50"/>
                  <a:gd name="T42" fmla="*/ 2 w 5"/>
                  <a:gd name="T43" fmla="*/ 31 h 50"/>
                  <a:gd name="T44" fmla="*/ 2 w 5"/>
                  <a:gd name="T45" fmla="*/ 26 h 50"/>
                  <a:gd name="T46" fmla="*/ 2 w 5"/>
                  <a:gd name="T47" fmla="*/ 22 h 50"/>
                  <a:gd name="T48" fmla="*/ 2 w 5"/>
                  <a:gd name="T49" fmla="*/ 25 h 50"/>
                  <a:gd name="T50" fmla="*/ 2 w 5"/>
                  <a:gd name="T51" fmla="*/ 25 h 50"/>
                  <a:gd name="T52" fmla="*/ 2 w 5"/>
                  <a:gd name="T53" fmla="*/ 27 h 50"/>
                  <a:gd name="T54" fmla="*/ 2 w 5"/>
                  <a:gd name="T55" fmla="*/ 27 h 50"/>
                  <a:gd name="T56" fmla="*/ 3 w 5"/>
                  <a:gd name="T57" fmla="*/ 25 h 50"/>
                  <a:gd name="T58" fmla="*/ 3 w 5"/>
                  <a:gd name="T59" fmla="*/ 25 h 50"/>
                  <a:gd name="T60" fmla="*/ 3 w 5"/>
                  <a:gd name="T61" fmla="*/ 22 h 50"/>
                  <a:gd name="T62" fmla="*/ 3 w 5"/>
                  <a:gd name="T63" fmla="*/ 21 h 50"/>
                  <a:gd name="T64" fmla="*/ 3 w 5"/>
                  <a:gd name="T65" fmla="*/ 21 h 50"/>
                  <a:gd name="T66" fmla="*/ 3 w 5"/>
                  <a:gd name="T67" fmla="*/ 21 h 50"/>
                  <a:gd name="T68" fmla="*/ 3 w 5"/>
                  <a:gd name="T69" fmla="*/ 21 h 50"/>
                  <a:gd name="T70" fmla="*/ 4 w 5"/>
                  <a:gd name="T71" fmla="*/ 18 h 50"/>
                  <a:gd name="T72" fmla="*/ 4 w 5"/>
                  <a:gd name="T73" fmla="*/ 17 h 50"/>
                  <a:gd name="T74" fmla="*/ 4 w 5"/>
                  <a:gd name="T75" fmla="*/ 17 h 50"/>
                  <a:gd name="T76" fmla="*/ 4 w 5"/>
                  <a:gd name="T77" fmla="*/ 17 h 50"/>
                  <a:gd name="T78" fmla="*/ 4 w 5"/>
                  <a:gd name="T79" fmla="*/ 16 h 50"/>
                  <a:gd name="T80" fmla="*/ 4 w 5"/>
                  <a:gd name="T81" fmla="*/ 14 h 50"/>
                  <a:gd name="T82" fmla="*/ 4 w 5"/>
                  <a:gd name="T83" fmla="*/ 11 h 50"/>
                  <a:gd name="T84" fmla="*/ 4 w 5"/>
                  <a:gd name="T85" fmla="*/ 5 h 50"/>
                  <a:gd name="T86" fmla="*/ 5 w 5"/>
                  <a:gd name="T87" fmla="*/ 0 h 50"/>
                  <a:gd name="T88" fmla="*/ 5 w 5"/>
                  <a:gd name="T89" fmla="*/ 4 h 50"/>
                  <a:gd name="T90" fmla="*/ 5 w 5"/>
                  <a:gd name="T91" fmla="*/ 4 h 50"/>
                  <a:gd name="T92" fmla="*/ 5 w 5"/>
                  <a:gd name="T93" fmla="*/ 5 h 50"/>
                  <a:gd name="T94" fmla="*/ 5 w 5"/>
                  <a:gd name="T95" fmla="*/ 3 h 5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0"/>
                  <a:gd name="T146" fmla="*/ 5 w 5"/>
                  <a:gd name="T147" fmla="*/ 50 h 5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0">
                    <a:moveTo>
                      <a:pt x="0" y="48"/>
                    </a:moveTo>
                    <a:lnTo>
                      <a:pt x="0" y="49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3" name="Freeform 3729"/>
              <p:cNvSpPr>
                <a:spLocks/>
              </p:cNvSpPr>
              <p:nvPr/>
            </p:nvSpPr>
            <p:spPr bwMode="auto">
              <a:xfrm>
                <a:off x="4385" y="2398"/>
                <a:ext cx="5" cy="40"/>
              </a:xfrm>
              <a:custGeom>
                <a:avLst/>
                <a:gdLst>
                  <a:gd name="T0" fmla="*/ 0 w 5"/>
                  <a:gd name="T1" fmla="*/ 38 h 40"/>
                  <a:gd name="T2" fmla="*/ 0 w 5"/>
                  <a:gd name="T3" fmla="*/ 38 h 40"/>
                  <a:gd name="T4" fmla="*/ 0 w 5"/>
                  <a:gd name="T5" fmla="*/ 39 h 40"/>
                  <a:gd name="T6" fmla="*/ 0 w 5"/>
                  <a:gd name="T7" fmla="*/ 39 h 40"/>
                  <a:gd name="T8" fmla="*/ 0 w 5"/>
                  <a:gd name="T9" fmla="*/ 40 h 40"/>
                  <a:gd name="T10" fmla="*/ 1 w 5"/>
                  <a:gd name="T11" fmla="*/ 37 h 40"/>
                  <a:gd name="T12" fmla="*/ 1 w 5"/>
                  <a:gd name="T13" fmla="*/ 36 h 40"/>
                  <a:gd name="T14" fmla="*/ 1 w 5"/>
                  <a:gd name="T15" fmla="*/ 33 h 40"/>
                  <a:gd name="T16" fmla="*/ 1 w 5"/>
                  <a:gd name="T17" fmla="*/ 30 h 40"/>
                  <a:gd name="T18" fmla="*/ 1 w 5"/>
                  <a:gd name="T19" fmla="*/ 30 h 40"/>
                  <a:gd name="T20" fmla="*/ 1 w 5"/>
                  <a:gd name="T21" fmla="*/ 31 h 40"/>
                  <a:gd name="T22" fmla="*/ 1 w 5"/>
                  <a:gd name="T23" fmla="*/ 31 h 40"/>
                  <a:gd name="T24" fmla="*/ 1 w 5"/>
                  <a:gd name="T25" fmla="*/ 33 h 40"/>
                  <a:gd name="T26" fmla="*/ 2 w 5"/>
                  <a:gd name="T27" fmla="*/ 28 h 40"/>
                  <a:gd name="T28" fmla="*/ 2 w 5"/>
                  <a:gd name="T29" fmla="*/ 23 h 40"/>
                  <a:gd name="T30" fmla="*/ 2 w 5"/>
                  <a:gd name="T31" fmla="*/ 23 h 40"/>
                  <a:gd name="T32" fmla="*/ 2 w 5"/>
                  <a:gd name="T33" fmla="*/ 26 h 40"/>
                  <a:gd name="T34" fmla="*/ 2 w 5"/>
                  <a:gd name="T35" fmla="*/ 26 h 40"/>
                  <a:gd name="T36" fmla="*/ 2 w 5"/>
                  <a:gd name="T37" fmla="*/ 25 h 40"/>
                  <a:gd name="T38" fmla="*/ 2 w 5"/>
                  <a:gd name="T39" fmla="*/ 25 h 40"/>
                  <a:gd name="T40" fmla="*/ 2 w 5"/>
                  <a:gd name="T41" fmla="*/ 25 h 40"/>
                  <a:gd name="T42" fmla="*/ 2 w 5"/>
                  <a:gd name="T43" fmla="*/ 23 h 40"/>
                  <a:gd name="T44" fmla="*/ 2 w 5"/>
                  <a:gd name="T45" fmla="*/ 25 h 40"/>
                  <a:gd name="T46" fmla="*/ 2 w 5"/>
                  <a:gd name="T47" fmla="*/ 25 h 40"/>
                  <a:gd name="T48" fmla="*/ 3 w 5"/>
                  <a:gd name="T49" fmla="*/ 25 h 40"/>
                  <a:gd name="T50" fmla="*/ 3 w 5"/>
                  <a:gd name="T51" fmla="*/ 24 h 40"/>
                  <a:gd name="T52" fmla="*/ 3 w 5"/>
                  <a:gd name="T53" fmla="*/ 21 h 40"/>
                  <a:gd name="T54" fmla="*/ 3 w 5"/>
                  <a:gd name="T55" fmla="*/ 17 h 40"/>
                  <a:gd name="T56" fmla="*/ 3 w 5"/>
                  <a:gd name="T57" fmla="*/ 14 h 40"/>
                  <a:gd name="T58" fmla="*/ 3 w 5"/>
                  <a:gd name="T59" fmla="*/ 14 h 40"/>
                  <a:gd name="T60" fmla="*/ 3 w 5"/>
                  <a:gd name="T61" fmla="*/ 13 h 40"/>
                  <a:gd name="T62" fmla="*/ 4 w 5"/>
                  <a:gd name="T63" fmla="*/ 13 h 40"/>
                  <a:gd name="T64" fmla="*/ 4 w 5"/>
                  <a:gd name="T65" fmla="*/ 10 h 40"/>
                  <a:gd name="T66" fmla="*/ 4 w 5"/>
                  <a:gd name="T67" fmla="*/ 8 h 40"/>
                  <a:gd name="T68" fmla="*/ 4 w 5"/>
                  <a:gd name="T69" fmla="*/ 12 h 40"/>
                  <a:gd name="T70" fmla="*/ 4 w 5"/>
                  <a:gd name="T71" fmla="*/ 12 h 40"/>
                  <a:gd name="T72" fmla="*/ 4 w 5"/>
                  <a:gd name="T73" fmla="*/ 9 h 40"/>
                  <a:gd name="T74" fmla="*/ 4 w 5"/>
                  <a:gd name="T75" fmla="*/ 5 h 40"/>
                  <a:gd name="T76" fmla="*/ 4 w 5"/>
                  <a:gd name="T77" fmla="*/ 5 h 40"/>
                  <a:gd name="T78" fmla="*/ 4 w 5"/>
                  <a:gd name="T79" fmla="*/ 5 h 40"/>
                  <a:gd name="T80" fmla="*/ 4 w 5"/>
                  <a:gd name="T81" fmla="*/ 5 h 40"/>
                  <a:gd name="T82" fmla="*/ 4 w 5"/>
                  <a:gd name="T83" fmla="*/ 5 h 40"/>
                  <a:gd name="T84" fmla="*/ 5 w 5"/>
                  <a:gd name="T85" fmla="*/ 6 h 40"/>
                  <a:gd name="T86" fmla="*/ 5 w 5"/>
                  <a:gd name="T87" fmla="*/ 4 h 40"/>
                  <a:gd name="T88" fmla="*/ 5 w 5"/>
                  <a:gd name="T89" fmla="*/ 1 h 40"/>
                  <a:gd name="T90" fmla="*/ 5 w 5"/>
                  <a:gd name="T91" fmla="*/ 0 h 40"/>
                  <a:gd name="T92" fmla="*/ 5 w 5"/>
                  <a:gd name="T93" fmla="*/ 3 h 40"/>
                  <a:gd name="T94" fmla="*/ 5 w 5"/>
                  <a:gd name="T95" fmla="*/ 3 h 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0"/>
                  <a:gd name="T146" fmla="*/ 5 w 5"/>
                  <a:gd name="T147" fmla="*/ 40 h 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0">
                    <a:moveTo>
                      <a:pt x="0" y="38"/>
                    </a:moveTo>
                    <a:lnTo>
                      <a:pt x="0" y="38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1" y="30"/>
                    </a:lnTo>
                    <a:lnTo>
                      <a:pt x="2" y="28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4" name="Freeform 3730"/>
              <p:cNvSpPr>
                <a:spLocks/>
              </p:cNvSpPr>
              <p:nvPr/>
            </p:nvSpPr>
            <p:spPr bwMode="auto">
              <a:xfrm>
                <a:off x="4390" y="2350"/>
                <a:ext cx="5" cy="53"/>
              </a:xfrm>
              <a:custGeom>
                <a:avLst/>
                <a:gdLst>
                  <a:gd name="T0" fmla="*/ 0 w 5"/>
                  <a:gd name="T1" fmla="*/ 51 h 53"/>
                  <a:gd name="T2" fmla="*/ 0 w 5"/>
                  <a:gd name="T3" fmla="*/ 50 h 53"/>
                  <a:gd name="T4" fmla="*/ 0 w 5"/>
                  <a:gd name="T5" fmla="*/ 50 h 53"/>
                  <a:gd name="T6" fmla="*/ 0 w 5"/>
                  <a:gd name="T7" fmla="*/ 52 h 53"/>
                  <a:gd name="T8" fmla="*/ 0 w 5"/>
                  <a:gd name="T9" fmla="*/ 52 h 53"/>
                  <a:gd name="T10" fmla="*/ 1 w 5"/>
                  <a:gd name="T11" fmla="*/ 52 h 53"/>
                  <a:gd name="T12" fmla="*/ 1 w 5"/>
                  <a:gd name="T13" fmla="*/ 50 h 53"/>
                  <a:gd name="T14" fmla="*/ 1 w 5"/>
                  <a:gd name="T15" fmla="*/ 47 h 53"/>
                  <a:gd name="T16" fmla="*/ 1 w 5"/>
                  <a:gd name="T17" fmla="*/ 45 h 53"/>
                  <a:gd name="T18" fmla="*/ 1 w 5"/>
                  <a:gd name="T19" fmla="*/ 43 h 53"/>
                  <a:gd name="T20" fmla="*/ 1 w 5"/>
                  <a:gd name="T21" fmla="*/ 42 h 53"/>
                  <a:gd name="T22" fmla="*/ 2 w 5"/>
                  <a:gd name="T23" fmla="*/ 39 h 53"/>
                  <a:gd name="T24" fmla="*/ 2 w 5"/>
                  <a:gd name="T25" fmla="*/ 33 h 53"/>
                  <a:gd name="T26" fmla="*/ 2 w 5"/>
                  <a:gd name="T27" fmla="*/ 28 h 53"/>
                  <a:gd name="T28" fmla="*/ 2 w 5"/>
                  <a:gd name="T29" fmla="*/ 28 h 53"/>
                  <a:gd name="T30" fmla="*/ 2 w 5"/>
                  <a:gd name="T31" fmla="*/ 28 h 53"/>
                  <a:gd name="T32" fmla="*/ 2 w 5"/>
                  <a:gd name="T33" fmla="*/ 31 h 53"/>
                  <a:gd name="T34" fmla="*/ 2 w 5"/>
                  <a:gd name="T35" fmla="*/ 25 h 53"/>
                  <a:gd name="T36" fmla="*/ 2 w 5"/>
                  <a:gd name="T37" fmla="*/ 22 h 53"/>
                  <a:gd name="T38" fmla="*/ 2 w 5"/>
                  <a:gd name="T39" fmla="*/ 22 h 53"/>
                  <a:gd name="T40" fmla="*/ 3 w 5"/>
                  <a:gd name="T41" fmla="*/ 26 h 53"/>
                  <a:gd name="T42" fmla="*/ 3 w 5"/>
                  <a:gd name="T43" fmla="*/ 26 h 53"/>
                  <a:gd name="T44" fmla="*/ 3 w 5"/>
                  <a:gd name="T45" fmla="*/ 26 h 53"/>
                  <a:gd name="T46" fmla="*/ 3 w 5"/>
                  <a:gd name="T47" fmla="*/ 26 h 53"/>
                  <a:gd name="T48" fmla="*/ 3 w 5"/>
                  <a:gd name="T49" fmla="*/ 23 h 53"/>
                  <a:gd name="T50" fmla="*/ 3 w 5"/>
                  <a:gd name="T51" fmla="*/ 19 h 53"/>
                  <a:gd name="T52" fmla="*/ 3 w 5"/>
                  <a:gd name="T53" fmla="*/ 18 h 53"/>
                  <a:gd name="T54" fmla="*/ 3 w 5"/>
                  <a:gd name="T55" fmla="*/ 18 h 53"/>
                  <a:gd name="T56" fmla="*/ 3 w 5"/>
                  <a:gd name="T57" fmla="*/ 17 h 53"/>
                  <a:gd name="T58" fmla="*/ 3 w 5"/>
                  <a:gd name="T59" fmla="*/ 17 h 53"/>
                  <a:gd name="T60" fmla="*/ 4 w 5"/>
                  <a:gd name="T61" fmla="*/ 17 h 53"/>
                  <a:gd name="T62" fmla="*/ 4 w 5"/>
                  <a:gd name="T63" fmla="*/ 16 h 53"/>
                  <a:gd name="T64" fmla="*/ 4 w 5"/>
                  <a:gd name="T65" fmla="*/ 17 h 53"/>
                  <a:gd name="T66" fmla="*/ 4 w 5"/>
                  <a:gd name="T67" fmla="*/ 16 h 53"/>
                  <a:gd name="T68" fmla="*/ 4 w 5"/>
                  <a:gd name="T69" fmla="*/ 10 h 53"/>
                  <a:gd name="T70" fmla="*/ 4 w 5"/>
                  <a:gd name="T71" fmla="*/ 8 h 53"/>
                  <a:gd name="T72" fmla="*/ 4 w 5"/>
                  <a:gd name="T73" fmla="*/ 9 h 53"/>
                  <a:gd name="T74" fmla="*/ 4 w 5"/>
                  <a:gd name="T75" fmla="*/ 9 h 53"/>
                  <a:gd name="T76" fmla="*/ 4 w 5"/>
                  <a:gd name="T77" fmla="*/ 10 h 53"/>
                  <a:gd name="T78" fmla="*/ 5 w 5"/>
                  <a:gd name="T79" fmla="*/ 6 h 53"/>
                  <a:gd name="T80" fmla="*/ 5 w 5"/>
                  <a:gd name="T81" fmla="*/ 3 h 53"/>
                  <a:gd name="T82" fmla="*/ 5 w 5"/>
                  <a:gd name="T83" fmla="*/ 3 h 53"/>
                  <a:gd name="T84" fmla="*/ 5 w 5"/>
                  <a:gd name="T85" fmla="*/ 4 h 53"/>
                  <a:gd name="T86" fmla="*/ 5 w 5"/>
                  <a:gd name="T87" fmla="*/ 3 h 53"/>
                  <a:gd name="T88" fmla="*/ 5 w 5"/>
                  <a:gd name="T89" fmla="*/ 2 h 53"/>
                  <a:gd name="T90" fmla="*/ 5 w 5"/>
                  <a:gd name="T91" fmla="*/ 0 h 53"/>
                  <a:gd name="T92" fmla="*/ 5 w 5"/>
                  <a:gd name="T93" fmla="*/ 1 h 53"/>
                  <a:gd name="T94" fmla="*/ 5 w 5"/>
                  <a:gd name="T95" fmla="*/ 1 h 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3"/>
                  <a:gd name="T146" fmla="*/ 5 w 5"/>
                  <a:gd name="T147" fmla="*/ 53 h 5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3">
                    <a:moveTo>
                      <a:pt x="0" y="51"/>
                    </a:moveTo>
                    <a:lnTo>
                      <a:pt x="0" y="51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1" y="47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2" y="39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31"/>
                    </a:lnTo>
                    <a:lnTo>
                      <a:pt x="2" y="28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5" name="Freeform 3731"/>
              <p:cNvSpPr>
                <a:spLocks/>
              </p:cNvSpPr>
              <p:nvPr/>
            </p:nvSpPr>
            <p:spPr bwMode="auto">
              <a:xfrm>
                <a:off x="4395" y="1746"/>
                <a:ext cx="6" cy="609"/>
              </a:xfrm>
              <a:custGeom>
                <a:avLst/>
                <a:gdLst>
                  <a:gd name="T0" fmla="*/ 0 w 6"/>
                  <a:gd name="T1" fmla="*/ 608 h 609"/>
                  <a:gd name="T2" fmla="*/ 0 w 6"/>
                  <a:gd name="T3" fmla="*/ 608 h 609"/>
                  <a:gd name="T4" fmla="*/ 1 w 6"/>
                  <a:gd name="T5" fmla="*/ 602 h 609"/>
                  <a:gd name="T6" fmla="*/ 1 w 6"/>
                  <a:gd name="T7" fmla="*/ 606 h 609"/>
                  <a:gd name="T8" fmla="*/ 1 w 6"/>
                  <a:gd name="T9" fmla="*/ 606 h 609"/>
                  <a:gd name="T10" fmla="*/ 1 w 6"/>
                  <a:gd name="T11" fmla="*/ 596 h 609"/>
                  <a:gd name="T12" fmla="*/ 1 w 6"/>
                  <a:gd name="T13" fmla="*/ 396 h 609"/>
                  <a:gd name="T14" fmla="*/ 1 w 6"/>
                  <a:gd name="T15" fmla="*/ 0 h 609"/>
                  <a:gd name="T16" fmla="*/ 1 w 6"/>
                  <a:gd name="T17" fmla="*/ 205 h 609"/>
                  <a:gd name="T18" fmla="*/ 1 w 6"/>
                  <a:gd name="T19" fmla="*/ 205 h 609"/>
                  <a:gd name="T20" fmla="*/ 1 w 6"/>
                  <a:gd name="T21" fmla="*/ 552 h 609"/>
                  <a:gd name="T22" fmla="*/ 1 w 6"/>
                  <a:gd name="T23" fmla="*/ 552 h 609"/>
                  <a:gd name="T24" fmla="*/ 2 w 6"/>
                  <a:gd name="T25" fmla="*/ 589 h 609"/>
                  <a:gd name="T26" fmla="*/ 2 w 6"/>
                  <a:gd name="T27" fmla="*/ 588 h 609"/>
                  <a:gd name="T28" fmla="*/ 2 w 6"/>
                  <a:gd name="T29" fmla="*/ 584 h 609"/>
                  <a:gd name="T30" fmla="*/ 2 w 6"/>
                  <a:gd name="T31" fmla="*/ 581 h 609"/>
                  <a:gd name="T32" fmla="*/ 2 w 6"/>
                  <a:gd name="T33" fmla="*/ 580 h 609"/>
                  <a:gd name="T34" fmla="*/ 2 w 6"/>
                  <a:gd name="T35" fmla="*/ 581 h 609"/>
                  <a:gd name="T36" fmla="*/ 2 w 6"/>
                  <a:gd name="T37" fmla="*/ 580 h 609"/>
                  <a:gd name="T38" fmla="*/ 2 w 6"/>
                  <a:gd name="T39" fmla="*/ 583 h 609"/>
                  <a:gd name="T40" fmla="*/ 2 w 6"/>
                  <a:gd name="T41" fmla="*/ 583 h 609"/>
                  <a:gd name="T42" fmla="*/ 3 w 6"/>
                  <a:gd name="T43" fmla="*/ 580 h 609"/>
                  <a:gd name="T44" fmla="*/ 3 w 6"/>
                  <a:gd name="T45" fmla="*/ 575 h 609"/>
                  <a:gd name="T46" fmla="*/ 3 w 6"/>
                  <a:gd name="T47" fmla="*/ 579 h 609"/>
                  <a:gd name="T48" fmla="*/ 3 w 6"/>
                  <a:gd name="T49" fmla="*/ 579 h 609"/>
                  <a:gd name="T50" fmla="*/ 3 w 6"/>
                  <a:gd name="T51" fmla="*/ 578 h 609"/>
                  <a:gd name="T52" fmla="*/ 3 w 6"/>
                  <a:gd name="T53" fmla="*/ 572 h 609"/>
                  <a:gd name="T54" fmla="*/ 3 w 6"/>
                  <a:gd name="T55" fmla="*/ 571 h 609"/>
                  <a:gd name="T56" fmla="*/ 3 w 6"/>
                  <a:gd name="T57" fmla="*/ 571 h 609"/>
                  <a:gd name="T58" fmla="*/ 4 w 6"/>
                  <a:gd name="T59" fmla="*/ 571 h 609"/>
                  <a:gd name="T60" fmla="*/ 4 w 6"/>
                  <a:gd name="T61" fmla="*/ 571 h 609"/>
                  <a:gd name="T62" fmla="*/ 4 w 6"/>
                  <a:gd name="T63" fmla="*/ 570 h 609"/>
                  <a:gd name="T64" fmla="*/ 4 w 6"/>
                  <a:gd name="T65" fmla="*/ 570 h 609"/>
                  <a:gd name="T66" fmla="*/ 4 w 6"/>
                  <a:gd name="T67" fmla="*/ 569 h 609"/>
                  <a:gd name="T68" fmla="*/ 4 w 6"/>
                  <a:gd name="T69" fmla="*/ 567 h 609"/>
                  <a:gd name="T70" fmla="*/ 4 w 6"/>
                  <a:gd name="T71" fmla="*/ 567 h 609"/>
                  <a:gd name="T72" fmla="*/ 4 w 6"/>
                  <a:gd name="T73" fmla="*/ 568 h 609"/>
                  <a:gd name="T74" fmla="*/ 4 w 6"/>
                  <a:gd name="T75" fmla="*/ 567 h 609"/>
                  <a:gd name="T76" fmla="*/ 4 w 6"/>
                  <a:gd name="T77" fmla="*/ 566 h 609"/>
                  <a:gd name="T78" fmla="*/ 5 w 6"/>
                  <a:gd name="T79" fmla="*/ 570 h 609"/>
                  <a:gd name="T80" fmla="*/ 5 w 6"/>
                  <a:gd name="T81" fmla="*/ 570 h 609"/>
                  <a:gd name="T82" fmla="*/ 5 w 6"/>
                  <a:gd name="T83" fmla="*/ 570 h 609"/>
                  <a:gd name="T84" fmla="*/ 5 w 6"/>
                  <a:gd name="T85" fmla="*/ 571 h 609"/>
                  <a:gd name="T86" fmla="*/ 5 w 6"/>
                  <a:gd name="T87" fmla="*/ 569 h 609"/>
                  <a:gd name="T88" fmla="*/ 5 w 6"/>
                  <a:gd name="T89" fmla="*/ 567 h 609"/>
                  <a:gd name="T90" fmla="*/ 5 w 6"/>
                  <a:gd name="T91" fmla="*/ 566 h 609"/>
                  <a:gd name="T92" fmla="*/ 5 w 6"/>
                  <a:gd name="T93" fmla="*/ 566 h 609"/>
                  <a:gd name="T94" fmla="*/ 6 w 6"/>
                  <a:gd name="T95" fmla="*/ 567 h 6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609"/>
                  <a:gd name="T146" fmla="*/ 6 w 6"/>
                  <a:gd name="T147" fmla="*/ 609 h 6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609">
                    <a:moveTo>
                      <a:pt x="0" y="608"/>
                    </a:moveTo>
                    <a:lnTo>
                      <a:pt x="0" y="608"/>
                    </a:lnTo>
                    <a:lnTo>
                      <a:pt x="0" y="609"/>
                    </a:lnTo>
                    <a:lnTo>
                      <a:pt x="0" y="608"/>
                    </a:lnTo>
                    <a:lnTo>
                      <a:pt x="1" y="606"/>
                    </a:lnTo>
                    <a:lnTo>
                      <a:pt x="1" y="602"/>
                    </a:lnTo>
                    <a:lnTo>
                      <a:pt x="1" y="606"/>
                    </a:lnTo>
                    <a:lnTo>
                      <a:pt x="1" y="602"/>
                    </a:lnTo>
                    <a:lnTo>
                      <a:pt x="1" y="606"/>
                    </a:lnTo>
                    <a:lnTo>
                      <a:pt x="1" y="607"/>
                    </a:lnTo>
                    <a:lnTo>
                      <a:pt x="1" y="596"/>
                    </a:lnTo>
                    <a:lnTo>
                      <a:pt x="1" y="579"/>
                    </a:lnTo>
                    <a:lnTo>
                      <a:pt x="1" y="396"/>
                    </a:lnTo>
                    <a:lnTo>
                      <a:pt x="1" y="265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05"/>
                    </a:lnTo>
                    <a:lnTo>
                      <a:pt x="1" y="1"/>
                    </a:lnTo>
                    <a:lnTo>
                      <a:pt x="1" y="205"/>
                    </a:lnTo>
                    <a:lnTo>
                      <a:pt x="1" y="320"/>
                    </a:lnTo>
                    <a:lnTo>
                      <a:pt x="1" y="552"/>
                    </a:lnTo>
                    <a:lnTo>
                      <a:pt x="1" y="320"/>
                    </a:lnTo>
                    <a:lnTo>
                      <a:pt x="1" y="552"/>
                    </a:lnTo>
                    <a:lnTo>
                      <a:pt x="2" y="577"/>
                    </a:lnTo>
                    <a:lnTo>
                      <a:pt x="2" y="589"/>
                    </a:lnTo>
                    <a:lnTo>
                      <a:pt x="2" y="577"/>
                    </a:lnTo>
                    <a:lnTo>
                      <a:pt x="2" y="588"/>
                    </a:lnTo>
                    <a:lnTo>
                      <a:pt x="2" y="587"/>
                    </a:lnTo>
                    <a:lnTo>
                      <a:pt x="2" y="584"/>
                    </a:lnTo>
                    <a:lnTo>
                      <a:pt x="2" y="581"/>
                    </a:lnTo>
                    <a:lnTo>
                      <a:pt x="2" y="580"/>
                    </a:lnTo>
                    <a:lnTo>
                      <a:pt x="2" y="581"/>
                    </a:lnTo>
                    <a:lnTo>
                      <a:pt x="2" y="580"/>
                    </a:lnTo>
                    <a:lnTo>
                      <a:pt x="2" y="583"/>
                    </a:lnTo>
                    <a:lnTo>
                      <a:pt x="2" y="580"/>
                    </a:lnTo>
                    <a:lnTo>
                      <a:pt x="2" y="583"/>
                    </a:lnTo>
                    <a:lnTo>
                      <a:pt x="3" y="584"/>
                    </a:lnTo>
                    <a:lnTo>
                      <a:pt x="3" y="580"/>
                    </a:lnTo>
                    <a:lnTo>
                      <a:pt x="3" y="578"/>
                    </a:lnTo>
                    <a:lnTo>
                      <a:pt x="3" y="575"/>
                    </a:lnTo>
                    <a:lnTo>
                      <a:pt x="3" y="579"/>
                    </a:lnTo>
                    <a:lnTo>
                      <a:pt x="3" y="575"/>
                    </a:lnTo>
                    <a:lnTo>
                      <a:pt x="3" y="579"/>
                    </a:lnTo>
                    <a:lnTo>
                      <a:pt x="3" y="578"/>
                    </a:lnTo>
                    <a:lnTo>
                      <a:pt x="3" y="576"/>
                    </a:lnTo>
                    <a:lnTo>
                      <a:pt x="3" y="572"/>
                    </a:lnTo>
                    <a:lnTo>
                      <a:pt x="3" y="571"/>
                    </a:lnTo>
                    <a:lnTo>
                      <a:pt x="4" y="571"/>
                    </a:lnTo>
                    <a:lnTo>
                      <a:pt x="4" y="570"/>
                    </a:lnTo>
                    <a:lnTo>
                      <a:pt x="4" y="569"/>
                    </a:lnTo>
                    <a:lnTo>
                      <a:pt x="4" y="567"/>
                    </a:lnTo>
                    <a:lnTo>
                      <a:pt x="4" y="568"/>
                    </a:lnTo>
                    <a:lnTo>
                      <a:pt x="4" y="567"/>
                    </a:lnTo>
                    <a:lnTo>
                      <a:pt x="4" y="566"/>
                    </a:lnTo>
                    <a:lnTo>
                      <a:pt x="5" y="566"/>
                    </a:lnTo>
                    <a:lnTo>
                      <a:pt x="5" y="570"/>
                    </a:lnTo>
                    <a:lnTo>
                      <a:pt x="5" y="566"/>
                    </a:lnTo>
                    <a:lnTo>
                      <a:pt x="5" y="570"/>
                    </a:lnTo>
                    <a:lnTo>
                      <a:pt x="5" y="571"/>
                    </a:lnTo>
                    <a:lnTo>
                      <a:pt x="5" y="570"/>
                    </a:lnTo>
                    <a:lnTo>
                      <a:pt x="5" y="569"/>
                    </a:lnTo>
                    <a:lnTo>
                      <a:pt x="5" y="567"/>
                    </a:lnTo>
                    <a:lnTo>
                      <a:pt x="5" y="566"/>
                    </a:lnTo>
                    <a:lnTo>
                      <a:pt x="5" y="567"/>
                    </a:lnTo>
                    <a:lnTo>
                      <a:pt x="5" y="566"/>
                    </a:lnTo>
                    <a:lnTo>
                      <a:pt x="5" y="567"/>
                    </a:lnTo>
                    <a:lnTo>
                      <a:pt x="6" y="567"/>
                    </a:lnTo>
                    <a:lnTo>
                      <a:pt x="6" y="56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6" name="Freeform 3732"/>
              <p:cNvSpPr>
                <a:spLocks/>
              </p:cNvSpPr>
              <p:nvPr/>
            </p:nvSpPr>
            <p:spPr bwMode="auto">
              <a:xfrm>
                <a:off x="4401" y="2301"/>
                <a:ext cx="4" cy="12"/>
              </a:xfrm>
              <a:custGeom>
                <a:avLst/>
                <a:gdLst>
                  <a:gd name="T0" fmla="*/ 0 w 4"/>
                  <a:gd name="T1" fmla="*/ 7 h 12"/>
                  <a:gd name="T2" fmla="*/ 0 w 4"/>
                  <a:gd name="T3" fmla="*/ 6 h 12"/>
                  <a:gd name="T4" fmla="*/ 0 w 4"/>
                  <a:gd name="T5" fmla="*/ 7 h 12"/>
                  <a:gd name="T6" fmla="*/ 0 w 4"/>
                  <a:gd name="T7" fmla="*/ 7 h 12"/>
                  <a:gd name="T8" fmla="*/ 0 w 4"/>
                  <a:gd name="T9" fmla="*/ 6 h 12"/>
                  <a:gd name="T10" fmla="*/ 0 w 4"/>
                  <a:gd name="T11" fmla="*/ 6 h 12"/>
                  <a:gd name="T12" fmla="*/ 0 w 4"/>
                  <a:gd name="T13" fmla="*/ 5 h 12"/>
                  <a:gd name="T14" fmla="*/ 0 w 4"/>
                  <a:gd name="T15" fmla="*/ 5 h 12"/>
                  <a:gd name="T16" fmla="*/ 0 w 4"/>
                  <a:gd name="T17" fmla="*/ 7 h 12"/>
                  <a:gd name="T18" fmla="*/ 0 w 4"/>
                  <a:gd name="T19" fmla="*/ 6 h 12"/>
                  <a:gd name="T20" fmla="*/ 1 w 4"/>
                  <a:gd name="T21" fmla="*/ 4 h 12"/>
                  <a:gd name="T22" fmla="*/ 1 w 4"/>
                  <a:gd name="T23" fmla="*/ 5 h 12"/>
                  <a:gd name="T24" fmla="*/ 1 w 4"/>
                  <a:gd name="T25" fmla="*/ 5 h 12"/>
                  <a:gd name="T26" fmla="*/ 1 w 4"/>
                  <a:gd name="T27" fmla="*/ 4 h 12"/>
                  <a:gd name="T28" fmla="*/ 1 w 4"/>
                  <a:gd name="T29" fmla="*/ 6 h 12"/>
                  <a:gd name="T30" fmla="*/ 1 w 4"/>
                  <a:gd name="T31" fmla="*/ 6 h 12"/>
                  <a:gd name="T32" fmla="*/ 1 w 4"/>
                  <a:gd name="T33" fmla="*/ 4 h 12"/>
                  <a:gd name="T34" fmla="*/ 1 w 4"/>
                  <a:gd name="T35" fmla="*/ 0 h 12"/>
                  <a:gd name="T36" fmla="*/ 1 w 4"/>
                  <a:gd name="T37" fmla="*/ 1 h 12"/>
                  <a:gd name="T38" fmla="*/ 1 w 4"/>
                  <a:gd name="T39" fmla="*/ 1 h 12"/>
                  <a:gd name="T40" fmla="*/ 2 w 4"/>
                  <a:gd name="T41" fmla="*/ 2 h 12"/>
                  <a:gd name="T42" fmla="*/ 2 w 4"/>
                  <a:gd name="T43" fmla="*/ 2 h 12"/>
                  <a:gd name="T44" fmla="*/ 2 w 4"/>
                  <a:gd name="T45" fmla="*/ 1 h 12"/>
                  <a:gd name="T46" fmla="*/ 2 w 4"/>
                  <a:gd name="T47" fmla="*/ 3 h 12"/>
                  <a:gd name="T48" fmla="*/ 2 w 4"/>
                  <a:gd name="T49" fmla="*/ 3 h 12"/>
                  <a:gd name="T50" fmla="*/ 2 w 4"/>
                  <a:gd name="T51" fmla="*/ 6 h 12"/>
                  <a:gd name="T52" fmla="*/ 2 w 4"/>
                  <a:gd name="T53" fmla="*/ 6 h 12"/>
                  <a:gd name="T54" fmla="*/ 2 w 4"/>
                  <a:gd name="T55" fmla="*/ 9 h 12"/>
                  <a:gd name="T56" fmla="*/ 2 w 4"/>
                  <a:gd name="T57" fmla="*/ 9 h 12"/>
                  <a:gd name="T58" fmla="*/ 2 w 4"/>
                  <a:gd name="T59" fmla="*/ 8 h 12"/>
                  <a:gd name="T60" fmla="*/ 3 w 4"/>
                  <a:gd name="T61" fmla="*/ 7 h 12"/>
                  <a:gd name="T62" fmla="*/ 3 w 4"/>
                  <a:gd name="T63" fmla="*/ 8 h 12"/>
                  <a:gd name="T64" fmla="*/ 3 w 4"/>
                  <a:gd name="T65" fmla="*/ 8 h 12"/>
                  <a:gd name="T66" fmla="*/ 3 w 4"/>
                  <a:gd name="T67" fmla="*/ 8 h 12"/>
                  <a:gd name="T68" fmla="*/ 3 w 4"/>
                  <a:gd name="T69" fmla="*/ 7 h 12"/>
                  <a:gd name="T70" fmla="*/ 3 w 4"/>
                  <a:gd name="T71" fmla="*/ 7 h 12"/>
                  <a:gd name="T72" fmla="*/ 3 w 4"/>
                  <a:gd name="T73" fmla="*/ 8 h 12"/>
                  <a:gd name="T74" fmla="*/ 3 w 4"/>
                  <a:gd name="T75" fmla="*/ 8 h 12"/>
                  <a:gd name="T76" fmla="*/ 3 w 4"/>
                  <a:gd name="T77" fmla="*/ 11 h 12"/>
                  <a:gd name="T78" fmla="*/ 3 w 4"/>
                  <a:gd name="T79" fmla="*/ 11 h 12"/>
                  <a:gd name="T80" fmla="*/ 3 w 4"/>
                  <a:gd name="T81" fmla="*/ 10 h 12"/>
                  <a:gd name="T82" fmla="*/ 4 w 4"/>
                  <a:gd name="T83" fmla="*/ 5 h 12"/>
                  <a:gd name="T84" fmla="*/ 4 w 4"/>
                  <a:gd name="T85" fmla="*/ 4 h 12"/>
                  <a:gd name="T86" fmla="*/ 4 w 4"/>
                  <a:gd name="T87" fmla="*/ 4 h 12"/>
                  <a:gd name="T88" fmla="*/ 4 w 4"/>
                  <a:gd name="T89" fmla="*/ 6 h 12"/>
                  <a:gd name="T90" fmla="*/ 4 w 4"/>
                  <a:gd name="T91" fmla="*/ 6 h 12"/>
                  <a:gd name="T92" fmla="*/ 4 w 4"/>
                  <a:gd name="T93" fmla="*/ 7 h 12"/>
                  <a:gd name="T94" fmla="*/ 4 w 4"/>
                  <a:gd name="T95" fmla="*/ 7 h 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2"/>
                  <a:gd name="T146" fmla="*/ 4 w 4"/>
                  <a:gd name="T147" fmla="*/ 12 h 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2">
                    <a:moveTo>
                      <a:pt x="0" y="9"/>
                    </a:move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7" name="Freeform 3733"/>
              <p:cNvSpPr>
                <a:spLocks/>
              </p:cNvSpPr>
              <p:nvPr/>
            </p:nvSpPr>
            <p:spPr bwMode="auto">
              <a:xfrm>
                <a:off x="4405" y="2306"/>
                <a:ext cx="4" cy="22"/>
              </a:xfrm>
              <a:custGeom>
                <a:avLst/>
                <a:gdLst>
                  <a:gd name="T0" fmla="*/ 0 w 4"/>
                  <a:gd name="T1" fmla="*/ 2 h 22"/>
                  <a:gd name="T2" fmla="*/ 0 w 4"/>
                  <a:gd name="T3" fmla="*/ 2 h 22"/>
                  <a:gd name="T4" fmla="*/ 0 w 4"/>
                  <a:gd name="T5" fmla="*/ 5 h 22"/>
                  <a:gd name="T6" fmla="*/ 0 w 4"/>
                  <a:gd name="T7" fmla="*/ 4 h 22"/>
                  <a:gd name="T8" fmla="*/ 0 w 4"/>
                  <a:gd name="T9" fmla="*/ 2 h 22"/>
                  <a:gd name="T10" fmla="*/ 1 w 4"/>
                  <a:gd name="T11" fmla="*/ 3 h 22"/>
                  <a:gd name="T12" fmla="*/ 1 w 4"/>
                  <a:gd name="T13" fmla="*/ 3 h 22"/>
                  <a:gd name="T14" fmla="*/ 1 w 4"/>
                  <a:gd name="T15" fmla="*/ 2 h 22"/>
                  <a:gd name="T16" fmla="*/ 1 w 4"/>
                  <a:gd name="T17" fmla="*/ 0 h 22"/>
                  <a:gd name="T18" fmla="*/ 1 w 4"/>
                  <a:gd name="T19" fmla="*/ 1 h 22"/>
                  <a:gd name="T20" fmla="*/ 1 w 4"/>
                  <a:gd name="T21" fmla="*/ 0 h 22"/>
                  <a:gd name="T22" fmla="*/ 1 w 4"/>
                  <a:gd name="T23" fmla="*/ 0 h 22"/>
                  <a:gd name="T24" fmla="*/ 1 w 4"/>
                  <a:gd name="T25" fmla="*/ 0 h 22"/>
                  <a:gd name="T26" fmla="*/ 1 w 4"/>
                  <a:gd name="T27" fmla="*/ 0 h 22"/>
                  <a:gd name="T28" fmla="*/ 2 w 4"/>
                  <a:gd name="T29" fmla="*/ 1 h 22"/>
                  <a:gd name="T30" fmla="*/ 2 w 4"/>
                  <a:gd name="T31" fmla="*/ 1 h 22"/>
                  <a:gd name="T32" fmla="*/ 2 w 4"/>
                  <a:gd name="T33" fmla="*/ 4 h 22"/>
                  <a:gd name="T34" fmla="*/ 2 w 4"/>
                  <a:gd name="T35" fmla="*/ 4 h 22"/>
                  <a:gd name="T36" fmla="*/ 2 w 4"/>
                  <a:gd name="T37" fmla="*/ 5 h 22"/>
                  <a:gd name="T38" fmla="*/ 2 w 4"/>
                  <a:gd name="T39" fmla="*/ 4 h 22"/>
                  <a:gd name="T40" fmla="*/ 2 w 4"/>
                  <a:gd name="T41" fmla="*/ 6 h 22"/>
                  <a:gd name="T42" fmla="*/ 2 w 4"/>
                  <a:gd name="T43" fmla="*/ 6 h 22"/>
                  <a:gd name="T44" fmla="*/ 2 w 4"/>
                  <a:gd name="T45" fmla="*/ 7 h 22"/>
                  <a:gd name="T46" fmla="*/ 2 w 4"/>
                  <a:gd name="T47" fmla="*/ 7 h 22"/>
                  <a:gd name="T48" fmla="*/ 2 w 4"/>
                  <a:gd name="T49" fmla="*/ 8 h 22"/>
                  <a:gd name="T50" fmla="*/ 2 w 4"/>
                  <a:gd name="T51" fmla="*/ 8 h 22"/>
                  <a:gd name="T52" fmla="*/ 2 w 4"/>
                  <a:gd name="T53" fmla="*/ 10 h 22"/>
                  <a:gd name="T54" fmla="*/ 2 w 4"/>
                  <a:gd name="T55" fmla="*/ 10 h 22"/>
                  <a:gd name="T56" fmla="*/ 3 w 4"/>
                  <a:gd name="T57" fmla="*/ 11 h 22"/>
                  <a:gd name="T58" fmla="*/ 3 w 4"/>
                  <a:gd name="T59" fmla="*/ 11 h 22"/>
                  <a:gd name="T60" fmla="*/ 3 w 4"/>
                  <a:gd name="T61" fmla="*/ 10 h 22"/>
                  <a:gd name="T62" fmla="*/ 3 w 4"/>
                  <a:gd name="T63" fmla="*/ 10 h 22"/>
                  <a:gd name="T64" fmla="*/ 3 w 4"/>
                  <a:gd name="T65" fmla="*/ 10 h 22"/>
                  <a:gd name="T66" fmla="*/ 3 w 4"/>
                  <a:gd name="T67" fmla="*/ 10 h 22"/>
                  <a:gd name="T68" fmla="*/ 3 w 4"/>
                  <a:gd name="T69" fmla="*/ 13 h 22"/>
                  <a:gd name="T70" fmla="*/ 3 w 4"/>
                  <a:gd name="T71" fmla="*/ 13 h 22"/>
                  <a:gd name="T72" fmla="*/ 3 w 4"/>
                  <a:gd name="T73" fmla="*/ 14 h 22"/>
                  <a:gd name="T74" fmla="*/ 3 w 4"/>
                  <a:gd name="T75" fmla="*/ 14 h 22"/>
                  <a:gd name="T76" fmla="*/ 4 w 4"/>
                  <a:gd name="T77" fmla="*/ 15 h 22"/>
                  <a:gd name="T78" fmla="*/ 4 w 4"/>
                  <a:gd name="T79" fmla="*/ 15 h 22"/>
                  <a:gd name="T80" fmla="*/ 4 w 4"/>
                  <a:gd name="T81" fmla="*/ 16 h 22"/>
                  <a:gd name="T82" fmla="*/ 4 w 4"/>
                  <a:gd name="T83" fmla="*/ 16 h 22"/>
                  <a:gd name="T84" fmla="*/ 4 w 4"/>
                  <a:gd name="T85" fmla="*/ 17 h 22"/>
                  <a:gd name="T86" fmla="*/ 4 w 4"/>
                  <a:gd name="T87" fmla="*/ 17 h 22"/>
                  <a:gd name="T88" fmla="*/ 4 w 4"/>
                  <a:gd name="T89" fmla="*/ 20 h 22"/>
                  <a:gd name="T90" fmla="*/ 4 w 4"/>
                  <a:gd name="T91" fmla="*/ 20 h 22"/>
                  <a:gd name="T92" fmla="*/ 4 w 4"/>
                  <a:gd name="T93" fmla="*/ 21 h 22"/>
                  <a:gd name="T94" fmla="*/ 4 w 4"/>
                  <a:gd name="T95" fmla="*/ 21 h 2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2"/>
                  <a:gd name="T146" fmla="*/ 4 w 4"/>
                  <a:gd name="T147" fmla="*/ 22 h 2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2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8" name="Freeform 3734"/>
              <p:cNvSpPr>
                <a:spLocks/>
              </p:cNvSpPr>
              <p:nvPr/>
            </p:nvSpPr>
            <p:spPr bwMode="auto">
              <a:xfrm>
                <a:off x="4409" y="2328"/>
                <a:ext cx="4" cy="33"/>
              </a:xfrm>
              <a:custGeom>
                <a:avLst/>
                <a:gdLst>
                  <a:gd name="T0" fmla="*/ 0 w 4"/>
                  <a:gd name="T1" fmla="*/ 0 h 33"/>
                  <a:gd name="T2" fmla="*/ 0 w 4"/>
                  <a:gd name="T3" fmla="*/ 0 h 33"/>
                  <a:gd name="T4" fmla="*/ 0 w 4"/>
                  <a:gd name="T5" fmla="*/ 1 h 33"/>
                  <a:gd name="T6" fmla="*/ 0 w 4"/>
                  <a:gd name="T7" fmla="*/ 1 h 33"/>
                  <a:gd name="T8" fmla="*/ 1 w 4"/>
                  <a:gd name="T9" fmla="*/ 1 h 33"/>
                  <a:gd name="T10" fmla="*/ 1 w 4"/>
                  <a:gd name="T11" fmla="*/ 1 h 33"/>
                  <a:gd name="T12" fmla="*/ 1 w 4"/>
                  <a:gd name="T13" fmla="*/ 2 h 33"/>
                  <a:gd name="T14" fmla="*/ 1 w 4"/>
                  <a:gd name="T15" fmla="*/ 2 h 33"/>
                  <a:gd name="T16" fmla="*/ 1 w 4"/>
                  <a:gd name="T17" fmla="*/ 1 h 33"/>
                  <a:gd name="T18" fmla="*/ 1 w 4"/>
                  <a:gd name="T19" fmla="*/ 4 h 33"/>
                  <a:gd name="T20" fmla="*/ 1 w 4"/>
                  <a:gd name="T21" fmla="*/ 4 h 33"/>
                  <a:gd name="T22" fmla="*/ 1 w 4"/>
                  <a:gd name="T23" fmla="*/ 7 h 33"/>
                  <a:gd name="T24" fmla="*/ 1 w 4"/>
                  <a:gd name="T25" fmla="*/ 7 h 33"/>
                  <a:gd name="T26" fmla="*/ 1 w 4"/>
                  <a:gd name="T27" fmla="*/ 8 h 33"/>
                  <a:gd name="T28" fmla="*/ 1 w 4"/>
                  <a:gd name="T29" fmla="*/ 8 h 33"/>
                  <a:gd name="T30" fmla="*/ 1 w 4"/>
                  <a:gd name="T31" fmla="*/ 10 h 33"/>
                  <a:gd name="T32" fmla="*/ 1 w 4"/>
                  <a:gd name="T33" fmla="*/ 10 h 33"/>
                  <a:gd name="T34" fmla="*/ 2 w 4"/>
                  <a:gd name="T35" fmla="*/ 12 h 33"/>
                  <a:gd name="T36" fmla="*/ 2 w 4"/>
                  <a:gd name="T37" fmla="*/ 12 h 33"/>
                  <a:gd name="T38" fmla="*/ 2 w 4"/>
                  <a:gd name="T39" fmla="*/ 14 h 33"/>
                  <a:gd name="T40" fmla="*/ 2 w 4"/>
                  <a:gd name="T41" fmla="*/ 14 h 33"/>
                  <a:gd name="T42" fmla="*/ 2 w 4"/>
                  <a:gd name="T43" fmla="*/ 16 h 33"/>
                  <a:gd name="T44" fmla="*/ 2 w 4"/>
                  <a:gd name="T45" fmla="*/ 16 h 33"/>
                  <a:gd name="T46" fmla="*/ 2 w 4"/>
                  <a:gd name="T47" fmla="*/ 15 h 33"/>
                  <a:gd name="T48" fmla="*/ 2 w 4"/>
                  <a:gd name="T49" fmla="*/ 15 h 33"/>
                  <a:gd name="T50" fmla="*/ 2 w 4"/>
                  <a:gd name="T51" fmla="*/ 15 h 33"/>
                  <a:gd name="T52" fmla="*/ 2 w 4"/>
                  <a:gd name="T53" fmla="*/ 16 h 33"/>
                  <a:gd name="T54" fmla="*/ 2 w 4"/>
                  <a:gd name="T55" fmla="*/ 16 h 33"/>
                  <a:gd name="T56" fmla="*/ 3 w 4"/>
                  <a:gd name="T57" fmla="*/ 19 h 33"/>
                  <a:gd name="T58" fmla="*/ 3 w 4"/>
                  <a:gd name="T59" fmla="*/ 19 h 33"/>
                  <a:gd name="T60" fmla="*/ 3 w 4"/>
                  <a:gd name="T61" fmla="*/ 19 h 33"/>
                  <a:gd name="T62" fmla="*/ 3 w 4"/>
                  <a:gd name="T63" fmla="*/ 19 h 33"/>
                  <a:gd name="T64" fmla="*/ 3 w 4"/>
                  <a:gd name="T65" fmla="*/ 22 h 33"/>
                  <a:gd name="T66" fmla="*/ 3 w 4"/>
                  <a:gd name="T67" fmla="*/ 22 h 33"/>
                  <a:gd name="T68" fmla="*/ 3 w 4"/>
                  <a:gd name="T69" fmla="*/ 22 h 33"/>
                  <a:gd name="T70" fmla="*/ 3 w 4"/>
                  <a:gd name="T71" fmla="*/ 22 h 33"/>
                  <a:gd name="T72" fmla="*/ 3 w 4"/>
                  <a:gd name="T73" fmla="*/ 24 h 33"/>
                  <a:gd name="T74" fmla="*/ 3 w 4"/>
                  <a:gd name="T75" fmla="*/ 24 h 33"/>
                  <a:gd name="T76" fmla="*/ 3 w 4"/>
                  <a:gd name="T77" fmla="*/ 26 h 33"/>
                  <a:gd name="T78" fmla="*/ 3 w 4"/>
                  <a:gd name="T79" fmla="*/ 26 h 33"/>
                  <a:gd name="T80" fmla="*/ 4 w 4"/>
                  <a:gd name="T81" fmla="*/ 26 h 33"/>
                  <a:gd name="T82" fmla="*/ 4 w 4"/>
                  <a:gd name="T83" fmla="*/ 26 h 33"/>
                  <a:gd name="T84" fmla="*/ 4 w 4"/>
                  <a:gd name="T85" fmla="*/ 28 h 33"/>
                  <a:gd name="T86" fmla="*/ 4 w 4"/>
                  <a:gd name="T87" fmla="*/ 28 h 33"/>
                  <a:gd name="T88" fmla="*/ 4 w 4"/>
                  <a:gd name="T89" fmla="*/ 26 h 33"/>
                  <a:gd name="T90" fmla="*/ 4 w 4"/>
                  <a:gd name="T91" fmla="*/ 27 h 33"/>
                  <a:gd name="T92" fmla="*/ 4 w 4"/>
                  <a:gd name="T93" fmla="*/ 27 h 33"/>
                  <a:gd name="T94" fmla="*/ 4 w 4"/>
                  <a:gd name="T95" fmla="*/ 33 h 33"/>
                  <a:gd name="T96" fmla="*/ 4 w 4"/>
                  <a:gd name="T97" fmla="*/ 33 h 3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33"/>
                  <a:gd name="T149" fmla="*/ 4 w 4"/>
                  <a:gd name="T150" fmla="*/ 33 h 3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33"/>
                    </a:lnTo>
                    <a:lnTo>
                      <a:pt x="4" y="28"/>
                    </a:lnTo>
                    <a:lnTo>
                      <a:pt x="4" y="3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9" name="Freeform 3735"/>
              <p:cNvSpPr>
                <a:spLocks/>
              </p:cNvSpPr>
              <p:nvPr/>
            </p:nvSpPr>
            <p:spPr bwMode="auto">
              <a:xfrm>
                <a:off x="4413" y="2361"/>
                <a:ext cx="4" cy="41"/>
              </a:xfrm>
              <a:custGeom>
                <a:avLst/>
                <a:gdLst>
                  <a:gd name="T0" fmla="*/ 0 w 4"/>
                  <a:gd name="T1" fmla="*/ 1 h 41"/>
                  <a:gd name="T2" fmla="*/ 0 w 4"/>
                  <a:gd name="T3" fmla="*/ 1 h 41"/>
                  <a:gd name="T4" fmla="*/ 0 w 4"/>
                  <a:gd name="T5" fmla="*/ 6 h 41"/>
                  <a:gd name="T6" fmla="*/ 0 w 4"/>
                  <a:gd name="T7" fmla="*/ 5 h 41"/>
                  <a:gd name="T8" fmla="*/ 1 w 4"/>
                  <a:gd name="T9" fmla="*/ 6 h 41"/>
                  <a:gd name="T10" fmla="*/ 1 w 4"/>
                  <a:gd name="T11" fmla="*/ 6 h 41"/>
                  <a:gd name="T12" fmla="*/ 1 w 4"/>
                  <a:gd name="T13" fmla="*/ 6 h 41"/>
                  <a:gd name="T14" fmla="*/ 1 w 4"/>
                  <a:gd name="T15" fmla="*/ 8 h 41"/>
                  <a:gd name="T16" fmla="*/ 1 w 4"/>
                  <a:gd name="T17" fmla="*/ 8 h 41"/>
                  <a:gd name="T18" fmla="*/ 1 w 4"/>
                  <a:gd name="T19" fmla="*/ 10 h 41"/>
                  <a:gd name="T20" fmla="*/ 1 w 4"/>
                  <a:gd name="T21" fmla="*/ 10 h 41"/>
                  <a:gd name="T22" fmla="*/ 1 w 4"/>
                  <a:gd name="T23" fmla="*/ 12 h 41"/>
                  <a:gd name="T24" fmla="*/ 1 w 4"/>
                  <a:gd name="T25" fmla="*/ 12 h 41"/>
                  <a:gd name="T26" fmla="*/ 1 w 4"/>
                  <a:gd name="T27" fmla="*/ 14 h 41"/>
                  <a:gd name="T28" fmla="*/ 1 w 4"/>
                  <a:gd name="T29" fmla="*/ 14 h 41"/>
                  <a:gd name="T30" fmla="*/ 2 w 4"/>
                  <a:gd name="T31" fmla="*/ 15 h 41"/>
                  <a:gd name="T32" fmla="*/ 2 w 4"/>
                  <a:gd name="T33" fmla="*/ 15 h 41"/>
                  <a:gd name="T34" fmla="*/ 2 w 4"/>
                  <a:gd name="T35" fmla="*/ 16 h 41"/>
                  <a:gd name="T36" fmla="*/ 2 w 4"/>
                  <a:gd name="T37" fmla="*/ 16 h 41"/>
                  <a:gd name="T38" fmla="*/ 2 w 4"/>
                  <a:gd name="T39" fmla="*/ 16 h 41"/>
                  <a:gd name="T40" fmla="*/ 2 w 4"/>
                  <a:gd name="T41" fmla="*/ 16 h 41"/>
                  <a:gd name="T42" fmla="*/ 2 w 4"/>
                  <a:gd name="T43" fmla="*/ 19 h 41"/>
                  <a:gd name="T44" fmla="*/ 2 w 4"/>
                  <a:gd name="T45" fmla="*/ 19 h 41"/>
                  <a:gd name="T46" fmla="*/ 2 w 4"/>
                  <a:gd name="T47" fmla="*/ 20 h 41"/>
                  <a:gd name="T48" fmla="*/ 2 w 4"/>
                  <a:gd name="T49" fmla="*/ 20 h 41"/>
                  <a:gd name="T50" fmla="*/ 2 w 4"/>
                  <a:gd name="T51" fmla="*/ 22 h 41"/>
                  <a:gd name="T52" fmla="*/ 2 w 4"/>
                  <a:gd name="T53" fmla="*/ 22 h 41"/>
                  <a:gd name="T54" fmla="*/ 2 w 4"/>
                  <a:gd name="T55" fmla="*/ 24 h 41"/>
                  <a:gd name="T56" fmla="*/ 2 w 4"/>
                  <a:gd name="T57" fmla="*/ 24 h 41"/>
                  <a:gd name="T58" fmla="*/ 3 w 4"/>
                  <a:gd name="T59" fmla="*/ 23 h 41"/>
                  <a:gd name="T60" fmla="*/ 3 w 4"/>
                  <a:gd name="T61" fmla="*/ 26 h 41"/>
                  <a:gd name="T62" fmla="*/ 3 w 4"/>
                  <a:gd name="T63" fmla="*/ 26 h 41"/>
                  <a:gd name="T64" fmla="*/ 3 w 4"/>
                  <a:gd name="T65" fmla="*/ 27 h 41"/>
                  <a:gd name="T66" fmla="*/ 3 w 4"/>
                  <a:gd name="T67" fmla="*/ 27 h 41"/>
                  <a:gd name="T68" fmla="*/ 3 w 4"/>
                  <a:gd name="T69" fmla="*/ 29 h 41"/>
                  <a:gd name="T70" fmla="*/ 3 w 4"/>
                  <a:gd name="T71" fmla="*/ 29 h 41"/>
                  <a:gd name="T72" fmla="*/ 3 w 4"/>
                  <a:gd name="T73" fmla="*/ 31 h 41"/>
                  <a:gd name="T74" fmla="*/ 3 w 4"/>
                  <a:gd name="T75" fmla="*/ 31 h 41"/>
                  <a:gd name="T76" fmla="*/ 3 w 4"/>
                  <a:gd name="T77" fmla="*/ 34 h 41"/>
                  <a:gd name="T78" fmla="*/ 3 w 4"/>
                  <a:gd name="T79" fmla="*/ 34 h 41"/>
                  <a:gd name="T80" fmla="*/ 3 w 4"/>
                  <a:gd name="T81" fmla="*/ 33 h 41"/>
                  <a:gd name="T82" fmla="*/ 4 w 4"/>
                  <a:gd name="T83" fmla="*/ 35 h 41"/>
                  <a:gd name="T84" fmla="*/ 4 w 4"/>
                  <a:gd name="T85" fmla="*/ 35 h 41"/>
                  <a:gd name="T86" fmla="*/ 4 w 4"/>
                  <a:gd name="T87" fmla="*/ 37 h 41"/>
                  <a:gd name="T88" fmla="*/ 4 w 4"/>
                  <a:gd name="T89" fmla="*/ 37 h 41"/>
                  <a:gd name="T90" fmla="*/ 4 w 4"/>
                  <a:gd name="T91" fmla="*/ 40 h 41"/>
                  <a:gd name="T92" fmla="*/ 4 w 4"/>
                  <a:gd name="T93" fmla="*/ 40 h 41"/>
                  <a:gd name="T94" fmla="*/ 4 w 4"/>
                  <a:gd name="T95" fmla="*/ 41 h 41"/>
                  <a:gd name="T96" fmla="*/ 4 w 4"/>
                  <a:gd name="T97" fmla="*/ 41 h 4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41"/>
                  <a:gd name="T149" fmla="*/ 4 w 4"/>
                  <a:gd name="T150" fmla="*/ 41 h 4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41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4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0" name="Freeform 3736"/>
              <p:cNvSpPr>
                <a:spLocks/>
              </p:cNvSpPr>
              <p:nvPr/>
            </p:nvSpPr>
            <p:spPr bwMode="auto">
              <a:xfrm>
                <a:off x="4417" y="2402"/>
                <a:ext cx="4" cy="40"/>
              </a:xfrm>
              <a:custGeom>
                <a:avLst/>
                <a:gdLst>
                  <a:gd name="T0" fmla="*/ 0 w 4"/>
                  <a:gd name="T1" fmla="*/ 0 h 40"/>
                  <a:gd name="T2" fmla="*/ 0 w 4"/>
                  <a:gd name="T3" fmla="*/ 0 h 40"/>
                  <a:gd name="T4" fmla="*/ 0 w 4"/>
                  <a:gd name="T5" fmla="*/ 1 h 40"/>
                  <a:gd name="T6" fmla="*/ 0 w 4"/>
                  <a:gd name="T7" fmla="*/ 1 h 40"/>
                  <a:gd name="T8" fmla="*/ 1 w 4"/>
                  <a:gd name="T9" fmla="*/ 4 h 40"/>
                  <a:gd name="T10" fmla="*/ 1 w 4"/>
                  <a:gd name="T11" fmla="*/ 4 h 40"/>
                  <a:gd name="T12" fmla="*/ 1 w 4"/>
                  <a:gd name="T13" fmla="*/ 6 h 40"/>
                  <a:gd name="T14" fmla="*/ 1 w 4"/>
                  <a:gd name="T15" fmla="*/ 6 h 40"/>
                  <a:gd name="T16" fmla="*/ 1 w 4"/>
                  <a:gd name="T17" fmla="*/ 8 h 40"/>
                  <a:gd name="T18" fmla="*/ 1 w 4"/>
                  <a:gd name="T19" fmla="*/ 8 h 40"/>
                  <a:gd name="T20" fmla="*/ 1 w 4"/>
                  <a:gd name="T21" fmla="*/ 10 h 40"/>
                  <a:gd name="T22" fmla="*/ 1 w 4"/>
                  <a:gd name="T23" fmla="*/ 10 h 40"/>
                  <a:gd name="T24" fmla="*/ 1 w 4"/>
                  <a:gd name="T25" fmla="*/ 11 h 40"/>
                  <a:gd name="T26" fmla="*/ 1 w 4"/>
                  <a:gd name="T27" fmla="*/ 11 h 40"/>
                  <a:gd name="T28" fmla="*/ 1 w 4"/>
                  <a:gd name="T29" fmla="*/ 12 h 40"/>
                  <a:gd name="T30" fmla="*/ 1 w 4"/>
                  <a:gd name="T31" fmla="*/ 12 h 40"/>
                  <a:gd name="T32" fmla="*/ 1 w 4"/>
                  <a:gd name="T33" fmla="*/ 12 h 40"/>
                  <a:gd name="T34" fmla="*/ 1 w 4"/>
                  <a:gd name="T35" fmla="*/ 12 h 40"/>
                  <a:gd name="T36" fmla="*/ 2 w 4"/>
                  <a:gd name="T37" fmla="*/ 16 h 40"/>
                  <a:gd name="T38" fmla="*/ 2 w 4"/>
                  <a:gd name="T39" fmla="*/ 16 h 40"/>
                  <a:gd name="T40" fmla="*/ 2 w 4"/>
                  <a:gd name="T41" fmla="*/ 18 h 40"/>
                  <a:gd name="T42" fmla="*/ 2 w 4"/>
                  <a:gd name="T43" fmla="*/ 18 h 40"/>
                  <a:gd name="T44" fmla="*/ 2 w 4"/>
                  <a:gd name="T45" fmla="*/ 19 h 40"/>
                  <a:gd name="T46" fmla="*/ 2 w 4"/>
                  <a:gd name="T47" fmla="*/ 19 h 40"/>
                  <a:gd name="T48" fmla="*/ 2 w 4"/>
                  <a:gd name="T49" fmla="*/ 21 h 40"/>
                  <a:gd name="T50" fmla="*/ 2 w 4"/>
                  <a:gd name="T51" fmla="*/ 21 h 40"/>
                  <a:gd name="T52" fmla="*/ 2 w 4"/>
                  <a:gd name="T53" fmla="*/ 22 h 40"/>
                  <a:gd name="T54" fmla="*/ 2 w 4"/>
                  <a:gd name="T55" fmla="*/ 22 h 40"/>
                  <a:gd name="T56" fmla="*/ 2 w 4"/>
                  <a:gd name="T57" fmla="*/ 22 h 40"/>
                  <a:gd name="T58" fmla="*/ 2 w 4"/>
                  <a:gd name="T59" fmla="*/ 22 h 40"/>
                  <a:gd name="T60" fmla="*/ 2 w 4"/>
                  <a:gd name="T61" fmla="*/ 26 h 40"/>
                  <a:gd name="T62" fmla="*/ 2 w 4"/>
                  <a:gd name="T63" fmla="*/ 26 h 40"/>
                  <a:gd name="T64" fmla="*/ 3 w 4"/>
                  <a:gd name="T65" fmla="*/ 28 h 40"/>
                  <a:gd name="T66" fmla="*/ 3 w 4"/>
                  <a:gd name="T67" fmla="*/ 28 h 40"/>
                  <a:gd name="T68" fmla="*/ 3 w 4"/>
                  <a:gd name="T69" fmla="*/ 30 h 40"/>
                  <a:gd name="T70" fmla="*/ 3 w 4"/>
                  <a:gd name="T71" fmla="*/ 30 h 40"/>
                  <a:gd name="T72" fmla="*/ 3 w 4"/>
                  <a:gd name="T73" fmla="*/ 31 h 40"/>
                  <a:gd name="T74" fmla="*/ 3 w 4"/>
                  <a:gd name="T75" fmla="*/ 31 h 40"/>
                  <a:gd name="T76" fmla="*/ 3 w 4"/>
                  <a:gd name="T77" fmla="*/ 32 h 40"/>
                  <a:gd name="T78" fmla="*/ 3 w 4"/>
                  <a:gd name="T79" fmla="*/ 32 h 40"/>
                  <a:gd name="T80" fmla="*/ 3 w 4"/>
                  <a:gd name="T81" fmla="*/ 35 h 40"/>
                  <a:gd name="T82" fmla="*/ 3 w 4"/>
                  <a:gd name="T83" fmla="*/ 35 h 40"/>
                  <a:gd name="T84" fmla="*/ 3 w 4"/>
                  <a:gd name="T85" fmla="*/ 37 h 40"/>
                  <a:gd name="T86" fmla="*/ 3 w 4"/>
                  <a:gd name="T87" fmla="*/ 37 h 40"/>
                  <a:gd name="T88" fmla="*/ 4 w 4"/>
                  <a:gd name="T89" fmla="*/ 38 h 40"/>
                  <a:gd name="T90" fmla="*/ 4 w 4"/>
                  <a:gd name="T91" fmla="*/ 38 h 40"/>
                  <a:gd name="T92" fmla="*/ 4 w 4"/>
                  <a:gd name="T93" fmla="*/ 40 h 40"/>
                  <a:gd name="T94" fmla="*/ 4 w 4"/>
                  <a:gd name="T95" fmla="*/ 40 h 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40"/>
                  <a:gd name="T146" fmla="*/ 4 w 4"/>
                  <a:gd name="T147" fmla="*/ 40 h 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40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4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1" name="Freeform 3737"/>
              <p:cNvSpPr>
                <a:spLocks/>
              </p:cNvSpPr>
              <p:nvPr/>
            </p:nvSpPr>
            <p:spPr bwMode="auto">
              <a:xfrm>
                <a:off x="4421" y="2442"/>
                <a:ext cx="4" cy="33"/>
              </a:xfrm>
              <a:custGeom>
                <a:avLst/>
                <a:gdLst>
                  <a:gd name="T0" fmla="*/ 0 w 4"/>
                  <a:gd name="T1" fmla="*/ 0 h 33"/>
                  <a:gd name="T2" fmla="*/ 0 w 4"/>
                  <a:gd name="T3" fmla="*/ 0 h 33"/>
                  <a:gd name="T4" fmla="*/ 0 w 4"/>
                  <a:gd name="T5" fmla="*/ 2 h 33"/>
                  <a:gd name="T6" fmla="*/ 0 w 4"/>
                  <a:gd name="T7" fmla="*/ 2 h 33"/>
                  <a:gd name="T8" fmla="*/ 0 w 4"/>
                  <a:gd name="T9" fmla="*/ 4 h 33"/>
                  <a:gd name="T10" fmla="*/ 0 w 4"/>
                  <a:gd name="T11" fmla="*/ 4 h 33"/>
                  <a:gd name="T12" fmla="*/ 0 w 4"/>
                  <a:gd name="T13" fmla="*/ 4 h 33"/>
                  <a:gd name="T14" fmla="*/ 0 w 4"/>
                  <a:gd name="T15" fmla="*/ 4 h 33"/>
                  <a:gd name="T16" fmla="*/ 0 w 4"/>
                  <a:gd name="T17" fmla="*/ 5 h 33"/>
                  <a:gd name="T18" fmla="*/ 0 w 4"/>
                  <a:gd name="T19" fmla="*/ 5 h 33"/>
                  <a:gd name="T20" fmla="*/ 1 w 4"/>
                  <a:gd name="T21" fmla="*/ 7 h 33"/>
                  <a:gd name="T22" fmla="*/ 1 w 4"/>
                  <a:gd name="T23" fmla="*/ 7 h 33"/>
                  <a:gd name="T24" fmla="*/ 1 w 4"/>
                  <a:gd name="T25" fmla="*/ 9 h 33"/>
                  <a:gd name="T26" fmla="*/ 1 w 4"/>
                  <a:gd name="T27" fmla="*/ 9 h 33"/>
                  <a:gd name="T28" fmla="*/ 1 w 4"/>
                  <a:gd name="T29" fmla="*/ 10 h 33"/>
                  <a:gd name="T30" fmla="*/ 1 w 4"/>
                  <a:gd name="T31" fmla="*/ 10 h 33"/>
                  <a:gd name="T32" fmla="*/ 1 w 4"/>
                  <a:gd name="T33" fmla="*/ 11 h 33"/>
                  <a:gd name="T34" fmla="*/ 1 w 4"/>
                  <a:gd name="T35" fmla="*/ 11 h 33"/>
                  <a:gd name="T36" fmla="*/ 1 w 4"/>
                  <a:gd name="T37" fmla="*/ 12 h 33"/>
                  <a:gd name="T38" fmla="*/ 1 w 4"/>
                  <a:gd name="T39" fmla="*/ 12 h 33"/>
                  <a:gd name="T40" fmla="*/ 1 w 4"/>
                  <a:gd name="T41" fmla="*/ 14 h 33"/>
                  <a:gd name="T42" fmla="*/ 1 w 4"/>
                  <a:gd name="T43" fmla="*/ 14 h 33"/>
                  <a:gd name="T44" fmla="*/ 1 w 4"/>
                  <a:gd name="T45" fmla="*/ 15 h 33"/>
                  <a:gd name="T46" fmla="*/ 1 w 4"/>
                  <a:gd name="T47" fmla="*/ 15 h 33"/>
                  <a:gd name="T48" fmla="*/ 2 w 4"/>
                  <a:gd name="T49" fmla="*/ 17 h 33"/>
                  <a:gd name="T50" fmla="*/ 2 w 4"/>
                  <a:gd name="T51" fmla="*/ 17 h 33"/>
                  <a:gd name="T52" fmla="*/ 2 w 4"/>
                  <a:gd name="T53" fmla="*/ 19 h 33"/>
                  <a:gd name="T54" fmla="*/ 2 w 4"/>
                  <a:gd name="T55" fmla="*/ 19 h 33"/>
                  <a:gd name="T56" fmla="*/ 2 w 4"/>
                  <a:gd name="T57" fmla="*/ 20 h 33"/>
                  <a:gd name="T58" fmla="*/ 2 w 4"/>
                  <a:gd name="T59" fmla="*/ 20 h 33"/>
                  <a:gd name="T60" fmla="*/ 2 w 4"/>
                  <a:gd name="T61" fmla="*/ 22 h 33"/>
                  <a:gd name="T62" fmla="*/ 2 w 4"/>
                  <a:gd name="T63" fmla="*/ 22 h 33"/>
                  <a:gd name="T64" fmla="*/ 2 w 4"/>
                  <a:gd name="T65" fmla="*/ 21 h 33"/>
                  <a:gd name="T66" fmla="*/ 2 w 4"/>
                  <a:gd name="T67" fmla="*/ 22 h 33"/>
                  <a:gd name="T68" fmla="*/ 2 w 4"/>
                  <a:gd name="T69" fmla="*/ 22 h 33"/>
                  <a:gd name="T70" fmla="*/ 3 w 4"/>
                  <a:gd name="T71" fmla="*/ 24 h 33"/>
                  <a:gd name="T72" fmla="*/ 3 w 4"/>
                  <a:gd name="T73" fmla="*/ 24 h 33"/>
                  <a:gd name="T74" fmla="*/ 3 w 4"/>
                  <a:gd name="T75" fmla="*/ 26 h 33"/>
                  <a:gd name="T76" fmla="*/ 3 w 4"/>
                  <a:gd name="T77" fmla="*/ 26 h 33"/>
                  <a:gd name="T78" fmla="*/ 3 w 4"/>
                  <a:gd name="T79" fmla="*/ 27 h 33"/>
                  <a:gd name="T80" fmla="*/ 3 w 4"/>
                  <a:gd name="T81" fmla="*/ 27 h 33"/>
                  <a:gd name="T82" fmla="*/ 3 w 4"/>
                  <a:gd name="T83" fmla="*/ 27 h 33"/>
                  <a:gd name="T84" fmla="*/ 3 w 4"/>
                  <a:gd name="T85" fmla="*/ 28 h 33"/>
                  <a:gd name="T86" fmla="*/ 3 w 4"/>
                  <a:gd name="T87" fmla="*/ 28 h 33"/>
                  <a:gd name="T88" fmla="*/ 3 w 4"/>
                  <a:gd name="T89" fmla="*/ 31 h 33"/>
                  <a:gd name="T90" fmla="*/ 3 w 4"/>
                  <a:gd name="T91" fmla="*/ 30 h 33"/>
                  <a:gd name="T92" fmla="*/ 3 w 4"/>
                  <a:gd name="T93" fmla="*/ 30 h 33"/>
                  <a:gd name="T94" fmla="*/ 4 w 4"/>
                  <a:gd name="T95" fmla="*/ 31 h 33"/>
                  <a:gd name="T96" fmla="*/ 4 w 4"/>
                  <a:gd name="T97" fmla="*/ 31 h 3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33"/>
                  <a:gd name="T149" fmla="*/ 4 w 4"/>
                  <a:gd name="T150" fmla="*/ 33 h 3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31"/>
                    </a:lnTo>
                    <a:lnTo>
                      <a:pt x="3" y="28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3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2" name="Freeform 3738"/>
              <p:cNvSpPr>
                <a:spLocks/>
              </p:cNvSpPr>
              <p:nvPr/>
            </p:nvSpPr>
            <p:spPr bwMode="auto">
              <a:xfrm>
                <a:off x="4425" y="2475"/>
                <a:ext cx="3" cy="25"/>
              </a:xfrm>
              <a:custGeom>
                <a:avLst/>
                <a:gdLst>
                  <a:gd name="T0" fmla="*/ 0 w 3"/>
                  <a:gd name="T1" fmla="*/ 1 h 25"/>
                  <a:gd name="T2" fmla="*/ 0 w 3"/>
                  <a:gd name="T3" fmla="*/ 1 h 25"/>
                  <a:gd name="T4" fmla="*/ 0 w 3"/>
                  <a:gd name="T5" fmla="*/ 2 h 25"/>
                  <a:gd name="T6" fmla="*/ 0 w 3"/>
                  <a:gd name="T7" fmla="*/ 2 h 25"/>
                  <a:gd name="T8" fmla="*/ 0 w 3"/>
                  <a:gd name="T9" fmla="*/ 3 h 25"/>
                  <a:gd name="T10" fmla="*/ 0 w 3"/>
                  <a:gd name="T11" fmla="*/ 3 h 25"/>
                  <a:gd name="T12" fmla="*/ 0 w 3"/>
                  <a:gd name="T13" fmla="*/ 4 h 25"/>
                  <a:gd name="T14" fmla="*/ 0 w 3"/>
                  <a:gd name="T15" fmla="*/ 4 h 25"/>
                  <a:gd name="T16" fmla="*/ 0 w 3"/>
                  <a:gd name="T17" fmla="*/ 4 h 25"/>
                  <a:gd name="T18" fmla="*/ 0 w 3"/>
                  <a:gd name="T19" fmla="*/ 4 h 25"/>
                  <a:gd name="T20" fmla="*/ 0 w 3"/>
                  <a:gd name="T21" fmla="*/ 5 h 25"/>
                  <a:gd name="T22" fmla="*/ 0 w 3"/>
                  <a:gd name="T23" fmla="*/ 5 h 25"/>
                  <a:gd name="T24" fmla="*/ 1 w 3"/>
                  <a:gd name="T25" fmla="*/ 6 h 25"/>
                  <a:gd name="T26" fmla="*/ 1 w 3"/>
                  <a:gd name="T27" fmla="*/ 6 h 25"/>
                  <a:gd name="T28" fmla="*/ 1 w 3"/>
                  <a:gd name="T29" fmla="*/ 7 h 25"/>
                  <a:gd name="T30" fmla="*/ 1 w 3"/>
                  <a:gd name="T31" fmla="*/ 7 h 25"/>
                  <a:gd name="T32" fmla="*/ 1 w 3"/>
                  <a:gd name="T33" fmla="*/ 8 h 25"/>
                  <a:gd name="T34" fmla="*/ 1 w 3"/>
                  <a:gd name="T35" fmla="*/ 8 h 25"/>
                  <a:gd name="T36" fmla="*/ 1 w 3"/>
                  <a:gd name="T37" fmla="*/ 9 h 25"/>
                  <a:gd name="T38" fmla="*/ 1 w 3"/>
                  <a:gd name="T39" fmla="*/ 9 h 25"/>
                  <a:gd name="T40" fmla="*/ 1 w 3"/>
                  <a:gd name="T41" fmla="*/ 11 h 25"/>
                  <a:gd name="T42" fmla="*/ 1 w 3"/>
                  <a:gd name="T43" fmla="*/ 11 h 25"/>
                  <a:gd name="T44" fmla="*/ 1 w 3"/>
                  <a:gd name="T45" fmla="*/ 12 h 25"/>
                  <a:gd name="T46" fmla="*/ 1 w 3"/>
                  <a:gd name="T47" fmla="*/ 12 h 25"/>
                  <a:gd name="T48" fmla="*/ 2 w 3"/>
                  <a:gd name="T49" fmla="*/ 13 h 25"/>
                  <a:gd name="T50" fmla="*/ 2 w 3"/>
                  <a:gd name="T51" fmla="*/ 13 h 25"/>
                  <a:gd name="T52" fmla="*/ 2 w 3"/>
                  <a:gd name="T53" fmla="*/ 13 h 25"/>
                  <a:gd name="T54" fmla="*/ 2 w 3"/>
                  <a:gd name="T55" fmla="*/ 13 h 25"/>
                  <a:gd name="T56" fmla="*/ 2 w 3"/>
                  <a:gd name="T57" fmla="*/ 15 h 25"/>
                  <a:gd name="T58" fmla="*/ 2 w 3"/>
                  <a:gd name="T59" fmla="*/ 15 h 25"/>
                  <a:gd name="T60" fmla="*/ 2 w 3"/>
                  <a:gd name="T61" fmla="*/ 16 h 25"/>
                  <a:gd name="T62" fmla="*/ 2 w 3"/>
                  <a:gd name="T63" fmla="*/ 16 h 25"/>
                  <a:gd name="T64" fmla="*/ 2 w 3"/>
                  <a:gd name="T65" fmla="*/ 18 h 25"/>
                  <a:gd name="T66" fmla="*/ 2 w 3"/>
                  <a:gd name="T67" fmla="*/ 18 h 25"/>
                  <a:gd name="T68" fmla="*/ 2 w 3"/>
                  <a:gd name="T69" fmla="*/ 19 h 25"/>
                  <a:gd name="T70" fmla="*/ 2 w 3"/>
                  <a:gd name="T71" fmla="*/ 19 h 25"/>
                  <a:gd name="T72" fmla="*/ 2 w 3"/>
                  <a:gd name="T73" fmla="*/ 20 h 25"/>
                  <a:gd name="T74" fmla="*/ 3 w 3"/>
                  <a:gd name="T75" fmla="*/ 19 h 25"/>
                  <a:gd name="T76" fmla="*/ 3 w 3"/>
                  <a:gd name="T77" fmla="*/ 19 h 25"/>
                  <a:gd name="T78" fmla="*/ 3 w 3"/>
                  <a:gd name="T79" fmla="*/ 22 h 25"/>
                  <a:gd name="T80" fmla="*/ 3 w 3"/>
                  <a:gd name="T81" fmla="*/ 22 h 25"/>
                  <a:gd name="T82" fmla="*/ 3 w 3"/>
                  <a:gd name="T83" fmla="*/ 22 h 25"/>
                  <a:gd name="T84" fmla="*/ 3 w 3"/>
                  <a:gd name="T85" fmla="*/ 22 h 25"/>
                  <a:gd name="T86" fmla="*/ 3 w 3"/>
                  <a:gd name="T87" fmla="*/ 23 h 25"/>
                  <a:gd name="T88" fmla="*/ 3 w 3"/>
                  <a:gd name="T89" fmla="*/ 23 h 25"/>
                  <a:gd name="T90" fmla="*/ 3 w 3"/>
                  <a:gd name="T91" fmla="*/ 24 h 25"/>
                  <a:gd name="T92" fmla="*/ 3 w 3"/>
                  <a:gd name="T93" fmla="*/ 24 h 25"/>
                  <a:gd name="T94" fmla="*/ 3 w 3"/>
                  <a:gd name="T95" fmla="*/ 25 h 25"/>
                  <a:gd name="T96" fmla="*/ 3 w 3"/>
                  <a:gd name="T97" fmla="*/ 25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"/>
                  <a:gd name="T148" fmla="*/ 0 h 25"/>
                  <a:gd name="T149" fmla="*/ 3 w 3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" h="2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5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3" name="Freeform 3739"/>
              <p:cNvSpPr>
                <a:spLocks/>
              </p:cNvSpPr>
              <p:nvPr/>
            </p:nvSpPr>
            <p:spPr bwMode="auto">
              <a:xfrm>
                <a:off x="4428" y="2500"/>
                <a:ext cx="4" cy="22"/>
              </a:xfrm>
              <a:custGeom>
                <a:avLst/>
                <a:gdLst>
                  <a:gd name="T0" fmla="*/ 0 w 4"/>
                  <a:gd name="T1" fmla="*/ 0 h 22"/>
                  <a:gd name="T2" fmla="*/ 0 w 4"/>
                  <a:gd name="T3" fmla="*/ 0 h 22"/>
                  <a:gd name="T4" fmla="*/ 1 w 4"/>
                  <a:gd name="T5" fmla="*/ 2 h 22"/>
                  <a:gd name="T6" fmla="*/ 1 w 4"/>
                  <a:gd name="T7" fmla="*/ 2 h 22"/>
                  <a:gd name="T8" fmla="*/ 1 w 4"/>
                  <a:gd name="T9" fmla="*/ 4 h 22"/>
                  <a:gd name="T10" fmla="*/ 1 w 4"/>
                  <a:gd name="T11" fmla="*/ 4 h 22"/>
                  <a:gd name="T12" fmla="*/ 1 w 4"/>
                  <a:gd name="T13" fmla="*/ 4 h 22"/>
                  <a:gd name="T14" fmla="*/ 1 w 4"/>
                  <a:gd name="T15" fmla="*/ 4 h 22"/>
                  <a:gd name="T16" fmla="*/ 1 w 4"/>
                  <a:gd name="T17" fmla="*/ 5 h 22"/>
                  <a:gd name="T18" fmla="*/ 1 w 4"/>
                  <a:gd name="T19" fmla="*/ 5 h 22"/>
                  <a:gd name="T20" fmla="*/ 1 w 4"/>
                  <a:gd name="T21" fmla="*/ 6 h 22"/>
                  <a:gd name="T22" fmla="*/ 1 w 4"/>
                  <a:gd name="T23" fmla="*/ 6 h 22"/>
                  <a:gd name="T24" fmla="*/ 1 w 4"/>
                  <a:gd name="T25" fmla="*/ 7 h 22"/>
                  <a:gd name="T26" fmla="*/ 1 w 4"/>
                  <a:gd name="T27" fmla="*/ 7 h 22"/>
                  <a:gd name="T28" fmla="*/ 2 w 4"/>
                  <a:gd name="T29" fmla="*/ 8 h 22"/>
                  <a:gd name="T30" fmla="*/ 2 w 4"/>
                  <a:gd name="T31" fmla="*/ 7 h 22"/>
                  <a:gd name="T32" fmla="*/ 2 w 4"/>
                  <a:gd name="T33" fmla="*/ 9 h 22"/>
                  <a:gd name="T34" fmla="*/ 2 w 4"/>
                  <a:gd name="T35" fmla="*/ 9 h 22"/>
                  <a:gd name="T36" fmla="*/ 2 w 4"/>
                  <a:gd name="T37" fmla="*/ 9 h 22"/>
                  <a:gd name="T38" fmla="*/ 2 w 4"/>
                  <a:gd name="T39" fmla="*/ 9 h 22"/>
                  <a:gd name="T40" fmla="*/ 2 w 4"/>
                  <a:gd name="T41" fmla="*/ 10 h 22"/>
                  <a:gd name="T42" fmla="*/ 2 w 4"/>
                  <a:gd name="T43" fmla="*/ 10 h 22"/>
                  <a:gd name="T44" fmla="*/ 2 w 4"/>
                  <a:gd name="T45" fmla="*/ 10 h 22"/>
                  <a:gd name="T46" fmla="*/ 2 w 4"/>
                  <a:gd name="T47" fmla="*/ 10 h 22"/>
                  <a:gd name="T48" fmla="*/ 2 w 4"/>
                  <a:gd name="T49" fmla="*/ 10 h 22"/>
                  <a:gd name="T50" fmla="*/ 2 w 4"/>
                  <a:gd name="T51" fmla="*/ 11 h 22"/>
                  <a:gd name="T52" fmla="*/ 2 w 4"/>
                  <a:gd name="T53" fmla="*/ 11 h 22"/>
                  <a:gd name="T54" fmla="*/ 3 w 4"/>
                  <a:gd name="T55" fmla="*/ 12 h 22"/>
                  <a:gd name="T56" fmla="*/ 3 w 4"/>
                  <a:gd name="T57" fmla="*/ 12 h 22"/>
                  <a:gd name="T58" fmla="*/ 3 w 4"/>
                  <a:gd name="T59" fmla="*/ 14 h 22"/>
                  <a:gd name="T60" fmla="*/ 3 w 4"/>
                  <a:gd name="T61" fmla="*/ 13 h 22"/>
                  <a:gd name="T62" fmla="*/ 3 w 4"/>
                  <a:gd name="T63" fmla="*/ 13 h 22"/>
                  <a:gd name="T64" fmla="*/ 3 w 4"/>
                  <a:gd name="T65" fmla="*/ 15 h 22"/>
                  <a:gd name="T66" fmla="*/ 3 w 4"/>
                  <a:gd name="T67" fmla="*/ 15 h 22"/>
                  <a:gd name="T68" fmla="*/ 3 w 4"/>
                  <a:gd name="T69" fmla="*/ 16 h 22"/>
                  <a:gd name="T70" fmla="*/ 3 w 4"/>
                  <a:gd name="T71" fmla="*/ 16 h 22"/>
                  <a:gd name="T72" fmla="*/ 3 w 4"/>
                  <a:gd name="T73" fmla="*/ 17 h 22"/>
                  <a:gd name="T74" fmla="*/ 3 w 4"/>
                  <a:gd name="T75" fmla="*/ 17 h 22"/>
                  <a:gd name="T76" fmla="*/ 4 w 4"/>
                  <a:gd name="T77" fmla="*/ 18 h 22"/>
                  <a:gd name="T78" fmla="*/ 4 w 4"/>
                  <a:gd name="T79" fmla="*/ 18 h 22"/>
                  <a:gd name="T80" fmla="*/ 4 w 4"/>
                  <a:gd name="T81" fmla="*/ 19 h 22"/>
                  <a:gd name="T82" fmla="*/ 4 w 4"/>
                  <a:gd name="T83" fmla="*/ 19 h 22"/>
                  <a:gd name="T84" fmla="*/ 4 w 4"/>
                  <a:gd name="T85" fmla="*/ 20 h 22"/>
                  <a:gd name="T86" fmla="*/ 4 w 4"/>
                  <a:gd name="T87" fmla="*/ 20 h 22"/>
                  <a:gd name="T88" fmla="*/ 4 w 4"/>
                  <a:gd name="T89" fmla="*/ 20 h 22"/>
                  <a:gd name="T90" fmla="*/ 4 w 4"/>
                  <a:gd name="T91" fmla="*/ 20 h 22"/>
                  <a:gd name="T92" fmla="*/ 4 w 4"/>
                  <a:gd name="T93" fmla="*/ 20 h 22"/>
                  <a:gd name="T94" fmla="*/ 4 w 4"/>
                  <a:gd name="T95" fmla="*/ 22 h 22"/>
                  <a:gd name="T96" fmla="*/ 4 w 4"/>
                  <a:gd name="T97" fmla="*/ 22 h 2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2"/>
                  <a:gd name="T149" fmla="*/ 4 w 4"/>
                  <a:gd name="T150" fmla="*/ 22 h 2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4" name="Freeform 3740"/>
              <p:cNvSpPr>
                <a:spLocks/>
              </p:cNvSpPr>
              <p:nvPr/>
            </p:nvSpPr>
            <p:spPr bwMode="auto">
              <a:xfrm>
                <a:off x="4432" y="2522"/>
                <a:ext cx="4" cy="17"/>
              </a:xfrm>
              <a:custGeom>
                <a:avLst/>
                <a:gdLst>
                  <a:gd name="T0" fmla="*/ 0 w 4"/>
                  <a:gd name="T1" fmla="*/ 0 h 17"/>
                  <a:gd name="T2" fmla="*/ 0 w 4"/>
                  <a:gd name="T3" fmla="*/ 0 h 17"/>
                  <a:gd name="T4" fmla="*/ 1 w 4"/>
                  <a:gd name="T5" fmla="*/ 1 h 17"/>
                  <a:gd name="T6" fmla="*/ 1 w 4"/>
                  <a:gd name="T7" fmla="*/ 1 h 17"/>
                  <a:gd name="T8" fmla="*/ 1 w 4"/>
                  <a:gd name="T9" fmla="*/ 2 h 17"/>
                  <a:gd name="T10" fmla="*/ 1 w 4"/>
                  <a:gd name="T11" fmla="*/ 2 h 17"/>
                  <a:gd name="T12" fmla="*/ 1 w 4"/>
                  <a:gd name="T13" fmla="*/ 4 h 17"/>
                  <a:gd name="T14" fmla="*/ 1 w 4"/>
                  <a:gd name="T15" fmla="*/ 3 h 17"/>
                  <a:gd name="T16" fmla="*/ 1 w 4"/>
                  <a:gd name="T17" fmla="*/ 5 h 17"/>
                  <a:gd name="T18" fmla="*/ 1 w 4"/>
                  <a:gd name="T19" fmla="*/ 5 h 17"/>
                  <a:gd name="T20" fmla="*/ 1 w 4"/>
                  <a:gd name="T21" fmla="*/ 5 h 17"/>
                  <a:gd name="T22" fmla="*/ 1 w 4"/>
                  <a:gd name="T23" fmla="*/ 5 h 17"/>
                  <a:gd name="T24" fmla="*/ 1 w 4"/>
                  <a:gd name="T25" fmla="*/ 6 h 17"/>
                  <a:gd name="T26" fmla="*/ 1 w 4"/>
                  <a:gd name="T27" fmla="*/ 6 h 17"/>
                  <a:gd name="T28" fmla="*/ 1 w 4"/>
                  <a:gd name="T29" fmla="*/ 7 h 17"/>
                  <a:gd name="T30" fmla="*/ 1 w 4"/>
                  <a:gd name="T31" fmla="*/ 7 h 17"/>
                  <a:gd name="T32" fmla="*/ 2 w 4"/>
                  <a:gd name="T33" fmla="*/ 7 h 17"/>
                  <a:gd name="T34" fmla="*/ 2 w 4"/>
                  <a:gd name="T35" fmla="*/ 7 h 17"/>
                  <a:gd name="T36" fmla="*/ 2 w 4"/>
                  <a:gd name="T37" fmla="*/ 7 h 17"/>
                  <a:gd name="T38" fmla="*/ 2 w 4"/>
                  <a:gd name="T39" fmla="*/ 7 h 17"/>
                  <a:gd name="T40" fmla="*/ 2 w 4"/>
                  <a:gd name="T41" fmla="*/ 8 h 17"/>
                  <a:gd name="T42" fmla="*/ 2 w 4"/>
                  <a:gd name="T43" fmla="*/ 8 h 17"/>
                  <a:gd name="T44" fmla="*/ 2 w 4"/>
                  <a:gd name="T45" fmla="*/ 8 h 17"/>
                  <a:gd name="T46" fmla="*/ 2 w 4"/>
                  <a:gd name="T47" fmla="*/ 8 h 17"/>
                  <a:gd name="T48" fmla="*/ 2 w 4"/>
                  <a:gd name="T49" fmla="*/ 9 h 17"/>
                  <a:gd name="T50" fmla="*/ 2 w 4"/>
                  <a:gd name="T51" fmla="*/ 9 h 17"/>
                  <a:gd name="T52" fmla="*/ 2 w 4"/>
                  <a:gd name="T53" fmla="*/ 10 h 17"/>
                  <a:gd name="T54" fmla="*/ 2 w 4"/>
                  <a:gd name="T55" fmla="*/ 10 h 17"/>
                  <a:gd name="T56" fmla="*/ 3 w 4"/>
                  <a:gd name="T57" fmla="*/ 10 h 17"/>
                  <a:gd name="T58" fmla="*/ 3 w 4"/>
                  <a:gd name="T59" fmla="*/ 10 h 17"/>
                  <a:gd name="T60" fmla="*/ 3 w 4"/>
                  <a:gd name="T61" fmla="*/ 10 h 17"/>
                  <a:gd name="T62" fmla="*/ 3 w 4"/>
                  <a:gd name="T63" fmla="*/ 11 h 17"/>
                  <a:gd name="T64" fmla="*/ 3 w 4"/>
                  <a:gd name="T65" fmla="*/ 11 h 17"/>
                  <a:gd name="T66" fmla="*/ 3 w 4"/>
                  <a:gd name="T67" fmla="*/ 11 h 17"/>
                  <a:gd name="T68" fmla="*/ 3 w 4"/>
                  <a:gd name="T69" fmla="*/ 12 h 17"/>
                  <a:gd name="T70" fmla="*/ 3 w 4"/>
                  <a:gd name="T71" fmla="*/ 12 h 17"/>
                  <a:gd name="T72" fmla="*/ 3 w 4"/>
                  <a:gd name="T73" fmla="*/ 12 h 17"/>
                  <a:gd name="T74" fmla="*/ 3 w 4"/>
                  <a:gd name="T75" fmla="*/ 12 h 17"/>
                  <a:gd name="T76" fmla="*/ 3 w 4"/>
                  <a:gd name="T77" fmla="*/ 13 h 17"/>
                  <a:gd name="T78" fmla="*/ 3 w 4"/>
                  <a:gd name="T79" fmla="*/ 13 h 17"/>
                  <a:gd name="T80" fmla="*/ 4 w 4"/>
                  <a:gd name="T81" fmla="*/ 12 h 17"/>
                  <a:gd name="T82" fmla="*/ 4 w 4"/>
                  <a:gd name="T83" fmla="*/ 13 h 17"/>
                  <a:gd name="T84" fmla="*/ 4 w 4"/>
                  <a:gd name="T85" fmla="*/ 13 h 17"/>
                  <a:gd name="T86" fmla="*/ 4 w 4"/>
                  <a:gd name="T87" fmla="*/ 14 h 17"/>
                  <a:gd name="T88" fmla="*/ 4 w 4"/>
                  <a:gd name="T89" fmla="*/ 14 h 17"/>
                  <a:gd name="T90" fmla="*/ 4 w 4"/>
                  <a:gd name="T91" fmla="*/ 15 h 17"/>
                  <a:gd name="T92" fmla="*/ 4 w 4"/>
                  <a:gd name="T93" fmla="*/ 15 h 17"/>
                  <a:gd name="T94" fmla="*/ 4 w 4"/>
                  <a:gd name="T95" fmla="*/ 17 h 17"/>
                  <a:gd name="T96" fmla="*/ 4 w 4"/>
                  <a:gd name="T97" fmla="*/ 17 h 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17"/>
                  <a:gd name="T149" fmla="*/ 4 w 4"/>
                  <a:gd name="T150" fmla="*/ 17 h 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7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5" name="Freeform 3741"/>
              <p:cNvSpPr>
                <a:spLocks/>
              </p:cNvSpPr>
              <p:nvPr/>
            </p:nvSpPr>
            <p:spPr bwMode="auto">
              <a:xfrm>
                <a:off x="4436" y="2538"/>
                <a:ext cx="5" cy="11"/>
              </a:xfrm>
              <a:custGeom>
                <a:avLst/>
                <a:gdLst>
                  <a:gd name="T0" fmla="*/ 0 w 5"/>
                  <a:gd name="T1" fmla="*/ 1 h 11"/>
                  <a:gd name="T2" fmla="*/ 0 w 5"/>
                  <a:gd name="T3" fmla="*/ 0 h 11"/>
                  <a:gd name="T4" fmla="*/ 0 w 5"/>
                  <a:gd name="T5" fmla="*/ 0 h 11"/>
                  <a:gd name="T6" fmla="*/ 1 w 5"/>
                  <a:gd name="T7" fmla="*/ 2 h 11"/>
                  <a:gd name="T8" fmla="*/ 1 w 5"/>
                  <a:gd name="T9" fmla="*/ 2 h 11"/>
                  <a:gd name="T10" fmla="*/ 1 w 5"/>
                  <a:gd name="T11" fmla="*/ 3 h 11"/>
                  <a:gd name="T12" fmla="*/ 1 w 5"/>
                  <a:gd name="T13" fmla="*/ 3 h 11"/>
                  <a:gd name="T14" fmla="*/ 1 w 5"/>
                  <a:gd name="T15" fmla="*/ 3 h 11"/>
                  <a:gd name="T16" fmla="*/ 1 w 5"/>
                  <a:gd name="T17" fmla="*/ 3 h 11"/>
                  <a:gd name="T18" fmla="*/ 1 w 5"/>
                  <a:gd name="T19" fmla="*/ 3 h 11"/>
                  <a:gd name="T20" fmla="*/ 1 w 5"/>
                  <a:gd name="T21" fmla="*/ 3 h 11"/>
                  <a:gd name="T22" fmla="*/ 1 w 5"/>
                  <a:gd name="T23" fmla="*/ 3 h 11"/>
                  <a:gd name="T24" fmla="*/ 2 w 5"/>
                  <a:gd name="T25" fmla="*/ 4 h 11"/>
                  <a:gd name="T26" fmla="*/ 2 w 5"/>
                  <a:gd name="T27" fmla="*/ 4 h 11"/>
                  <a:gd name="T28" fmla="*/ 2 w 5"/>
                  <a:gd name="T29" fmla="*/ 4 h 11"/>
                  <a:gd name="T30" fmla="*/ 2 w 5"/>
                  <a:gd name="T31" fmla="*/ 4 h 11"/>
                  <a:gd name="T32" fmla="*/ 2 w 5"/>
                  <a:gd name="T33" fmla="*/ 5 h 11"/>
                  <a:gd name="T34" fmla="*/ 2 w 5"/>
                  <a:gd name="T35" fmla="*/ 5 h 11"/>
                  <a:gd name="T36" fmla="*/ 2 w 5"/>
                  <a:gd name="T37" fmla="*/ 5 h 11"/>
                  <a:gd name="T38" fmla="*/ 2 w 5"/>
                  <a:gd name="T39" fmla="*/ 5 h 11"/>
                  <a:gd name="T40" fmla="*/ 2 w 5"/>
                  <a:gd name="T41" fmla="*/ 6 h 11"/>
                  <a:gd name="T42" fmla="*/ 2 w 5"/>
                  <a:gd name="T43" fmla="*/ 6 h 11"/>
                  <a:gd name="T44" fmla="*/ 2 w 5"/>
                  <a:gd name="T45" fmla="*/ 6 h 11"/>
                  <a:gd name="T46" fmla="*/ 2 w 5"/>
                  <a:gd name="T47" fmla="*/ 6 h 11"/>
                  <a:gd name="T48" fmla="*/ 2 w 5"/>
                  <a:gd name="T49" fmla="*/ 7 h 11"/>
                  <a:gd name="T50" fmla="*/ 3 w 5"/>
                  <a:gd name="T51" fmla="*/ 4 h 11"/>
                  <a:gd name="T52" fmla="*/ 3 w 5"/>
                  <a:gd name="T53" fmla="*/ 2 h 11"/>
                  <a:gd name="T54" fmla="*/ 3 w 5"/>
                  <a:gd name="T55" fmla="*/ 2 h 11"/>
                  <a:gd name="T56" fmla="*/ 3 w 5"/>
                  <a:gd name="T57" fmla="*/ 7 h 11"/>
                  <a:gd name="T58" fmla="*/ 3 w 5"/>
                  <a:gd name="T59" fmla="*/ 7 h 11"/>
                  <a:gd name="T60" fmla="*/ 3 w 5"/>
                  <a:gd name="T61" fmla="*/ 7 h 11"/>
                  <a:gd name="T62" fmla="*/ 3 w 5"/>
                  <a:gd name="T63" fmla="*/ 8 h 11"/>
                  <a:gd name="T64" fmla="*/ 3 w 5"/>
                  <a:gd name="T65" fmla="*/ 8 h 11"/>
                  <a:gd name="T66" fmla="*/ 3 w 5"/>
                  <a:gd name="T67" fmla="*/ 8 h 11"/>
                  <a:gd name="T68" fmla="*/ 3 w 5"/>
                  <a:gd name="T69" fmla="*/ 9 h 11"/>
                  <a:gd name="T70" fmla="*/ 3 w 5"/>
                  <a:gd name="T71" fmla="*/ 9 h 11"/>
                  <a:gd name="T72" fmla="*/ 3 w 5"/>
                  <a:gd name="T73" fmla="*/ 9 h 11"/>
                  <a:gd name="T74" fmla="*/ 3 w 5"/>
                  <a:gd name="T75" fmla="*/ 9 h 11"/>
                  <a:gd name="T76" fmla="*/ 4 w 5"/>
                  <a:gd name="T77" fmla="*/ 10 h 11"/>
                  <a:gd name="T78" fmla="*/ 4 w 5"/>
                  <a:gd name="T79" fmla="*/ 10 h 11"/>
                  <a:gd name="T80" fmla="*/ 4 w 5"/>
                  <a:gd name="T81" fmla="*/ 10 h 11"/>
                  <a:gd name="T82" fmla="*/ 4 w 5"/>
                  <a:gd name="T83" fmla="*/ 10 h 11"/>
                  <a:gd name="T84" fmla="*/ 4 w 5"/>
                  <a:gd name="T85" fmla="*/ 10 h 11"/>
                  <a:gd name="T86" fmla="*/ 4 w 5"/>
                  <a:gd name="T87" fmla="*/ 9 h 11"/>
                  <a:gd name="T88" fmla="*/ 4 w 5"/>
                  <a:gd name="T89" fmla="*/ 10 h 11"/>
                  <a:gd name="T90" fmla="*/ 4 w 5"/>
                  <a:gd name="T91" fmla="*/ 10 h 11"/>
                  <a:gd name="T92" fmla="*/ 4 w 5"/>
                  <a:gd name="T93" fmla="*/ 11 h 11"/>
                  <a:gd name="T94" fmla="*/ 5 w 5"/>
                  <a:gd name="T95" fmla="*/ 10 h 11"/>
                  <a:gd name="T96" fmla="*/ 5 w 5"/>
                  <a:gd name="T97" fmla="*/ 10 h 1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1"/>
                  <a:gd name="T149" fmla="*/ 5 w 5"/>
                  <a:gd name="T150" fmla="*/ 11 h 1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6" name="Freeform 3742"/>
              <p:cNvSpPr>
                <a:spLocks/>
              </p:cNvSpPr>
              <p:nvPr/>
            </p:nvSpPr>
            <p:spPr bwMode="auto">
              <a:xfrm>
                <a:off x="4441" y="2549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0 h 11"/>
                  <a:gd name="T4" fmla="*/ 0 w 4"/>
                  <a:gd name="T5" fmla="*/ 1 h 11"/>
                  <a:gd name="T6" fmla="*/ 0 w 4"/>
                  <a:gd name="T7" fmla="*/ 1 h 11"/>
                  <a:gd name="T8" fmla="*/ 0 w 4"/>
                  <a:gd name="T9" fmla="*/ 1 h 11"/>
                  <a:gd name="T10" fmla="*/ 0 w 4"/>
                  <a:gd name="T11" fmla="*/ 0 h 11"/>
                  <a:gd name="T12" fmla="*/ 0 w 4"/>
                  <a:gd name="T13" fmla="*/ 1 h 11"/>
                  <a:gd name="T14" fmla="*/ 0 w 4"/>
                  <a:gd name="T15" fmla="*/ 1 h 11"/>
                  <a:gd name="T16" fmla="*/ 0 w 4"/>
                  <a:gd name="T17" fmla="*/ 2 h 11"/>
                  <a:gd name="T18" fmla="*/ 0 w 4"/>
                  <a:gd name="T19" fmla="*/ 2 h 11"/>
                  <a:gd name="T20" fmla="*/ 1 w 4"/>
                  <a:gd name="T21" fmla="*/ 2 h 11"/>
                  <a:gd name="T22" fmla="*/ 1 w 4"/>
                  <a:gd name="T23" fmla="*/ 2 h 11"/>
                  <a:gd name="T24" fmla="*/ 1 w 4"/>
                  <a:gd name="T25" fmla="*/ 2 h 11"/>
                  <a:gd name="T26" fmla="*/ 1 w 4"/>
                  <a:gd name="T27" fmla="*/ 3 h 11"/>
                  <a:gd name="T28" fmla="*/ 1 w 4"/>
                  <a:gd name="T29" fmla="*/ 3 h 11"/>
                  <a:gd name="T30" fmla="*/ 1 w 4"/>
                  <a:gd name="T31" fmla="*/ 3 h 11"/>
                  <a:gd name="T32" fmla="*/ 1 w 4"/>
                  <a:gd name="T33" fmla="*/ 5 h 11"/>
                  <a:gd name="T34" fmla="*/ 1 w 4"/>
                  <a:gd name="T35" fmla="*/ 4 h 11"/>
                  <a:gd name="T36" fmla="*/ 1 w 4"/>
                  <a:gd name="T37" fmla="*/ 4 h 11"/>
                  <a:gd name="T38" fmla="*/ 1 w 4"/>
                  <a:gd name="T39" fmla="*/ 4 h 11"/>
                  <a:gd name="T40" fmla="*/ 2 w 4"/>
                  <a:gd name="T41" fmla="*/ 5 h 11"/>
                  <a:gd name="T42" fmla="*/ 2 w 4"/>
                  <a:gd name="T43" fmla="*/ 5 h 11"/>
                  <a:gd name="T44" fmla="*/ 2 w 4"/>
                  <a:gd name="T45" fmla="*/ 5 h 11"/>
                  <a:gd name="T46" fmla="*/ 2 w 4"/>
                  <a:gd name="T47" fmla="*/ 5 h 11"/>
                  <a:gd name="T48" fmla="*/ 2 w 4"/>
                  <a:gd name="T49" fmla="*/ 5 h 11"/>
                  <a:gd name="T50" fmla="*/ 2 w 4"/>
                  <a:gd name="T51" fmla="*/ 6 h 11"/>
                  <a:gd name="T52" fmla="*/ 2 w 4"/>
                  <a:gd name="T53" fmla="*/ 6 h 11"/>
                  <a:gd name="T54" fmla="*/ 2 w 4"/>
                  <a:gd name="T55" fmla="*/ 6 h 11"/>
                  <a:gd name="T56" fmla="*/ 2 w 4"/>
                  <a:gd name="T57" fmla="*/ 6 h 11"/>
                  <a:gd name="T58" fmla="*/ 3 w 4"/>
                  <a:gd name="T59" fmla="*/ 6 h 11"/>
                  <a:gd name="T60" fmla="*/ 3 w 4"/>
                  <a:gd name="T61" fmla="*/ 6 h 11"/>
                  <a:gd name="T62" fmla="*/ 3 w 4"/>
                  <a:gd name="T63" fmla="*/ 7 h 11"/>
                  <a:gd name="T64" fmla="*/ 3 w 4"/>
                  <a:gd name="T65" fmla="*/ 7 h 11"/>
                  <a:gd name="T66" fmla="*/ 3 w 4"/>
                  <a:gd name="T67" fmla="*/ 7 h 11"/>
                  <a:gd name="T68" fmla="*/ 3 w 4"/>
                  <a:gd name="T69" fmla="*/ 7 h 11"/>
                  <a:gd name="T70" fmla="*/ 3 w 4"/>
                  <a:gd name="T71" fmla="*/ 7 h 11"/>
                  <a:gd name="T72" fmla="*/ 3 w 4"/>
                  <a:gd name="T73" fmla="*/ 7 h 11"/>
                  <a:gd name="T74" fmla="*/ 3 w 4"/>
                  <a:gd name="T75" fmla="*/ 7 h 11"/>
                  <a:gd name="T76" fmla="*/ 3 w 4"/>
                  <a:gd name="T77" fmla="*/ 8 h 11"/>
                  <a:gd name="T78" fmla="*/ 3 w 4"/>
                  <a:gd name="T79" fmla="*/ 8 h 11"/>
                  <a:gd name="T80" fmla="*/ 4 w 4"/>
                  <a:gd name="T81" fmla="*/ 9 h 11"/>
                  <a:gd name="T82" fmla="*/ 4 w 4"/>
                  <a:gd name="T83" fmla="*/ 9 h 11"/>
                  <a:gd name="T84" fmla="*/ 4 w 4"/>
                  <a:gd name="T85" fmla="*/ 9 h 11"/>
                  <a:gd name="T86" fmla="*/ 4 w 4"/>
                  <a:gd name="T87" fmla="*/ 9 h 11"/>
                  <a:gd name="T88" fmla="*/ 4 w 4"/>
                  <a:gd name="T89" fmla="*/ 9 h 11"/>
                  <a:gd name="T90" fmla="*/ 4 w 4"/>
                  <a:gd name="T91" fmla="*/ 9 h 11"/>
                  <a:gd name="T92" fmla="*/ 4 w 4"/>
                  <a:gd name="T93" fmla="*/ 9 h 11"/>
                  <a:gd name="T94" fmla="*/ 4 w 4"/>
                  <a:gd name="T95" fmla="*/ 10 h 11"/>
                  <a:gd name="T96" fmla="*/ 4 w 4"/>
                  <a:gd name="T97" fmla="*/ 10 h 1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11"/>
                  <a:gd name="T149" fmla="*/ 4 w 4"/>
                  <a:gd name="T150" fmla="*/ 11 h 1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7" name="Freeform 3743"/>
              <p:cNvSpPr>
                <a:spLocks/>
              </p:cNvSpPr>
              <p:nvPr/>
            </p:nvSpPr>
            <p:spPr bwMode="auto">
              <a:xfrm>
                <a:off x="4445" y="2559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0 h 6"/>
                  <a:gd name="T4" fmla="*/ 0 w 5"/>
                  <a:gd name="T5" fmla="*/ 1 h 6"/>
                  <a:gd name="T6" fmla="*/ 0 w 5"/>
                  <a:gd name="T7" fmla="*/ 1 h 6"/>
                  <a:gd name="T8" fmla="*/ 1 w 5"/>
                  <a:gd name="T9" fmla="*/ 2 h 6"/>
                  <a:gd name="T10" fmla="*/ 1 w 5"/>
                  <a:gd name="T11" fmla="*/ 0 h 6"/>
                  <a:gd name="T12" fmla="*/ 1 w 5"/>
                  <a:gd name="T13" fmla="*/ 0 h 6"/>
                  <a:gd name="T14" fmla="*/ 1 w 5"/>
                  <a:gd name="T15" fmla="*/ 0 h 6"/>
                  <a:gd name="T16" fmla="*/ 1 w 5"/>
                  <a:gd name="T17" fmla="*/ 1 h 6"/>
                  <a:gd name="T18" fmla="*/ 1 w 5"/>
                  <a:gd name="T19" fmla="*/ 1 h 6"/>
                  <a:gd name="T20" fmla="*/ 1 w 5"/>
                  <a:gd name="T21" fmla="*/ 1 h 6"/>
                  <a:gd name="T22" fmla="*/ 1 w 5"/>
                  <a:gd name="T23" fmla="*/ 2 h 6"/>
                  <a:gd name="T24" fmla="*/ 1 w 5"/>
                  <a:gd name="T25" fmla="*/ 2 h 6"/>
                  <a:gd name="T26" fmla="*/ 2 w 5"/>
                  <a:gd name="T27" fmla="*/ 3 h 6"/>
                  <a:gd name="T28" fmla="*/ 2 w 5"/>
                  <a:gd name="T29" fmla="*/ 2 h 6"/>
                  <a:gd name="T30" fmla="*/ 2 w 5"/>
                  <a:gd name="T31" fmla="*/ 2 h 6"/>
                  <a:gd name="T32" fmla="*/ 2 w 5"/>
                  <a:gd name="T33" fmla="*/ 2 h 6"/>
                  <a:gd name="T34" fmla="*/ 2 w 5"/>
                  <a:gd name="T35" fmla="*/ 3 h 6"/>
                  <a:gd name="T36" fmla="*/ 2 w 5"/>
                  <a:gd name="T37" fmla="*/ 3 h 6"/>
                  <a:gd name="T38" fmla="*/ 2 w 5"/>
                  <a:gd name="T39" fmla="*/ 3 h 6"/>
                  <a:gd name="T40" fmla="*/ 2 w 5"/>
                  <a:gd name="T41" fmla="*/ 3 h 6"/>
                  <a:gd name="T42" fmla="*/ 2 w 5"/>
                  <a:gd name="T43" fmla="*/ 3 h 6"/>
                  <a:gd name="T44" fmla="*/ 2 w 5"/>
                  <a:gd name="T45" fmla="*/ 3 h 6"/>
                  <a:gd name="T46" fmla="*/ 2 w 5"/>
                  <a:gd name="T47" fmla="*/ 3 h 6"/>
                  <a:gd name="T48" fmla="*/ 3 w 5"/>
                  <a:gd name="T49" fmla="*/ 4 h 6"/>
                  <a:gd name="T50" fmla="*/ 3 w 5"/>
                  <a:gd name="T51" fmla="*/ 4 h 6"/>
                  <a:gd name="T52" fmla="*/ 3 w 5"/>
                  <a:gd name="T53" fmla="*/ 5 h 6"/>
                  <a:gd name="T54" fmla="*/ 3 w 5"/>
                  <a:gd name="T55" fmla="*/ 5 h 6"/>
                  <a:gd name="T56" fmla="*/ 3 w 5"/>
                  <a:gd name="T57" fmla="*/ 5 h 6"/>
                  <a:gd name="T58" fmla="*/ 3 w 5"/>
                  <a:gd name="T59" fmla="*/ 4 h 6"/>
                  <a:gd name="T60" fmla="*/ 3 w 5"/>
                  <a:gd name="T61" fmla="*/ 4 h 6"/>
                  <a:gd name="T62" fmla="*/ 3 w 5"/>
                  <a:gd name="T63" fmla="*/ 5 h 6"/>
                  <a:gd name="T64" fmla="*/ 3 w 5"/>
                  <a:gd name="T65" fmla="*/ 4 h 6"/>
                  <a:gd name="T66" fmla="*/ 3 w 5"/>
                  <a:gd name="T67" fmla="*/ 4 h 6"/>
                  <a:gd name="T68" fmla="*/ 3 w 5"/>
                  <a:gd name="T69" fmla="*/ 5 h 6"/>
                  <a:gd name="T70" fmla="*/ 4 w 5"/>
                  <a:gd name="T71" fmla="*/ 4 h 6"/>
                  <a:gd name="T72" fmla="*/ 4 w 5"/>
                  <a:gd name="T73" fmla="*/ 4 h 6"/>
                  <a:gd name="T74" fmla="*/ 4 w 5"/>
                  <a:gd name="T75" fmla="*/ 5 h 6"/>
                  <a:gd name="T76" fmla="*/ 4 w 5"/>
                  <a:gd name="T77" fmla="*/ 5 h 6"/>
                  <a:gd name="T78" fmla="*/ 4 w 5"/>
                  <a:gd name="T79" fmla="*/ 6 h 6"/>
                  <a:gd name="T80" fmla="*/ 4 w 5"/>
                  <a:gd name="T81" fmla="*/ 6 h 6"/>
                  <a:gd name="T82" fmla="*/ 4 w 5"/>
                  <a:gd name="T83" fmla="*/ 5 h 6"/>
                  <a:gd name="T84" fmla="*/ 4 w 5"/>
                  <a:gd name="T85" fmla="*/ 5 h 6"/>
                  <a:gd name="T86" fmla="*/ 4 w 5"/>
                  <a:gd name="T87" fmla="*/ 5 h 6"/>
                  <a:gd name="T88" fmla="*/ 4 w 5"/>
                  <a:gd name="T89" fmla="*/ 5 h 6"/>
                  <a:gd name="T90" fmla="*/ 5 w 5"/>
                  <a:gd name="T91" fmla="*/ 6 h 6"/>
                  <a:gd name="T92" fmla="*/ 5 w 5"/>
                  <a:gd name="T93" fmla="*/ 6 h 6"/>
                  <a:gd name="T94" fmla="*/ 5 w 5"/>
                  <a:gd name="T95" fmla="*/ 5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6"/>
                  <a:gd name="T146" fmla="*/ 5 w 5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8" name="Freeform 3744"/>
              <p:cNvSpPr>
                <a:spLocks/>
              </p:cNvSpPr>
              <p:nvPr/>
            </p:nvSpPr>
            <p:spPr bwMode="auto">
              <a:xfrm>
                <a:off x="4450" y="2564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0 w 4"/>
                  <a:gd name="T9" fmla="*/ 1 h 6"/>
                  <a:gd name="T10" fmla="*/ 0 w 4"/>
                  <a:gd name="T11" fmla="*/ 1 h 6"/>
                  <a:gd name="T12" fmla="*/ 0 w 4"/>
                  <a:gd name="T13" fmla="*/ 1 h 6"/>
                  <a:gd name="T14" fmla="*/ 0 w 4"/>
                  <a:gd name="T15" fmla="*/ 1 h 6"/>
                  <a:gd name="T16" fmla="*/ 0 w 4"/>
                  <a:gd name="T17" fmla="*/ 1 h 6"/>
                  <a:gd name="T18" fmla="*/ 1 w 4"/>
                  <a:gd name="T19" fmla="*/ 2 h 6"/>
                  <a:gd name="T20" fmla="*/ 1 w 4"/>
                  <a:gd name="T21" fmla="*/ 2 h 6"/>
                  <a:gd name="T22" fmla="*/ 1 w 4"/>
                  <a:gd name="T23" fmla="*/ 3 h 6"/>
                  <a:gd name="T24" fmla="*/ 1 w 4"/>
                  <a:gd name="T25" fmla="*/ 1 h 6"/>
                  <a:gd name="T26" fmla="*/ 1 w 4"/>
                  <a:gd name="T27" fmla="*/ 1 h 6"/>
                  <a:gd name="T28" fmla="*/ 1 w 4"/>
                  <a:gd name="T29" fmla="*/ 2 h 6"/>
                  <a:gd name="T30" fmla="*/ 1 w 4"/>
                  <a:gd name="T31" fmla="*/ 2 h 6"/>
                  <a:gd name="T32" fmla="*/ 1 w 4"/>
                  <a:gd name="T33" fmla="*/ 2 h 6"/>
                  <a:gd name="T34" fmla="*/ 1 w 4"/>
                  <a:gd name="T35" fmla="*/ 3 h 6"/>
                  <a:gd name="T36" fmla="*/ 1 w 4"/>
                  <a:gd name="T37" fmla="*/ 3 h 6"/>
                  <a:gd name="T38" fmla="*/ 2 w 4"/>
                  <a:gd name="T39" fmla="*/ 3 h 6"/>
                  <a:gd name="T40" fmla="*/ 2 w 4"/>
                  <a:gd name="T41" fmla="*/ 3 h 6"/>
                  <a:gd name="T42" fmla="*/ 2 w 4"/>
                  <a:gd name="T43" fmla="*/ 3 h 6"/>
                  <a:gd name="T44" fmla="*/ 2 w 4"/>
                  <a:gd name="T45" fmla="*/ 4 h 6"/>
                  <a:gd name="T46" fmla="*/ 2 w 4"/>
                  <a:gd name="T47" fmla="*/ 4 h 6"/>
                  <a:gd name="T48" fmla="*/ 2 w 4"/>
                  <a:gd name="T49" fmla="*/ 4 h 6"/>
                  <a:gd name="T50" fmla="*/ 2 w 4"/>
                  <a:gd name="T51" fmla="*/ 4 h 6"/>
                  <a:gd name="T52" fmla="*/ 2 w 4"/>
                  <a:gd name="T53" fmla="*/ 5 h 6"/>
                  <a:gd name="T54" fmla="*/ 2 w 4"/>
                  <a:gd name="T55" fmla="*/ 5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3 h 6"/>
                  <a:gd name="T62" fmla="*/ 3 w 4"/>
                  <a:gd name="T63" fmla="*/ 4 h 6"/>
                  <a:gd name="T64" fmla="*/ 3 w 4"/>
                  <a:gd name="T65" fmla="*/ 4 h 6"/>
                  <a:gd name="T66" fmla="*/ 3 w 4"/>
                  <a:gd name="T67" fmla="*/ 5 h 6"/>
                  <a:gd name="T68" fmla="*/ 3 w 4"/>
                  <a:gd name="T69" fmla="*/ 4 h 6"/>
                  <a:gd name="T70" fmla="*/ 3 w 4"/>
                  <a:gd name="T71" fmla="*/ 4 h 6"/>
                  <a:gd name="T72" fmla="*/ 3 w 4"/>
                  <a:gd name="T73" fmla="*/ 5 h 6"/>
                  <a:gd name="T74" fmla="*/ 3 w 4"/>
                  <a:gd name="T75" fmla="*/ 5 h 6"/>
                  <a:gd name="T76" fmla="*/ 3 w 4"/>
                  <a:gd name="T77" fmla="*/ 6 h 6"/>
                  <a:gd name="T78" fmla="*/ 3 w 4"/>
                  <a:gd name="T79" fmla="*/ 5 h 6"/>
                  <a:gd name="T80" fmla="*/ 3 w 4"/>
                  <a:gd name="T81" fmla="*/ 5 h 6"/>
                  <a:gd name="T82" fmla="*/ 4 w 4"/>
                  <a:gd name="T83" fmla="*/ 4 h 6"/>
                  <a:gd name="T84" fmla="*/ 4 w 4"/>
                  <a:gd name="T85" fmla="*/ 4 h 6"/>
                  <a:gd name="T86" fmla="*/ 4 w 4"/>
                  <a:gd name="T87" fmla="*/ 4 h 6"/>
                  <a:gd name="T88" fmla="*/ 4 w 4"/>
                  <a:gd name="T89" fmla="*/ 4 h 6"/>
                  <a:gd name="T90" fmla="*/ 4 w 4"/>
                  <a:gd name="T91" fmla="*/ 5 h 6"/>
                  <a:gd name="T92" fmla="*/ 4 w 4"/>
                  <a:gd name="T93" fmla="*/ 5 h 6"/>
                  <a:gd name="T94" fmla="*/ 4 w 4"/>
                  <a:gd name="T95" fmla="*/ 4 h 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6"/>
                  <a:gd name="T146" fmla="*/ 4 w 4"/>
                  <a:gd name="T147" fmla="*/ 6 h 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9" name="Freeform 3745"/>
              <p:cNvSpPr>
                <a:spLocks/>
              </p:cNvSpPr>
              <p:nvPr/>
            </p:nvSpPr>
            <p:spPr bwMode="auto">
              <a:xfrm>
                <a:off x="4454" y="2568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1 w 4"/>
                  <a:gd name="T5" fmla="*/ 0 h 5"/>
                  <a:gd name="T6" fmla="*/ 1 w 4"/>
                  <a:gd name="T7" fmla="*/ 0 h 5"/>
                  <a:gd name="T8" fmla="*/ 1 w 4"/>
                  <a:gd name="T9" fmla="*/ 1 h 5"/>
                  <a:gd name="T10" fmla="*/ 1 w 4"/>
                  <a:gd name="T11" fmla="*/ 1 h 5"/>
                  <a:gd name="T12" fmla="*/ 1 w 4"/>
                  <a:gd name="T13" fmla="*/ 2 h 5"/>
                  <a:gd name="T14" fmla="*/ 1 w 4"/>
                  <a:gd name="T15" fmla="*/ 2 h 5"/>
                  <a:gd name="T16" fmla="*/ 1 w 4"/>
                  <a:gd name="T17" fmla="*/ 1 h 5"/>
                  <a:gd name="T18" fmla="*/ 1 w 4"/>
                  <a:gd name="T19" fmla="*/ 1 h 5"/>
                  <a:gd name="T20" fmla="*/ 1 w 4"/>
                  <a:gd name="T21" fmla="*/ 1 h 5"/>
                  <a:gd name="T22" fmla="*/ 1 w 4"/>
                  <a:gd name="T23" fmla="*/ 2 h 5"/>
                  <a:gd name="T24" fmla="*/ 1 w 4"/>
                  <a:gd name="T25" fmla="*/ 2 h 5"/>
                  <a:gd name="T26" fmla="*/ 1 w 4"/>
                  <a:gd name="T27" fmla="*/ 2 h 5"/>
                  <a:gd name="T28" fmla="*/ 2 w 4"/>
                  <a:gd name="T29" fmla="*/ 2 h 5"/>
                  <a:gd name="T30" fmla="*/ 2 w 4"/>
                  <a:gd name="T31" fmla="*/ 1 h 5"/>
                  <a:gd name="T32" fmla="*/ 2 w 4"/>
                  <a:gd name="T33" fmla="*/ 2 h 5"/>
                  <a:gd name="T34" fmla="*/ 2 w 4"/>
                  <a:gd name="T35" fmla="*/ 2 h 5"/>
                  <a:gd name="T36" fmla="*/ 2 w 4"/>
                  <a:gd name="T37" fmla="*/ 3 h 5"/>
                  <a:gd name="T38" fmla="*/ 2 w 4"/>
                  <a:gd name="T39" fmla="*/ 2 h 5"/>
                  <a:gd name="T40" fmla="*/ 2 w 4"/>
                  <a:gd name="T41" fmla="*/ 2 h 5"/>
                  <a:gd name="T42" fmla="*/ 2 w 4"/>
                  <a:gd name="T43" fmla="*/ 2 h 5"/>
                  <a:gd name="T44" fmla="*/ 2 w 4"/>
                  <a:gd name="T45" fmla="*/ 1 h 5"/>
                  <a:gd name="T46" fmla="*/ 2 w 4"/>
                  <a:gd name="T47" fmla="*/ 1 h 5"/>
                  <a:gd name="T48" fmla="*/ 2 w 4"/>
                  <a:gd name="T49" fmla="*/ 2 h 5"/>
                  <a:gd name="T50" fmla="*/ 2 w 4"/>
                  <a:gd name="T51" fmla="*/ 2 h 5"/>
                  <a:gd name="T52" fmla="*/ 3 w 4"/>
                  <a:gd name="T53" fmla="*/ 3 h 5"/>
                  <a:gd name="T54" fmla="*/ 3 w 4"/>
                  <a:gd name="T55" fmla="*/ 3 h 5"/>
                  <a:gd name="T56" fmla="*/ 3 w 4"/>
                  <a:gd name="T57" fmla="*/ 4 h 5"/>
                  <a:gd name="T58" fmla="*/ 3 w 4"/>
                  <a:gd name="T59" fmla="*/ 4 h 5"/>
                  <a:gd name="T60" fmla="*/ 3 w 4"/>
                  <a:gd name="T61" fmla="*/ 4 h 5"/>
                  <a:gd name="T62" fmla="*/ 3 w 4"/>
                  <a:gd name="T63" fmla="*/ 4 h 5"/>
                  <a:gd name="T64" fmla="*/ 3 w 4"/>
                  <a:gd name="T65" fmla="*/ 4 h 5"/>
                  <a:gd name="T66" fmla="*/ 3 w 4"/>
                  <a:gd name="T67" fmla="*/ 3 h 5"/>
                  <a:gd name="T68" fmla="*/ 3 w 4"/>
                  <a:gd name="T69" fmla="*/ 4 h 5"/>
                  <a:gd name="T70" fmla="*/ 3 w 4"/>
                  <a:gd name="T71" fmla="*/ 4 h 5"/>
                  <a:gd name="T72" fmla="*/ 4 w 4"/>
                  <a:gd name="T73" fmla="*/ 4 h 5"/>
                  <a:gd name="T74" fmla="*/ 4 w 4"/>
                  <a:gd name="T75" fmla="*/ 4 h 5"/>
                  <a:gd name="T76" fmla="*/ 4 w 4"/>
                  <a:gd name="T77" fmla="*/ 4 h 5"/>
                  <a:gd name="T78" fmla="*/ 4 w 4"/>
                  <a:gd name="T79" fmla="*/ 4 h 5"/>
                  <a:gd name="T80" fmla="*/ 4 w 4"/>
                  <a:gd name="T81" fmla="*/ 4 h 5"/>
                  <a:gd name="T82" fmla="*/ 4 w 4"/>
                  <a:gd name="T83" fmla="*/ 4 h 5"/>
                  <a:gd name="T84" fmla="*/ 4 w 4"/>
                  <a:gd name="T85" fmla="*/ 4 h 5"/>
                  <a:gd name="T86" fmla="*/ 4 w 4"/>
                  <a:gd name="T87" fmla="*/ 3 h 5"/>
                  <a:gd name="T88" fmla="*/ 4 w 4"/>
                  <a:gd name="T89" fmla="*/ 4 h 5"/>
                  <a:gd name="T90" fmla="*/ 4 w 4"/>
                  <a:gd name="T91" fmla="*/ 4 h 5"/>
                  <a:gd name="T92" fmla="*/ 4 w 4"/>
                  <a:gd name="T93" fmla="*/ 5 h 5"/>
                  <a:gd name="T94" fmla="*/ 4 w 4"/>
                  <a:gd name="T95" fmla="*/ 5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5"/>
                  <a:gd name="T146" fmla="*/ 4 w 4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0" name="Freeform 3746"/>
              <p:cNvSpPr>
                <a:spLocks/>
              </p:cNvSpPr>
              <p:nvPr/>
            </p:nvSpPr>
            <p:spPr bwMode="auto">
              <a:xfrm>
                <a:off x="4458" y="2572"/>
                <a:ext cx="5" cy="4"/>
              </a:xfrm>
              <a:custGeom>
                <a:avLst/>
                <a:gdLst>
                  <a:gd name="T0" fmla="*/ 1 w 5"/>
                  <a:gd name="T1" fmla="*/ 0 h 4"/>
                  <a:gd name="T2" fmla="*/ 1 w 5"/>
                  <a:gd name="T3" fmla="*/ 0 h 4"/>
                  <a:gd name="T4" fmla="*/ 1 w 5"/>
                  <a:gd name="T5" fmla="*/ 0 h 4"/>
                  <a:gd name="T6" fmla="*/ 1 w 5"/>
                  <a:gd name="T7" fmla="*/ 0 h 4"/>
                  <a:gd name="T8" fmla="*/ 1 w 5"/>
                  <a:gd name="T9" fmla="*/ 0 h 4"/>
                  <a:gd name="T10" fmla="*/ 1 w 5"/>
                  <a:gd name="T11" fmla="*/ 0 h 4"/>
                  <a:gd name="T12" fmla="*/ 1 w 5"/>
                  <a:gd name="T13" fmla="*/ 0 h 4"/>
                  <a:gd name="T14" fmla="*/ 1 w 5"/>
                  <a:gd name="T15" fmla="*/ 1 h 4"/>
                  <a:gd name="T16" fmla="*/ 1 w 5"/>
                  <a:gd name="T17" fmla="*/ 1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2 h 4"/>
                  <a:gd name="T24" fmla="*/ 2 w 5"/>
                  <a:gd name="T25" fmla="*/ 1 h 4"/>
                  <a:gd name="T26" fmla="*/ 2 w 5"/>
                  <a:gd name="T27" fmla="*/ 0 h 4"/>
                  <a:gd name="T28" fmla="*/ 2 w 5"/>
                  <a:gd name="T29" fmla="*/ 1 h 4"/>
                  <a:gd name="T30" fmla="*/ 2 w 5"/>
                  <a:gd name="T31" fmla="*/ 1 h 4"/>
                  <a:gd name="T32" fmla="*/ 2 w 5"/>
                  <a:gd name="T33" fmla="*/ 2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1 h 4"/>
                  <a:gd name="T40" fmla="*/ 2 w 5"/>
                  <a:gd name="T41" fmla="*/ 1 h 4"/>
                  <a:gd name="T42" fmla="*/ 3 w 5"/>
                  <a:gd name="T43" fmla="*/ 3 h 4"/>
                  <a:gd name="T44" fmla="*/ 3 w 5"/>
                  <a:gd name="T45" fmla="*/ 2 h 4"/>
                  <a:gd name="T46" fmla="*/ 3 w 5"/>
                  <a:gd name="T47" fmla="*/ 1 h 4"/>
                  <a:gd name="T48" fmla="*/ 3 w 5"/>
                  <a:gd name="T49" fmla="*/ 1 h 4"/>
                  <a:gd name="T50" fmla="*/ 3 w 5"/>
                  <a:gd name="T51" fmla="*/ 2 h 4"/>
                  <a:gd name="T52" fmla="*/ 3 w 5"/>
                  <a:gd name="T53" fmla="*/ 2 h 4"/>
                  <a:gd name="T54" fmla="*/ 3 w 5"/>
                  <a:gd name="T55" fmla="*/ 1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4 w 5"/>
                  <a:gd name="T63" fmla="*/ 1 h 4"/>
                  <a:gd name="T64" fmla="*/ 4 w 5"/>
                  <a:gd name="T65" fmla="*/ 1 h 4"/>
                  <a:gd name="T66" fmla="*/ 4 w 5"/>
                  <a:gd name="T67" fmla="*/ 2 h 4"/>
                  <a:gd name="T68" fmla="*/ 4 w 5"/>
                  <a:gd name="T69" fmla="*/ 2 h 4"/>
                  <a:gd name="T70" fmla="*/ 4 w 5"/>
                  <a:gd name="T71" fmla="*/ 3 h 4"/>
                  <a:gd name="T72" fmla="*/ 4 w 5"/>
                  <a:gd name="T73" fmla="*/ 3 h 4"/>
                  <a:gd name="T74" fmla="*/ 4 w 5"/>
                  <a:gd name="T75" fmla="*/ 3 h 4"/>
                  <a:gd name="T76" fmla="*/ 4 w 5"/>
                  <a:gd name="T77" fmla="*/ 2 h 4"/>
                  <a:gd name="T78" fmla="*/ 4 w 5"/>
                  <a:gd name="T79" fmla="*/ 2 h 4"/>
                  <a:gd name="T80" fmla="*/ 4 w 5"/>
                  <a:gd name="T81" fmla="*/ 3 h 4"/>
                  <a:gd name="T82" fmla="*/ 4 w 5"/>
                  <a:gd name="T83" fmla="*/ 3 h 4"/>
                  <a:gd name="T84" fmla="*/ 4 w 5"/>
                  <a:gd name="T85" fmla="*/ 3 h 4"/>
                  <a:gd name="T86" fmla="*/ 4 w 5"/>
                  <a:gd name="T87" fmla="*/ 3 h 4"/>
                  <a:gd name="T88" fmla="*/ 5 w 5"/>
                  <a:gd name="T89" fmla="*/ 4 h 4"/>
                  <a:gd name="T90" fmla="*/ 5 w 5"/>
                  <a:gd name="T91" fmla="*/ 4 h 4"/>
                  <a:gd name="T92" fmla="*/ 5 w 5"/>
                  <a:gd name="T93" fmla="*/ 3 h 4"/>
                  <a:gd name="T94" fmla="*/ 5 w 5"/>
                  <a:gd name="T95" fmla="*/ 3 h 4"/>
                  <a:gd name="T96" fmla="*/ 5 w 5"/>
                  <a:gd name="T97" fmla="*/ 3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4"/>
                  <a:gd name="T149" fmla="*/ 5 w 5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4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1" name="Freeform 3747"/>
              <p:cNvSpPr>
                <a:spLocks/>
              </p:cNvSpPr>
              <p:nvPr/>
            </p:nvSpPr>
            <p:spPr bwMode="auto">
              <a:xfrm>
                <a:off x="4463" y="2575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0 w 5"/>
                  <a:gd name="T5" fmla="*/ 0 h 3"/>
                  <a:gd name="T6" fmla="*/ 1 w 5"/>
                  <a:gd name="T7" fmla="*/ 0 h 3"/>
                  <a:gd name="T8" fmla="*/ 1 w 5"/>
                  <a:gd name="T9" fmla="*/ 0 h 3"/>
                  <a:gd name="T10" fmla="*/ 1 w 5"/>
                  <a:gd name="T11" fmla="*/ 0 h 3"/>
                  <a:gd name="T12" fmla="*/ 1 w 5"/>
                  <a:gd name="T13" fmla="*/ 0 h 3"/>
                  <a:gd name="T14" fmla="*/ 1 w 5"/>
                  <a:gd name="T15" fmla="*/ 0 h 3"/>
                  <a:gd name="T16" fmla="*/ 1 w 5"/>
                  <a:gd name="T17" fmla="*/ 0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2 h 3"/>
                  <a:gd name="T28" fmla="*/ 1 w 5"/>
                  <a:gd name="T29" fmla="*/ 1 h 3"/>
                  <a:gd name="T30" fmla="*/ 2 w 5"/>
                  <a:gd name="T31" fmla="*/ 0 h 3"/>
                  <a:gd name="T32" fmla="*/ 2 w 5"/>
                  <a:gd name="T33" fmla="*/ 0 h 3"/>
                  <a:gd name="T34" fmla="*/ 2 w 5"/>
                  <a:gd name="T35" fmla="*/ 1 h 3"/>
                  <a:gd name="T36" fmla="*/ 2 w 5"/>
                  <a:gd name="T37" fmla="*/ 1 h 3"/>
                  <a:gd name="T38" fmla="*/ 2 w 5"/>
                  <a:gd name="T39" fmla="*/ 2 h 3"/>
                  <a:gd name="T40" fmla="*/ 2 w 5"/>
                  <a:gd name="T41" fmla="*/ 1 h 3"/>
                  <a:gd name="T42" fmla="*/ 2 w 5"/>
                  <a:gd name="T43" fmla="*/ 1 h 3"/>
                  <a:gd name="T44" fmla="*/ 2 w 5"/>
                  <a:gd name="T45" fmla="*/ 2 h 3"/>
                  <a:gd name="T46" fmla="*/ 2 w 5"/>
                  <a:gd name="T47" fmla="*/ 1 h 3"/>
                  <a:gd name="T48" fmla="*/ 2 w 5"/>
                  <a:gd name="T49" fmla="*/ 1 h 3"/>
                  <a:gd name="T50" fmla="*/ 2 w 5"/>
                  <a:gd name="T51" fmla="*/ 2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2 h 3"/>
                  <a:gd name="T62" fmla="*/ 3 w 5"/>
                  <a:gd name="T63" fmla="*/ 2 h 3"/>
                  <a:gd name="T64" fmla="*/ 3 w 5"/>
                  <a:gd name="T65" fmla="*/ 1 h 3"/>
                  <a:gd name="T66" fmla="*/ 3 w 5"/>
                  <a:gd name="T67" fmla="*/ 1 h 3"/>
                  <a:gd name="T68" fmla="*/ 4 w 5"/>
                  <a:gd name="T69" fmla="*/ 1 h 3"/>
                  <a:gd name="T70" fmla="*/ 4 w 5"/>
                  <a:gd name="T71" fmla="*/ 1 h 3"/>
                  <a:gd name="T72" fmla="*/ 4 w 5"/>
                  <a:gd name="T73" fmla="*/ 3 h 3"/>
                  <a:gd name="T74" fmla="*/ 4 w 5"/>
                  <a:gd name="T75" fmla="*/ 1 h 3"/>
                  <a:gd name="T76" fmla="*/ 4 w 5"/>
                  <a:gd name="T77" fmla="*/ 1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1 h 3"/>
                  <a:gd name="T84" fmla="*/ 4 w 5"/>
                  <a:gd name="T85" fmla="*/ 2 h 3"/>
                  <a:gd name="T86" fmla="*/ 4 w 5"/>
                  <a:gd name="T87" fmla="*/ 2 h 3"/>
                  <a:gd name="T88" fmla="*/ 4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3 h 3"/>
                  <a:gd name="T96" fmla="*/ 5 w 5"/>
                  <a:gd name="T97" fmla="*/ 2 h 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3"/>
                  <a:gd name="T149" fmla="*/ 5 w 5"/>
                  <a:gd name="T150" fmla="*/ 3 h 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2" name="Freeform 3748"/>
              <p:cNvSpPr>
                <a:spLocks/>
              </p:cNvSpPr>
              <p:nvPr/>
            </p:nvSpPr>
            <p:spPr bwMode="auto">
              <a:xfrm>
                <a:off x="4468" y="257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1 h 4"/>
                  <a:gd name="T4" fmla="*/ 0 w 5"/>
                  <a:gd name="T5" fmla="*/ 1 h 4"/>
                  <a:gd name="T6" fmla="*/ 0 w 5"/>
                  <a:gd name="T7" fmla="*/ 1 h 4"/>
                  <a:gd name="T8" fmla="*/ 0 w 5"/>
                  <a:gd name="T9" fmla="*/ 1 h 4"/>
                  <a:gd name="T10" fmla="*/ 0 w 5"/>
                  <a:gd name="T11" fmla="*/ 2 h 4"/>
                  <a:gd name="T12" fmla="*/ 0 w 5"/>
                  <a:gd name="T13" fmla="*/ 2 h 4"/>
                  <a:gd name="T14" fmla="*/ 0 w 5"/>
                  <a:gd name="T15" fmla="*/ 2 h 4"/>
                  <a:gd name="T16" fmla="*/ 1 w 5"/>
                  <a:gd name="T17" fmla="*/ 2 h 4"/>
                  <a:gd name="T18" fmla="*/ 1 w 5"/>
                  <a:gd name="T19" fmla="*/ 2 h 4"/>
                  <a:gd name="T20" fmla="*/ 1 w 5"/>
                  <a:gd name="T21" fmla="*/ 2 h 4"/>
                  <a:gd name="T22" fmla="*/ 1 w 5"/>
                  <a:gd name="T23" fmla="*/ 3 h 4"/>
                  <a:gd name="T24" fmla="*/ 1 w 5"/>
                  <a:gd name="T25" fmla="*/ 3 h 4"/>
                  <a:gd name="T26" fmla="*/ 1 w 5"/>
                  <a:gd name="T27" fmla="*/ 2 h 4"/>
                  <a:gd name="T28" fmla="*/ 1 w 5"/>
                  <a:gd name="T29" fmla="*/ 2 h 4"/>
                  <a:gd name="T30" fmla="*/ 1 w 5"/>
                  <a:gd name="T31" fmla="*/ 3 h 4"/>
                  <a:gd name="T32" fmla="*/ 1 w 5"/>
                  <a:gd name="T33" fmla="*/ 3 h 4"/>
                  <a:gd name="T34" fmla="*/ 2 w 5"/>
                  <a:gd name="T35" fmla="*/ 2 h 4"/>
                  <a:gd name="T36" fmla="*/ 2 w 5"/>
                  <a:gd name="T37" fmla="*/ 2 h 4"/>
                  <a:gd name="T38" fmla="*/ 2 w 5"/>
                  <a:gd name="T39" fmla="*/ 2 h 4"/>
                  <a:gd name="T40" fmla="*/ 2 w 5"/>
                  <a:gd name="T41" fmla="*/ 2 h 4"/>
                  <a:gd name="T42" fmla="*/ 2 w 5"/>
                  <a:gd name="T43" fmla="*/ 2 h 4"/>
                  <a:gd name="T44" fmla="*/ 2 w 5"/>
                  <a:gd name="T45" fmla="*/ 3 h 4"/>
                  <a:gd name="T46" fmla="*/ 2 w 5"/>
                  <a:gd name="T47" fmla="*/ 3 h 4"/>
                  <a:gd name="T48" fmla="*/ 2 w 5"/>
                  <a:gd name="T49" fmla="*/ 3 h 4"/>
                  <a:gd name="T50" fmla="*/ 2 w 5"/>
                  <a:gd name="T51" fmla="*/ 3 h 4"/>
                  <a:gd name="T52" fmla="*/ 2 w 5"/>
                  <a:gd name="T53" fmla="*/ 3 h 4"/>
                  <a:gd name="T54" fmla="*/ 2 w 5"/>
                  <a:gd name="T55" fmla="*/ 3 h 4"/>
                  <a:gd name="T56" fmla="*/ 3 w 5"/>
                  <a:gd name="T57" fmla="*/ 4 h 4"/>
                  <a:gd name="T58" fmla="*/ 3 w 5"/>
                  <a:gd name="T59" fmla="*/ 3 h 4"/>
                  <a:gd name="T60" fmla="*/ 3 w 5"/>
                  <a:gd name="T61" fmla="*/ 2 h 4"/>
                  <a:gd name="T62" fmla="*/ 3 w 5"/>
                  <a:gd name="T63" fmla="*/ 2 h 4"/>
                  <a:gd name="T64" fmla="*/ 3 w 5"/>
                  <a:gd name="T65" fmla="*/ 2 h 4"/>
                  <a:gd name="T66" fmla="*/ 3 w 5"/>
                  <a:gd name="T67" fmla="*/ 1 h 4"/>
                  <a:gd name="T68" fmla="*/ 3 w 5"/>
                  <a:gd name="T69" fmla="*/ 1 h 4"/>
                  <a:gd name="T70" fmla="*/ 3 w 5"/>
                  <a:gd name="T71" fmla="*/ 3 h 4"/>
                  <a:gd name="T72" fmla="*/ 3 w 5"/>
                  <a:gd name="T73" fmla="*/ 1 h 4"/>
                  <a:gd name="T74" fmla="*/ 3 w 5"/>
                  <a:gd name="T75" fmla="*/ 1 h 4"/>
                  <a:gd name="T76" fmla="*/ 4 w 5"/>
                  <a:gd name="T77" fmla="*/ 2 h 4"/>
                  <a:gd name="T78" fmla="*/ 4 w 5"/>
                  <a:gd name="T79" fmla="*/ 1 h 4"/>
                  <a:gd name="T80" fmla="*/ 4 w 5"/>
                  <a:gd name="T81" fmla="*/ 1 h 4"/>
                  <a:gd name="T82" fmla="*/ 4 w 5"/>
                  <a:gd name="T83" fmla="*/ 1 h 4"/>
                  <a:gd name="T84" fmla="*/ 4 w 5"/>
                  <a:gd name="T85" fmla="*/ 0 h 4"/>
                  <a:gd name="T86" fmla="*/ 4 w 5"/>
                  <a:gd name="T87" fmla="*/ 1 h 4"/>
                  <a:gd name="T88" fmla="*/ 4 w 5"/>
                  <a:gd name="T89" fmla="*/ 1 h 4"/>
                  <a:gd name="T90" fmla="*/ 4 w 5"/>
                  <a:gd name="T91" fmla="*/ 2 h 4"/>
                  <a:gd name="T92" fmla="*/ 4 w 5"/>
                  <a:gd name="T93" fmla="*/ 2 h 4"/>
                  <a:gd name="T94" fmla="*/ 5 w 5"/>
                  <a:gd name="T95" fmla="*/ 1 h 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4"/>
                  <a:gd name="T146" fmla="*/ 5 w 5"/>
                  <a:gd name="T147" fmla="*/ 4 h 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3" name="Freeform 3749"/>
              <p:cNvSpPr>
                <a:spLocks/>
              </p:cNvSpPr>
              <p:nvPr/>
            </p:nvSpPr>
            <p:spPr bwMode="auto">
              <a:xfrm>
                <a:off x="4473" y="2573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2 h 3"/>
                  <a:gd name="T4" fmla="*/ 0 w 4"/>
                  <a:gd name="T5" fmla="*/ 2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3 h 3"/>
                  <a:gd name="T12" fmla="*/ 0 w 4"/>
                  <a:gd name="T13" fmla="*/ 3 h 3"/>
                  <a:gd name="T14" fmla="*/ 0 w 4"/>
                  <a:gd name="T15" fmla="*/ 2 h 3"/>
                  <a:gd name="T16" fmla="*/ 0 w 4"/>
                  <a:gd name="T17" fmla="*/ 2 h 3"/>
                  <a:gd name="T18" fmla="*/ 0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2 h 3"/>
                  <a:gd name="T26" fmla="*/ 1 w 4"/>
                  <a:gd name="T27" fmla="*/ 3 h 3"/>
                  <a:gd name="T28" fmla="*/ 1 w 4"/>
                  <a:gd name="T29" fmla="*/ 2 h 3"/>
                  <a:gd name="T30" fmla="*/ 1 w 4"/>
                  <a:gd name="T31" fmla="*/ 2 h 3"/>
                  <a:gd name="T32" fmla="*/ 1 w 4"/>
                  <a:gd name="T33" fmla="*/ 3 h 3"/>
                  <a:gd name="T34" fmla="*/ 1 w 4"/>
                  <a:gd name="T35" fmla="*/ 3 h 3"/>
                  <a:gd name="T36" fmla="*/ 1 w 4"/>
                  <a:gd name="T37" fmla="*/ 2 h 3"/>
                  <a:gd name="T38" fmla="*/ 2 w 4"/>
                  <a:gd name="T39" fmla="*/ 3 h 3"/>
                  <a:gd name="T40" fmla="*/ 2 w 4"/>
                  <a:gd name="T41" fmla="*/ 3 h 3"/>
                  <a:gd name="T42" fmla="*/ 2 w 4"/>
                  <a:gd name="T43" fmla="*/ 2 h 3"/>
                  <a:gd name="T44" fmla="*/ 2 w 4"/>
                  <a:gd name="T45" fmla="*/ 3 h 3"/>
                  <a:gd name="T46" fmla="*/ 2 w 4"/>
                  <a:gd name="T47" fmla="*/ 3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1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1 h 3"/>
                  <a:gd name="T66" fmla="*/ 3 w 4"/>
                  <a:gd name="T67" fmla="*/ 1 h 3"/>
                  <a:gd name="T68" fmla="*/ 3 w 4"/>
                  <a:gd name="T69" fmla="*/ 0 h 3"/>
                  <a:gd name="T70" fmla="*/ 3 w 4"/>
                  <a:gd name="T71" fmla="*/ 0 h 3"/>
                  <a:gd name="T72" fmla="*/ 3 w 4"/>
                  <a:gd name="T73" fmla="*/ 1 h 3"/>
                  <a:gd name="T74" fmla="*/ 3 w 4"/>
                  <a:gd name="T75" fmla="*/ 1 h 3"/>
                  <a:gd name="T76" fmla="*/ 3 w 4"/>
                  <a:gd name="T77" fmla="*/ 1 h 3"/>
                  <a:gd name="T78" fmla="*/ 4 w 4"/>
                  <a:gd name="T79" fmla="*/ 1 h 3"/>
                  <a:gd name="T80" fmla="*/ 4 w 4"/>
                  <a:gd name="T81" fmla="*/ 1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1 h 3"/>
                  <a:gd name="T90" fmla="*/ 4 w 4"/>
                  <a:gd name="T91" fmla="*/ 1 h 3"/>
                  <a:gd name="T92" fmla="*/ 4 w 4"/>
                  <a:gd name="T93" fmla="*/ 0 h 3"/>
                  <a:gd name="T94" fmla="*/ 4 w 4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4" name="Freeform 3750"/>
              <p:cNvSpPr>
                <a:spLocks/>
              </p:cNvSpPr>
              <p:nvPr/>
            </p:nvSpPr>
            <p:spPr bwMode="auto">
              <a:xfrm>
                <a:off x="4477" y="2569"/>
                <a:ext cx="5" cy="5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5 h 5"/>
                  <a:gd name="T4" fmla="*/ 1 w 5"/>
                  <a:gd name="T5" fmla="*/ 5 h 5"/>
                  <a:gd name="T6" fmla="*/ 1 w 5"/>
                  <a:gd name="T7" fmla="*/ 5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4 h 5"/>
                  <a:gd name="T14" fmla="*/ 1 w 5"/>
                  <a:gd name="T15" fmla="*/ 4 h 5"/>
                  <a:gd name="T16" fmla="*/ 1 w 5"/>
                  <a:gd name="T17" fmla="*/ 4 h 5"/>
                  <a:gd name="T18" fmla="*/ 1 w 5"/>
                  <a:gd name="T19" fmla="*/ 4 h 5"/>
                  <a:gd name="T20" fmla="*/ 2 w 5"/>
                  <a:gd name="T21" fmla="*/ 5 h 5"/>
                  <a:gd name="T22" fmla="*/ 2 w 5"/>
                  <a:gd name="T23" fmla="*/ 5 h 5"/>
                  <a:gd name="T24" fmla="*/ 2 w 5"/>
                  <a:gd name="T25" fmla="*/ 5 h 5"/>
                  <a:gd name="T26" fmla="*/ 2 w 5"/>
                  <a:gd name="T27" fmla="*/ 5 h 5"/>
                  <a:gd name="T28" fmla="*/ 2 w 5"/>
                  <a:gd name="T29" fmla="*/ 5 h 5"/>
                  <a:gd name="T30" fmla="*/ 2 w 5"/>
                  <a:gd name="T31" fmla="*/ 4 h 5"/>
                  <a:gd name="T32" fmla="*/ 2 w 5"/>
                  <a:gd name="T33" fmla="*/ 4 h 5"/>
                  <a:gd name="T34" fmla="*/ 2 w 5"/>
                  <a:gd name="T35" fmla="*/ 3 h 5"/>
                  <a:gd name="T36" fmla="*/ 2 w 5"/>
                  <a:gd name="T37" fmla="*/ 3 h 5"/>
                  <a:gd name="T38" fmla="*/ 2 w 5"/>
                  <a:gd name="T39" fmla="*/ 3 h 5"/>
                  <a:gd name="T40" fmla="*/ 3 w 5"/>
                  <a:gd name="T41" fmla="*/ 3 h 5"/>
                  <a:gd name="T42" fmla="*/ 3 w 5"/>
                  <a:gd name="T43" fmla="*/ 3 h 5"/>
                  <a:gd name="T44" fmla="*/ 3 w 5"/>
                  <a:gd name="T45" fmla="*/ 4 h 5"/>
                  <a:gd name="T46" fmla="*/ 3 w 5"/>
                  <a:gd name="T47" fmla="*/ 4 h 5"/>
                  <a:gd name="T48" fmla="*/ 3 w 5"/>
                  <a:gd name="T49" fmla="*/ 3 h 5"/>
                  <a:gd name="T50" fmla="*/ 3 w 5"/>
                  <a:gd name="T51" fmla="*/ 3 h 5"/>
                  <a:gd name="T52" fmla="*/ 3 w 5"/>
                  <a:gd name="T53" fmla="*/ 3 h 5"/>
                  <a:gd name="T54" fmla="*/ 3 w 5"/>
                  <a:gd name="T55" fmla="*/ 3 h 5"/>
                  <a:gd name="T56" fmla="*/ 4 w 5"/>
                  <a:gd name="T57" fmla="*/ 3 h 5"/>
                  <a:gd name="T58" fmla="*/ 4 w 5"/>
                  <a:gd name="T59" fmla="*/ 3 h 5"/>
                  <a:gd name="T60" fmla="*/ 4 w 5"/>
                  <a:gd name="T61" fmla="*/ 3 h 5"/>
                  <a:gd name="T62" fmla="*/ 4 w 5"/>
                  <a:gd name="T63" fmla="*/ 2 h 5"/>
                  <a:gd name="T64" fmla="*/ 4 w 5"/>
                  <a:gd name="T65" fmla="*/ 1 h 5"/>
                  <a:gd name="T66" fmla="*/ 4 w 5"/>
                  <a:gd name="T67" fmla="*/ 2 h 5"/>
                  <a:gd name="T68" fmla="*/ 4 w 5"/>
                  <a:gd name="T69" fmla="*/ 2 h 5"/>
                  <a:gd name="T70" fmla="*/ 4 w 5"/>
                  <a:gd name="T71" fmla="*/ 2 h 5"/>
                  <a:gd name="T72" fmla="*/ 4 w 5"/>
                  <a:gd name="T73" fmla="*/ 2 h 5"/>
                  <a:gd name="T74" fmla="*/ 4 w 5"/>
                  <a:gd name="T75" fmla="*/ 1 h 5"/>
                  <a:gd name="T76" fmla="*/ 4 w 5"/>
                  <a:gd name="T77" fmla="*/ 2 h 5"/>
                  <a:gd name="T78" fmla="*/ 4 w 5"/>
                  <a:gd name="T79" fmla="*/ 2 h 5"/>
                  <a:gd name="T80" fmla="*/ 5 w 5"/>
                  <a:gd name="T81" fmla="*/ 3 h 5"/>
                  <a:gd name="T82" fmla="*/ 5 w 5"/>
                  <a:gd name="T83" fmla="*/ 3 h 5"/>
                  <a:gd name="T84" fmla="*/ 5 w 5"/>
                  <a:gd name="T85" fmla="*/ 2 h 5"/>
                  <a:gd name="T86" fmla="*/ 5 w 5"/>
                  <a:gd name="T87" fmla="*/ 3 h 5"/>
                  <a:gd name="T88" fmla="*/ 5 w 5"/>
                  <a:gd name="T89" fmla="*/ 3 h 5"/>
                  <a:gd name="T90" fmla="*/ 5 w 5"/>
                  <a:gd name="T91" fmla="*/ 2 h 5"/>
                  <a:gd name="T92" fmla="*/ 5 w 5"/>
                  <a:gd name="T93" fmla="*/ 2 h 5"/>
                  <a:gd name="T94" fmla="*/ 5 w 5"/>
                  <a:gd name="T95" fmla="*/ 0 h 5"/>
                  <a:gd name="T96" fmla="*/ 5 w 5"/>
                  <a:gd name="T97" fmla="*/ 0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5"/>
                  <a:gd name="T149" fmla="*/ 5 w 5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5">
                    <a:moveTo>
                      <a:pt x="0" y="5"/>
                    </a:move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5" name="Freeform 3751"/>
              <p:cNvSpPr>
                <a:spLocks/>
              </p:cNvSpPr>
              <p:nvPr/>
            </p:nvSpPr>
            <p:spPr bwMode="auto">
              <a:xfrm>
                <a:off x="4482" y="2566"/>
                <a:ext cx="5" cy="5"/>
              </a:xfrm>
              <a:custGeom>
                <a:avLst/>
                <a:gdLst>
                  <a:gd name="T0" fmla="*/ 1 w 5"/>
                  <a:gd name="T1" fmla="*/ 4 h 5"/>
                  <a:gd name="T2" fmla="*/ 1 w 5"/>
                  <a:gd name="T3" fmla="*/ 4 h 5"/>
                  <a:gd name="T4" fmla="*/ 1 w 5"/>
                  <a:gd name="T5" fmla="*/ 3 h 5"/>
                  <a:gd name="T6" fmla="*/ 1 w 5"/>
                  <a:gd name="T7" fmla="*/ 4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3 h 5"/>
                  <a:gd name="T14" fmla="*/ 1 w 5"/>
                  <a:gd name="T15" fmla="*/ 3 h 5"/>
                  <a:gd name="T16" fmla="*/ 2 w 5"/>
                  <a:gd name="T17" fmla="*/ 3 h 5"/>
                  <a:gd name="T18" fmla="*/ 2 w 5"/>
                  <a:gd name="T19" fmla="*/ 3 h 5"/>
                  <a:gd name="T20" fmla="*/ 2 w 5"/>
                  <a:gd name="T21" fmla="*/ 2 h 5"/>
                  <a:gd name="T22" fmla="*/ 2 w 5"/>
                  <a:gd name="T23" fmla="*/ 3 h 5"/>
                  <a:gd name="T24" fmla="*/ 2 w 5"/>
                  <a:gd name="T25" fmla="*/ 3 h 5"/>
                  <a:gd name="T26" fmla="*/ 2 w 5"/>
                  <a:gd name="T27" fmla="*/ 3 h 5"/>
                  <a:gd name="T28" fmla="*/ 2 w 5"/>
                  <a:gd name="T29" fmla="*/ 2 h 5"/>
                  <a:gd name="T30" fmla="*/ 2 w 5"/>
                  <a:gd name="T31" fmla="*/ 1 h 5"/>
                  <a:gd name="T32" fmla="*/ 2 w 5"/>
                  <a:gd name="T33" fmla="*/ 2 h 5"/>
                  <a:gd name="T34" fmla="*/ 2 w 5"/>
                  <a:gd name="T35" fmla="*/ 2 h 5"/>
                  <a:gd name="T36" fmla="*/ 3 w 5"/>
                  <a:gd name="T37" fmla="*/ 2 h 5"/>
                  <a:gd name="T38" fmla="*/ 3 w 5"/>
                  <a:gd name="T39" fmla="*/ 2 h 5"/>
                  <a:gd name="T40" fmla="*/ 3 w 5"/>
                  <a:gd name="T41" fmla="*/ 3 h 5"/>
                  <a:gd name="T42" fmla="*/ 3 w 5"/>
                  <a:gd name="T43" fmla="*/ 3 h 5"/>
                  <a:gd name="T44" fmla="*/ 3 w 5"/>
                  <a:gd name="T45" fmla="*/ 2 h 5"/>
                  <a:gd name="T46" fmla="*/ 3 w 5"/>
                  <a:gd name="T47" fmla="*/ 3 h 5"/>
                  <a:gd name="T48" fmla="*/ 3 w 5"/>
                  <a:gd name="T49" fmla="*/ 3 h 5"/>
                  <a:gd name="T50" fmla="*/ 3 w 5"/>
                  <a:gd name="T51" fmla="*/ 3 h 5"/>
                  <a:gd name="T52" fmla="*/ 3 w 5"/>
                  <a:gd name="T53" fmla="*/ 2 h 5"/>
                  <a:gd name="T54" fmla="*/ 3 w 5"/>
                  <a:gd name="T55" fmla="*/ 2 h 5"/>
                  <a:gd name="T56" fmla="*/ 3 w 5"/>
                  <a:gd name="T57" fmla="*/ 3 h 5"/>
                  <a:gd name="T58" fmla="*/ 4 w 5"/>
                  <a:gd name="T59" fmla="*/ 2 h 5"/>
                  <a:gd name="T60" fmla="*/ 4 w 5"/>
                  <a:gd name="T61" fmla="*/ 2 h 5"/>
                  <a:gd name="T62" fmla="*/ 4 w 5"/>
                  <a:gd name="T63" fmla="*/ 2 h 5"/>
                  <a:gd name="T64" fmla="*/ 4 w 5"/>
                  <a:gd name="T65" fmla="*/ 2 h 5"/>
                  <a:gd name="T66" fmla="*/ 4 w 5"/>
                  <a:gd name="T67" fmla="*/ 2 h 5"/>
                  <a:gd name="T68" fmla="*/ 4 w 5"/>
                  <a:gd name="T69" fmla="*/ 2 h 5"/>
                  <a:gd name="T70" fmla="*/ 4 w 5"/>
                  <a:gd name="T71" fmla="*/ 2 h 5"/>
                  <a:gd name="T72" fmla="*/ 4 w 5"/>
                  <a:gd name="T73" fmla="*/ 1 h 5"/>
                  <a:gd name="T74" fmla="*/ 4 w 5"/>
                  <a:gd name="T75" fmla="*/ 1 h 5"/>
                  <a:gd name="T76" fmla="*/ 4 w 5"/>
                  <a:gd name="T77" fmla="*/ 1 h 5"/>
                  <a:gd name="T78" fmla="*/ 5 w 5"/>
                  <a:gd name="T79" fmla="*/ 2 h 5"/>
                  <a:gd name="T80" fmla="*/ 5 w 5"/>
                  <a:gd name="T81" fmla="*/ 2 h 5"/>
                  <a:gd name="T82" fmla="*/ 5 w 5"/>
                  <a:gd name="T83" fmla="*/ 1 h 5"/>
                  <a:gd name="T84" fmla="*/ 5 w 5"/>
                  <a:gd name="T85" fmla="*/ 1 h 5"/>
                  <a:gd name="T86" fmla="*/ 5 w 5"/>
                  <a:gd name="T87" fmla="*/ 1 h 5"/>
                  <a:gd name="T88" fmla="*/ 5 w 5"/>
                  <a:gd name="T89" fmla="*/ 0 h 5"/>
                  <a:gd name="T90" fmla="*/ 5 w 5"/>
                  <a:gd name="T91" fmla="*/ 0 h 5"/>
                  <a:gd name="T92" fmla="*/ 5 w 5"/>
                  <a:gd name="T93" fmla="*/ 0 h 5"/>
                  <a:gd name="T94" fmla="*/ 5 w 5"/>
                  <a:gd name="T95" fmla="*/ 0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5"/>
                    </a:move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6" name="Freeform 3752"/>
              <p:cNvSpPr>
                <a:spLocks/>
              </p:cNvSpPr>
              <p:nvPr/>
            </p:nvSpPr>
            <p:spPr bwMode="auto">
              <a:xfrm>
                <a:off x="4487" y="2562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1 w 5"/>
                  <a:gd name="T3" fmla="*/ 4 h 5"/>
                  <a:gd name="T4" fmla="*/ 1 w 5"/>
                  <a:gd name="T5" fmla="*/ 4 h 5"/>
                  <a:gd name="T6" fmla="*/ 1 w 5"/>
                  <a:gd name="T7" fmla="*/ 4 h 5"/>
                  <a:gd name="T8" fmla="*/ 1 w 5"/>
                  <a:gd name="T9" fmla="*/ 4 h 5"/>
                  <a:gd name="T10" fmla="*/ 1 w 5"/>
                  <a:gd name="T11" fmla="*/ 4 h 5"/>
                  <a:gd name="T12" fmla="*/ 1 w 5"/>
                  <a:gd name="T13" fmla="*/ 3 h 5"/>
                  <a:gd name="T14" fmla="*/ 1 w 5"/>
                  <a:gd name="T15" fmla="*/ 4 h 5"/>
                  <a:gd name="T16" fmla="*/ 1 w 5"/>
                  <a:gd name="T17" fmla="*/ 3 h 5"/>
                  <a:gd name="T18" fmla="*/ 1 w 5"/>
                  <a:gd name="T19" fmla="*/ 3 h 5"/>
                  <a:gd name="T20" fmla="*/ 1 w 5"/>
                  <a:gd name="T21" fmla="*/ 4 h 5"/>
                  <a:gd name="T22" fmla="*/ 2 w 5"/>
                  <a:gd name="T23" fmla="*/ 3 h 5"/>
                  <a:gd name="T24" fmla="*/ 2 w 5"/>
                  <a:gd name="T25" fmla="*/ 3 h 5"/>
                  <a:gd name="T26" fmla="*/ 2 w 5"/>
                  <a:gd name="T27" fmla="*/ 3 h 5"/>
                  <a:gd name="T28" fmla="*/ 2 w 5"/>
                  <a:gd name="T29" fmla="*/ 2 h 5"/>
                  <a:gd name="T30" fmla="*/ 2 w 5"/>
                  <a:gd name="T31" fmla="*/ 2 h 5"/>
                  <a:gd name="T32" fmla="*/ 2 w 5"/>
                  <a:gd name="T33" fmla="*/ 2 h 5"/>
                  <a:gd name="T34" fmla="*/ 2 w 5"/>
                  <a:gd name="T35" fmla="*/ 2 h 5"/>
                  <a:gd name="T36" fmla="*/ 2 w 5"/>
                  <a:gd name="T37" fmla="*/ 3 h 5"/>
                  <a:gd name="T38" fmla="*/ 2 w 5"/>
                  <a:gd name="T39" fmla="*/ 3 h 5"/>
                  <a:gd name="T40" fmla="*/ 3 w 5"/>
                  <a:gd name="T41" fmla="*/ 2 h 5"/>
                  <a:gd name="T42" fmla="*/ 3 w 5"/>
                  <a:gd name="T43" fmla="*/ 2 h 5"/>
                  <a:gd name="T44" fmla="*/ 3 w 5"/>
                  <a:gd name="T45" fmla="*/ 2 h 5"/>
                  <a:gd name="T46" fmla="*/ 3 w 5"/>
                  <a:gd name="T47" fmla="*/ 2 h 5"/>
                  <a:gd name="T48" fmla="*/ 3 w 5"/>
                  <a:gd name="T49" fmla="*/ 1 h 5"/>
                  <a:gd name="T50" fmla="*/ 3 w 5"/>
                  <a:gd name="T51" fmla="*/ 2 h 5"/>
                  <a:gd name="T52" fmla="*/ 3 w 5"/>
                  <a:gd name="T53" fmla="*/ 2 h 5"/>
                  <a:gd name="T54" fmla="*/ 3 w 5"/>
                  <a:gd name="T55" fmla="*/ 3 h 5"/>
                  <a:gd name="T56" fmla="*/ 3 w 5"/>
                  <a:gd name="T57" fmla="*/ 2 h 5"/>
                  <a:gd name="T58" fmla="*/ 3 w 5"/>
                  <a:gd name="T59" fmla="*/ 2 h 5"/>
                  <a:gd name="T60" fmla="*/ 4 w 5"/>
                  <a:gd name="T61" fmla="*/ 2 h 5"/>
                  <a:gd name="T62" fmla="*/ 4 w 5"/>
                  <a:gd name="T63" fmla="*/ 2 h 5"/>
                  <a:gd name="T64" fmla="*/ 4 w 5"/>
                  <a:gd name="T65" fmla="*/ 2 h 5"/>
                  <a:gd name="T66" fmla="*/ 4 w 5"/>
                  <a:gd name="T67" fmla="*/ 2 h 5"/>
                  <a:gd name="T68" fmla="*/ 4 w 5"/>
                  <a:gd name="T69" fmla="*/ 2 h 5"/>
                  <a:gd name="T70" fmla="*/ 4 w 5"/>
                  <a:gd name="T71" fmla="*/ 2 h 5"/>
                  <a:gd name="T72" fmla="*/ 4 w 5"/>
                  <a:gd name="T73" fmla="*/ 3 h 5"/>
                  <a:gd name="T74" fmla="*/ 4 w 5"/>
                  <a:gd name="T75" fmla="*/ 3 h 5"/>
                  <a:gd name="T76" fmla="*/ 4 w 5"/>
                  <a:gd name="T77" fmla="*/ 2 h 5"/>
                  <a:gd name="T78" fmla="*/ 4 w 5"/>
                  <a:gd name="T79" fmla="*/ 2 h 5"/>
                  <a:gd name="T80" fmla="*/ 5 w 5"/>
                  <a:gd name="T81" fmla="*/ 1 h 5"/>
                  <a:gd name="T82" fmla="*/ 5 w 5"/>
                  <a:gd name="T83" fmla="*/ 1 h 5"/>
                  <a:gd name="T84" fmla="*/ 5 w 5"/>
                  <a:gd name="T85" fmla="*/ 2 h 5"/>
                  <a:gd name="T86" fmla="*/ 5 w 5"/>
                  <a:gd name="T87" fmla="*/ 1 h 5"/>
                  <a:gd name="T88" fmla="*/ 5 w 5"/>
                  <a:gd name="T89" fmla="*/ 2 h 5"/>
                  <a:gd name="T90" fmla="*/ 5 w 5"/>
                  <a:gd name="T91" fmla="*/ 0 h 5"/>
                  <a:gd name="T92" fmla="*/ 5 w 5"/>
                  <a:gd name="T93" fmla="*/ 0 h 5"/>
                  <a:gd name="T94" fmla="*/ 5 w 5"/>
                  <a:gd name="T95" fmla="*/ 1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7" name="Freeform 3753"/>
              <p:cNvSpPr>
                <a:spLocks/>
              </p:cNvSpPr>
              <p:nvPr/>
            </p:nvSpPr>
            <p:spPr bwMode="auto">
              <a:xfrm>
                <a:off x="4492" y="2561"/>
                <a:ext cx="5" cy="3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3 h 3"/>
                  <a:gd name="T10" fmla="*/ 1 w 5"/>
                  <a:gd name="T11" fmla="*/ 3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2 h 3"/>
                  <a:gd name="T22" fmla="*/ 1 w 5"/>
                  <a:gd name="T23" fmla="*/ 1 h 3"/>
                  <a:gd name="T24" fmla="*/ 2 w 5"/>
                  <a:gd name="T25" fmla="*/ 1 h 3"/>
                  <a:gd name="T26" fmla="*/ 2 w 5"/>
                  <a:gd name="T27" fmla="*/ 1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2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3 w 5"/>
                  <a:gd name="T45" fmla="*/ 1 h 3"/>
                  <a:gd name="T46" fmla="*/ 3 w 5"/>
                  <a:gd name="T47" fmla="*/ 1 h 3"/>
                  <a:gd name="T48" fmla="*/ 3 w 5"/>
                  <a:gd name="T49" fmla="*/ 2 h 3"/>
                  <a:gd name="T50" fmla="*/ 3 w 5"/>
                  <a:gd name="T51" fmla="*/ 2 h 3"/>
                  <a:gd name="T52" fmla="*/ 3 w 5"/>
                  <a:gd name="T53" fmla="*/ 2 h 3"/>
                  <a:gd name="T54" fmla="*/ 3 w 5"/>
                  <a:gd name="T55" fmla="*/ 2 h 3"/>
                  <a:gd name="T56" fmla="*/ 3 w 5"/>
                  <a:gd name="T57" fmla="*/ 2 h 3"/>
                  <a:gd name="T58" fmla="*/ 3 w 5"/>
                  <a:gd name="T59" fmla="*/ 2 h 3"/>
                  <a:gd name="T60" fmla="*/ 3 w 5"/>
                  <a:gd name="T61" fmla="*/ 0 h 3"/>
                  <a:gd name="T62" fmla="*/ 3 w 5"/>
                  <a:gd name="T63" fmla="*/ 0 h 3"/>
                  <a:gd name="T64" fmla="*/ 3 w 5"/>
                  <a:gd name="T65" fmla="*/ 1 h 3"/>
                  <a:gd name="T66" fmla="*/ 3 w 5"/>
                  <a:gd name="T67" fmla="*/ 1 h 3"/>
                  <a:gd name="T68" fmla="*/ 4 w 5"/>
                  <a:gd name="T69" fmla="*/ 1 h 3"/>
                  <a:gd name="T70" fmla="*/ 4 w 5"/>
                  <a:gd name="T71" fmla="*/ 0 h 3"/>
                  <a:gd name="T72" fmla="*/ 4 w 5"/>
                  <a:gd name="T73" fmla="*/ 0 h 3"/>
                  <a:gd name="T74" fmla="*/ 4 w 5"/>
                  <a:gd name="T75" fmla="*/ 0 h 3"/>
                  <a:gd name="T76" fmla="*/ 4 w 5"/>
                  <a:gd name="T77" fmla="*/ 0 h 3"/>
                  <a:gd name="T78" fmla="*/ 4 w 5"/>
                  <a:gd name="T79" fmla="*/ 0 h 3"/>
                  <a:gd name="T80" fmla="*/ 4 w 5"/>
                  <a:gd name="T81" fmla="*/ 1 h 3"/>
                  <a:gd name="T82" fmla="*/ 4 w 5"/>
                  <a:gd name="T83" fmla="*/ 1 h 3"/>
                  <a:gd name="T84" fmla="*/ 4 w 5"/>
                  <a:gd name="T85" fmla="*/ 0 h 3"/>
                  <a:gd name="T86" fmla="*/ 4 w 5"/>
                  <a:gd name="T87" fmla="*/ 1 h 3"/>
                  <a:gd name="T88" fmla="*/ 4 w 5"/>
                  <a:gd name="T89" fmla="*/ 1 h 3"/>
                  <a:gd name="T90" fmla="*/ 5 w 5"/>
                  <a:gd name="T91" fmla="*/ 1 h 3"/>
                  <a:gd name="T92" fmla="*/ 5 w 5"/>
                  <a:gd name="T93" fmla="*/ 1 h 3"/>
                  <a:gd name="T94" fmla="*/ 5 w 5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8" name="Freeform 3754"/>
              <p:cNvSpPr>
                <a:spLocks/>
              </p:cNvSpPr>
              <p:nvPr/>
            </p:nvSpPr>
            <p:spPr bwMode="auto">
              <a:xfrm>
                <a:off x="4497" y="2560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1 h 2"/>
                  <a:gd name="T10" fmla="*/ 1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1 w 5"/>
                  <a:gd name="T19" fmla="*/ 1 h 2"/>
                  <a:gd name="T20" fmla="*/ 1 w 5"/>
                  <a:gd name="T21" fmla="*/ 1 h 2"/>
                  <a:gd name="T22" fmla="*/ 1 w 5"/>
                  <a:gd name="T23" fmla="*/ 1 h 2"/>
                  <a:gd name="T24" fmla="*/ 1 w 5"/>
                  <a:gd name="T25" fmla="*/ 1 h 2"/>
                  <a:gd name="T26" fmla="*/ 1 w 5"/>
                  <a:gd name="T27" fmla="*/ 2 h 2"/>
                  <a:gd name="T28" fmla="*/ 1 w 5"/>
                  <a:gd name="T29" fmla="*/ 2 h 2"/>
                  <a:gd name="T30" fmla="*/ 1 w 5"/>
                  <a:gd name="T31" fmla="*/ 2 h 2"/>
                  <a:gd name="T32" fmla="*/ 2 w 5"/>
                  <a:gd name="T33" fmla="*/ 1 h 2"/>
                  <a:gd name="T34" fmla="*/ 2 w 5"/>
                  <a:gd name="T35" fmla="*/ 2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2 w 5"/>
                  <a:gd name="T43" fmla="*/ 1 h 2"/>
                  <a:gd name="T44" fmla="*/ 2 w 5"/>
                  <a:gd name="T45" fmla="*/ 2 h 2"/>
                  <a:gd name="T46" fmla="*/ 2 w 5"/>
                  <a:gd name="T47" fmla="*/ 2 h 2"/>
                  <a:gd name="T48" fmla="*/ 2 w 5"/>
                  <a:gd name="T49" fmla="*/ 1 h 2"/>
                  <a:gd name="T50" fmla="*/ 2 w 5"/>
                  <a:gd name="T51" fmla="*/ 2 h 2"/>
                  <a:gd name="T52" fmla="*/ 2 w 5"/>
                  <a:gd name="T53" fmla="*/ 2 h 2"/>
                  <a:gd name="T54" fmla="*/ 3 w 5"/>
                  <a:gd name="T55" fmla="*/ 2 h 2"/>
                  <a:gd name="T56" fmla="*/ 3 w 5"/>
                  <a:gd name="T57" fmla="*/ 1 h 2"/>
                  <a:gd name="T58" fmla="*/ 3 w 5"/>
                  <a:gd name="T59" fmla="*/ 1 h 2"/>
                  <a:gd name="T60" fmla="*/ 3 w 5"/>
                  <a:gd name="T61" fmla="*/ 1 h 2"/>
                  <a:gd name="T62" fmla="*/ 3 w 5"/>
                  <a:gd name="T63" fmla="*/ 1 h 2"/>
                  <a:gd name="T64" fmla="*/ 3 w 5"/>
                  <a:gd name="T65" fmla="*/ 1 h 2"/>
                  <a:gd name="T66" fmla="*/ 3 w 5"/>
                  <a:gd name="T67" fmla="*/ 1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0 h 2"/>
                  <a:gd name="T74" fmla="*/ 4 w 5"/>
                  <a:gd name="T75" fmla="*/ 0 h 2"/>
                  <a:gd name="T76" fmla="*/ 4 w 5"/>
                  <a:gd name="T77" fmla="*/ 0 h 2"/>
                  <a:gd name="T78" fmla="*/ 4 w 5"/>
                  <a:gd name="T79" fmla="*/ 1 h 2"/>
                  <a:gd name="T80" fmla="*/ 4 w 5"/>
                  <a:gd name="T81" fmla="*/ 0 h 2"/>
                  <a:gd name="T82" fmla="*/ 4 w 5"/>
                  <a:gd name="T83" fmla="*/ 0 h 2"/>
                  <a:gd name="T84" fmla="*/ 4 w 5"/>
                  <a:gd name="T85" fmla="*/ 1 h 2"/>
                  <a:gd name="T86" fmla="*/ 4 w 5"/>
                  <a:gd name="T87" fmla="*/ 1 h 2"/>
                  <a:gd name="T88" fmla="*/ 4 w 5"/>
                  <a:gd name="T89" fmla="*/ 0 h 2"/>
                  <a:gd name="T90" fmla="*/ 5 w 5"/>
                  <a:gd name="T91" fmla="*/ 0 h 2"/>
                  <a:gd name="T92" fmla="*/ 5 w 5"/>
                  <a:gd name="T93" fmla="*/ 0 h 2"/>
                  <a:gd name="T94" fmla="*/ 5 w 5"/>
                  <a:gd name="T95" fmla="*/ 1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9" name="Freeform 3755"/>
              <p:cNvSpPr>
                <a:spLocks/>
              </p:cNvSpPr>
              <p:nvPr/>
            </p:nvSpPr>
            <p:spPr bwMode="auto">
              <a:xfrm>
                <a:off x="4502" y="2559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1 w 4"/>
                  <a:gd name="T17" fmla="*/ 1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1 h 2"/>
                  <a:gd name="T24" fmla="*/ 1 w 4"/>
                  <a:gd name="T25" fmla="*/ 1 h 2"/>
                  <a:gd name="T26" fmla="*/ 1 w 4"/>
                  <a:gd name="T27" fmla="*/ 2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2 w 4"/>
                  <a:gd name="T35" fmla="*/ 1 h 2"/>
                  <a:gd name="T36" fmla="*/ 2 w 4"/>
                  <a:gd name="T37" fmla="*/ 1 h 2"/>
                  <a:gd name="T38" fmla="*/ 2 w 4"/>
                  <a:gd name="T39" fmla="*/ 2 h 2"/>
                  <a:gd name="T40" fmla="*/ 2 w 4"/>
                  <a:gd name="T41" fmla="*/ 2 h 2"/>
                  <a:gd name="T42" fmla="*/ 2 w 4"/>
                  <a:gd name="T43" fmla="*/ 2 h 2"/>
                  <a:gd name="T44" fmla="*/ 2 w 4"/>
                  <a:gd name="T45" fmla="*/ 1 h 2"/>
                  <a:gd name="T46" fmla="*/ 2 w 4"/>
                  <a:gd name="T47" fmla="*/ 1 h 2"/>
                  <a:gd name="T48" fmla="*/ 2 w 4"/>
                  <a:gd name="T49" fmla="*/ 1 h 2"/>
                  <a:gd name="T50" fmla="*/ 2 w 4"/>
                  <a:gd name="T51" fmla="*/ 1 h 2"/>
                  <a:gd name="T52" fmla="*/ 2 w 4"/>
                  <a:gd name="T53" fmla="*/ 1 h 2"/>
                  <a:gd name="T54" fmla="*/ 2 w 4"/>
                  <a:gd name="T55" fmla="*/ 1 h 2"/>
                  <a:gd name="T56" fmla="*/ 2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1 h 2"/>
                  <a:gd name="T64" fmla="*/ 3 w 4"/>
                  <a:gd name="T65" fmla="*/ 1 h 2"/>
                  <a:gd name="T66" fmla="*/ 3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0 h 2"/>
                  <a:gd name="T94" fmla="*/ 4 w 4"/>
                  <a:gd name="T95" fmla="*/ 0 h 2"/>
                  <a:gd name="T96" fmla="*/ 4 w 4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0" name="Freeform 3756"/>
              <p:cNvSpPr>
                <a:spLocks/>
              </p:cNvSpPr>
              <p:nvPr/>
            </p:nvSpPr>
            <p:spPr bwMode="auto">
              <a:xfrm>
                <a:off x="4506" y="2558"/>
                <a:ext cx="5" cy="3"/>
              </a:xfrm>
              <a:custGeom>
                <a:avLst/>
                <a:gdLst>
                  <a:gd name="T0" fmla="*/ 1 w 5"/>
                  <a:gd name="T1" fmla="*/ 1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2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1 h 3"/>
                  <a:gd name="T20" fmla="*/ 1 w 5"/>
                  <a:gd name="T21" fmla="*/ 1 h 3"/>
                  <a:gd name="T22" fmla="*/ 1 w 5"/>
                  <a:gd name="T23" fmla="*/ 2 h 3"/>
                  <a:gd name="T24" fmla="*/ 1 w 5"/>
                  <a:gd name="T25" fmla="*/ 1 h 3"/>
                  <a:gd name="T26" fmla="*/ 2 w 5"/>
                  <a:gd name="T27" fmla="*/ 2 h 3"/>
                  <a:gd name="T28" fmla="*/ 2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3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2 h 3"/>
                  <a:gd name="T48" fmla="*/ 3 w 5"/>
                  <a:gd name="T49" fmla="*/ 1 h 3"/>
                  <a:gd name="T50" fmla="*/ 3 w 5"/>
                  <a:gd name="T51" fmla="*/ 0 h 3"/>
                  <a:gd name="T52" fmla="*/ 3 w 5"/>
                  <a:gd name="T53" fmla="*/ 0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2 h 3"/>
                  <a:gd name="T60" fmla="*/ 3 w 5"/>
                  <a:gd name="T61" fmla="*/ 1 h 3"/>
                  <a:gd name="T62" fmla="*/ 3 w 5"/>
                  <a:gd name="T63" fmla="*/ 1 h 3"/>
                  <a:gd name="T64" fmla="*/ 3 w 5"/>
                  <a:gd name="T65" fmla="*/ 1 h 3"/>
                  <a:gd name="T66" fmla="*/ 4 w 5"/>
                  <a:gd name="T67" fmla="*/ 1 h 3"/>
                  <a:gd name="T68" fmla="*/ 4 w 5"/>
                  <a:gd name="T69" fmla="*/ 1 h 3"/>
                  <a:gd name="T70" fmla="*/ 4 w 5"/>
                  <a:gd name="T71" fmla="*/ 2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3 h 3"/>
                  <a:gd name="T86" fmla="*/ 5 w 5"/>
                  <a:gd name="T87" fmla="*/ 2 h 3"/>
                  <a:gd name="T88" fmla="*/ 5 w 5"/>
                  <a:gd name="T89" fmla="*/ 2 h 3"/>
                  <a:gd name="T90" fmla="*/ 5 w 5"/>
                  <a:gd name="T91" fmla="*/ 2 h 3"/>
                  <a:gd name="T92" fmla="*/ 5 w 5"/>
                  <a:gd name="T93" fmla="*/ 2 h 3"/>
                  <a:gd name="T94" fmla="*/ 5 w 5"/>
                  <a:gd name="T95" fmla="*/ 2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1" name="Freeform 3757"/>
              <p:cNvSpPr>
                <a:spLocks/>
              </p:cNvSpPr>
              <p:nvPr/>
            </p:nvSpPr>
            <p:spPr bwMode="auto">
              <a:xfrm>
                <a:off x="4511" y="2558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2 h 3"/>
                  <a:gd name="T4" fmla="*/ 0 w 4"/>
                  <a:gd name="T5" fmla="*/ 1 h 3"/>
                  <a:gd name="T6" fmla="*/ 0 w 4"/>
                  <a:gd name="T7" fmla="*/ 2 h 3"/>
                  <a:gd name="T8" fmla="*/ 0 w 4"/>
                  <a:gd name="T9" fmla="*/ 2 h 3"/>
                  <a:gd name="T10" fmla="*/ 0 w 4"/>
                  <a:gd name="T11" fmla="*/ 3 h 3"/>
                  <a:gd name="T12" fmla="*/ 0 w 4"/>
                  <a:gd name="T13" fmla="*/ 3 h 3"/>
                  <a:gd name="T14" fmla="*/ 1 w 4"/>
                  <a:gd name="T15" fmla="*/ 1 h 3"/>
                  <a:gd name="T16" fmla="*/ 1 w 4"/>
                  <a:gd name="T17" fmla="*/ 2 h 3"/>
                  <a:gd name="T18" fmla="*/ 1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1 w 4"/>
                  <a:gd name="T25" fmla="*/ 3 h 3"/>
                  <a:gd name="T26" fmla="*/ 1 w 4"/>
                  <a:gd name="T27" fmla="*/ 2 h 3"/>
                  <a:gd name="T28" fmla="*/ 1 w 4"/>
                  <a:gd name="T29" fmla="*/ 1 h 3"/>
                  <a:gd name="T30" fmla="*/ 1 w 4"/>
                  <a:gd name="T31" fmla="*/ 1 h 3"/>
                  <a:gd name="T32" fmla="*/ 2 w 4"/>
                  <a:gd name="T33" fmla="*/ 2 h 3"/>
                  <a:gd name="T34" fmla="*/ 2 w 4"/>
                  <a:gd name="T35" fmla="*/ 2 h 3"/>
                  <a:gd name="T36" fmla="*/ 2 w 4"/>
                  <a:gd name="T37" fmla="*/ 1 h 3"/>
                  <a:gd name="T38" fmla="*/ 2 w 4"/>
                  <a:gd name="T39" fmla="*/ 2 h 3"/>
                  <a:gd name="T40" fmla="*/ 2 w 4"/>
                  <a:gd name="T41" fmla="*/ 2 h 3"/>
                  <a:gd name="T42" fmla="*/ 2 w 4"/>
                  <a:gd name="T43" fmla="*/ 1 h 3"/>
                  <a:gd name="T44" fmla="*/ 2 w 4"/>
                  <a:gd name="T45" fmla="*/ 2 h 3"/>
                  <a:gd name="T46" fmla="*/ 2 w 4"/>
                  <a:gd name="T47" fmla="*/ 2 h 3"/>
                  <a:gd name="T48" fmla="*/ 2 w 4"/>
                  <a:gd name="T49" fmla="*/ 2 h 3"/>
                  <a:gd name="T50" fmla="*/ 2 w 4"/>
                  <a:gd name="T51" fmla="*/ 2 h 3"/>
                  <a:gd name="T52" fmla="*/ 2 w 4"/>
                  <a:gd name="T53" fmla="*/ 1 h 3"/>
                  <a:gd name="T54" fmla="*/ 3 w 4"/>
                  <a:gd name="T55" fmla="*/ 2 h 3"/>
                  <a:gd name="T56" fmla="*/ 3 w 4"/>
                  <a:gd name="T57" fmla="*/ 2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3 h 3"/>
                  <a:gd name="T64" fmla="*/ 3 w 4"/>
                  <a:gd name="T65" fmla="*/ 3 h 3"/>
                  <a:gd name="T66" fmla="*/ 3 w 4"/>
                  <a:gd name="T67" fmla="*/ 3 h 3"/>
                  <a:gd name="T68" fmla="*/ 3 w 4"/>
                  <a:gd name="T69" fmla="*/ 3 h 3"/>
                  <a:gd name="T70" fmla="*/ 3 w 4"/>
                  <a:gd name="T71" fmla="*/ 3 h 3"/>
                  <a:gd name="T72" fmla="*/ 3 w 4"/>
                  <a:gd name="T73" fmla="*/ 1 h 3"/>
                  <a:gd name="T74" fmla="*/ 4 w 4"/>
                  <a:gd name="T75" fmla="*/ 1 h 3"/>
                  <a:gd name="T76" fmla="*/ 4 w 4"/>
                  <a:gd name="T77" fmla="*/ 1 h 3"/>
                  <a:gd name="T78" fmla="*/ 4 w 4"/>
                  <a:gd name="T79" fmla="*/ 1 h 3"/>
                  <a:gd name="T80" fmla="*/ 4 w 4"/>
                  <a:gd name="T81" fmla="*/ 1 h 3"/>
                  <a:gd name="T82" fmla="*/ 4 w 4"/>
                  <a:gd name="T83" fmla="*/ 1 h 3"/>
                  <a:gd name="T84" fmla="*/ 4 w 4"/>
                  <a:gd name="T85" fmla="*/ 1 h 3"/>
                  <a:gd name="T86" fmla="*/ 4 w 4"/>
                  <a:gd name="T87" fmla="*/ 1 h 3"/>
                  <a:gd name="T88" fmla="*/ 4 w 4"/>
                  <a:gd name="T89" fmla="*/ 1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0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3"/>
                  <a:gd name="T146" fmla="*/ 4 w 4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2" name="Freeform 3758"/>
              <p:cNvSpPr>
                <a:spLocks/>
              </p:cNvSpPr>
              <p:nvPr/>
            </p:nvSpPr>
            <p:spPr bwMode="auto">
              <a:xfrm>
                <a:off x="4515" y="2558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1 w 5"/>
                  <a:gd name="T3" fmla="*/ 0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2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2 h 2"/>
                  <a:gd name="T16" fmla="*/ 1 w 5"/>
                  <a:gd name="T17" fmla="*/ 1 h 2"/>
                  <a:gd name="T18" fmla="*/ 1 w 5"/>
                  <a:gd name="T19" fmla="*/ 0 h 2"/>
                  <a:gd name="T20" fmla="*/ 1 w 5"/>
                  <a:gd name="T21" fmla="*/ 1 h 2"/>
                  <a:gd name="T22" fmla="*/ 1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2 w 5"/>
                  <a:gd name="T29" fmla="*/ 2 h 2"/>
                  <a:gd name="T30" fmla="*/ 2 w 5"/>
                  <a:gd name="T31" fmla="*/ 2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1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0 h 2"/>
                  <a:gd name="T46" fmla="*/ 3 w 5"/>
                  <a:gd name="T47" fmla="*/ 2 h 2"/>
                  <a:gd name="T48" fmla="*/ 3 w 5"/>
                  <a:gd name="T49" fmla="*/ 2 h 2"/>
                  <a:gd name="T50" fmla="*/ 3 w 5"/>
                  <a:gd name="T51" fmla="*/ 2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2 h 2"/>
                  <a:gd name="T58" fmla="*/ 3 w 5"/>
                  <a:gd name="T59" fmla="*/ 1 h 2"/>
                  <a:gd name="T60" fmla="*/ 3 w 5"/>
                  <a:gd name="T61" fmla="*/ 2 h 2"/>
                  <a:gd name="T62" fmla="*/ 3 w 5"/>
                  <a:gd name="T63" fmla="*/ 2 h 2"/>
                  <a:gd name="T64" fmla="*/ 3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4 w 5"/>
                  <a:gd name="T71" fmla="*/ 1 h 2"/>
                  <a:gd name="T72" fmla="*/ 4 w 5"/>
                  <a:gd name="T73" fmla="*/ 1 h 2"/>
                  <a:gd name="T74" fmla="*/ 4 w 5"/>
                  <a:gd name="T75" fmla="*/ 2 h 2"/>
                  <a:gd name="T76" fmla="*/ 4 w 5"/>
                  <a:gd name="T77" fmla="*/ 2 h 2"/>
                  <a:gd name="T78" fmla="*/ 4 w 5"/>
                  <a:gd name="T79" fmla="*/ 0 h 2"/>
                  <a:gd name="T80" fmla="*/ 4 w 5"/>
                  <a:gd name="T81" fmla="*/ 0 h 2"/>
                  <a:gd name="T82" fmla="*/ 4 w 5"/>
                  <a:gd name="T83" fmla="*/ 0 h 2"/>
                  <a:gd name="T84" fmla="*/ 4 w 5"/>
                  <a:gd name="T85" fmla="*/ 1 h 2"/>
                  <a:gd name="T86" fmla="*/ 4 w 5"/>
                  <a:gd name="T87" fmla="*/ 1 h 2"/>
                  <a:gd name="T88" fmla="*/ 5 w 5"/>
                  <a:gd name="T89" fmla="*/ 1 h 2"/>
                  <a:gd name="T90" fmla="*/ 5 w 5"/>
                  <a:gd name="T91" fmla="*/ 1 h 2"/>
                  <a:gd name="T92" fmla="*/ 5 w 5"/>
                  <a:gd name="T93" fmla="*/ 1 h 2"/>
                  <a:gd name="T94" fmla="*/ 5 w 5"/>
                  <a:gd name="T95" fmla="*/ 0 h 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2"/>
                  <a:gd name="T146" fmla="*/ 5 w 5"/>
                  <a:gd name="T147" fmla="*/ 2 h 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3" name="Freeform 3759"/>
              <p:cNvSpPr>
                <a:spLocks/>
              </p:cNvSpPr>
              <p:nvPr/>
            </p:nvSpPr>
            <p:spPr bwMode="auto">
              <a:xfrm>
                <a:off x="4520" y="2557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0 h 3"/>
                  <a:gd name="T4" fmla="*/ 0 w 5"/>
                  <a:gd name="T5" fmla="*/ 1 h 3"/>
                  <a:gd name="T6" fmla="*/ 0 w 5"/>
                  <a:gd name="T7" fmla="*/ 1 h 3"/>
                  <a:gd name="T8" fmla="*/ 0 w 5"/>
                  <a:gd name="T9" fmla="*/ 1 h 3"/>
                  <a:gd name="T10" fmla="*/ 1 w 5"/>
                  <a:gd name="T11" fmla="*/ 2 h 3"/>
                  <a:gd name="T12" fmla="*/ 1 w 5"/>
                  <a:gd name="T13" fmla="*/ 2 h 3"/>
                  <a:gd name="T14" fmla="*/ 1 w 5"/>
                  <a:gd name="T15" fmla="*/ 2 h 3"/>
                  <a:gd name="T16" fmla="*/ 1 w 5"/>
                  <a:gd name="T17" fmla="*/ 2 h 3"/>
                  <a:gd name="T18" fmla="*/ 1 w 5"/>
                  <a:gd name="T19" fmla="*/ 2 h 3"/>
                  <a:gd name="T20" fmla="*/ 1 w 5"/>
                  <a:gd name="T21" fmla="*/ 1 h 3"/>
                  <a:gd name="T22" fmla="*/ 1 w 5"/>
                  <a:gd name="T23" fmla="*/ 1 h 3"/>
                  <a:gd name="T24" fmla="*/ 1 w 5"/>
                  <a:gd name="T25" fmla="*/ 1 h 3"/>
                  <a:gd name="T26" fmla="*/ 1 w 5"/>
                  <a:gd name="T27" fmla="*/ 1 h 3"/>
                  <a:gd name="T28" fmla="*/ 1 w 5"/>
                  <a:gd name="T29" fmla="*/ 2 h 3"/>
                  <a:gd name="T30" fmla="*/ 2 w 5"/>
                  <a:gd name="T31" fmla="*/ 2 h 3"/>
                  <a:gd name="T32" fmla="*/ 2 w 5"/>
                  <a:gd name="T33" fmla="*/ 2 h 3"/>
                  <a:gd name="T34" fmla="*/ 2 w 5"/>
                  <a:gd name="T35" fmla="*/ 3 h 3"/>
                  <a:gd name="T36" fmla="*/ 2 w 5"/>
                  <a:gd name="T37" fmla="*/ 2 h 3"/>
                  <a:gd name="T38" fmla="*/ 2 w 5"/>
                  <a:gd name="T39" fmla="*/ 2 h 3"/>
                  <a:gd name="T40" fmla="*/ 2 w 5"/>
                  <a:gd name="T41" fmla="*/ 2 h 3"/>
                  <a:gd name="T42" fmla="*/ 2 w 5"/>
                  <a:gd name="T43" fmla="*/ 2 h 3"/>
                  <a:gd name="T44" fmla="*/ 2 w 5"/>
                  <a:gd name="T45" fmla="*/ 2 h 3"/>
                  <a:gd name="T46" fmla="*/ 2 w 5"/>
                  <a:gd name="T47" fmla="*/ 1 h 3"/>
                  <a:gd name="T48" fmla="*/ 2 w 5"/>
                  <a:gd name="T49" fmla="*/ 2 h 3"/>
                  <a:gd name="T50" fmla="*/ 2 w 5"/>
                  <a:gd name="T51" fmla="*/ 2 h 3"/>
                  <a:gd name="T52" fmla="*/ 3 w 5"/>
                  <a:gd name="T53" fmla="*/ 1 h 3"/>
                  <a:gd name="T54" fmla="*/ 3 w 5"/>
                  <a:gd name="T55" fmla="*/ 1 h 3"/>
                  <a:gd name="T56" fmla="*/ 3 w 5"/>
                  <a:gd name="T57" fmla="*/ 1 h 3"/>
                  <a:gd name="T58" fmla="*/ 3 w 5"/>
                  <a:gd name="T59" fmla="*/ 1 h 3"/>
                  <a:gd name="T60" fmla="*/ 3 w 5"/>
                  <a:gd name="T61" fmla="*/ 1 h 3"/>
                  <a:gd name="T62" fmla="*/ 3 w 5"/>
                  <a:gd name="T63" fmla="*/ 2 h 3"/>
                  <a:gd name="T64" fmla="*/ 3 w 5"/>
                  <a:gd name="T65" fmla="*/ 2 h 3"/>
                  <a:gd name="T66" fmla="*/ 3 w 5"/>
                  <a:gd name="T67" fmla="*/ 2 h 3"/>
                  <a:gd name="T68" fmla="*/ 3 w 5"/>
                  <a:gd name="T69" fmla="*/ 2 h 3"/>
                  <a:gd name="T70" fmla="*/ 4 w 5"/>
                  <a:gd name="T71" fmla="*/ 1 h 3"/>
                  <a:gd name="T72" fmla="*/ 4 w 5"/>
                  <a:gd name="T73" fmla="*/ 2 h 3"/>
                  <a:gd name="T74" fmla="*/ 4 w 5"/>
                  <a:gd name="T75" fmla="*/ 2 h 3"/>
                  <a:gd name="T76" fmla="*/ 4 w 5"/>
                  <a:gd name="T77" fmla="*/ 2 h 3"/>
                  <a:gd name="T78" fmla="*/ 4 w 5"/>
                  <a:gd name="T79" fmla="*/ 2 h 3"/>
                  <a:gd name="T80" fmla="*/ 4 w 5"/>
                  <a:gd name="T81" fmla="*/ 2 h 3"/>
                  <a:gd name="T82" fmla="*/ 4 w 5"/>
                  <a:gd name="T83" fmla="*/ 2 h 3"/>
                  <a:gd name="T84" fmla="*/ 4 w 5"/>
                  <a:gd name="T85" fmla="*/ 2 h 3"/>
                  <a:gd name="T86" fmla="*/ 4 w 5"/>
                  <a:gd name="T87" fmla="*/ 2 h 3"/>
                  <a:gd name="T88" fmla="*/ 4 w 5"/>
                  <a:gd name="T89" fmla="*/ 3 h 3"/>
                  <a:gd name="T90" fmla="*/ 4 w 5"/>
                  <a:gd name="T91" fmla="*/ 3 h 3"/>
                  <a:gd name="T92" fmla="*/ 5 w 5"/>
                  <a:gd name="T93" fmla="*/ 1 h 3"/>
                  <a:gd name="T94" fmla="*/ 5 w 5"/>
                  <a:gd name="T95" fmla="*/ 1 h 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"/>
                  <a:gd name="T146" fmla="*/ 5 w 5"/>
                  <a:gd name="T147" fmla="*/ 3 h 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4" name="Freeform 3760"/>
              <p:cNvSpPr>
                <a:spLocks/>
              </p:cNvSpPr>
              <p:nvPr/>
            </p:nvSpPr>
            <p:spPr bwMode="auto">
              <a:xfrm>
                <a:off x="4525" y="2553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0 w 5"/>
                  <a:gd name="T5" fmla="*/ 5 h 5"/>
                  <a:gd name="T6" fmla="*/ 0 w 5"/>
                  <a:gd name="T7" fmla="*/ 5 h 5"/>
                  <a:gd name="T8" fmla="*/ 0 w 5"/>
                  <a:gd name="T9" fmla="*/ 5 h 5"/>
                  <a:gd name="T10" fmla="*/ 0 w 5"/>
                  <a:gd name="T11" fmla="*/ 5 h 5"/>
                  <a:gd name="T12" fmla="*/ 1 w 5"/>
                  <a:gd name="T13" fmla="*/ 4 h 5"/>
                  <a:gd name="T14" fmla="*/ 1 w 5"/>
                  <a:gd name="T15" fmla="*/ 4 h 5"/>
                  <a:gd name="T16" fmla="*/ 1 w 5"/>
                  <a:gd name="T17" fmla="*/ 4 h 5"/>
                  <a:gd name="T18" fmla="*/ 1 w 5"/>
                  <a:gd name="T19" fmla="*/ 4 h 5"/>
                  <a:gd name="T20" fmla="*/ 1 w 5"/>
                  <a:gd name="T21" fmla="*/ 3 h 5"/>
                  <a:gd name="T22" fmla="*/ 1 w 5"/>
                  <a:gd name="T23" fmla="*/ 3 h 5"/>
                  <a:gd name="T24" fmla="*/ 1 w 5"/>
                  <a:gd name="T25" fmla="*/ 4 h 5"/>
                  <a:gd name="T26" fmla="*/ 1 w 5"/>
                  <a:gd name="T27" fmla="*/ 3 h 5"/>
                  <a:gd name="T28" fmla="*/ 2 w 5"/>
                  <a:gd name="T29" fmla="*/ 4 h 5"/>
                  <a:gd name="T30" fmla="*/ 2 w 5"/>
                  <a:gd name="T31" fmla="*/ 4 h 5"/>
                  <a:gd name="T32" fmla="*/ 2 w 5"/>
                  <a:gd name="T33" fmla="*/ 4 h 5"/>
                  <a:gd name="T34" fmla="*/ 2 w 5"/>
                  <a:gd name="T35" fmla="*/ 3 h 5"/>
                  <a:gd name="T36" fmla="*/ 2 w 5"/>
                  <a:gd name="T37" fmla="*/ 3 h 5"/>
                  <a:gd name="T38" fmla="*/ 2 w 5"/>
                  <a:gd name="T39" fmla="*/ 3 h 5"/>
                  <a:gd name="T40" fmla="*/ 2 w 5"/>
                  <a:gd name="T41" fmla="*/ 3 h 5"/>
                  <a:gd name="T42" fmla="*/ 2 w 5"/>
                  <a:gd name="T43" fmla="*/ 3 h 5"/>
                  <a:gd name="T44" fmla="*/ 2 w 5"/>
                  <a:gd name="T45" fmla="*/ 3 h 5"/>
                  <a:gd name="T46" fmla="*/ 2 w 5"/>
                  <a:gd name="T47" fmla="*/ 3 h 5"/>
                  <a:gd name="T48" fmla="*/ 3 w 5"/>
                  <a:gd name="T49" fmla="*/ 3 h 5"/>
                  <a:gd name="T50" fmla="*/ 3 w 5"/>
                  <a:gd name="T51" fmla="*/ 2 h 5"/>
                  <a:gd name="T52" fmla="*/ 3 w 5"/>
                  <a:gd name="T53" fmla="*/ 2 h 5"/>
                  <a:gd name="T54" fmla="*/ 3 w 5"/>
                  <a:gd name="T55" fmla="*/ 2 h 5"/>
                  <a:gd name="T56" fmla="*/ 3 w 5"/>
                  <a:gd name="T57" fmla="*/ 2 h 5"/>
                  <a:gd name="T58" fmla="*/ 3 w 5"/>
                  <a:gd name="T59" fmla="*/ 2 h 5"/>
                  <a:gd name="T60" fmla="*/ 3 w 5"/>
                  <a:gd name="T61" fmla="*/ 2 h 5"/>
                  <a:gd name="T62" fmla="*/ 3 w 5"/>
                  <a:gd name="T63" fmla="*/ 3 h 5"/>
                  <a:gd name="T64" fmla="*/ 3 w 5"/>
                  <a:gd name="T65" fmla="*/ 3 h 5"/>
                  <a:gd name="T66" fmla="*/ 3 w 5"/>
                  <a:gd name="T67" fmla="*/ 3 h 5"/>
                  <a:gd name="T68" fmla="*/ 4 w 5"/>
                  <a:gd name="T69" fmla="*/ 3 h 5"/>
                  <a:gd name="T70" fmla="*/ 4 w 5"/>
                  <a:gd name="T71" fmla="*/ 3 h 5"/>
                  <a:gd name="T72" fmla="*/ 4 w 5"/>
                  <a:gd name="T73" fmla="*/ 2 h 5"/>
                  <a:gd name="T74" fmla="*/ 4 w 5"/>
                  <a:gd name="T75" fmla="*/ 3 h 5"/>
                  <a:gd name="T76" fmla="*/ 4 w 5"/>
                  <a:gd name="T77" fmla="*/ 3 h 5"/>
                  <a:gd name="T78" fmla="*/ 4 w 5"/>
                  <a:gd name="T79" fmla="*/ 1 h 5"/>
                  <a:gd name="T80" fmla="*/ 4 w 5"/>
                  <a:gd name="T81" fmla="*/ 3 h 5"/>
                  <a:gd name="T82" fmla="*/ 4 w 5"/>
                  <a:gd name="T83" fmla="*/ 3 h 5"/>
                  <a:gd name="T84" fmla="*/ 4 w 5"/>
                  <a:gd name="T85" fmla="*/ 1 h 5"/>
                  <a:gd name="T86" fmla="*/ 5 w 5"/>
                  <a:gd name="T87" fmla="*/ 1 h 5"/>
                  <a:gd name="T88" fmla="*/ 5 w 5"/>
                  <a:gd name="T89" fmla="*/ 1 h 5"/>
                  <a:gd name="T90" fmla="*/ 5 w 5"/>
                  <a:gd name="T91" fmla="*/ 1 h 5"/>
                  <a:gd name="T92" fmla="*/ 5 w 5"/>
                  <a:gd name="T93" fmla="*/ 1 h 5"/>
                  <a:gd name="T94" fmla="*/ 5 w 5"/>
                  <a:gd name="T95" fmla="*/ 0 h 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5"/>
                  <a:gd name="T146" fmla="*/ 5 w 5"/>
                  <a:gd name="T147" fmla="*/ 5 h 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5" name="Freeform 3761"/>
              <p:cNvSpPr>
                <a:spLocks/>
              </p:cNvSpPr>
              <p:nvPr/>
            </p:nvSpPr>
            <p:spPr bwMode="auto">
              <a:xfrm>
                <a:off x="4530" y="2550"/>
                <a:ext cx="4" cy="4"/>
              </a:xfrm>
              <a:custGeom>
                <a:avLst/>
                <a:gdLst>
                  <a:gd name="T0" fmla="*/ 0 w 4"/>
                  <a:gd name="T1" fmla="*/ 3 h 4"/>
                  <a:gd name="T2" fmla="*/ 0 w 4"/>
                  <a:gd name="T3" fmla="*/ 3 h 4"/>
                  <a:gd name="T4" fmla="*/ 0 w 4"/>
                  <a:gd name="T5" fmla="*/ 3 h 4"/>
                  <a:gd name="T6" fmla="*/ 0 w 4"/>
                  <a:gd name="T7" fmla="*/ 3 h 4"/>
                  <a:gd name="T8" fmla="*/ 0 w 4"/>
                  <a:gd name="T9" fmla="*/ 3 h 4"/>
                  <a:gd name="T10" fmla="*/ 0 w 4"/>
                  <a:gd name="T11" fmla="*/ 3 h 4"/>
                  <a:gd name="T12" fmla="*/ 1 w 4"/>
                  <a:gd name="T13" fmla="*/ 4 h 4"/>
                  <a:gd name="T14" fmla="*/ 1 w 4"/>
                  <a:gd name="T15" fmla="*/ 4 h 4"/>
                  <a:gd name="T16" fmla="*/ 1 w 4"/>
                  <a:gd name="T17" fmla="*/ 3 h 4"/>
                  <a:gd name="T18" fmla="*/ 1 w 4"/>
                  <a:gd name="T19" fmla="*/ 4 h 4"/>
                  <a:gd name="T20" fmla="*/ 1 w 4"/>
                  <a:gd name="T21" fmla="*/ 4 h 4"/>
                  <a:gd name="T22" fmla="*/ 1 w 4"/>
                  <a:gd name="T23" fmla="*/ 4 h 4"/>
                  <a:gd name="T24" fmla="*/ 1 w 4"/>
                  <a:gd name="T25" fmla="*/ 4 h 4"/>
                  <a:gd name="T26" fmla="*/ 1 w 4"/>
                  <a:gd name="T27" fmla="*/ 4 h 4"/>
                  <a:gd name="T28" fmla="*/ 1 w 4"/>
                  <a:gd name="T29" fmla="*/ 3 h 4"/>
                  <a:gd name="T30" fmla="*/ 1 w 4"/>
                  <a:gd name="T31" fmla="*/ 4 h 4"/>
                  <a:gd name="T32" fmla="*/ 1 w 4"/>
                  <a:gd name="T33" fmla="*/ 3 h 4"/>
                  <a:gd name="T34" fmla="*/ 2 w 4"/>
                  <a:gd name="T35" fmla="*/ 3 h 4"/>
                  <a:gd name="T36" fmla="*/ 2 w 4"/>
                  <a:gd name="T37" fmla="*/ 3 h 4"/>
                  <a:gd name="T38" fmla="*/ 2 w 4"/>
                  <a:gd name="T39" fmla="*/ 2 h 4"/>
                  <a:gd name="T40" fmla="*/ 2 w 4"/>
                  <a:gd name="T41" fmla="*/ 3 h 4"/>
                  <a:gd name="T42" fmla="*/ 2 w 4"/>
                  <a:gd name="T43" fmla="*/ 3 h 4"/>
                  <a:gd name="T44" fmla="*/ 2 w 4"/>
                  <a:gd name="T45" fmla="*/ 3 h 4"/>
                  <a:gd name="T46" fmla="*/ 2 w 4"/>
                  <a:gd name="T47" fmla="*/ 3 h 4"/>
                  <a:gd name="T48" fmla="*/ 2 w 4"/>
                  <a:gd name="T49" fmla="*/ 3 h 4"/>
                  <a:gd name="T50" fmla="*/ 2 w 4"/>
                  <a:gd name="T51" fmla="*/ 3 h 4"/>
                  <a:gd name="T52" fmla="*/ 3 w 4"/>
                  <a:gd name="T53" fmla="*/ 2 h 4"/>
                  <a:gd name="T54" fmla="*/ 3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3 w 4"/>
                  <a:gd name="T61" fmla="*/ 1 h 4"/>
                  <a:gd name="T62" fmla="*/ 3 w 4"/>
                  <a:gd name="T63" fmla="*/ 0 h 4"/>
                  <a:gd name="T64" fmla="*/ 3 w 4"/>
                  <a:gd name="T65" fmla="*/ 0 h 4"/>
                  <a:gd name="T66" fmla="*/ 3 w 4"/>
                  <a:gd name="T67" fmla="*/ 1 h 4"/>
                  <a:gd name="T68" fmla="*/ 3 w 4"/>
                  <a:gd name="T69" fmla="*/ 1 h 4"/>
                  <a:gd name="T70" fmla="*/ 3 w 4"/>
                  <a:gd name="T71" fmla="*/ 1 h 4"/>
                  <a:gd name="T72" fmla="*/ 3 w 4"/>
                  <a:gd name="T73" fmla="*/ 1 h 4"/>
                  <a:gd name="T74" fmla="*/ 4 w 4"/>
                  <a:gd name="T75" fmla="*/ 1 h 4"/>
                  <a:gd name="T76" fmla="*/ 4 w 4"/>
                  <a:gd name="T77" fmla="*/ 1 h 4"/>
                  <a:gd name="T78" fmla="*/ 4 w 4"/>
                  <a:gd name="T79" fmla="*/ 1 h 4"/>
                  <a:gd name="T80" fmla="*/ 4 w 4"/>
                  <a:gd name="T81" fmla="*/ 1 h 4"/>
                  <a:gd name="T82" fmla="*/ 4 w 4"/>
                  <a:gd name="T83" fmla="*/ 0 h 4"/>
                  <a:gd name="T84" fmla="*/ 4 w 4"/>
                  <a:gd name="T85" fmla="*/ 0 h 4"/>
                  <a:gd name="T86" fmla="*/ 4 w 4"/>
                  <a:gd name="T87" fmla="*/ 1 h 4"/>
                  <a:gd name="T88" fmla="*/ 4 w 4"/>
                  <a:gd name="T89" fmla="*/ 1 h 4"/>
                  <a:gd name="T90" fmla="*/ 4 w 4"/>
                  <a:gd name="T91" fmla="*/ 1 h 4"/>
                  <a:gd name="T92" fmla="*/ 4 w 4"/>
                  <a:gd name="T93" fmla="*/ 1 h 4"/>
                  <a:gd name="T94" fmla="*/ 4 w 4"/>
                  <a:gd name="T95" fmla="*/ 2 h 4"/>
                  <a:gd name="T96" fmla="*/ 4 w 4"/>
                  <a:gd name="T97" fmla="*/ 2 h 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4"/>
                  <a:gd name="T149" fmla="*/ 4 w 4"/>
                  <a:gd name="T150" fmla="*/ 4 h 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6" name="Freeform 3762"/>
              <p:cNvSpPr>
                <a:spLocks/>
              </p:cNvSpPr>
              <p:nvPr/>
            </p:nvSpPr>
            <p:spPr bwMode="auto">
              <a:xfrm>
                <a:off x="4534" y="2547"/>
                <a:ext cx="6" cy="5"/>
              </a:xfrm>
              <a:custGeom>
                <a:avLst/>
                <a:gdLst>
                  <a:gd name="T0" fmla="*/ 1 w 6"/>
                  <a:gd name="T1" fmla="*/ 5 h 5"/>
                  <a:gd name="T2" fmla="*/ 1 w 6"/>
                  <a:gd name="T3" fmla="*/ 4 h 5"/>
                  <a:gd name="T4" fmla="*/ 1 w 6"/>
                  <a:gd name="T5" fmla="*/ 3 h 5"/>
                  <a:gd name="T6" fmla="*/ 1 w 6"/>
                  <a:gd name="T7" fmla="*/ 3 h 5"/>
                  <a:gd name="T8" fmla="*/ 1 w 6"/>
                  <a:gd name="T9" fmla="*/ 2 h 5"/>
                  <a:gd name="T10" fmla="*/ 1 w 6"/>
                  <a:gd name="T11" fmla="*/ 2 h 5"/>
                  <a:gd name="T12" fmla="*/ 1 w 6"/>
                  <a:gd name="T13" fmla="*/ 3 h 5"/>
                  <a:gd name="T14" fmla="*/ 1 w 6"/>
                  <a:gd name="T15" fmla="*/ 3 h 5"/>
                  <a:gd name="T16" fmla="*/ 2 w 6"/>
                  <a:gd name="T17" fmla="*/ 1 h 5"/>
                  <a:gd name="T18" fmla="*/ 2 w 6"/>
                  <a:gd name="T19" fmla="*/ 2 h 5"/>
                  <a:gd name="T20" fmla="*/ 2 w 6"/>
                  <a:gd name="T21" fmla="*/ 2 h 5"/>
                  <a:gd name="T22" fmla="*/ 2 w 6"/>
                  <a:gd name="T23" fmla="*/ 3 h 5"/>
                  <a:gd name="T24" fmla="*/ 2 w 6"/>
                  <a:gd name="T25" fmla="*/ 2 h 5"/>
                  <a:gd name="T26" fmla="*/ 2 w 6"/>
                  <a:gd name="T27" fmla="*/ 2 h 5"/>
                  <a:gd name="T28" fmla="*/ 2 w 6"/>
                  <a:gd name="T29" fmla="*/ 1 h 5"/>
                  <a:gd name="T30" fmla="*/ 2 w 6"/>
                  <a:gd name="T31" fmla="*/ 1 h 5"/>
                  <a:gd name="T32" fmla="*/ 2 w 6"/>
                  <a:gd name="T33" fmla="*/ 2 h 5"/>
                  <a:gd name="T34" fmla="*/ 3 w 6"/>
                  <a:gd name="T35" fmla="*/ 2 h 5"/>
                  <a:gd name="T36" fmla="*/ 3 w 6"/>
                  <a:gd name="T37" fmla="*/ 1 h 5"/>
                  <a:gd name="T38" fmla="*/ 3 w 6"/>
                  <a:gd name="T39" fmla="*/ 2 h 5"/>
                  <a:gd name="T40" fmla="*/ 3 w 6"/>
                  <a:gd name="T41" fmla="*/ 1 h 5"/>
                  <a:gd name="T42" fmla="*/ 3 w 6"/>
                  <a:gd name="T43" fmla="*/ 1 h 5"/>
                  <a:gd name="T44" fmla="*/ 3 w 6"/>
                  <a:gd name="T45" fmla="*/ 1 h 5"/>
                  <a:gd name="T46" fmla="*/ 3 w 6"/>
                  <a:gd name="T47" fmla="*/ 1 h 5"/>
                  <a:gd name="T48" fmla="*/ 3 w 6"/>
                  <a:gd name="T49" fmla="*/ 1 h 5"/>
                  <a:gd name="T50" fmla="*/ 4 w 6"/>
                  <a:gd name="T51" fmla="*/ 1 h 5"/>
                  <a:gd name="T52" fmla="*/ 4 w 6"/>
                  <a:gd name="T53" fmla="*/ 1 h 5"/>
                  <a:gd name="T54" fmla="*/ 4 w 6"/>
                  <a:gd name="T55" fmla="*/ 2 h 5"/>
                  <a:gd name="T56" fmla="*/ 4 w 6"/>
                  <a:gd name="T57" fmla="*/ 2 h 5"/>
                  <a:gd name="T58" fmla="*/ 4 w 6"/>
                  <a:gd name="T59" fmla="*/ 2 h 5"/>
                  <a:gd name="T60" fmla="*/ 4 w 6"/>
                  <a:gd name="T61" fmla="*/ 1 h 5"/>
                  <a:gd name="T62" fmla="*/ 4 w 6"/>
                  <a:gd name="T63" fmla="*/ 1 h 5"/>
                  <a:gd name="T64" fmla="*/ 4 w 6"/>
                  <a:gd name="T65" fmla="*/ 1 h 5"/>
                  <a:gd name="T66" fmla="*/ 4 w 6"/>
                  <a:gd name="T67" fmla="*/ 0 h 5"/>
                  <a:gd name="T68" fmla="*/ 4 w 6"/>
                  <a:gd name="T69" fmla="*/ 0 h 5"/>
                  <a:gd name="T70" fmla="*/ 5 w 6"/>
                  <a:gd name="T71" fmla="*/ 1 h 5"/>
                  <a:gd name="T72" fmla="*/ 5 w 6"/>
                  <a:gd name="T73" fmla="*/ 1 h 5"/>
                  <a:gd name="T74" fmla="*/ 5 w 6"/>
                  <a:gd name="T75" fmla="*/ 1 h 5"/>
                  <a:gd name="T76" fmla="*/ 5 w 6"/>
                  <a:gd name="T77" fmla="*/ 1 h 5"/>
                  <a:gd name="T78" fmla="*/ 5 w 6"/>
                  <a:gd name="T79" fmla="*/ 1 h 5"/>
                  <a:gd name="T80" fmla="*/ 5 w 6"/>
                  <a:gd name="T81" fmla="*/ 1 h 5"/>
                  <a:gd name="T82" fmla="*/ 5 w 6"/>
                  <a:gd name="T83" fmla="*/ 2 h 5"/>
                  <a:gd name="T84" fmla="*/ 5 w 6"/>
                  <a:gd name="T85" fmla="*/ 1 h 5"/>
                  <a:gd name="T86" fmla="*/ 5 w 6"/>
                  <a:gd name="T87" fmla="*/ 1 h 5"/>
                  <a:gd name="T88" fmla="*/ 5 w 6"/>
                  <a:gd name="T89" fmla="*/ 0 h 5"/>
                  <a:gd name="T90" fmla="*/ 5 w 6"/>
                  <a:gd name="T91" fmla="*/ 0 h 5"/>
                  <a:gd name="T92" fmla="*/ 5 w 6"/>
                  <a:gd name="T93" fmla="*/ 0 h 5"/>
                  <a:gd name="T94" fmla="*/ 6 w 6"/>
                  <a:gd name="T95" fmla="*/ 1 h 5"/>
                  <a:gd name="T96" fmla="*/ 6 w 6"/>
                  <a:gd name="T97" fmla="*/ 1 h 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5"/>
                  <a:gd name="T149" fmla="*/ 6 w 6"/>
                  <a:gd name="T150" fmla="*/ 5 h 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5">
                    <a:moveTo>
                      <a:pt x="0" y="5"/>
                    </a:move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7" name="Freeform 3763"/>
              <p:cNvSpPr>
                <a:spLocks/>
              </p:cNvSpPr>
              <p:nvPr/>
            </p:nvSpPr>
            <p:spPr bwMode="auto">
              <a:xfrm>
                <a:off x="4540" y="2541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0 w 5"/>
                  <a:gd name="T5" fmla="*/ 7 h 7"/>
                  <a:gd name="T6" fmla="*/ 0 w 5"/>
                  <a:gd name="T7" fmla="*/ 6 h 7"/>
                  <a:gd name="T8" fmla="*/ 0 w 5"/>
                  <a:gd name="T9" fmla="*/ 5 h 7"/>
                  <a:gd name="T10" fmla="*/ 0 w 5"/>
                  <a:gd name="T11" fmla="*/ 7 h 7"/>
                  <a:gd name="T12" fmla="*/ 0 w 5"/>
                  <a:gd name="T13" fmla="*/ 6 h 7"/>
                  <a:gd name="T14" fmla="*/ 1 w 5"/>
                  <a:gd name="T15" fmla="*/ 5 h 7"/>
                  <a:gd name="T16" fmla="*/ 1 w 5"/>
                  <a:gd name="T17" fmla="*/ 5 h 7"/>
                  <a:gd name="T18" fmla="*/ 1 w 5"/>
                  <a:gd name="T19" fmla="*/ 5 h 7"/>
                  <a:gd name="T20" fmla="*/ 1 w 5"/>
                  <a:gd name="T21" fmla="*/ 5 h 7"/>
                  <a:gd name="T22" fmla="*/ 1 w 5"/>
                  <a:gd name="T23" fmla="*/ 6 h 7"/>
                  <a:gd name="T24" fmla="*/ 1 w 5"/>
                  <a:gd name="T25" fmla="*/ 5 h 7"/>
                  <a:gd name="T26" fmla="*/ 1 w 5"/>
                  <a:gd name="T27" fmla="*/ 4 h 7"/>
                  <a:gd name="T28" fmla="*/ 1 w 5"/>
                  <a:gd name="T29" fmla="*/ 4 h 7"/>
                  <a:gd name="T30" fmla="*/ 1 w 5"/>
                  <a:gd name="T31" fmla="*/ 4 h 7"/>
                  <a:gd name="T32" fmla="*/ 1 w 5"/>
                  <a:gd name="T33" fmla="*/ 4 h 7"/>
                  <a:gd name="T34" fmla="*/ 1 w 5"/>
                  <a:gd name="T35" fmla="*/ 4 h 7"/>
                  <a:gd name="T36" fmla="*/ 2 w 5"/>
                  <a:gd name="T37" fmla="*/ 4 h 7"/>
                  <a:gd name="T38" fmla="*/ 2 w 5"/>
                  <a:gd name="T39" fmla="*/ 4 h 7"/>
                  <a:gd name="T40" fmla="*/ 2 w 5"/>
                  <a:gd name="T41" fmla="*/ 4 h 7"/>
                  <a:gd name="T42" fmla="*/ 2 w 5"/>
                  <a:gd name="T43" fmla="*/ 3 h 7"/>
                  <a:gd name="T44" fmla="*/ 2 w 5"/>
                  <a:gd name="T45" fmla="*/ 3 h 7"/>
                  <a:gd name="T46" fmla="*/ 2 w 5"/>
                  <a:gd name="T47" fmla="*/ 3 h 7"/>
                  <a:gd name="T48" fmla="*/ 2 w 5"/>
                  <a:gd name="T49" fmla="*/ 3 h 7"/>
                  <a:gd name="T50" fmla="*/ 2 w 5"/>
                  <a:gd name="T51" fmla="*/ 3 h 7"/>
                  <a:gd name="T52" fmla="*/ 2 w 5"/>
                  <a:gd name="T53" fmla="*/ 2 h 7"/>
                  <a:gd name="T54" fmla="*/ 3 w 5"/>
                  <a:gd name="T55" fmla="*/ 3 h 7"/>
                  <a:gd name="T56" fmla="*/ 3 w 5"/>
                  <a:gd name="T57" fmla="*/ 3 h 7"/>
                  <a:gd name="T58" fmla="*/ 3 w 5"/>
                  <a:gd name="T59" fmla="*/ 2 h 7"/>
                  <a:gd name="T60" fmla="*/ 3 w 5"/>
                  <a:gd name="T61" fmla="*/ 2 h 7"/>
                  <a:gd name="T62" fmla="*/ 3 w 5"/>
                  <a:gd name="T63" fmla="*/ 2 h 7"/>
                  <a:gd name="T64" fmla="*/ 3 w 5"/>
                  <a:gd name="T65" fmla="*/ 2 h 7"/>
                  <a:gd name="T66" fmla="*/ 3 w 5"/>
                  <a:gd name="T67" fmla="*/ 2 h 7"/>
                  <a:gd name="T68" fmla="*/ 3 w 5"/>
                  <a:gd name="T69" fmla="*/ 2 h 7"/>
                  <a:gd name="T70" fmla="*/ 3 w 5"/>
                  <a:gd name="T71" fmla="*/ 3 h 7"/>
                  <a:gd name="T72" fmla="*/ 3 w 5"/>
                  <a:gd name="T73" fmla="*/ 3 h 7"/>
                  <a:gd name="T74" fmla="*/ 4 w 5"/>
                  <a:gd name="T75" fmla="*/ 0 h 7"/>
                  <a:gd name="T76" fmla="*/ 4 w 5"/>
                  <a:gd name="T77" fmla="*/ 1 h 7"/>
                  <a:gd name="T78" fmla="*/ 4 w 5"/>
                  <a:gd name="T79" fmla="*/ 1 h 7"/>
                  <a:gd name="T80" fmla="*/ 4 w 5"/>
                  <a:gd name="T81" fmla="*/ 1 h 7"/>
                  <a:gd name="T82" fmla="*/ 4 w 5"/>
                  <a:gd name="T83" fmla="*/ 1 h 7"/>
                  <a:gd name="T84" fmla="*/ 4 w 5"/>
                  <a:gd name="T85" fmla="*/ 1 h 7"/>
                  <a:gd name="T86" fmla="*/ 4 w 5"/>
                  <a:gd name="T87" fmla="*/ 1 h 7"/>
                  <a:gd name="T88" fmla="*/ 4 w 5"/>
                  <a:gd name="T89" fmla="*/ 1 h 7"/>
                  <a:gd name="T90" fmla="*/ 4 w 5"/>
                  <a:gd name="T91" fmla="*/ 0 h 7"/>
                  <a:gd name="T92" fmla="*/ 4 w 5"/>
                  <a:gd name="T93" fmla="*/ 0 h 7"/>
                  <a:gd name="T94" fmla="*/ 5 w 5"/>
                  <a:gd name="T95" fmla="*/ 1 h 7"/>
                  <a:gd name="T96" fmla="*/ 5 w 5"/>
                  <a:gd name="T97" fmla="*/ 1 h 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7"/>
                  <a:gd name="T149" fmla="*/ 5 w 5"/>
                  <a:gd name="T150" fmla="*/ 7 h 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8" name="Freeform 3764"/>
              <p:cNvSpPr>
                <a:spLocks/>
              </p:cNvSpPr>
              <p:nvPr/>
            </p:nvSpPr>
            <p:spPr bwMode="auto">
              <a:xfrm>
                <a:off x="4545" y="2534"/>
                <a:ext cx="5" cy="8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7 h 8"/>
                  <a:gd name="T4" fmla="*/ 0 w 5"/>
                  <a:gd name="T5" fmla="*/ 7 h 8"/>
                  <a:gd name="T6" fmla="*/ 0 w 5"/>
                  <a:gd name="T7" fmla="*/ 7 h 8"/>
                  <a:gd name="T8" fmla="*/ 0 w 5"/>
                  <a:gd name="T9" fmla="*/ 7 h 8"/>
                  <a:gd name="T10" fmla="*/ 0 w 5"/>
                  <a:gd name="T11" fmla="*/ 7 h 8"/>
                  <a:gd name="T12" fmla="*/ 0 w 5"/>
                  <a:gd name="T13" fmla="*/ 7 h 8"/>
                  <a:gd name="T14" fmla="*/ 0 w 5"/>
                  <a:gd name="T15" fmla="*/ 7 h 8"/>
                  <a:gd name="T16" fmla="*/ 1 w 5"/>
                  <a:gd name="T17" fmla="*/ 7 h 8"/>
                  <a:gd name="T18" fmla="*/ 1 w 5"/>
                  <a:gd name="T19" fmla="*/ 7 h 8"/>
                  <a:gd name="T20" fmla="*/ 1 w 5"/>
                  <a:gd name="T21" fmla="*/ 6 h 8"/>
                  <a:gd name="T22" fmla="*/ 1 w 5"/>
                  <a:gd name="T23" fmla="*/ 5 h 8"/>
                  <a:gd name="T24" fmla="*/ 1 w 5"/>
                  <a:gd name="T25" fmla="*/ 5 h 8"/>
                  <a:gd name="T26" fmla="*/ 1 w 5"/>
                  <a:gd name="T27" fmla="*/ 6 h 8"/>
                  <a:gd name="T28" fmla="*/ 1 w 5"/>
                  <a:gd name="T29" fmla="*/ 6 h 8"/>
                  <a:gd name="T30" fmla="*/ 1 w 5"/>
                  <a:gd name="T31" fmla="*/ 5 h 8"/>
                  <a:gd name="T32" fmla="*/ 2 w 5"/>
                  <a:gd name="T33" fmla="*/ 6 h 8"/>
                  <a:gd name="T34" fmla="*/ 2 w 5"/>
                  <a:gd name="T35" fmla="*/ 5 h 8"/>
                  <a:gd name="T36" fmla="*/ 2 w 5"/>
                  <a:gd name="T37" fmla="*/ 5 h 8"/>
                  <a:gd name="T38" fmla="*/ 2 w 5"/>
                  <a:gd name="T39" fmla="*/ 5 h 8"/>
                  <a:gd name="T40" fmla="*/ 2 w 5"/>
                  <a:gd name="T41" fmla="*/ 4 h 8"/>
                  <a:gd name="T42" fmla="*/ 2 w 5"/>
                  <a:gd name="T43" fmla="*/ 4 h 8"/>
                  <a:gd name="T44" fmla="*/ 2 w 5"/>
                  <a:gd name="T45" fmla="*/ 5 h 8"/>
                  <a:gd name="T46" fmla="*/ 2 w 5"/>
                  <a:gd name="T47" fmla="*/ 3 h 8"/>
                  <a:gd name="T48" fmla="*/ 2 w 5"/>
                  <a:gd name="T49" fmla="*/ 3 h 8"/>
                  <a:gd name="T50" fmla="*/ 3 w 5"/>
                  <a:gd name="T51" fmla="*/ 4 h 8"/>
                  <a:gd name="T52" fmla="*/ 3 w 5"/>
                  <a:gd name="T53" fmla="*/ 3 h 8"/>
                  <a:gd name="T54" fmla="*/ 3 w 5"/>
                  <a:gd name="T55" fmla="*/ 3 h 8"/>
                  <a:gd name="T56" fmla="*/ 3 w 5"/>
                  <a:gd name="T57" fmla="*/ 3 h 8"/>
                  <a:gd name="T58" fmla="*/ 3 w 5"/>
                  <a:gd name="T59" fmla="*/ 3 h 8"/>
                  <a:gd name="T60" fmla="*/ 3 w 5"/>
                  <a:gd name="T61" fmla="*/ 2 h 8"/>
                  <a:gd name="T62" fmla="*/ 3 w 5"/>
                  <a:gd name="T63" fmla="*/ 2 h 8"/>
                  <a:gd name="T64" fmla="*/ 3 w 5"/>
                  <a:gd name="T65" fmla="*/ 2 h 8"/>
                  <a:gd name="T66" fmla="*/ 3 w 5"/>
                  <a:gd name="T67" fmla="*/ 2 h 8"/>
                  <a:gd name="T68" fmla="*/ 4 w 5"/>
                  <a:gd name="T69" fmla="*/ 3 h 8"/>
                  <a:gd name="T70" fmla="*/ 4 w 5"/>
                  <a:gd name="T71" fmla="*/ 2 h 8"/>
                  <a:gd name="T72" fmla="*/ 4 w 5"/>
                  <a:gd name="T73" fmla="*/ 2 h 8"/>
                  <a:gd name="T74" fmla="*/ 4 w 5"/>
                  <a:gd name="T75" fmla="*/ 2 h 8"/>
                  <a:gd name="T76" fmla="*/ 4 w 5"/>
                  <a:gd name="T77" fmla="*/ 2 h 8"/>
                  <a:gd name="T78" fmla="*/ 4 w 5"/>
                  <a:gd name="T79" fmla="*/ 3 h 8"/>
                  <a:gd name="T80" fmla="*/ 4 w 5"/>
                  <a:gd name="T81" fmla="*/ 2 h 8"/>
                  <a:gd name="T82" fmla="*/ 4 w 5"/>
                  <a:gd name="T83" fmla="*/ 1 h 8"/>
                  <a:gd name="T84" fmla="*/ 4 w 5"/>
                  <a:gd name="T85" fmla="*/ 1 h 8"/>
                  <a:gd name="T86" fmla="*/ 5 w 5"/>
                  <a:gd name="T87" fmla="*/ 1 h 8"/>
                  <a:gd name="T88" fmla="*/ 5 w 5"/>
                  <a:gd name="T89" fmla="*/ 1 h 8"/>
                  <a:gd name="T90" fmla="*/ 5 w 5"/>
                  <a:gd name="T91" fmla="*/ 0 h 8"/>
                  <a:gd name="T92" fmla="*/ 5 w 5"/>
                  <a:gd name="T93" fmla="*/ 0 h 8"/>
                  <a:gd name="T94" fmla="*/ 5 w 5"/>
                  <a:gd name="T95" fmla="*/ 0 h 8"/>
                  <a:gd name="T96" fmla="*/ 5 w 5"/>
                  <a:gd name="T97" fmla="*/ 0 h 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8"/>
                  <a:gd name="T149" fmla="*/ 5 w 5"/>
                  <a:gd name="T150" fmla="*/ 8 h 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9" name="Freeform 3765"/>
              <p:cNvSpPr>
                <a:spLocks/>
              </p:cNvSpPr>
              <p:nvPr/>
            </p:nvSpPr>
            <p:spPr bwMode="auto">
              <a:xfrm>
                <a:off x="4550" y="2527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6 h 7"/>
                  <a:gd name="T4" fmla="*/ 0 w 5"/>
                  <a:gd name="T5" fmla="*/ 6 h 7"/>
                  <a:gd name="T6" fmla="*/ 1 w 5"/>
                  <a:gd name="T7" fmla="*/ 6 h 7"/>
                  <a:gd name="T8" fmla="*/ 1 w 5"/>
                  <a:gd name="T9" fmla="*/ 6 h 7"/>
                  <a:gd name="T10" fmla="*/ 1 w 5"/>
                  <a:gd name="T11" fmla="*/ 6 h 7"/>
                  <a:gd name="T12" fmla="*/ 1 w 5"/>
                  <a:gd name="T13" fmla="*/ 6 h 7"/>
                  <a:gd name="T14" fmla="*/ 1 w 5"/>
                  <a:gd name="T15" fmla="*/ 5 h 7"/>
                  <a:gd name="T16" fmla="*/ 1 w 5"/>
                  <a:gd name="T17" fmla="*/ 5 h 7"/>
                  <a:gd name="T18" fmla="*/ 1 w 5"/>
                  <a:gd name="T19" fmla="*/ 6 h 7"/>
                  <a:gd name="T20" fmla="*/ 1 w 5"/>
                  <a:gd name="T21" fmla="*/ 5 h 7"/>
                  <a:gd name="T22" fmla="*/ 1 w 5"/>
                  <a:gd name="T23" fmla="*/ 5 h 7"/>
                  <a:gd name="T24" fmla="*/ 1 w 5"/>
                  <a:gd name="T25" fmla="*/ 5 h 7"/>
                  <a:gd name="T26" fmla="*/ 2 w 5"/>
                  <a:gd name="T27" fmla="*/ 5 h 7"/>
                  <a:gd name="T28" fmla="*/ 2 w 5"/>
                  <a:gd name="T29" fmla="*/ 5 h 7"/>
                  <a:gd name="T30" fmla="*/ 2 w 5"/>
                  <a:gd name="T31" fmla="*/ 4 h 7"/>
                  <a:gd name="T32" fmla="*/ 2 w 5"/>
                  <a:gd name="T33" fmla="*/ 5 h 7"/>
                  <a:gd name="T34" fmla="*/ 2 w 5"/>
                  <a:gd name="T35" fmla="*/ 5 h 7"/>
                  <a:gd name="T36" fmla="*/ 2 w 5"/>
                  <a:gd name="T37" fmla="*/ 5 h 7"/>
                  <a:gd name="T38" fmla="*/ 2 w 5"/>
                  <a:gd name="T39" fmla="*/ 4 h 7"/>
                  <a:gd name="T40" fmla="*/ 2 w 5"/>
                  <a:gd name="T41" fmla="*/ 4 h 7"/>
                  <a:gd name="T42" fmla="*/ 3 w 5"/>
                  <a:gd name="T43" fmla="*/ 4 h 7"/>
                  <a:gd name="T44" fmla="*/ 3 w 5"/>
                  <a:gd name="T45" fmla="*/ 4 h 7"/>
                  <a:gd name="T46" fmla="*/ 3 w 5"/>
                  <a:gd name="T47" fmla="*/ 4 h 7"/>
                  <a:gd name="T48" fmla="*/ 3 w 5"/>
                  <a:gd name="T49" fmla="*/ 4 h 7"/>
                  <a:gd name="T50" fmla="*/ 3 w 5"/>
                  <a:gd name="T51" fmla="*/ 3 h 7"/>
                  <a:gd name="T52" fmla="*/ 3 w 5"/>
                  <a:gd name="T53" fmla="*/ 3 h 7"/>
                  <a:gd name="T54" fmla="*/ 3 w 5"/>
                  <a:gd name="T55" fmla="*/ 3 h 7"/>
                  <a:gd name="T56" fmla="*/ 3 w 5"/>
                  <a:gd name="T57" fmla="*/ 2 h 7"/>
                  <a:gd name="T58" fmla="*/ 3 w 5"/>
                  <a:gd name="T59" fmla="*/ 3 h 7"/>
                  <a:gd name="T60" fmla="*/ 3 w 5"/>
                  <a:gd name="T61" fmla="*/ 3 h 7"/>
                  <a:gd name="T62" fmla="*/ 3 w 5"/>
                  <a:gd name="T63" fmla="*/ 2 h 7"/>
                  <a:gd name="T64" fmla="*/ 4 w 5"/>
                  <a:gd name="T65" fmla="*/ 3 h 7"/>
                  <a:gd name="T66" fmla="*/ 4 w 5"/>
                  <a:gd name="T67" fmla="*/ 3 h 7"/>
                  <a:gd name="T68" fmla="*/ 4 w 5"/>
                  <a:gd name="T69" fmla="*/ 2 h 7"/>
                  <a:gd name="T70" fmla="*/ 4 w 5"/>
                  <a:gd name="T71" fmla="*/ 2 h 7"/>
                  <a:gd name="T72" fmla="*/ 4 w 5"/>
                  <a:gd name="T73" fmla="*/ 1 h 7"/>
                  <a:gd name="T74" fmla="*/ 4 w 5"/>
                  <a:gd name="T75" fmla="*/ 2 h 7"/>
                  <a:gd name="T76" fmla="*/ 4 w 5"/>
                  <a:gd name="T77" fmla="*/ 2 h 7"/>
                  <a:gd name="T78" fmla="*/ 4 w 5"/>
                  <a:gd name="T79" fmla="*/ 3 h 7"/>
                  <a:gd name="T80" fmla="*/ 4 w 5"/>
                  <a:gd name="T81" fmla="*/ 2 h 7"/>
                  <a:gd name="T82" fmla="*/ 4 w 5"/>
                  <a:gd name="T83" fmla="*/ 2 h 7"/>
                  <a:gd name="T84" fmla="*/ 5 w 5"/>
                  <a:gd name="T85" fmla="*/ 1 h 7"/>
                  <a:gd name="T86" fmla="*/ 5 w 5"/>
                  <a:gd name="T87" fmla="*/ 1 h 7"/>
                  <a:gd name="T88" fmla="*/ 5 w 5"/>
                  <a:gd name="T89" fmla="*/ 0 h 7"/>
                  <a:gd name="T90" fmla="*/ 5 w 5"/>
                  <a:gd name="T91" fmla="*/ 0 h 7"/>
                  <a:gd name="T92" fmla="*/ 5 w 5"/>
                  <a:gd name="T93" fmla="*/ 0 h 7"/>
                  <a:gd name="T94" fmla="*/ 5 w 5"/>
                  <a:gd name="T95" fmla="*/ 0 h 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7"/>
                  <a:gd name="T146" fmla="*/ 5 w 5"/>
                  <a:gd name="T147" fmla="*/ 7 h 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60" name="Freeform 3766"/>
              <p:cNvSpPr>
                <a:spLocks/>
              </p:cNvSpPr>
              <p:nvPr/>
            </p:nvSpPr>
            <p:spPr bwMode="auto">
              <a:xfrm>
                <a:off x="4555" y="2520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1 w 5"/>
                  <a:gd name="T5" fmla="*/ 7 h 7"/>
                  <a:gd name="T6" fmla="*/ 1 w 5"/>
                  <a:gd name="T7" fmla="*/ 7 h 7"/>
                  <a:gd name="T8" fmla="*/ 1 w 5"/>
                  <a:gd name="T9" fmla="*/ 7 h 7"/>
                  <a:gd name="T10" fmla="*/ 1 w 5"/>
                  <a:gd name="T11" fmla="*/ 7 h 7"/>
                  <a:gd name="T12" fmla="*/ 1 w 5"/>
                  <a:gd name="T13" fmla="*/ 6 h 7"/>
                  <a:gd name="T14" fmla="*/ 1 w 5"/>
                  <a:gd name="T15" fmla="*/ 6 h 7"/>
                  <a:gd name="T16" fmla="*/ 1 w 5"/>
                  <a:gd name="T17" fmla="*/ 6 h 7"/>
                  <a:gd name="T18" fmla="*/ 1 w 5"/>
                  <a:gd name="T19" fmla="*/ 5 h 7"/>
                  <a:gd name="T20" fmla="*/ 1 w 5"/>
                  <a:gd name="T21" fmla="*/ 5 h 7"/>
                  <a:gd name="T22" fmla="*/ 1 w 5"/>
                  <a:gd name="T23" fmla="*/ 6 h 7"/>
                  <a:gd name="T24" fmla="*/ 2 w 5"/>
                  <a:gd name="T25" fmla="*/ 5 h 7"/>
                  <a:gd name="T26" fmla="*/ 2 w 5"/>
                  <a:gd name="T27" fmla="*/ 5 h 7"/>
                  <a:gd name="T28" fmla="*/ 2 w 5"/>
                  <a:gd name="T29" fmla="*/ 6 h 7"/>
                  <a:gd name="T30" fmla="*/ 2 w 5"/>
                  <a:gd name="T31" fmla="*/ 5 h 7"/>
                  <a:gd name="T32" fmla="*/ 2 w 5"/>
                  <a:gd name="T33" fmla="*/ 5 h 7"/>
                  <a:gd name="T34" fmla="*/ 2 w 5"/>
                  <a:gd name="T35" fmla="*/ 5 h 7"/>
                  <a:gd name="T36" fmla="*/ 2 w 5"/>
                  <a:gd name="T37" fmla="*/ 5 h 7"/>
                  <a:gd name="T38" fmla="*/ 2 w 5"/>
                  <a:gd name="T39" fmla="*/ 5 h 7"/>
                  <a:gd name="T40" fmla="*/ 2 w 5"/>
                  <a:gd name="T41" fmla="*/ 5 h 7"/>
                  <a:gd name="T42" fmla="*/ 3 w 5"/>
                  <a:gd name="T43" fmla="*/ 6 h 7"/>
                  <a:gd name="T44" fmla="*/ 3 w 5"/>
                  <a:gd name="T45" fmla="*/ 5 h 7"/>
                  <a:gd name="T46" fmla="*/ 3 w 5"/>
                  <a:gd name="T47" fmla="*/ 5 h 7"/>
                  <a:gd name="T48" fmla="*/ 3 w 5"/>
                  <a:gd name="T49" fmla="*/ 4 h 7"/>
                  <a:gd name="T50" fmla="*/ 3 w 5"/>
                  <a:gd name="T51" fmla="*/ 4 h 7"/>
                  <a:gd name="T52" fmla="*/ 3 w 5"/>
                  <a:gd name="T53" fmla="*/ 5 h 7"/>
                  <a:gd name="T54" fmla="*/ 3 w 5"/>
                  <a:gd name="T55" fmla="*/ 5 h 7"/>
                  <a:gd name="T56" fmla="*/ 3 w 5"/>
                  <a:gd name="T57" fmla="*/ 4 h 7"/>
                  <a:gd name="T58" fmla="*/ 3 w 5"/>
                  <a:gd name="T59" fmla="*/ 4 h 7"/>
                  <a:gd name="T60" fmla="*/ 3 w 5"/>
                  <a:gd name="T61" fmla="*/ 4 h 7"/>
                  <a:gd name="T62" fmla="*/ 4 w 5"/>
                  <a:gd name="T63" fmla="*/ 4 h 7"/>
                  <a:gd name="T64" fmla="*/ 4 w 5"/>
                  <a:gd name="T65" fmla="*/ 4 h 7"/>
                  <a:gd name="T66" fmla="*/ 4 w 5"/>
                  <a:gd name="T67" fmla="*/ 3 h 7"/>
                  <a:gd name="T68" fmla="*/ 4 w 5"/>
                  <a:gd name="T69" fmla="*/ 3 h 7"/>
                  <a:gd name="T70" fmla="*/ 4 w 5"/>
                  <a:gd name="T71" fmla="*/ 3 h 7"/>
                  <a:gd name="T72" fmla="*/ 4 w 5"/>
                  <a:gd name="T73" fmla="*/ 3 h 7"/>
                  <a:gd name="T74" fmla="*/ 4 w 5"/>
                  <a:gd name="T75" fmla="*/ 3 h 7"/>
                  <a:gd name="T76" fmla="*/ 4 w 5"/>
                  <a:gd name="T77" fmla="*/ 3 h 7"/>
                  <a:gd name="T78" fmla="*/ 4 w 5"/>
                  <a:gd name="T79" fmla="*/ 3 h 7"/>
                  <a:gd name="T80" fmla="*/ 4 w 5"/>
                  <a:gd name="T81" fmla="*/ 3 h 7"/>
                  <a:gd name="T82" fmla="*/ 4 w 5"/>
                  <a:gd name="T83" fmla="*/ 3 h 7"/>
                  <a:gd name="T84" fmla="*/ 5 w 5"/>
                  <a:gd name="T85" fmla="*/ 3 h 7"/>
                  <a:gd name="T86" fmla="*/ 5 w 5"/>
                  <a:gd name="T87" fmla="*/ 2 h 7"/>
                  <a:gd name="T88" fmla="*/ 5 w 5"/>
                  <a:gd name="T89" fmla="*/ 2 h 7"/>
                  <a:gd name="T90" fmla="*/ 5 w 5"/>
                  <a:gd name="T91" fmla="*/ 2 h 7"/>
                  <a:gd name="T92" fmla="*/ 5 w 5"/>
                  <a:gd name="T93" fmla="*/ 1 h 7"/>
                  <a:gd name="T94" fmla="*/ 5 w 5"/>
                  <a:gd name="T95" fmla="*/ 1 h 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7"/>
                  <a:gd name="T146" fmla="*/ 5 w 5"/>
                  <a:gd name="T147" fmla="*/ 7 h 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61" name="Freeform 3767"/>
              <p:cNvSpPr>
                <a:spLocks/>
              </p:cNvSpPr>
              <p:nvPr/>
            </p:nvSpPr>
            <p:spPr bwMode="auto">
              <a:xfrm>
                <a:off x="4560" y="2513"/>
                <a:ext cx="5" cy="9"/>
              </a:xfrm>
              <a:custGeom>
                <a:avLst/>
                <a:gdLst>
                  <a:gd name="T0" fmla="*/ 0 w 5"/>
                  <a:gd name="T1" fmla="*/ 8 h 9"/>
                  <a:gd name="T2" fmla="*/ 0 w 5"/>
                  <a:gd name="T3" fmla="*/ 8 h 9"/>
                  <a:gd name="T4" fmla="*/ 0 w 5"/>
                  <a:gd name="T5" fmla="*/ 8 h 9"/>
                  <a:gd name="T6" fmla="*/ 1 w 5"/>
                  <a:gd name="T7" fmla="*/ 7 h 9"/>
                  <a:gd name="T8" fmla="*/ 1 w 5"/>
                  <a:gd name="T9" fmla="*/ 6 h 9"/>
                  <a:gd name="T10" fmla="*/ 1 w 5"/>
                  <a:gd name="T11" fmla="*/ 6 h 9"/>
                  <a:gd name="T12" fmla="*/ 1 w 5"/>
                  <a:gd name="T13" fmla="*/ 7 h 9"/>
                  <a:gd name="T14" fmla="*/ 1 w 5"/>
                  <a:gd name="T15" fmla="*/ 6 h 9"/>
                  <a:gd name="T16" fmla="*/ 1 w 5"/>
                  <a:gd name="T17" fmla="*/ 5 h 9"/>
                  <a:gd name="T18" fmla="*/ 1 w 5"/>
                  <a:gd name="T19" fmla="*/ 6 h 9"/>
                  <a:gd name="T20" fmla="*/ 1 w 5"/>
                  <a:gd name="T21" fmla="*/ 6 h 9"/>
                  <a:gd name="T22" fmla="*/ 1 w 5"/>
                  <a:gd name="T23" fmla="*/ 6 h 9"/>
                  <a:gd name="T24" fmla="*/ 2 w 5"/>
                  <a:gd name="T25" fmla="*/ 6 h 9"/>
                  <a:gd name="T26" fmla="*/ 2 w 5"/>
                  <a:gd name="T27" fmla="*/ 5 h 9"/>
                  <a:gd name="T28" fmla="*/ 2 w 5"/>
                  <a:gd name="T29" fmla="*/ 5 h 9"/>
                  <a:gd name="T30" fmla="*/ 2 w 5"/>
                  <a:gd name="T31" fmla="*/ 5 h 9"/>
                  <a:gd name="T32" fmla="*/ 2 w 5"/>
                  <a:gd name="T33" fmla="*/ 3 h 9"/>
                  <a:gd name="T34" fmla="*/ 2 w 5"/>
                  <a:gd name="T35" fmla="*/ 4 h 9"/>
                  <a:gd name="T36" fmla="*/ 2 w 5"/>
                  <a:gd name="T37" fmla="*/ 4 h 9"/>
                  <a:gd name="T38" fmla="*/ 2 w 5"/>
                  <a:gd name="T39" fmla="*/ 5 h 9"/>
                  <a:gd name="T40" fmla="*/ 2 w 5"/>
                  <a:gd name="T41" fmla="*/ 5 h 9"/>
                  <a:gd name="T42" fmla="*/ 2 w 5"/>
                  <a:gd name="T43" fmla="*/ 4 h 9"/>
                  <a:gd name="T44" fmla="*/ 2 w 5"/>
                  <a:gd name="T45" fmla="*/ 4 h 9"/>
                  <a:gd name="T46" fmla="*/ 3 w 5"/>
                  <a:gd name="T47" fmla="*/ 3 h 9"/>
                  <a:gd name="T48" fmla="*/ 3 w 5"/>
                  <a:gd name="T49" fmla="*/ 3 h 9"/>
                  <a:gd name="T50" fmla="*/ 3 w 5"/>
                  <a:gd name="T51" fmla="*/ 3 h 9"/>
                  <a:gd name="T52" fmla="*/ 3 w 5"/>
                  <a:gd name="T53" fmla="*/ 3 h 9"/>
                  <a:gd name="T54" fmla="*/ 3 w 5"/>
                  <a:gd name="T55" fmla="*/ 3 h 9"/>
                  <a:gd name="T56" fmla="*/ 3 w 5"/>
                  <a:gd name="T57" fmla="*/ 3 h 9"/>
                  <a:gd name="T58" fmla="*/ 3 w 5"/>
                  <a:gd name="T59" fmla="*/ 2 h 9"/>
                  <a:gd name="T60" fmla="*/ 3 w 5"/>
                  <a:gd name="T61" fmla="*/ 2 h 9"/>
                  <a:gd name="T62" fmla="*/ 3 w 5"/>
                  <a:gd name="T63" fmla="*/ 3 h 9"/>
                  <a:gd name="T64" fmla="*/ 3 w 5"/>
                  <a:gd name="T65" fmla="*/ 3 h 9"/>
                  <a:gd name="T66" fmla="*/ 4 w 5"/>
                  <a:gd name="T67" fmla="*/ 2 h 9"/>
                  <a:gd name="T68" fmla="*/ 4 w 5"/>
                  <a:gd name="T69" fmla="*/ 2 h 9"/>
                  <a:gd name="T70" fmla="*/ 4 w 5"/>
                  <a:gd name="T71" fmla="*/ 2 h 9"/>
                  <a:gd name="T72" fmla="*/ 4 w 5"/>
                  <a:gd name="T73" fmla="*/ 3 h 9"/>
                  <a:gd name="T74" fmla="*/ 4 w 5"/>
                  <a:gd name="T75" fmla="*/ 3 h 9"/>
                  <a:gd name="T76" fmla="*/ 4 w 5"/>
                  <a:gd name="T77" fmla="*/ 2 h 9"/>
                  <a:gd name="T78" fmla="*/ 4 w 5"/>
                  <a:gd name="T79" fmla="*/ 2 h 9"/>
                  <a:gd name="T80" fmla="*/ 4 w 5"/>
                  <a:gd name="T81" fmla="*/ 2 h 9"/>
                  <a:gd name="T82" fmla="*/ 4 w 5"/>
                  <a:gd name="T83" fmla="*/ 2 h 9"/>
                  <a:gd name="T84" fmla="*/ 4 w 5"/>
                  <a:gd name="T85" fmla="*/ 2 h 9"/>
                  <a:gd name="T86" fmla="*/ 5 w 5"/>
                  <a:gd name="T87" fmla="*/ 1 h 9"/>
                  <a:gd name="T88" fmla="*/ 5 w 5"/>
                  <a:gd name="T89" fmla="*/ 1 h 9"/>
                  <a:gd name="T90" fmla="*/ 5 w 5"/>
                  <a:gd name="T91" fmla="*/ 2 h 9"/>
                  <a:gd name="T92" fmla="*/ 5 w 5"/>
                  <a:gd name="T93" fmla="*/ 1 h 9"/>
                  <a:gd name="T94" fmla="*/ 5 w 5"/>
                  <a:gd name="T95" fmla="*/ 1 h 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9"/>
                  <a:gd name="T146" fmla="*/ 5 w 5"/>
                  <a:gd name="T147" fmla="*/ 9 h 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9">
                    <a:moveTo>
                      <a:pt x="0" y="8"/>
                    </a:move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62" name="Freeform 3768"/>
              <p:cNvSpPr>
                <a:spLocks/>
              </p:cNvSpPr>
              <p:nvPr/>
            </p:nvSpPr>
            <p:spPr bwMode="auto">
              <a:xfrm>
                <a:off x="4565" y="2503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0 w 5"/>
                  <a:gd name="T5" fmla="*/ 10 h 10"/>
                  <a:gd name="T6" fmla="*/ 1 w 5"/>
                  <a:gd name="T7" fmla="*/ 9 h 10"/>
                  <a:gd name="T8" fmla="*/ 1 w 5"/>
                  <a:gd name="T9" fmla="*/ 8 h 10"/>
                  <a:gd name="T10" fmla="*/ 1 w 5"/>
                  <a:gd name="T11" fmla="*/ 8 h 10"/>
                  <a:gd name="T12" fmla="*/ 1 w 5"/>
                  <a:gd name="T13" fmla="*/ 9 h 10"/>
                  <a:gd name="T14" fmla="*/ 1 w 5"/>
                  <a:gd name="T15" fmla="*/ 9 h 10"/>
                  <a:gd name="T16" fmla="*/ 1 w 5"/>
                  <a:gd name="T17" fmla="*/ 8 h 10"/>
                  <a:gd name="T18" fmla="*/ 1 w 5"/>
                  <a:gd name="T19" fmla="*/ 9 h 10"/>
                  <a:gd name="T20" fmla="*/ 1 w 5"/>
                  <a:gd name="T21" fmla="*/ 9 h 10"/>
                  <a:gd name="T22" fmla="*/ 1 w 5"/>
                  <a:gd name="T23" fmla="*/ 9 h 10"/>
                  <a:gd name="T24" fmla="*/ 2 w 5"/>
                  <a:gd name="T25" fmla="*/ 7 h 10"/>
                  <a:gd name="T26" fmla="*/ 2 w 5"/>
                  <a:gd name="T27" fmla="*/ 7 h 10"/>
                  <a:gd name="T28" fmla="*/ 2 w 5"/>
                  <a:gd name="T29" fmla="*/ 7 h 10"/>
                  <a:gd name="T30" fmla="*/ 2 w 5"/>
                  <a:gd name="T31" fmla="*/ 7 h 10"/>
                  <a:gd name="T32" fmla="*/ 2 w 5"/>
                  <a:gd name="T33" fmla="*/ 6 h 10"/>
                  <a:gd name="T34" fmla="*/ 2 w 5"/>
                  <a:gd name="T35" fmla="*/ 6 h 10"/>
                  <a:gd name="T36" fmla="*/ 2 w 5"/>
                  <a:gd name="T37" fmla="*/ 6 h 10"/>
                  <a:gd name="T38" fmla="*/ 2 w 5"/>
                  <a:gd name="T39" fmla="*/ 6 h 10"/>
                  <a:gd name="T40" fmla="*/ 2 w 5"/>
                  <a:gd name="T41" fmla="*/ 5 h 10"/>
                  <a:gd name="T42" fmla="*/ 3 w 5"/>
                  <a:gd name="T43" fmla="*/ 5 h 10"/>
                  <a:gd name="T44" fmla="*/ 3 w 5"/>
                  <a:gd name="T45" fmla="*/ 5 h 10"/>
                  <a:gd name="T46" fmla="*/ 3 w 5"/>
                  <a:gd name="T47" fmla="*/ 4 h 10"/>
                  <a:gd name="T48" fmla="*/ 3 w 5"/>
                  <a:gd name="T49" fmla="*/ 4 h 10"/>
                  <a:gd name="T50" fmla="*/ 3 w 5"/>
                  <a:gd name="T51" fmla="*/ 4 h 10"/>
                  <a:gd name="T52" fmla="*/ 3 w 5"/>
                  <a:gd name="T53" fmla="*/ 4 h 10"/>
                  <a:gd name="T54" fmla="*/ 3 w 5"/>
                  <a:gd name="T55" fmla="*/ 4 h 10"/>
                  <a:gd name="T56" fmla="*/ 3 w 5"/>
                  <a:gd name="T57" fmla="*/ 3 h 10"/>
                  <a:gd name="T58" fmla="*/ 3 w 5"/>
                  <a:gd name="T59" fmla="*/ 4 h 10"/>
                  <a:gd name="T60" fmla="*/ 3 w 5"/>
                  <a:gd name="T61" fmla="*/ 4 h 10"/>
                  <a:gd name="T62" fmla="*/ 3 w 5"/>
                  <a:gd name="T63" fmla="*/ 3 h 10"/>
                  <a:gd name="T64" fmla="*/ 4 w 5"/>
                  <a:gd name="T65" fmla="*/ 3 h 10"/>
                  <a:gd name="T66" fmla="*/ 4 w 5"/>
                  <a:gd name="T67" fmla="*/ 3 h 10"/>
                  <a:gd name="T68" fmla="*/ 4 w 5"/>
                  <a:gd name="T69" fmla="*/ 2 h 10"/>
                  <a:gd name="T70" fmla="*/ 4 w 5"/>
                  <a:gd name="T71" fmla="*/ 2 h 10"/>
                  <a:gd name="T72" fmla="*/ 4 w 5"/>
                  <a:gd name="T73" fmla="*/ 2 h 10"/>
                  <a:gd name="T74" fmla="*/ 4 w 5"/>
                  <a:gd name="T75" fmla="*/ 2 h 10"/>
                  <a:gd name="T76" fmla="*/ 4 w 5"/>
                  <a:gd name="T77" fmla="*/ 3 h 10"/>
                  <a:gd name="T78" fmla="*/ 4 w 5"/>
                  <a:gd name="T79" fmla="*/ 3 h 10"/>
                  <a:gd name="T80" fmla="*/ 4 w 5"/>
                  <a:gd name="T81" fmla="*/ 3 h 10"/>
                  <a:gd name="T82" fmla="*/ 5 w 5"/>
                  <a:gd name="T83" fmla="*/ 2 h 10"/>
                  <a:gd name="T84" fmla="*/ 5 w 5"/>
                  <a:gd name="T85" fmla="*/ 2 h 10"/>
                  <a:gd name="T86" fmla="*/ 5 w 5"/>
                  <a:gd name="T87" fmla="*/ 2 h 10"/>
                  <a:gd name="T88" fmla="*/ 5 w 5"/>
                  <a:gd name="T89" fmla="*/ 2 h 10"/>
                  <a:gd name="T90" fmla="*/ 5 w 5"/>
                  <a:gd name="T91" fmla="*/ 1 h 10"/>
                  <a:gd name="T92" fmla="*/ 5 w 5"/>
                  <a:gd name="T93" fmla="*/ 1 h 10"/>
                  <a:gd name="T94" fmla="*/ 5 w 5"/>
                  <a:gd name="T95" fmla="*/ 1 h 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0"/>
                  <a:gd name="T146" fmla="*/ 5 w 5"/>
                  <a:gd name="T147" fmla="*/ 10 h 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63" name="Freeform 3769"/>
              <p:cNvSpPr>
                <a:spLocks/>
              </p:cNvSpPr>
              <p:nvPr/>
            </p:nvSpPr>
            <p:spPr bwMode="auto">
              <a:xfrm>
                <a:off x="4570" y="2494"/>
                <a:ext cx="5" cy="10"/>
              </a:xfrm>
              <a:custGeom>
                <a:avLst/>
                <a:gdLst>
                  <a:gd name="T0" fmla="*/ 0 w 5"/>
                  <a:gd name="T1" fmla="*/ 9 h 10"/>
                  <a:gd name="T2" fmla="*/ 0 w 5"/>
                  <a:gd name="T3" fmla="*/ 9 h 10"/>
                  <a:gd name="T4" fmla="*/ 0 w 5"/>
                  <a:gd name="T5" fmla="*/ 9 h 10"/>
                  <a:gd name="T6" fmla="*/ 0 w 5"/>
                  <a:gd name="T7" fmla="*/ 9 h 10"/>
                  <a:gd name="T8" fmla="*/ 1 w 5"/>
                  <a:gd name="T9" fmla="*/ 9 h 10"/>
                  <a:gd name="T10" fmla="*/ 1 w 5"/>
                  <a:gd name="T11" fmla="*/ 9 h 10"/>
                  <a:gd name="T12" fmla="*/ 1 w 5"/>
                  <a:gd name="T13" fmla="*/ 8 h 10"/>
                  <a:gd name="T14" fmla="*/ 1 w 5"/>
                  <a:gd name="T15" fmla="*/ 8 h 10"/>
                  <a:gd name="T16" fmla="*/ 1 w 5"/>
                  <a:gd name="T17" fmla="*/ 9 h 10"/>
                  <a:gd name="T18" fmla="*/ 1 w 5"/>
                  <a:gd name="T19" fmla="*/ 8 h 10"/>
                  <a:gd name="T20" fmla="*/ 1 w 5"/>
                  <a:gd name="T21" fmla="*/ 8 h 10"/>
                  <a:gd name="T22" fmla="*/ 1 w 5"/>
                  <a:gd name="T23" fmla="*/ 8 h 10"/>
                  <a:gd name="T24" fmla="*/ 1 w 5"/>
                  <a:gd name="T25" fmla="*/ 8 h 10"/>
                  <a:gd name="T26" fmla="*/ 1 w 5"/>
                  <a:gd name="T27" fmla="*/ 8 h 10"/>
                  <a:gd name="T28" fmla="*/ 2 w 5"/>
                  <a:gd name="T29" fmla="*/ 7 h 10"/>
                  <a:gd name="T30" fmla="*/ 2 w 5"/>
                  <a:gd name="T31" fmla="*/ 7 h 10"/>
                  <a:gd name="T32" fmla="*/ 2 w 5"/>
                  <a:gd name="T33" fmla="*/ 7 h 10"/>
                  <a:gd name="T34" fmla="*/ 2 w 5"/>
                  <a:gd name="T35" fmla="*/ 7 h 10"/>
                  <a:gd name="T36" fmla="*/ 2 w 5"/>
                  <a:gd name="T37" fmla="*/ 7 h 10"/>
                  <a:gd name="T38" fmla="*/ 2 w 5"/>
                  <a:gd name="T39" fmla="*/ 7 h 10"/>
                  <a:gd name="T40" fmla="*/ 2 w 5"/>
                  <a:gd name="T41" fmla="*/ 7 h 10"/>
                  <a:gd name="T42" fmla="*/ 2 w 5"/>
                  <a:gd name="T43" fmla="*/ 6 h 10"/>
                  <a:gd name="T44" fmla="*/ 2 w 5"/>
                  <a:gd name="T45" fmla="*/ 7 h 10"/>
                  <a:gd name="T46" fmla="*/ 3 w 5"/>
                  <a:gd name="T47" fmla="*/ 7 h 10"/>
                  <a:gd name="T48" fmla="*/ 3 w 5"/>
                  <a:gd name="T49" fmla="*/ 6 h 10"/>
                  <a:gd name="T50" fmla="*/ 3 w 5"/>
                  <a:gd name="T51" fmla="*/ 5 h 10"/>
                  <a:gd name="T52" fmla="*/ 3 w 5"/>
                  <a:gd name="T53" fmla="*/ 5 h 10"/>
                  <a:gd name="T54" fmla="*/ 3 w 5"/>
                  <a:gd name="T55" fmla="*/ 5 h 10"/>
                  <a:gd name="T56" fmla="*/ 3 w 5"/>
                  <a:gd name="T57" fmla="*/ 5 h 10"/>
                  <a:gd name="T58" fmla="*/ 3 w 5"/>
                  <a:gd name="T59" fmla="*/ 5 h 10"/>
                  <a:gd name="T60" fmla="*/ 3 w 5"/>
                  <a:gd name="T61" fmla="*/ 4 h 10"/>
                  <a:gd name="T62" fmla="*/ 3 w 5"/>
                  <a:gd name="T63" fmla="*/ 2 h 10"/>
                  <a:gd name="T64" fmla="*/ 4 w 5"/>
                  <a:gd name="T65" fmla="*/ 3 h 10"/>
                  <a:gd name="T66" fmla="*/ 4 w 5"/>
                  <a:gd name="T67" fmla="*/ 3 h 10"/>
                  <a:gd name="T68" fmla="*/ 4 w 5"/>
                  <a:gd name="T69" fmla="*/ 2 h 10"/>
                  <a:gd name="T70" fmla="*/ 4 w 5"/>
                  <a:gd name="T71" fmla="*/ 2 h 10"/>
                  <a:gd name="T72" fmla="*/ 4 w 5"/>
                  <a:gd name="T73" fmla="*/ 2 h 10"/>
                  <a:gd name="T74" fmla="*/ 4 w 5"/>
                  <a:gd name="T75" fmla="*/ 3 h 10"/>
                  <a:gd name="T76" fmla="*/ 4 w 5"/>
                  <a:gd name="T77" fmla="*/ 2 h 10"/>
                  <a:gd name="T78" fmla="*/ 4 w 5"/>
                  <a:gd name="T79" fmla="*/ 2 h 10"/>
                  <a:gd name="T80" fmla="*/ 4 w 5"/>
                  <a:gd name="T81" fmla="*/ 2 h 10"/>
                  <a:gd name="T82" fmla="*/ 4 w 5"/>
                  <a:gd name="T83" fmla="*/ 2 h 10"/>
                  <a:gd name="T84" fmla="*/ 5 w 5"/>
                  <a:gd name="T85" fmla="*/ 1 h 10"/>
                  <a:gd name="T86" fmla="*/ 5 w 5"/>
                  <a:gd name="T87" fmla="*/ 0 h 10"/>
                  <a:gd name="T88" fmla="*/ 5 w 5"/>
                  <a:gd name="T89" fmla="*/ 1 h 10"/>
                  <a:gd name="T90" fmla="*/ 5 w 5"/>
                  <a:gd name="T91" fmla="*/ 1 h 10"/>
                  <a:gd name="T92" fmla="*/ 5 w 5"/>
                  <a:gd name="T93" fmla="*/ 2 h 10"/>
                  <a:gd name="T94" fmla="*/ 5 w 5"/>
                  <a:gd name="T95" fmla="*/ 1 h 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0"/>
                  <a:gd name="T146" fmla="*/ 5 w 5"/>
                  <a:gd name="T147" fmla="*/ 10 h 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0">
                    <a:moveTo>
                      <a:pt x="0" y="9"/>
                    </a:moveTo>
                    <a:lnTo>
                      <a:pt x="0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64" name="Freeform 3770"/>
              <p:cNvSpPr>
                <a:spLocks/>
              </p:cNvSpPr>
              <p:nvPr/>
            </p:nvSpPr>
            <p:spPr bwMode="auto">
              <a:xfrm>
                <a:off x="4575" y="248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6 h 7"/>
                  <a:gd name="T4" fmla="*/ 0 w 5"/>
                  <a:gd name="T5" fmla="*/ 6 h 7"/>
                  <a:gd name="T6" fmla="*/ 1 w 5"/>
                  <a:gd name="T7" fmla="*/ 7 h 7"/>
                  <a:gd name="T8" fmla="*/ 1 w 5"/>
                  <a:gd name="T9" fmla="*/ 6 h 7"/>
                  <a:gd name="T10" fmla="*/ 1 w 5"/>
                  <a:gd name="T11" fmla="*/ 5 h 7"/>
                  <a:gd name="T12" fmla="*/ 1 w 5"/>
                  <a:gd name="T13" fmla="*/ 5 h 7"/>
                  <a:gd name="T14" fmla="*/ 1 w 5"/>
                  <a:gd name="T15" fmla="*/ 5 h 7"/>
                  <a:gd name="T16" fmla="*/ 1 w 5"/>
                  <a:gd name="T17" fmla="*/ 5 h 7"/>
                  <a:gd name="T18" fmla="*/ 1 w 5"/>
                  <a:gd name="T19" fmla="*/ 4 h 7"/>
                  <a:gd name="T20" fmla="*/ 1 w 5"/>
                  <a:gd name="T21" fmla="*/ 4 h 7"/>
                  <a:gd name="T22" fmla="*/ 1 w 5"/>
                  <a:gd name="T23" fmla="*/ 6 h 7"/>
                  <a:gd name="T24" fmla="*/ 1 w 5"/>
                  <a:gd name="T25" fmla="*/ 6 h 7"/>
                  <a:gd name="T26" fmla="*/ 2 w 5"/>
                  <a:gd name="T27" fmla="*/ 5 h 7"/>
                  <a:gd name="T28" fmla="*/ 2 w 5"/>
                  <a:gd name="T29" fmla="*/ 5 h 7"/>
                  <a:gd name="T30" fmla="*/ 2 w 5"/>
                  <a:gd name="T31" fmla="*/ 5 h 7"/>
                  <a:gd name="T32" fmla="*/ 2 w 5"/>
                  <a:gd name="T33" fmla="*/ 5 h 7"/>
                  <a:gd name="T34" fmla="*/ 2 w 5"/>
                  <a:gd name="T35" fmla="*/ 4 h 7"/>
                  <a:gd name="T36" fmla="*/ 2 w 5"/>
                  <a:gd name="T37" fmla="*/ 5 h 7"/>
                  <a:gd name="T38" fmla="*/ 2 w 5"/>
                  <a:gd name="T39" fmla="*/ 4 h 7"/>
                  <a:gd name="T40" fmla="*/ 2 w 5"/>
                  <a:gd name="T41" fmla="*/ 4 h 7"/>
                  <a:gd name="T42" fmla="*/ 2 w 5"/>
                  <a:gd name="T43" fmla="*/ 3 h 7"/>
                  <a:gd name="T44" fmla="*/ 2 w 5"/>
                  <a:gd name="T45" fmla="*/ 3 h 7"/>
                  <a:gd name="T46" fmla="*/ 3 w 5"/>
                  <a:gd name="T47" fmla="*/ 4 h 7"/>
                  <a:gd name="T48" fmla="*/ 3 w 5"/>
                  <a:gd name="T49" fmla="*/ 4 h 7"/>
                  <a:gd name="T50" fmla="*/ 3 w 5"/>
                  <a:gd name="T51" fmla="*/ 3 h 7"/>
                  <a:gd name="T52" fmla="*/ 3 w 5"/>
                  <a:gd name="T53" fmla="*/ 3 h 7"/>
                  <a:gd name="T54" fmla="*/ 3 w 5"/>
                  <a:gd name="T55" fmla="*/ 1 h 7"/>
                  <a:gd name="T56" fmla="*/ 3 w 5"/>
                  <a:gd name="T57" fmla="*/ 2 h 7"/>
                  <a:gd name="T58" fmla="*/ 3 w 5"/>
                  <a:gd name="T59" fmla="*/ 2 h 7"/>
                  <a:gd name="T60" fmla="*/ 3 w 5"/>
                  <a:gd name="T61" fmla="*/ 3 h 7"/>
                  <a:gd name="T62" fmla="*/ 3 w 5"/>
                  <a:gd name="T63" fmla="*/ 3 h 7"/>
                  <a:gd name="T64" fmla="*/ 4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2 h 7"/>
                  <a:gd name="T72" fmla="*/ 4 w 5"/>
                  <a:gd name="T73" fmla="*/ 2 h 7"/>
                  <a:gd name="T74" fmla="*/ 4 w 5"/>
                  <a:gd name="T75" fmla="*/ 1 h 7"/>
                  <a:gd name="T76" fmla="*/ 4 w 5"/>
                  <a:gd name="T77" fmla="*/ 0 h 7"/>
                  <a:gd name="T78" fmla="*/ 4 w 5"/>
                  <a:gd name="T79" fmla="*/ 1 h 7"/>
                  <a:gd name="T80" fmla="*/ 4 w 5"/>
                  <a:gd name="T81" fmla="*/ 1 h 7"/>
                  <a:gd name="T82" fmla="*/ 4 w 5"/>
                  <a:gd name="T83" fmla="*/ 1 h 7"/>
                  <a:gd name="T84" fmla="*/ 4 w 5"/>
                  <a:gd name="T85" fmla="*/ 1 h 7"/>
                  <a:gd name="T86" fmla="*/ 5 w 5"/>
                  <a:gd name="T87" fmla="*/ 0 h 7"/>
                  <a:gd name="T88" fmla="*/ 5 w 5"/>
                  <a:gd name="T89" fmla="*/ 0 h 7"/>
                  <a:gd name="T90" fmla="*/ 5 w 5"/>
                  <a:gd name="T91" fmla="*/ 0 h 7"/>
                  <a:gd name="T92" fmla="*/ 5 w 5"/>
                  <a:gd name="T93" fmla="*/ 0 h 7"/>
                  <a:gd name="T94" fmla="*/ 5 w 5"/>
                  <a:gd name="T95" fmla="*/ 0 h 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7"/>
                  <a:gd name="T146" fmla="*/ 5 w 5"/>
                  <a:gd name="T147" fmla="*/ 7 h 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65" name="Freeform 3771"/>
              <p:cNvSpPr>
                <a:spLocks/>
              </p:cNvSpPr>
              <p:nvPr/>
            </p:nvSpPr>
            <p:spPr bwMode="auto">
              <a:xfrm>
                <a:off x="4580" y="2479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9 h 9"/>
                  <a:gd name="T4" fmla="*/ 0 w 5"/>
                  <a:gd name="T5" fmla="*/ 9 h 9"/>
                  <a:gd name="T6" fmla="*/ 1 w 5"/>
                  <a:gd name="T7" fmla="*/ 9 h 9"/>
                  <a:gd name="T8" fmla="*/ 1 w 5"/>
                  <a:gd name="T9" fmla="*/ 8 h 9"/>
                  <a:gd name="T10" fmla="*/ 1 w 5"/>
                  <a:gd name="T11" fmla="*/ 8 h 9"/>
                  <a:gd name="T12" fmla="*/ 1 w 5"/>
                  <a:gd name="T13" fmla="*/ 9 h 9"/>
                  <a:gd name="T14" fmla="*/ 1 w 5"/>
                  <a:gd name="T15" fmla="*/ 8 h 9"/>
                  <a:gd name="T16" fmla="*/ 1 w 5"/>
                  <a:gd name="T17" fmla="*/ 8 h 9"/>
                  <a:gd name="T18" fmla="*/ 1 w 5"/>
                  <a:gd name="T19" fmla="*/ 8 h 9"/>
                  <a:gd name="T20" fmla="*/ 1 w 5"/>
                  <a:gd name="T21" fmla="*/ 7 h 9"/>
                  <a:gd name="T22" fmla="*/ 1 w 5"/>
                  <a:gd name="T23" fmla="*/ 7 h 9"/>
                  <a:gd name="T24" fmla="*/ 1 w 5"/>
                  <a:gd name="T25" fmla="*/ 7 h 9"/>
                  <a:gd name="T26" fmla="*/ 2 w 5"/>
                  <a:gd name="T27" fmla="*/ 7 h 9"/>
                  <a:gd name="T28" fmla="*/ 2 w 5"/>
                  <a:gd name="T29" fmla="*/ 6 h 9"/>
                  <a:gd name="T30" fmla="*/ 2 w 5"/>
                  <a:gd name="T31" fmla="*/ 6 h 9"/>
                  <a:gd name="T32" fmla="*/ 2 w 5"/>
                  <a:gd name="T33" fmla="*/ 7 h 9"/>
                  <a:gd name="T34" fmla="*/ 2 w 5"/>
                  <a:gd name="T35" fmla="*/ 6 h 9"/>
                  <a:gd name="T36" fmla="*/ 2 w 5"/>
                  <a:gd name="T37" fmla="*/ 6 h 9"/>
                  <a:gd name="T38" fmla="*/ 2 w 5"/>
                  <a:gd name="T39" fmla="*/ 5 h 9"/>
                  <a:gd name="T40" fmla="*/ 2 w 5"/>
                  <a:gd name="T41" fmla="*/ 6 h 9"/>
                  <a:gd name="T42" fmla="*/ 2 w 5"/>
                  <a:gd name="T43" fmla="*/ 5 h 9"/>
                  <a:gd name="T44" fmla="*/ 3 w 5"/>
                  <a:gd name="T45" fmla="*/ 4 h 9"/>
                  <a:gd name="T46" fmla="*/ 3 w 5"/>
                  <a:gd name="T47" fmla="*/ 4 h 9"/>
                  <a:gd name="T48" fmla="*/ 3 w 5"/>
                  <a:gd name="T49" fmla="*/ 5 h 9"/>
                  <a:gd name="T50" fmla="*/ 3 w 5"/>
                  <a:gd name="T51" fmla="*/ 5 h 9"/>
                  <a:gd name="T52" fmla="*/ 3 w 5"/>
                  <a:gd name="T53" fmla="*/ 5 h 9"/>
                  <a:gd name="T54" fmla="*/ 3 w 5"/>
                  <a:gd name="T55" fmla="*/ 4 h 9"/>
                  <a:gd name="T56" fmla="*/ 3 w 5"/>
                  <a:gd name="T57" fmla="*/ 4 h 9"/>
                  <a:gd name="T58" fmla="*/ 3 w 5"/>
                  <a:gd name="T59" fmla="*/ 4 h 9"/>
                  <a:gd name="T60" fmla="*/ 3 w 5"/>
                  <a:gd name="T61" fmla="*/ 4 h 9"/>
                  <a:gd name="T62" fmla="*/ 3 w 5"/>
                  <a:gd name="T63" fmla="*/ 3 h 9"/>
                  <a:gd name="T64" fmla="*/ 4 w 5"/>
                  <a:gd name="T65" fmla="*/ 2 h 9"/>
                  <a:gd name="T66" fmla="*/ 4 w 5"/>
                  <a:gd name="T67" fmla="*/ 3 h 9"/>
                  <a:gd name="T68" fmla="*/ 4 w 5"/>
                  <a:gd name="T69" fmla="*/ 3 h 9"/>
                  <a:gd name="T70" fmla="*/ 4 w 5"/>
                  <a:gd name="T71" fmla="*/ 3 h 9"/>
                  <a:gd name="T72" fmla="*/ 4 w 5"/>
                  <a:gd name="T73" fmla="*/ 3 h 9"/>
                  <a:gd name="T74" fmla="*/ 4 w 5"/>
                  <a:gd name="T75" fmla="*/ 3 h 9"/>
                  <a:gd name="T76" fmla="*/ 4 w 5"/>
                  <a:gd name="T77" fmla="*/ 3 h 9"/>
                  <a:gd name="T78" fmla="*/ 4 w 5"/>
                  <a:gd name="T79" fmla="*/ 2 h 9"/>
                  <a:gd name="T80" fmla="*/ 4 w 5"/>
                  <a:gd name="T81" fmla="*/ 1 h 9"/>
                  <a:gd name="T82" fmla="*/ 4 w 5"/>
                  <a:gd name="T83" fmla="*/ 1 h 9"/>
                  <a:gd name="T84" fmla="*/ 5 w 5"/>
                  <a:gd name="T85" fmla="*/ 2 h 9"/>
                  <a:gd name="T86" fmla="*/ 5 w 5"/>
                  <a:gd name="T87" fmla="*/ 2 h 9"/>
                  <a:gd name="T88" fmla="*/ 5 w 5"/>
                  <a:gd name="T89" fmla="*/ 2 h 9"/>
                  <a:gd name="T90" fmla="*/ 5 w 5"/>
                  <a:gd name="T91" fmla="*/ 2 h 9"/>
                  <a:gd name="T92" fmla="*/ 5 w 5"/>
                  <a:gd name="T93" fmla="*/ 1 h 9"/>
                  <a:gd name="T94" fmla="*/ 5 w 5"/>
                  <a:gd name="T95" fmla="*/ 0 h 9"/>
                  <a:gd name="T96" fmla="*/ 5 w 5"/>
                  <a:gd name="T97" fmla="*/ 0 h 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9"/>
                  <a:gd name="T149" fmla="*/ 5 w 5"/>
                  <a:gd name="T150" fmla="*/ 9 h 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9">
                    <a:moveTo>
                      <a:pt x="0" y="9"/>
                    </a:moveTo>
                    <a:lnTo>
                      <a:pt x="0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66" name="Freeform 3772"/>
              <p:cNvSpPr>
                <a:spLocks/>
              </p:cNvSpPr>
              <p:nvPr/>
            </p:nvSpPr>
            <p:spPr bwMode="auto">
              <a:xfrm>
                <a:off x="4585" y="2469"/>
                <a:ext cx="5" cy="12"/>
              </a:xfrm>
              <a:custGeom>
                <a:avLst/>
                <a:gdLst>
                  <a:gd name="T0" fmla="*/ 0 w 5"/>
                  <a:gd name="T1" fmla="*/ 12 h 12"/>
                  <a:gd name="T2" fmla="*/ 0 w 5"/>
                  <a:gd name="T3" fmla="*/ 11 h 12"/>
                  <a:gd name="T4" fmla="*/ 0 w 5"/>
                  <a:gd name="T5" fmla="*/ 11 h 12"/>
                  <a:gd name="T6" fmla="*/ 1 w 5"/>
                  <a:gd name="T7" fmla="*/ 11 h 12"/>
                  <a:gd name="T8" fmla="*/ 1 w 5"/>
                  <a:gd name="T9" fmla="*/ 11 h 12"/>
                  <a:gd name="T10" fmla="*/ 1 w 5"/>
                  <a:gd name="T11" fmla="*/ 10 h 12"/>
                  <a:gd name="T12" fmla="*/ 1 w 5"/>
                  <a:gd name="T13" fmla="*/ 9 h 12"/>
                  <a:gd name="T14" fmla="*/ 1 w 5"/>
                  <a:gd name="T15" fmla="*/ 8 h 12"/>
                  <a:gd name="T16" fmla="*/ 1 w 5"/>
                  <a:gd name="T17" fmla="*/ 8 h 12"/>
                  <a:gd name="T18" fmla="*/ 1 w 5"/>
                  <a:gd name="T19" fmla="*/ 10 h 12"/>
                  <a:gd name="T20" fmla="*/ 1 w 5"/>
                  <a:gd name="T21" fmla="*/ 9 h 12"/>
                  <a:gd name="T22" fmla="*/ 2 w 5"/>
                  <a:gd name="T23" fmla="*/ 8 h 12"/>
                  <a:gd name="T24" fmla="*/ 2 w 5"/>
                  <a:gd name="T25" fmla="*/ 7 h 12"/>
                  <a:gd name="T26" fmla="*/ 2 w 5"/>
                  <a:gd name="T27" fmla="*/ 7 h 12"/>
                  <a:gd name="T28" fmla="*/ 2 w 5"/>
                  <a:gd name="T29" fmla="*/ 7 h 12"/>
                  <a:gd name="T30" fmla="*/ 2 w 5"/>
                  <a:gd name="T31" fmla="*/ 8 h 12"/>
                  <a:gd name="T32" fmla="*/ 2 w 5"/>
                  <a:gd name="T33" fmla="*/ 7 h 12"/>
                  <a:gd name="T34" fmla="*/ 2 w 5"/>
                  <a:gd name="T35" fmla="*/ 7 h 12"/>
                  <a:gd name="T36" fmla="*/ 2 w 5"/>
                  <a:gd name="T37" fmla="*/ 7 h 12"/>
                  <a:gd name="T38" fmla="*/ 2 w 5"/>
                  <a:gd name="T39" fmla="*/ 7 h 12"/>
                  <a:gd name="T40" fmla="*/ 3 w 5"/>
                  <a:gd name="T41" fmla="*/ 5 h 12"/>
                  <a:gd name="T42" fmla="*/ 3 w 5"/>
                  <a:gd name="T43" fmla="*/ 5 h 12"/>
                  <a:gd name="T44" fmla="*/ 3 w 5"/>
                  <a:gd name="T45" fmla="*/ 6 h 12"/>
                  <a:gd name="T46" fmla="*/ 3 w 5"/>
                  <a:gd name="T47" fmla="*/ 5 h 12"/>
                  <a:gd name="T48" fmla="*/ 3 w 5"/>
                  <a:gd name="T49" fmla="*/ 5 h 12"/>
                  <a:gd name="T50" fmla="*/ 3 w 5"/>
                  <a:gd name="T51" fmla="*/ 3 h 12"/>
                  <a:gd name="T52" fmla="*/ 3 w 5"/>
                  <a:gd name="T53" fmla="*/ 5 h 12"/>
                  <a:gd name="T54" fmla="*/ 3 w 5"/>
                  <a:gd name="T55" fmla="*/ 5 h 12"/>
                  <a:gd name="T56" fmla="*/ 3 w 5"/>
                  <a:gd name="T57" fmla="*/ 4 h 12"/>
                  <a:gd name="T58" fmla="*/ 3 w 5"/>
                  <a:gd name="T59" fmla="*/ 4 h 12"/>
                  <a:gd name="T60" fmla="*/ 4 w 5"/>
                  <a:gd name="T61" fmla="*/ 2 h 12"/>
                  <a:gd name="T62" fmla="*/ 4 w 5"/>
                  <a:gd name="T63" fmla="*/ 2 h 12"/>
                  <a:gd name="T64" fmla="*/ 4 w 5"/>
                  <a:gd name="T65" fmla="*/ 4 h 12"/>
                  <a:gd name="T66" fmla="*/ 4 w 5"/>
                  <a:gd name="T67" fmla="*/ 4 h 12"/>
                  <a:gd name="T68" fmla="*/ 4 w 5"/>
                  <a:gd name="T69" fmla="*/ 3 h 12"/>
                  <a:gd name="T70" fmla="*/ 4 w 5"/>
                  <a:gd name="T71" fmla="*/ 3 h 12"/>
                  <a:gd name="T72" fmla="*/ 4 w 5"/>
                  <a:gd name="T73" fmla="*/ 3 h 12"/>
                  <a:gd name="T74" fmla="*/ 4 w 5"/>
                  <a:gd name="T75" fmla="*/ 3 h 12"/>
                  <a:gd name="T76" fmla="*/ 4 w 5"/>
                  <a:gd name="T77" fmla="*/ 3 h 12"/>
                  <a:gd name="T78" fmla="*/ 4 w 5"/>
                  <a:gd name="T79" fmla="*/ 3 h 12"/>
                  <a:gd name="T80" fmla="*/ 5 w 5"/>
                  <a:gd name="T81" fmla="*/ 2 h 12"/>
                  <a:gd name="T82" fmla="*/ 5 w 5"/>
                  <a:gd name="T83" fmla="*/ 3 h 12"/>
                  <a:gd name="T84" fmla="*/ 5 w 5"/>
                  <a:gd name="T85" fmla="*/ 3 h 12"/>
                  <a:gd name="T86" fmla="*/ 5 w 5"/>
                  <a:gd name="T87" fmla="*/ 2 h 12"/>
                  <a:gd name="T88" fmla="*/ 5 w 5"/>
                  <a:gd name="T89" fmla="*/ 1 h 12"/>
                  <a:gd name="T90" fmla="*/ 5 w 5"/>
                  <a:gd name="T91" fmla="*/ 0 h 12"/>
                  <a:gd name="T92" fmla="*/ 5 w 5"/>
                  <a:gd name="T93" fmla="*/ 0 h 12"/>
                  <a:gd name="T94" fmla="*/ 5 w 5"/>
                  <a:gd name="T95" fmla="*/ 0 h 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2"/>
                  <a:gd name="T146" fmla="*/ 5 w 5"/>
                  <a:gd name="T147" fmla="*/ 12 h 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2">
                    <a:moveTo>
                      <a:pt x="0" y="11"/>
                    </a:move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67" name="Freeform 3773"/>
              <p:cNvSpPr>
                <a:spLocks/>
              </p:cNvSpPr>
              <p:nvPr/>
            </p:nvSpPr>
            <p:spPr bwMode="auto">
              <a:xfrm>
                <a:off x="4590" y="2460"/>
                <a:ext cx="5" cy="9"/>
              </a:xfrm>
              <a:custGeom>
                <a:avLst/>
                <a:gdLst>
                  <a:gd name="T0" fmla="*/ 0 w 5"/>
                  <a:gd name="T1" fmla="*/ 9 h 9"/>
                  <a:gd name="T2" fmla="*/ 1 w 5"/>
                  <a:gd name="T3" fmla="*/ 8 h 9"/>
                  <a:gd name="T4" fmla="*/ 1 w 5"/>
                  <a:gd name="T5" fmla="*/ 8 h 9"/>
                  <a:gd name="T6" fmla="*/ 1 w 5"/>
                  <a:gd name="T7" fmla="*/ 9 h 9"/>
                  <a:gd name="T8" fmla="*/ 1 w 5"/>
                  <a:gd name="T9" fmla="*/ 8 h 9"/>
                  <a:gd name="T10" fmla="*/ 1 w 5"/>
                  <a:gd name="T11" fmla="*/ 8 h 9"/>
                  <a:gd name="T12" fmla="*/ 1 w 5"/>
                  <a:gd name="T13" fmla="*/ 8 h 9"/>
                  <a:gd name="T14" fmla="*/ 1 w 5"/>
                  <a:gd name="T15" fmla="*/ 7 h 9"/>
                  <a:gd name="T16" fmla="*/ 1 w 5"/>
                  <a:gd name="T17" fmla="*/ 7 h 9"/>
                  <a:gd name="T18" fmla="*/ 1 w 5"/>
                  <a:gd name="T19" fmla="*/ 7 h 9"/>
                  <a:gd name="T20" fmla="*/ 1 w 5"/>
                  <a:gd name="T21" fmla="*/ 7 h 9"/>
                  <a:gd name="T22" fmla="*/ 1 w 5"/>
                  <a:gd name="T23" fmla="*/ 8 h 9"/>
                  <a:gd name="T24" fmla="*/ 2 w 5"/>
                  <a:gd name="T25" fmla="*/ 7 h 9"/>
                  <a:gd name="T26" fmla="*/ 2 w 5"/>
                  <a:gd name="T27" fmla="*/ 7 h 9"/>
                  <a:gd name="T28" fmla="*/ 2 w 5"/>
                  <a:gd name="T29" fmla="*/ 8 h 9"/>
                  <a:gd name="T30" fmla="*/ 2 w 5"/>
                  <a:gd name="T31" fmla="*/ 8 h 9"/>
                  <a:gd name="T32" fmla="*/ 2 w 5"/>
                  <a:gd name="T33" fmla="*/ 8 h 9"/>
                  <a:gd name="T34" fmla="*/ 2 w 5"/>
                  <a:gd name="T35" fmla="*/ 7 h 9"/>
                  <a:gd name="T36" fmla="*/ 2 w 5"/>
                  <a:gd name="T37" fmla="*/ 5 h 9"/>
                  <a:gd name="T38" fmla="*/ 2 w 5"/>
                  <a:gd name="T39" fmla="*/ 5 h 9"/>
                  <a:gd name="T40" fmla="*/ 2 w 5"/>
                  <a:gd name="T41" fmla="*/ 6 h 9"/>
                  <a:gd name="T42" fmla="*/ 2 w 5"/>
                  <a:gd name="T43" fmla="*/ 6 h 9"/>
                  <a:gd name="T44" fmla="*/ 3 w 5"/>
                  <a:gd name="T45" fmla="*/ 7 h 9"/>
                  <a:gd name="T46" fmla="*/ 3 w 5"/>
                  <a:gd name="T47" fmla="*/ 6 h 9"/>
                  <a:gd name="T48" fmla="*/ 3 w 5"/>
                  <a:gd name="T49" fmla="*/ 5 h 9"/>
                  <a:gd name="T50" fmla="*/ 3 w 5"/>
                  <a:gd name="T51" fmla="*/ 5 h 9"/>
                  <a:gd name="T52" fmla="*/ 3 w 5"/>
                  <a:gd name="T53" fmla="*/ 4 h 9"/>
                  <a:gd name="T54" fmla="*/ 3 w 5"/>
                  <a:gd name="T55" fmla="*/ 4 h 9"/>
                  <a:gd name="T56" fmla="*/ 3 w 5"/>
                  <a:gd name="T57" fmla="*/ 4 h 9"/>
                  <a:gd name="T58" fmla="*/ 3 w 5"/>
                  <a:gd name="T59" fmla="*/ 4 h 9"/>
                  <a:gd name="T60" fmla="*/ 3 w 5"/>
                  <a:gd name="T61" fmla="*/ 4 h 9"/>
                  <a:gd name="T62" fmla="*/ 3 w 5"/>
                  <a:gd name="T63" fmla="*/ 4 h 9"/>
                  <a:gd name="T64" fmla="*/ 4 w 5"/>
                  <a:gd name="T65" fmla="*/ 5 h 9"/>
                  <a:gd name="T66" fmla="*/ 4 w 5"/>
                  <a:gd name="T67" fmla="*/ 4 h 9"/>
                  <a:gd name="T68" fmla="*/ 4 w 5"/>
                  <a:gd name="T69" fmla="*/ 3 h 9"/>
                  <a:gd name="T70" fmla="*/ 4 w 5"/>
                  <a:gd name="T71" fmla="*/ 2 h 9"/>
                  <a:gd name="T72" fmla="*/ 4 w 5"/>
                  <a:gd name="T73" fmla="*/ 2 h 9"/>
                  <a:gd name="T74" fmla="*/ 4 w 5"/>
                  <a:gd name="T75" fmla="*/ 3 h 9"/>
                  <a:gd name="T76" fmla="*/ 4 w 5"/>
                  <a:gd name="T77" fmla="*/ 2 h 9"/>
                  <a:gd name="T78" fmla="*/ 4 w 5"/>
                  <a:gd name="T79" fmla="*/ 1 h 9"/>
                  <a:gd name="T80" fmla="*/ 4 w 5"/>
                  <a:gd name="T81" fmla="*/ 1 h 9"/>
                  <a:gd name="T82" fmla="*/ 5 w 5"/>
                  <a:gd name="T83" fmla="*/ 1 h 9"/>
                  <a:gd name="T84" fmla="*/ 5 w 5"/>
                  <a:gd name="T85" fmla="*/ 0 h 9"/>
                  <a:gd name="T86" fmla="*/ 5 w 5"/>
                  <a:gd name="T87" fmla="*/ 0 h 9"/>
                  <a:gd name="T88" fmla="*/ 5 w 5"/>
                  <a:gd name="T89" fmla="*/ 0 h 9"/>
                  <a:gd name="T90" fmla="*/ 5 w 5"/>
                  <a:gd name="T91" fmla="*/ 0 h 9"/>
                  <a:gd name="T92" fmla="*/ 5 w 5"/>
                  <a:gd name="T93" fmla="*/ 0 h 9"/>
                  <a:gd name="T94" fmla="*/ 5 w 5"/>
                  <a:gd name="T95" fmla="*/ 0 h 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9"/>
                  <a:gd name="T146" fmla="*/ 5 w 5"/>
                  <a:gd name="T147" fmla="*/ 9 h 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9">
                    <a:moveTo>
                      <a:pt x="0" y="9"/>
                    </a:moveTo>
                    <a:lnTo>
                      <a:pt x="0" y="9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68" name="Freeform 3774"/>
              <p:cNvSpPr>
                <a:spLocks/>
              </p:cNvSpPr>
              <p:nvPr/>
            </p:nvSpPr>
            <p:spPr bwMode="auto">
              <a:xfrm>
                <a:off x="4595" y="2448"/>
                <a:ext cx="5" cy="12"/>
              </a:xfrm>
              <a:custGeom>
                <a:avLst/>
                <a:gdLst>
                  <a:gd name="T0" fmla="*/ 0 w 5"/>
                  <a:gd name="T1" fmla="*/ 12 h 12"/>
                  <a:gd name="T2" fmla="*/ 0 w 5"/>
                  <a:gd name="T3" fmla="*/ 12 h 12"/>
                  <a:gd name="T4" fmla="*/ 1 w 5"/>
                  <a:gd name="T5" fmla="*/ 11 h 12"/>
                  <a:gd name="T6" fmla="*/ 1 w 5"/>
                  <a:gd name="T7" fmla="*/ 11 h 12"/>
                  <a:gd name="T8" fmla="*/ 1 w 5"/>
                  <a:gd name="T9" fmla="*/ 11 h 12"/>
                  <a:gd name="T10" fmla="*/ 1 w 5"/>
                  <a:gd name="T11" fmla="*/ 10 h 12"/>
                  <a:gd name="T12" fmla="*/ 1 w 5"/>
                  <a:gd name="T13" fmla="*/ 10 h 12"/>
                  <a:gd name="T14" fmla="*/ 1 w 5"/>
                  <a:gd name="T15" fmla="*/ 10 h 12"/>
                  <a:gd name="T16" fmla="*/ 1 w 5"/>
                  <a:gd name="T17" fmla="*/ 11 h 12"/>
                  <a:gd name="T18" fmla="*/ 1 w 5"/>
                  <a:gd name="T19" fmla="*/ 11 h 12"/>
                  <a:gd name="T20" fmla="*/ 1 w 5"/>
                  <a:gd name="T21" fmla="*/ 9 h 12"/>
                  <a:gd name="T22" fmla="*/ 1 w 5"/>
                  <a:gd name="T23" fmla="*/ 9 h 12"/>
                  <a:gd name="T24" fmla="*/ 1 w 5"/>
                  <a:gd name="T25" fmla="*/ 9 h 12"/>
                  <a:gd name="T26" fmla="*/ 2 w 5"/>
                  <a:gd name="T27" fmla="*/ 9 h 12"/>
                  <a:gd name="T28" fmla="*/ 2 w 5"/>
                  <a:gd name="T29" fmla="*/ 9 h 12"/>
                  <a:gd name="T30" fmla="*/ 2 w 5"/>
                  <a:gd name="T31" fmla="*/ 10 h 12"/>
                  <a:gd name="T32" fmla="*/ 2 w 5"/>
                  <a:gd name="T33" fmla="*/ 10 h 12"/>
                  <a:gd name="T34" fmla="*/ 2 w 5"/>
                  <a:gd name="T35" fmla="*/ 8 h 12"/>
                  <a:gd name="T36" fmla="*/ 2 w 5"/>
                  <a:gd name="T37" fmla="*/ 9 h 12"/>
                  <a:gd name="T38" fmla="*/ 2 w 5"/>
                  <a:gd name="T39" fmla="*/ 9 h 12"/>
                  <a:gd name="T40" fmla="*/ 2 w 5"/>
                  <a:gd name="T41" fmla="*/ 8 h 12"/>
                  <a:gd name="T42" fmla="*/ 2 w 5"/>
                  <a:gd name="T43" fmla="*/ 8 h 12"/>
                  <a:gd name="T44" fmla="*/ 2 w 5"/>
                  <a:gd name="T45" fmla="*/ 7 h 12"/>
                  <a:gd name="T46" fmla="*/ 2 w 5"/>
                  <a:gd name="T47" fmla="*/ 7 h 12"/>
                  <a:gd name="T48" fmla="*/ 3 w 5"/>
                  <a:gd name="T49" fmla="*/ 8 h 12"/>
                  <a:gd name="T50" fmla="*/ 3 w 5"/>
                  <a:gd name="T51" fmla="*/ 7 h 12"/>
                  <a:gd name="T52" fmla="*/ 3 w 5"/>
                  <a:gd name="T53" fmla="*/ 7 h 12"/>
                  <a:gd name="T54" fmla="*/ 3 w 5"/>
                  <a:gd name="T55" fmla="*/ 7 h 12"/>
                  <a:gd name="T56" fmla="*/ 3 w 5"/>
                  <a:gd name="T57" fmla="*/ 7 h 12"/>
                  <a:gd name="T58" fmla="*/ 3 w 5"/>
                  <a:gd name="T59" fmla="*/ 5 h 12"/>
                  <a:gd name="T60" fmla="*/ 3 w 5"/>
                  <a:gd name="T61" fmla="*/ 5 h 12"/>
                  <a:gd name="T62" fmla="*/ 3 w 5"/>
                  <a:gd name="T63" fmla="*/ 5 h 12"/>
                  <a:gd name="T64" fmla="*/ 4 w 5"/>
                  <a:gd name="T65" fmla="*/ 5 h 12"/>
                  <a:gd name="T66" fmla="*/ 4 w 5"/>
                  <a:gd name="T67" fmla="*/ 5 h 12"/>
                  <a:gd name="T68" fmla="*/ 4 w 5"/>
                  <a:gd name="T69" fmla="*/ 5 h 12"/>
                  <a:gd name="T70" fmla="*/ 4 w 5"/>
                  <a:gd name="T71" fmla="*/ 5 h 12"/>
                  <a:gd name="T72" fmla="*/ 4 w 5"/>
                  <a:gd name="T73" fmla="*/ 3 h 12"/>
                  <a:gd name="T74" fmla="*/ 4 w 5"/>
                  <a:gd name="T75" fmla="*/ 4 h 12"/>
                  <a:gd name="T76" fmla="*/ 4 w 5"/>
                  <a:gd name="T77" fmla="*/ 4 h 12"/>
                  <a:gd name="T78" fmla="*/ 4 w 5"/>
                  <a:gd name="T79" fmla="*/ 3 h 12"/>
                  <a:gd name="T80" fmla="*/ 4 w 5"/>
                  <a:gd name="T81" fmla="*/ 3 h 12"/>
                  <a:gd name="T82" fmla="*/ 4 w 5"/>
                  <a:gd name="T83" fmla="*/ 3 h 12"/>
                  <a:gd name="T84" fmla="*/ 4 w 5"/>
                  <a:gd name="T85" fmla="*/ 2 h 12"/>
                  <a:gd name="T86" fmla="*/ 5 w 5"/>
                  <a:gd name="T87" fmla="*/ 1 h 12"/>
                  <a:gd name="T88" fmla="*/ 5 w 5"/>
                  <a:gd name="T89" fmla="*/ 1 h 12"/>
                  <a:gd name="T90" fmla="*/ 5 w 5"/>
                  <a:gd name="T91" fmla="*/ 0 h 12"/>
                  <a:gd name="T92" fmla="*/ 5 w 5"/>
                  <a:gd name="T93" fmla="*/ 0 h 12"/>
                  <a:gd name="T94" fmla="*/ 5 w 5"/>
                  <a:gd name="T95" fmla="*/ 1 h 12"/>
                  <a:gd name="T96" fmla="*/ 5 w 5"/>
                  <a:gd name="T97" fmla="*/ 0 h 1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2"/>
                  <a:gd name="T149" fmla="*/ 5 w 5"/>
                  <a:gd name="T150" fmla="*/ 12 h 1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2">
                    <a:moveTo>
                      <a:pt x="0" y="12"/>
                    </a:move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69" name="Freeform 3775"/>
              <p:cNvSpPr>
                <a:spLocks/>
              </p:cNvSpPr>
              <p:nvPr/>
            </p:nvSpPr>
            <p:spPr bwMode="auto">
              <a:xfrm>
                <a:off x="4600" y="2435"/>
                <a:ext cx="5" cy="13"/>
              </a:xfrm>
              <a:custGeom>
                <a:avLst/>
                <a:gdLst>
                  <a:gd name="T0" fmla="*/ 0 w 5"/>
                  <a:gd name="T1" fmla="*/ 13 h 13"/>
                  <a:gd name="T2" fmla="*/ 0 w 5"/>
                  <a:gd name="T3" fmla="*/ 12 h 13"/>
                  <a:gd name="T4" fmla="*/ 0 w 5"/>
                  <a:gd name="T5" fmla="*/ 12 h 13"/>
                  <a:gd name="T6" fmla="*/ 1 w 5"/>
                  <a:gd name="T7" fmla="*/ 12 h 13"/>
                  <a:gd name="T8" fmla="*/ 1 w 5"/>
                  <a:gd name="T9" fmla="*/ 11 h 13"/>
                  <a:gd name="T10" fmla="*/ 1 w 5"/>
                  <a:gd name="T11" fmla="*/ 11 h 13"/>
                  <a:gd name="T12" fmla="*/ 1 w 5"/>
                  <a:gd name="T13" fmla="*/ 12 h 13"/>
                  <a:gd name="T14" fmla="*/ 1 w 5"/>
                  <a:gd name="T15" fmla="*/ 12 h 13"/>
                  <a:gd name="T16" fmla="*/ 1 w 5"/>
                  <a:gd name="T17" fmla="*/ 12 h 13"/>
                  <a:gd name="T18" fmla="*/ 1 w 5"/>
                  <a:gd name="T19" fmla="*/ 10 h 13"/>
                  <a:gd name="T20" fmla="*/ 1 w 5"/>
                  <a:gd name="T21" fmla="*/ 10 h 13"/>
                  <a:gd name="T22" fmla="*/ 1 w 5"/>
                  <a:gd name="T23" fmla="*/ 11 h 13"/>
                  <a:gd name="T24" fmla="*/ 1 w 5"/>
                  <a:gd name="T25" fmla="*/ 10 h 13"/>
                  <a:gd name="T26" fmla="*/ 1 w 5"/>
                  <a:gd name="T27" fmla="*/ 10 h 13"/>
                  <a:gd name="T28" fmla="*/ 2 w 5"/>
                  <a:gd name="T29" fmla="*/ 11 h 13"/>
                  <a:gd name="T30" fmla="*/ 2 w 5"/>
                  <a:gd name="T31" fmla="*/ 10 h 13"/>
                  <a:gd name="T32" fmla="*/ 2 w 5"/>
                  <a:gd name="T33" fmla="*/ 9 h 13"/>
                  <a:gd name="T34" fmla="*/ 2 w 5"/>
                  <a:gd name="T35" fmla="*/ 8 h 13"/>
                  <a:gd name="T36" fmla="*/ 2 w 5"/>
                  <a:gd name="T37" fmla="*/ 8 h 13"/>
                  <a:gd name="T38" fmla="*/ 2 w 5"/>
                  <a:gd name="T39" fmla="*/ 8 h 13"/>
                  <a:gd name="T40" fmla="*/ 2 w 5"/>
                  <a:gd name="T41" fmla="*/ 7 h 13"/>
                  <a:gd name="T42" fmla="*/ 2 w 5"/>
                  <a:gd name="T43" fmla="*/ 8 h 13"/>
                  <a:gd name="T44" fmla="*/ 2 w 5"/>
                  <a:gd name="T45" fmla="*/ 7 h 13"/>
                  <a:gd name="T46" fmla="*/ 2 w 5"/>
                  <a:gd name="T47" fmla="*/ 7 h 13"/>
                  <a:gd name="T48" fmla="*/ 3 w 5"/>
                  <a:gd name="T49" fmla="*/ 7 h 13"/>
                  <a:gd name="T50" fmla="*/ 3 w 5"/>
                  <a:gd name="T51" fmla="*/ 7 h 13"/>
                  <a:gd name="T52" fmla="*/ 3 w 5"/>
                  <a:gd name="T53" fmla="*/ 6 h 13"/>
                  <a:gd name="T54" fmla="*/ 3 w 5"/>
                  <a:gd name="T55" fmla="*/ 5 h 13"/>
                  <a:gd name="T56" fmla="*/ 3 w 5"/>
                  <a:gd name="T57" fmla="*/ 5 h 13"/>
                  <a:gd name="T58" fmla="*/ 3 w 5"/>
                  <a:gd name="T59" fmla="*/ 5 h 13"/>
                  <a:gd name="T60" fmla="*/ 3 w 5"/>
                  <a:gd name="T61" fmla="*/ 5 h 13"/>
                  <a:gd name="T62" fmla="*/ 3 w 5"/>
                  <a:gd name="T63" fmla="*/ 6 h 13"/>
                  <a:gd name="T64" fmla="*/ 4 w 5"/>
                  <a:gd name="T65" fmla="*/ 5 h 13"/>
                  <a:gd name="T66" fmla="*/ 4 w 5"/>
                  <a:gd name="T67" fmla="*/ 4 h 13"/>
                  <a:gd name="T68" fmla="*/ 4 w 5"/>
                  <a:gd name="T69" fmla="*/ 4 h 13"/>
                  <a:gd name="T70" fmla="*/ 4 w 5"/>
                  <a:gd name="T71" fmla="*/ 4 h 13"/>
                  <a:gd name="T72" fmla="*/ 4 w 5"/>
                  <a:gd name="T73" fmla="*/ 4 h 13"/>
                  <a:gd name="T74" fmla="*/ 4 w 5"/>
                  <a:gd name="T75" fmla="*/ 3 h 13"/>
                  <a:gd name="T76" fmla="*/ 4 w 5"/>
                  <a:gd name="T77" fmla="*/ 2 h 13"/>
                  <a:gd name="T78" fmla="*/ 4 w 5"/>
                  <a:gd name="T79" fmla="*/ 2 h 13"/>
                  <a:gd name="T80" fmla="*/ 4 w 5"/>
                  <a:gd name="T81" fmla="*/ 3 h 13"/>
                  <a:gd name="T82" fmla="*/ 4 w 5"/>
                  <a:gd name="T83" fmla="*/ 3 h 13"/>
                  <a:gd name="T84" fmla="*/ 5 w 5"/>
                  <a:gd name="T85" fmla="*/ 3 h 13"/>
                  <a:gd name="T86" fmla="*/ 5 w 5"/>
                  <a:gd name="T87" fmla="*/ 2 h 13"/>
                  <a:gd name="T88" fmla="*/ 5 w 5"/>
                  <a:gd name="T89" fmla="*/ 1 h 13"/>
                  <a:gd name="T90" fmla="*/ 5 w 5"/>
                  <a:gd name="T91" fmla="*/ 0 h 13"/>
                  <a:gd name="T92" fmla="*/ 5 w 5"/>
                  <a:gd name="T93" fmla="*/ 0 h 13"/>
                  <a:gd name="T94" fmla="*/ 5 w 5"/>
                  <a:gd name="T95" fmla="*/ 0 h 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3"/>
                  <a:gd name="T146" fmla="*/ 5 w 5"/>
                  <a:gd name="T147" fmla="*/ 13 h 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3">
                    <a:moveTo>
                      <a:pt x="0" y="13"/>
                    </a:move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70" name="Freeform 3776"/>
              <p:cNvSpPr>
                <a:spLocks/>
              </p:cNvSpPr>
              <p:nvPr/>
            </p:nvSpPr>
            <p:spPr bwMode="auto">
              <a:xfrm>
                <a:off x="4605" y="2421"/>
                <a:ext cx="5" cy="14"/>
              </a:xfrm>
              <a:custGeom>
                <a:avLst/>
                <a:gdLst>
                  <a:gd name="T0" fmla="*/ 0 w 5"/>
                  <a:gd name="T1" fmla="*/ 14 h 14"/>
                  <a:gd name="T2" fmla="*/ 0 w 5"/>
                  <a:gd name="T3" fmla="*/ 13 h 14"/>
                  <a:gd name="T4" fmla="*/ 1 w 5"/>
                  <a:gd name="T5" fmla="*/ 12 h 14"/>
                  <a:gd name="T6" fmla="*/ 1 w 5"/>
                  <a:gd name="T7" fmla="*/ 11 h 14"/>
                  <a:gd name="T8" fmla="*/ 1 w 5"/>
                  <a:gd name="T9" fmla="*/ 11 h 14"/>
                  <a:gd name="T10" fmla="*/ 1 w 5"/>
                  <a:gd name="T11" fmla="*/ 11 h 14"/>
                  <a:gd name="T12" fmla="*/ 1 w 5"/>
                  <a:gd name="T13" fmla="*/ 11 h 14"/>
                  <a:gd name="T14" fmla="*/ 1 w 5"/>
                  <a:gd name="T15" fmla="*/ 12 h 14"/>
                  <a:gd name="T16" fmla="*/ 1 w 5"/>
                  <a:gd name="T17" fmla="*/ 12 h 14"/>
                  <a:gd name="T18" fmla="*/ 1 w 5"/>
                  <a:gd name="T19" fmla="*/ 11 h 14"/>
                  <a:gd name="T20" fmla="*/ 1 w 5"/>
                  <a:gd name="T21" fmla="*/ 11 h 14"/>
                  <a:gd name="T22" fmla="*/ 2 w 5"/>
                  <a:gd name="T23" fmla="*/ 10 h 14"/>
                  <a:gd name="T24" fmla="*/ 2 w 5"/>
                  <a:gd name="T25" fmla="*/ 10 h 14"/>
                  <a:gd name="T26" fmla="*/ 2 w 5"/>
                  <a:gd name="T27" fmla="*/ 10 h 14"/>
                  <a:gd name="T28" fmla="*/ 2 w 5"/>
                  <a:gd name="T29" fmla="*/ 10 h 14"/>
                  <a:gd name="T30" fmla="*/ 2 w 5"/>
                  <a:gd name="T31" fmla="*/ 11 h 14"/>
                  <a:gd name="T32" fmla="*/ 2 w 5"/>
                  <a:gd name="T33" fmla="*/ 11 h 14"/>
                  <a:gd name="T34" fmla="*/ 2 w 5"/>
                  <a:gd name="T35" fmla="*/ 10 h 14"/>
                  <a:gd name="T36" fmla="*/ 2 w 5"/>
                  <a:gd name="T37" fmla="*/ 10 h 14"/>
                  <a:gd name="T38" fmla="*/ 2 w 5"/>
                  <a:gd name="T39" fmla="*/ 10 h 14"/>
                  <a:gd name="T40" fmla="*/ 3 w 5"/>
                  <a:gd name="T41" fmla="*/ 9 h 14"/>
                  <a:gd name="T42" fmla="*/ 3 w 5"/>
                  <a:gd name="T43" fmla="*/ 8 h 14"/>
                  <a:gd name="T44" fmla="*/ 3 w 5"/>
                  <a:gd name="T45" fmla="*/ 8 h 14"/>
                  <a:gd name="T46" fmla="*/ 3 w 5"/>
                  <a:gd name="T47" fmla="*/ 8 h 14"/>
                  <a:gd name="T48" fmla="*/ 3 w 5"/>
                  <a:gd name="T49" fmla="*/ 8 h 14"/>
                  <a:gd name="T50" fmla="*/ 3 w 5"/>
                  <a:gd name="T51" fmla="*/ 8 h 14"/>
                  <a:gd name="T52" fmla="*/ 3 w 5"/>
                  <a:gd name="T53" fmla="*/ 7 h 14"/>
                  <a:gd name="T54" fmla="*/ 3 w 5"/>
                  <a:gd name="T55" fmla="*/ 7 h 14"/>
                  <a:gd name="T56" fmla="*/ 3 w 5"/>
                  <a:gd name="T57" fmla="*/ 7 h 14"/>
                  <a:gd name="T58" fmla="*/ 3 w 5"/>
                  <a:gd name="T59" fmla="*/ 6 h 14"/>
                  <a:gd name="T60" fmla="*/ 4 w 5"/>
                  <a:gd name="T61" fmla="*/ 6 h 14"/>
                  <a:gd name="T62" fmla="*/ 4 w 5"/>
                  <a:gd name="T63" fmla="*/ 6 h 14"/>
                  <a:gd name="T64" fmla="*/ 4 w 5"/>
                  <a:gd name="T65" fmla="*/ 5 h 14"/>
                  <a:gd name="T66" fmla="*/ 4 w 5"/>
                  <a:gd name="T67" fmla="*/ 5 h 14"/>
                  <a:gd name="T68" fmla="*/ 4 w 5"/>
                  <a:gd name="T69" fmla="*/ 6 h 14"/>
                  <a:gd name="T70" fmla="*/ 4 w 5"/>
                  <a:gd name="T71" fmla="*/ 6 h 14"/>
                  <a:gd name="T72" fmla="*/ 4 w 5"/>
                  <a:gd name="T73" fmla="*/ 3 h 14"/>
                  <a:gd name="T74" fmla="*/ 4 w 5"/>
                  <a:gd name="T75" fmla="*/ 4 h 14"/>
                  <a:gd name="T76" fmla="*/ 4 w 5"/>
                  <a:gd name="T77" fmla="*/ 4 h 14"/>
                  <a:gd name="T78" fmla="*/ 5 w 5"/>
                  <a:gd name="T79" fmla="*/ 3 h 14"/>
                  <a:gd name="T80" fmla="*/ 5 w 5"/>
                  <a:gd name="T81" fmla="*/ 3 h 14"/>
                  <a:gd name="T82" fmla="*/ 5 w 5"/>
                  <a:gd name="T83" fmla="*/ 3 h 14"/>
                  <a:gd name="T84" fmla="*/ 5 w 5"/>
                  <a:gd name="T85" fmla="*/ 4 h 14"/>
                  <a:gd name="T86" fmla="*/ 5 w 5"/>
                  <a:gd name="T87" fmla="*/ 4 h 14"/>
                  <a:gd name="T88" fmla="*/ 5 w 5"/>
                  <a:gd name="T89" fmla="*/ 3 h 14"/>
                  <a:gd name="T90" fmla="*/ 5 w 5"/>
                  <a:gd name="T91" fmla="*/ 2 h 14"/>
                  <a:gd name="T92" fmla="*/ 5 w 5"/>
                  <a:gd name="T93" fmla="*/ 0 h 14"/>
                  <a:gd name="T94" fmla="*/ 5 w 5"/>
                  <a:gd name="T95" fmla="*/ 2 h 14"/>
                  <a:gd name="T96" fmla="*/ 5 w 5"/>
                  <a:gd name="T97" fmla="*/ 2 h 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14"/>
                  <a:gd name="T149" fmla="*/ 5 w 5"/>
                  <a:gd name="T150" fmla="*/ 14 h 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14">
                    <a:moveTo>
                      <a:pt x="0" y="14"/>
                    </a:move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71" name="Freeform 3777"/>
              <p:cNvSpPr>
                <a:spLocks/>
              </p:cNvSpPr>
              <p:nvPr/>
            </p:nvSpPr>
            <p:spPr bwMode="auto">
              <a:xfrm>
                <a:off x="4610" y="2407"/>
                <a:ext cx="6" cy="16"/>
              </a:xfrm>
              <a:custGeom>
                <a:avLst/>
                <a:gdLst>
                  <a:gd name="T0" fmla="*/ 1 w 6"/>
                  <a:gd name="T1" fmla="*/ 16 h 16"/>
                  <a:gd name="T2" fmla="*/ 1 w 6"/>
                  <a:gd name="T3" fmla="*/ 14 h 16"/>
                  <a:gd name="T4" fmla="*/ 1 w 6"/>
                  <a:gd name="T5" fmla="*/ 14 h 16"/>
                  <a:gd name="T6" fmla="*/ 1 w 6"/>
                  <a:gd name="T7" fmla="*/ 16 h 16"/>
                  <a:gd name="T8" fmla="*/ 1 w 6"/>
                  <a:gd name="T9" fmla="*/ 15 h 16"/>
                  <a:gd name="T10" fmla="*/ 1 w 6"/>
                  <a:gd name="T11" fmla="*/ 15 h 16"/>
                  <a:gd name="T12" fmla="*/ 1 w 6"/>
                  <a:gd name="T13" fmla="*/ 14 h 16"/>
                  <a:gd name="T14" fmla="*/ 1 w 6"/>
                  <a:gd name="T15" fmla="*/ 13 h 16"/>
                  <a:gd name="T16" fmla="*/ 1 w 6"/>
                  <a:gd name="T17" fmla="*/ 14 h 16"/>
                  <a:gd name="T18" fmla="*/ 1 w 6"/>
                  <a:gd name="T19" fmla="*/ 14 h 16"/>
                  <a:gd name="T20" fmla="*/ 2 w 6"/>
                  <a:gd name="T21" fmla="*/ 13 h 16"/>
                  <a:gd name="T22" fmla="*/ 2 w 6"/>
                  <a:gd name="T23" fmla="*/ 12 h 16"/>
                  <a:gd name="T24" fmla="*/ 2 w 6"/>
                  <a:gd name="T25" fmla="*/ 12 h 16"/>
                  <a:gd name="T26" fmla="*/ 2 w 6"/>
                  <a:gd name="T27" fmla="*/ 13 h 16"/>
                  <a:gd name="T28" fmla="*/ 2 w 6"/>
                  <a:gd name="T29" fmla="*/ 11 h 16"/>
                  <a:gd name="T30" fmla="*/ 2 w 6"/>
                  <a:gd name="T31" fmla="*/ 11 h 16"/>
                  <a:gd name="T32" fmla="*/ 2 w 6"/>
                  <a:gd name="T33" fmla="*/ 11 h 16"/>
                  <a:gd name="T34" fmla="*/ 2 w 6"/>
                  <a:gd name="T35" fmla="*/ 10 h 16"/>
                  <a:gd name="T36" fmla="*/ 2 w 6"/>
                  <a:gd name="T37" fmla="*/ 10 h 16"/>
                  <a:gd name="T38" fmla="*/ 2 w 6"/>
                  <a:gd name="T39" fmla="*/ 10 h 16"/>
                  <a:gd name="T40" fmla="*/ 3 w 6"/>
                  <a:gd name="T41" fmla="*/ 9 h 16"/>
                  <a:gd name="T42" fmla="*/ 3 w 6"/>
                  <a:gd name="T43" fmla="*/ 10 h 16"/>
                  <a:gd name="T44" fmla="*/ 3 w 6"/>
                  <a:gd name="T45" fmla="*/ 10 h 16"/>
                  <a:gd name="T46" fmla="*/ 3 w 6"/>
                  <a:gd name="T47" fmla="*/ 9 h 16"/>
                  <a:gd name="T48" fmla="*/ 3 w 6"/>
                  <a:gd name="T49" fmla="*/ 7 h 16"/>
                  <a:gd name="T50" fmla="*/ 3 w 6"/>
                  <a:gd name="T51" fmla="*/ 7 h 16"/>
                  <a:gd name="T52" fmla="*/ 3 w 6"/>
                  <a:gd name="T53" fmla="*/ 7 h 16"/>
                  <a:gd name="T54" fmla="*/ 3 w 6"/>
                  <a:gd name="T55" fmla="*/ 6 h 16"/>
                  <a:gd name="T56" fmla="*/ 3 w 6"/>
                  <a:gd name="T57" fmla="*/ 6 h 16"/>
                  <a:gd name="T58" fmla="*/ 4 w 6"/>
                  <a:gd name="T59" fmla="*/ 7 h 16"/>
                  <a:gd name="T60" fmla="*/ 4 w 6"/>
                  <a:gd name="T61" fmla="*/ 6 h 16"/>
                  <a:gd name="T62" fmla="*/ 4 w 6"/>
                  <a:gd name="T63" fmla="*/ 6 h 16"/>
                  <a:gd name="T64" fmla="*/ 4 w 6"/>
                  <a:gd name="T65" fmla="*/ 7 h 16"/>
                  <a:gd name="T66" fmla="*/ 4 w 6"/>
                  <a:gd name="T67" fmla="*/ 6 h 16"/>
                  <a:gd name="T68" fmla="*/ 4 w 6"/>
                  <a:gd name="T69" fmla="*/ 6 h 16"/>
                  <a:gd name="T70" fmla="*/ 4 w 6"/>
                  <a:gd name="T71" fmla="*/ 6 h 16"/>
                  <a:gd name="T72" fmla="*/ 4 w 6"/>
                  <a:gd name="T73" fmla="*/ 5 h 16"/>
                  <a:gd name="T74" fmla="*/ 4 w 6"/>
                  <a:gd name="T75" fmla="*/ 5 h 16"/>
                  <a:gd name="T76" fmla="*/ 4 w 6"/>
                  <a:gd name="T77" fmla="*/ 4 h 16"/>
                  <a:gd name="T78" fmla="*/ 5 w 6"/>
                  <a:gd name="T79" fmla="*/ 3 h 16"/>
                  <a:gd name="T80" fmla="*/ 5 w 6"/>
                  <a:gd name="T81" fmla="*/ 4 h 16"/>
                  <a:gd name="T82" fmla="*/ 5 w 6"/>
                  <a:gd name="T83" fmla="*/ 4 h 16"/>
                  <a:gd name="T84" fmla="*/ 5 w 6"/>
                  <a:gd name="T85" fmla="*/ 4 h 16"/>
                  <a:gd name="T86" fmla="*/ 5 w 6"/>
                  <a:gd name="T87" fmla="*/ 3 h 16"/>
                  <a:gd name="T88" fmla="*/ 5 w 6"/>
                  <a:gd name="T89" fmla="*/ 2 h 16"/>
                  <a:gd name="T90" fmla="*/ 5 w 6"/>
                  <a:gd name="T91" fmla="*/ 2 h 16"/>
                  <a:gd name="T92" fmla="*/ 5 w 6"/>
                  <a:gd name="T93" fmla="*/ 2 h 16"/>
                  <a:gd name="T94" fmla="*/ 6 w 6"/>
                  <a:gd name="T95" fmla="*/ 0 h 16"/>
                  <a:gd name="T96" fmla="*/ 6 w 6"/>
                  <a:gd name="T97" fmla="*/ 0 h 1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16"/>
                  <a:gd name="T149" fmla="*/ 6 w 6"/>
                  <a:gd name="T150" fmla="*/ 16 h 1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16">
                    <a:moveTo>
                      <a:pt x="0" y="16"/>
                    </a:moveTo>
                    <a:lnTo>
                      <a:pt x="1" y="16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72" name="Freeform 3778"/>
              <p:cNvSpPr>
                <a:spLocks/>
              </p:cNvSpPr>
              <p:nvPr/>
            </p:nvSpPr>
            <p:spPr bwMode="auto">
              <a:xfrm>
                <a:off x="4616" y="2387"/>
                <a:ext cx="5" cy="21"/>
              </a:xfrm>
              <a:custGeom>
                <a:avLst/>
                <a:gdLst>
                  <a:gd name="T0" fmla="*/ 0 w 5"/>
                  <a:gd name="T1" fmla="*/ 21 h 21"/>
                  <a:gd name="T2" fmla="*/ 0 w 5"/>
                  <a:gd name="T3" fmla="*/ 19 h 21"/>
                  <a:gd name="T4" fmla="*/ 0 w 5"/>
                  <a:gd name="T5" fmla="*/ 19 h 21"/>
                  <a:gd name="T6" fmla="*/ 0 w 5"/>
                  <a:gd name="T7" fmla="*/ 19 h 21"/>
                  <a:gd name="T8" fmla="*/ 0 w 5"/>
                  <a:gd name="T9" fmla="*/ 19 h 21"/>
                  <a:gd name="T10" fmla="*/ 0 w 5"/>
                  <a:gd name="T11" fmla="*/ 17 h 21"/>
                  <a:gd name="T12" fmla="*/ 0 w 5"/>
                  <a:gd name="T13" fmla="*/ 16 h 21"/>
                  <a:gd name="T14" fmla="*/ 0 w 5"/>
                  <a:gd name="T15" fmla="*/ 17 h 21"/>
                  <a:gd name="T16" fmla="*/ 1 w 5"/>
                  <a:gd name="T17" fmla="*/ 16 h 21"/>
                  <a:gd name="T18" fmla="*/ 1 w 5"/>
                  <a:gd name="T19" fmla="*/ 15 h 21"/>
                  <a:gd name="T20" fmla="*/ 1 w 5"/>
                  <a:gd name="T21" fmla="*/ 15 h 21"/>
                  <a:gd name="T22" fmla="*/ 1 w 5"/>
                  <a:gd name="T23" fmla="*/ 15 h 21"/>
                  <a:gd name="T24" fmla="*/ 1 w 5"/>
                  <a:gd name="T25" fmla="*/ 15 h 21"/>
                  <a:gd name="T26" fmla="*/ 1 w 5"/>
                  <a:gd name="T27" fmla="*/ 14 h 21"/>
                  <a:gd name="T28" fmla="*/ 1 w 5"/>
                  <a:gd name="T29" fmla="*/ 14 h 21"/>
                  <a:gd name="T30" fmla="*/ 1 w 5"/>
                  <a:gd name="T31" fmla="*/ 14 h 21"/>
                  <a:gd name="T32" fmla="*/ 1 w 5"/>
                  <a:gd name="T33" fmla="*/ 14 h 21"/>
                  <a:gd name="T34" fmla="*/ 2 w 5"/>
                  <a:gd name="T35" fmla="*/ 13 h 21"/>
                  <a:gd name="T36" fmla="*/ 2 w 5"/>
                  <a:gd name="T37" fmla="*/ 11 h 21"/>
                  <a:gd name="T38" fmla="*/ 2 w 5"/>
                  <a:gd name="T39" fmla="*/ 11 h 21"/>
                  <a:gd name="T40" fmla="*/ 2 w 5"/>
                  <a:gd name="T41" fmla="*/ 13 h 21"/>
                  <a:gd name="T42" fmla="*/ 2 w 5"/>
                  <a:gd name="T43" fmla="*/ 13 h 21"/>
                  <a:gd name="T44" fmla="*/ 2 w 5"/>
                  <a:gd name="T45" fmla="*/ 12 h 21"/>
                  <a:gd name="T46" fmla="*/ 2 w 5"/>
                  <a:gd name="T47" fmla="*/ 10 h 21"/>
                  <a:gd name="T48" fmla="*/ 2 w 5"/>
                  <a:gd name="T49" fmla="*/ 11 h 21"/>
                  <a:gd name="T50" fmla="*/ 2 w 5"/>
                  <a:gd name="T51" fmla="*/ 11 h 21"/>
                  <a:gd name="T52" fmla="*/ 3 w 5"/>
                  <a:gd name="T53" fmla="*/ 11 h 21"/>
                  <a:gd name="T54" fmla="*/ 3 w 5"/>
                  <a:gd name="T55" fmla="*/ 11 h 21"/>
                  <a:gd name="T56" fmla="*/ 3 w 5"/>
                  <a:gd name="T57" fmla="*/ 10 h 21"/>
                  <a:gd name="T58" fmla="*/ 3 w 5"/>
                  <a:gd name="T59" fmla="*/ 10 h 21"/>
                  <a:gd name="T60" fmla="*/ 3 w 5"/>
                  <a:gd name="T61" fmla="*/ 10 h 21"/>
                  <a:gd name="T62" fmla="*/ 3 w 5"/>
                  <a:gd name="T63" fmla="*/ 9 h 21"/>
                  <a:gd name="T64" fmla="*/ 3 w 5"/>
                  <a:gd name="T65" fmla="*/ 8 h 21"/>
                  <a:gd name="T66" fmla="*/ 3 w 5"/>
                  <a:gd name="T67" fmla="*/ 8 h 21"/>
                  <a:gd name="T68" fmla="*/ 3 w 5"/>
                  <a:gd name="T69" fmla="*/ 8 h 21"/>
                  <a:gd name="T70" fmla="*/ 3 w 5"/>
                  <a:gd name="T71" fmla="*/ 7 h 21"/>
                  <a:gd name="T72" fmla="*/ 4 w 5"/>
                  <a:gd name="T73" fmla="*/ 7 h 21"/>
                  <a:gd name="T74" fmla="*/ 4 w 5"/>
                  <a:gd name="T75" fmla="*/ 7 h 21"/>
                  <a:gd name="T76" fmla="*/ 4 w 5"/>
                  <a:gd name="T77" fmla="*/ 4 h 21"/>
                  <a:gd name="T78" fmla="*/ 4 w 5"/>
                  <a:gd name="T79" fmla="*/ 5 h 21"/>
                  <a:gd name="T80" fmla="*/ 4 w 5"/>
                  <a:gd name="T81" fmla="*/ 5 h 21"/>
                  <a:gd name="T82" fmla="*/ 4 w 5"/>
                  <a:gd name="T83" fmla="*/ 5 h 21"/>
                  <a:gd name="T84" fmla="*/ 4 w 5"/>
                  <a:gd name="T85" fmla="*/ 4 h 21"/>
                  <a:gd name="T86" fmla="*/ 4 w 5"/>
                  <a:gd name="T87" fmla="*/ 4 h 21"/>
                  <a:gd name="T88" fmla="*/ 4 w 5"/>
                  <a:gd name="T89" fmla="*/ 2 h 21"/>
                  <a:gd name="T90" fmla="*/ 4 w 5"/>
                  <a:gd name="T91" fmla="*/ 2 h 21"/>
                  <a:gd name="T92" fmla="*/ 5 w 5"/>
                  <a:gd name="T93" fmla="*/ 1 h 21"/>
                  <a:gd name="T94" fmla="*/ 5 w 5"/>
                  <a:gd name="T95" fmla="*/ 0 h 21"/>
                  <a:gd name="T96" fmla="*/ 5 w 5"/>
                  <a:gd name="T97" fmla="*/ 0 h 2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1"/>
                  <a:gd name="T149" fmla="*/ 5 w 5"/>
                  <a:gd name="T150" fmla="*/ 21 h 2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1">
                    <a:moveTo>
                      <a:pt x="0" y="21"/>
                    </a:move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73" name="Freeform 3779"/>
              <p:cNvSpPr>
                <a:spLocks/>
              </p:cNvSpPr>
              <p:nvPr/>
            </p:nvSpPr>
            <p:spPr bwMode="auto">
              <a:xfrm>
                <a:off x="4621" y="2371"/>
                <a:ext cx="5" cy="18"/>
              </a:xfrm>
              <a:custGeom>
                <a:avLst/>
                <a:gdLst>
                  <a:gd name="T0" fmla="*/ 0 w 5"/>
                  <a:gd name="T1" fmla="*/ 17 h 18"/>
                  <a:gd name="T2" fmla="*/ 0 w 5"/>
                  <a:gd name="T3" fmla="*/ 17 h 18"/>
                  <a:gd name="T4" fmla="*/ 0 w 5"/>
                  <a:gd name="T5" fmla="*/ 16 h 18"/>
                  <a:gd name="T6" fmla="*/ 0 w 5"/>
                  <a:gd name="T7" fmla="*/ 18 h 18"/>
                  <a:gd name="T8" fmla="*/ 0 w 5"/>
                  <a:gd name="T9" fmla="*/ 18 h 18"/>
                  <a:gd name="T10" fmla="*/ 0 w 5"/>
                  <a:gd name="T11" fmla="*/ 16 h 18"/>
                  <a:gd name="T12" fmla="*/ 1 w 5"/>
                  <a:gd name="T13" fmla="*/ 16 h 18"/>
                  <a:gd name="T14" fmla="*/ 1 w 5"/>
                  <a:gd name="T15" fmla="*/ 16 h 18"/>
                  <a:gd name="T16" fmla="*/ 1 w 5"/>
                  <a:gd name="T17" fmla="*/ 15 h 18"/>
                  <a:gd name="T18" fmla="*/ 1 w 5"/>
                  <a:gd name="T19" fmla="*/ 15 h 18"/>
                  <a:gd name="T20" fmla="*/ 1 w 5"/>
                  <a:gd name="T21" fmla="*/ 15 h 18"/>
                  <a:gd name="T22" fmla="*/ 1 w 5"/>
                  <a:gd name="T23" fmla="*/ 15 h 18"/>
                  <a:gd name="T24" fmla="*/ 1 w 5"/>
                  <a:gd name="T25" fmla="*/ 15 h 18"/>
                  <a:gd name="T26" fmla="*/ 1 w 5"/>
                  <a:gd name="T27" fmla="*/ 15 h 18"/>
                  <a:gd name="T28" fmla="*/ 1 w 5"/>
                  <a:gd name="T29" fmla="*/ 13 h 18"/>
                  <a:gd name="T30" fmla="*/ 1 w 5"/>
                  <a:gd name="T31" fmla="*/ 13 h 18"/>
                  <a:gd name="T32" fmla="*/ 2 w 5"/>
                  <a:gd name="T33" fmla="*/ 13 h 18"/>
                  <a:gd name="T34" fmla="*/ 2 w 5"/>
                  <a:gd name="T35" fmla="*/ 11 h 18"/>
                  <a:gd name="T36" fmla="*/ 2 w 5"/>
                  <a:gd name="T37" fmla="*/ 11 h 18"/>
                  <a:gd name="T38" fmla="*/ 2 w 5"/>
                  <a:gd name="T39" fmla="*/ 12 h 18"/>
                  <a:gd name="T40" fmla="*/ 2 w 5"/>
                  <a:gd name="T41" fmla="*/ 12 h 18"/>
                  <a:gd name="T42" fmla="*/ 2 w 5"/>
                  <a:gd name="T43" fmla="*/ 11 h 18"/>
                  <a:gd name="T44" fmla="*/ 2 w 5"/>
                  <a:gd name="T45" fmla="*/ 11 h 18"/>
                  <a:gd name="T46" fmla="*/ 2 w 5"/>
                  <a:gd name="T47" fmla="*/ 9 h 18"/>
                  <a:gd name="T48" fmla="*/ 3 w 5"/>
                  <a:gd name="T49" fmla="*/ 9 h 18"/>
                  <a:gd name="T50" fmla="*/ 3 w 5"/>
                  <a:gd name="T51" fmla="*/ 9 h 18"/>
                  <a:gd name="T52" fmla="*/ 3 w 5"/>
                  <a:gd name="T53" fmla="*/ 9 h 18"/>
                  <a:gd name="T54" fmla="*/ 3 w 5"/>
                  <a:gd name="T55" fmla="*/ 9 h 18"/>
                  <a:gd name="T56" fmla="*/ 3 w 5"/>
                  <a:gd name="T57" fmla="*/ 9 h 18"/>
                  <a:gd name="T58" fmla="*/ 3 w 5"/>
                  <a:gd name="T59" fmla="*/ 8 h 18"/>
                  <a:gd name="T60" fmla="*/ 3 w 5"/>
                  <a:gd name="T61" fmla="*/ 8 h 18"/>
                  <a:gd name="T62" fmla="*/ 3 w 5"/>
                  <a:gd name="T63" fmla="*/ 9 h 18"/>
                  <a:gd name="T64" fmla="*/ 3 w 5"/>
                  <a:gd name="T65" fmla="*/ 7 h 18"/>
                  <a:gd name="T66" fmla="*/ 3 w 5"/>
                  <a:gd name="T67" fmla="*/ 6 h 18"/>
                  <a:gd name="T68" fmla="*/ 3 w 5"/>
                  <a:gd name="T69" fmla="*/ 6 h 18"/>
                  <a:gd name="T70" fmla="*/ 4 w 5"/>
                  <a:gd name="T71" fmla="*/ 6 h 18"/>
                  <a:gd name="T72" fmla="*/ 4 w 5"/>
                  <a:gd name="T73" fmla="*/ 5 h 18"/>
                  <a:gd name="T74" fmla="*/ 4 w 5"/>
                  <a:gd name="T75" fmla="*/ 5 h 18"/>
                  <a:gd name="T76" fmla="*/ 4 w 5"/>
                  <a:gd name="T77" fmla="*/ 4 h 18"/>
                  <a:gd name="T78" fmla="*/ 4 w 5"/>
                  <a:gd name="T79" fmla="*/ 3 h 18"/>
                  <a:gd name="T80" fmla="*/ 4 w 5"/>
                  <a:gd name="T81" fmla="*/ 4 h 18"/>
                  <a:gd name="T82" fmla="*/ 4 w 5"/>
                  <a:gd name="T83" fmla="*/ 4 h 18"/>
                  <a:gd name="T84" fmla="*/ 4 w 5"/>
                  <a:gd name="T85" fmla="*/ 2 h 18"/>
                  <a:gd name="T86" fmla="*/ 4 w 5"/>
                  <a:gd name="T87" fmla="*/ 1 h 18"/>
                  <a:gd name="T88" fmla="*/ 5 w 5"/>
                  <a:gd name="T89" fmla="*/ 0 h 18"/>
                  <a:gd name="T90" fmla="*/ 5 w 5"/>
                  <a:gd name="T91" fmla="*/ 1 h 18"/>
                  <a:gd name="T92" fmla="*/ 5 w 5"/>
                  <a:gd name="T93" fmla="*/ 1 h 18"/>
                  <a:gd name="T94" fmla="*/ 5 w 5"/>
                  <a:gd name="T95" fmla="*/ 0 h 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18"/>
                  <a:gd name="T146" fmla="*/ 5 w 5"/>
                  <a:gd name="T147" fmla="*/ 18 h 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18">
                    <a:moveTo>
                      <a:pt x="0" y="17"/>
                    </a:moveTo>
                    <a:lnTo>
                      <a:pt x="0" y="17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74" name="Freeform 3780"/>
              <p:cNvSpPr>
                <a:spLocks/>
              </p:cNvSpPr>
              <p:nvPr/>
            </p:nvSpPr>
            <p:spPr bwMode="auto">
              <a:xfrm>
                <a:off x="4626" y="2346"/>
                <a:ext cx="5" cy="25"/>
              </a:xfrm>
              <a:custGeom>
                <a:avLst/>
                <a:gdLst>
                  <a:gd name="T0" fmla="*/ 0 w 5"/>
                  <a:gd name="T1" fmla="*/ 25 h 25"/>
                  <a:gd name="T2" fmla="*/ 0 w 5"/>
                  <a:gd name="T3" fmla="*/ 24 h 25"/>
                  <a:gd name="T4" fmla="*/ 0 w 5"/>
                  <a:gd name="T5" fmla="*/ 23 h 25"/>
                  <a:gd name="T6" fmla="*/ 0 w 5"/>
                  <a:gd name="T7" fmla="*/ 24 h 25"/>
                  <a:gd name="T8" fmla="*/ 0 w 5"/>
                  <a:gd name="T9" fmla="*/ 23 h 25"/>
                  <a:gd name="T10" fmla="*/ 1 w 5"/>
                  <a:gd name="T11" fmla="*/ 22 h 25"/>
                  <a:gd name="T12" fmla="*/ 1 w 5"/>
                  <a:gd name="T13" fmla="*/ 23 h 25"/>
                  <a:gd name="T14" fmla="*/ 1 w 5"/>
                  <a:gd name="T15" fmla="*/ 22 h 25"/>
                  <a:gd name="T16" fmla="*/ 1 w 5"/>
                  <a:gd name="T17" fmla="*/ 20 h 25"/>
                  <a:gd name="T18" fmla="*/ 1 w 5"/>
                  <a:gd name="T19" fmla="*/ 19 h 25"/>
                  <a:gd name="T20" fmla="*/ 1 w 5"/>
                  <a:gd name="T21" fmla="*/ 19 h 25"/>
                  <a:gd name="T22" fmla="*/ 1 w 5"/>
                  <a:gd name="T23" fmla="*/ 18 h 25"/>
                  <a:gd name="T24" fmla="*/ 1 w 5"/>
                  <a:gd name="T25" fmla="*/ 16 h 25"/>
                  <a:gd name="T26" fmla="*/ 2 w 5"/>
                  <a:gd name="T27" fmla="*/ 18 h 25"/>
                  <a:gd name="T28" fmla="*/ 2 w 5"/>
                  <a:gd name="T29" fmla="*/ 18 h 25"/>
                  <a:gd name="T30" fmla="*/ 2 w 5"/>
                  <a:gd name="T31" fmla="*/ 16 h 25"/>
                  <a:gd name="T32" fmla="*/ 2 w 5"/>
                  <a:gd name="T33" fmla="*/ 15 h 25"/>
                  <a:gd name="T34" fmla="*/ 2 w 5"/>
                  <a:gd name="T35" fmla="*/ 15 h 25"/>
                  <a:gd name="T36" fmla="*/ 2 w 5"/>
                  <a:gd name="T37" fmla="*/ 13 h 25"/>
                  <a:gd name="T38" fmla="*/ 2 w 5"/>
                  <a:gd name="T39" fmla="*/ 12 h 25"/>
                  <a:gd name="T40" fmla="*/ 2 w 5"/>
                  <a:gd name="T41" fmla="*/ 12 h 25"/>
                  <a:gd name="T42" fmla="*/ 2 w 5"/>
                  <a:gd name="T43" fmla="*/ 13 h 25"/>
                  <a:gd name="T44" fmla="*/ 3 w 5"/>
                  <a:gd name="T45" fmla="*/ 12 h 25"/>
                  <a:gd name="T46" fmla="*/ 3 w 5"/>
                  <a:gd name="T47" fmla="*/ 12 h 25"/>
                  <a:gd name="T48" fmla="*/ 3 w 5"/>
                  <a:gd name="T49" fmla="*/ 13 h 25"/>
                  <a:gd name="T50" fmla="*/ 3 w 5"/>
                  <a:gd name="T51" fmla="*/ 12 h 25"/>
                  <a:gd name="T52" fmla="*/ 3 w 5"/>
                  <a:gd name="T53" fmla="*/ 12 h 25"/>
                  <a:gd name="T54" fmla="*/ 3 w 5"/>
                  <a:gd name="T55" fmla="*/ 12 h 25"/>
                  <a:gd name="T56" fmla="*/ 3 w 5"/>
                  <a:gd name="T57" fmla="*/ 11 h 25"/>
                  <a:gd name="T58" fmla="*/ 3 w 5"/>
                  <a:gd name="T59" fmla="*/ 10 h 25"/>
                  <a:gd name="T60" fmla="*/ 4 w 5"/>
                  <a:gd name="T61" fmla="*/ 10 h 25"/>
                  <a:gd name="T62" fmla="*/ 4 w 5"/>
                  <a:gd name="T63" fmla="*/ 10 h 25"/>
                  <a:gd name="T64" fmla="*/ 4 w 5"/>
                  <a:gd name="T65" fmla="*/ 10 h 25"/>
                  <a:gd name="T66" fmla="*/ 4 w 5"/>
                  <a:gd name="T67" fmla="*/ 8 h 25"/>
                  <a:gd name="T68" fmla="*/ 4 w 5"/>
                  <a:gd name="T69" fmla="*/ 8 h 25"/>
                  <a:gd name="T70" fmla="*/ 4 w 5"/>
                  <a:gd name="T71" fmla="*/ 8 h 25"/>
                  <a:gd name="T72" fmla="*/ 4 w 5"/>
                  <a:gd name="T73" fmla="*/ 7 h 25"/>
                  <a:gd name="T74" fmla="*/ 4 w 5"/>
                  <a:gd name="T75" fmla="*/ 7 h 25"/>
                  <a:gd name="T76" fmla="*/ 4 w 5"/>
                  <a:gd name="T77" fmla="*/ 6 h 25"/>
                  <a:gd name="T78" fmla="*/ 4 w 5"/>
                  <a:gd name="T79" fmla="*/ 5 h 25"/>
                  <a:gd name="T80" fmla="*/ 5 w 5"/>
                  <a:gd name="T81" fmla="*/ 5 h 25"/>
                  <a:gd name="T82" fmla="*/ 5 w 5"/>
                  <a:gd name="T83" fmla="*/ 4 h 25"/>
                  <a:gd name="T84" fmla="*/ 5 w 5"/>
                  <a:gd name="T85" fmla="*/ 4 h 25"/>
                  <a:gd name="T86" fmla="*/ 5 w 5"/>
                  <a:gd name="T87" fmla="*/ 4 h 25"/>
                  <a:gd name="T88" fmla="*/ 5 w 5"/>
                  <a:gd name="T89" fmla="*/ 4 h 25"/>
                  <a:gd name="T90" fmla="*/ 5 w 5"/>
                  <a:gd name="T91" fmla="*/ 1 h 25"/>
                  <a:gd name="T92" fmla="*/ 5 w 5"/>
                  <a:gd name="T93" fmla="*/ 0 h 25"/>
                  <a:gd name="T94" fmla="*/ 5 w 5"/>
                  <a:gd name="T95" fmla="*/ 2 h 25"/>
                  <a:gd name="T96" fmla="*/ 5 w 5"/>
                  <a:gd name="T97" fmla="*/ 2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5"/>
                  <a:gd name="T149" fmla="*/ 5 w 5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5">
                    <a:moveTo>
                      <a:pt x="0" y="25"/>
                    </a:moveTo>
                    <a:lnTo>
                      <a:pt x="0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75" name="Freeform 3781"/>
              <p:cNvSpPr>
                <a:spLocks/>
              </p:cNvSpPr>
              <p:nvPr/>
            </p:nvSpPr>
            <p:spPr bwMode="auto">
              <a:xfrm>
                <a:off x="4631" y="2324"/>
                <a:ext cx="6" cy="24"/>
              </a:xfrm>
              <a:custGeom>
                <a:avLst/>
                <a:gdLst>
                  <a:gd name="T0" fmla="*/ 1 w 6"/>
                  <a:gd name="T1" fmla="*/ 24 h 24"/>
                  <a:gd name="T2" fmla="*/ 1 w 6"/>
                  <a:gd name="T3" fmla="*/ 22 h 24"/>
                  <a:gd name="T4" fmla="*/ 1 w 6"/>
                  <a:gd name="T5" fmla="*/ 21 h 24"/>
                  <a:gd name="T6" fmla="*/ 1 w 6"/>
                  <a:gd name="T7" fmla="*/ 21 h 24"/>
                  <a:gd name="T8" fmla="*/ 1 w 6"/>
                  <a:gd name="T9" fmla="*/ 22 h 24"/>
                  <a:gd name="T10" fmla="*/ 1 w 6"/>
                  <a:gd name="T11" fmla="*/ 20 h 24"/>
                  <a:gd name="T12" fmla="*/ 1 w 6"/>
                  <a:gd name="T13" fmla="*/ 20 h 24"/>
                  <a:gd name="T14" fmla="*/ 1 w 6"/>
                  <a:gd name="T15" fmla="*/ 19 h 24"/>
                  <a:gd name="T16" fmla="*/ 2 w 6"/>
                  <a:gd name="T17" fmla="*/ 20 h 24"/>
                  <a:gd name="T18" fmla="*/ 2 w 6"/>
                  <a:gd name="T19" fmla="*/ 19 h 24"/>
                  <a:gd name="T20" fmla="*/ 2 w 6"/>
                  <a:gd name="T21" fmla="*/ 18 h 24"/>
                  <a:gd name="T22" fmla="*/ 2 w 6"/>
                  <a:gd name="T23" fmla="*/ 17 h 24"/>
                  <a:gd name="T24" fmla="*/ 2 w 6"/>
                  <a:gd name="T25" fmla="*/ 16 h 24"/>
                  <a:gd name="T26" fmla="*/ 2 w 6"/>
                  <a:gd name="T27" fmla="*/ 15 h 24"/>
                  <a:gd name="T28" fmla="*/ 2 w 6"/>
                  <a:gd name="T29" fmla="*/ 14 h 24"/>
                  <a:gd name="T30" fmla="*/ 2 w 6"/>
                  <a:gd name="T31" fmla="*/ 14 h 24"/>
                  <a:gd name="T32" fmla="*/ 3 w 6"/>
                  <a:gd name="T33" fmla="*/ 14 h 24"/>
                  <a:gd name="T34" fmla="*/ 3 w 6"/>
                  <a:gd name="T35" fmla="*/ 12 h 24"/>
                  <a:gd name="T36" fmla="*/ 3 w 6"/>
                  <a:gd name="T37" fmla="*/ 12 h 24"/>
                  <a:gd name="T38" fmla="*/ 3 w 6"/>
                  <a:gd name="T39" fmla="*/ 11 h 24"/>
                  <a:gd name="T40" fmla="*/ 3 w 6"/>
                  <a:gd name="T41" fmla="*/ 11 h 24"/>
                  <a:gd name="T42" fmla="*/ 3 w 6"/>
                  <a:gd name="T43" fmla="*/ 11 h 24"/>
                  <a:gd name="T44" fmla="*/ 3 w 6"/>
                  <a:gd name="T45" fmla="*/ 10 h 24"/>
                  <a:gd name="T46" fmla="*/ 3 w 6"/>
                  <a:gd name="T47" fmla="*/ 9 h 24"/>
                  <a:gd name="T48" fmla="*/ 4 w 6"/>
                  <a:gd name="T49" fmla="*/ 9 h 24"/>
                  <a:gd name="T50" fmla="*/ 4 w 6"/>
                  <a:gd name="T51" fmla="*/ 9 h 24"/>
                  <a:gd name="T52" fmla="*/ 4 w 6"/>
                  <a:gd name="T53" fmla="*/ 9 h 24"/>
                  <a:gd name="T54" fmla="*/ 4 w 6"/>
                  <a:gd name="T55" fmla="*/ 8 h 24"/>
                  <a:gd name="T56" fmla="*/ 4 w 6"/>
                  <a:gd name="T57" fmla="*/ 9 h 24"/>
                  <a:gd name="T58" fmla="*/ 4 w 6"/>
                  <a:gd name="T59" fmla="*/ 7 h 24"/>
                  <a:gd name="T60" fmla="*/ 4 w 6"/>
                  <a:gd name="T61" fmla="*/ 6 h 24"/>
                  <a:gd name="T62" fmla="*/ 4 w 6"/>
                  <a:gd name="T63" fmla="*/ 6 h 24"/>
                  <a:gd name="T64" fmla="*/ 5 w 6"/>
                  <a:gd name="T65" fmla="*/ 6 h 24"/>
                  <a:gd name="T66" fmla="*/ 5 w 6"/>
                  <a:gd name="T67" fmla="*/ 6 h 24"/>
                  <a:gd name="T68" fmla="*/ 5 w 6"/>
                  <a:gd name="T69" fmla="*/ 5 h 24"/>
                  <a:gd name="T70" fmla="*/ 5 w 6"/>
                  <a:gd name="T71" fmla="*/ 4 h 24"/>
                  <a:gd name="T72" fmla="*/ 5 w 6"/>
                  <a:gd name="T73" fmla="*/ 3 h 24"/>
                  <a:gd name="T74" fmla="*/ 5 w 6"/>
                  <a:gd name="T75" fmla="*/ 2 h 24"/>
                  <a:gd name="T76" fmla="*/ 5 w 6"/>
                  <a:gd name="T77" fmla="*/ 2 h 24"/>
                  <a:gd name="T78" fmla="*/ 5 w 6"/>
                  <a:gd name="T79" fmla="*/ 4 h 24"/>
                  <a:gd name="T80" fmla="*/ 6 w 6"/>
                  <a:gd name="T81" fmla="*/ 3 h 24"/>
                  <a:gd name="T82" fmla="*/ 6 w 6"/>
                  <a:gd name="T83" fmla="*/ 2 h 24"/>
                  <a:gd name="T84" fmla="*/ 6 w 6"/>
                  <a:gd name="T85" fmla="*/ 1 h 24"/>
                  <a:gd name="T86" fmla="*/ 6 w 6"/>
                  <a:gd name="T87" fmla="*/ 2 h 24"/>
                  <a:gd name="T88" fmla="*/ 6 w 6"/>
                  <a:gd name="T89" fmla="*/ 2 h 24"/>
                  <a:gd name="T90" fmla="*/ 6 w 6"/>
                  <a:gd name="T91" fmla="*/ 2 h 24"/>
                  <a:gd name="T92" fmla="*/ 6 w 6"/>
                  <a:gd name="T93" fmla="*/ 1 h 24"/>
                  <a:gd name="T94" fmla="*/ 6 w 6"/>
                  <a:gd name="T95" fmla="*/ 0 h 24"/>
                  <a:gd name="T96" fmla="*/ 6 w 6"/>
                  <a:gd name="T97" fmla="*/ 0 h 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24"/>
                  <a:gd name="T149" fmla="*/ 6 w 6"/>
                  <a:gd name="T150" fmla="*/ 24 h 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24">
                    <a:moveTo>
                      <a:pt x="0" y="24"/>
                    </a:move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76" name="Freeform 3782"/>
              <p:cNvSpPr>
                <a:spLocks/>
              </p:cNvSpPr>
              <p:nvPr/>
            </p:nvSpPr>
            <p:spPr bwMode="auto">
              <a:xfrm>
                <a:off x="4637" y="2299"/>
                <a:ext cx="6" cy="25"/>
              </a:xfrm>
              <a:custGeom>
                <a:avLst/>
                <a:gdLst>
                  <a:gd name="T0" fmla="*/ 0 w 6"/>
                  <a:gd name="T1" fmla="*/ 25 h 25"/>
                  <a:gd name="T2" fmla="*/ 1 w 6"/>
                  <a:gd name="T3" fmla="*/ 24 h 25"/>
                  <a:gd name="T4" fmla="*/ 1 w 6"/>
                  <a:gd name="T5" fmla="*/ 24 h 25"/>
                  <a:gd name="T6" fmla="*/ 1 w 6"/>
                  <a:gd name="T7" fmla="*/ 23 h 25"/>
                  <a:gd name="T8" fmla="*/ 1 w 6"/>
                  <a:gd name="T9" fmla="*/ 23 h 25"/>
                  <a:gd name="T10" fmla="*/ 1 w 6"/>
                  <a:gd name="T11" fmla="*/ 23 h 25"/>
                  <a:gd name="T12" fmla="*/ 1 w 6"/>
                  <a:gd name="T13" fmla="*/ 21 h 25"/>
                  <a:gd name="T14" fmla="*/ 1 w 6"/>
                  <a:gd name="T15" fmla="*/ 20 h 25"/>
                  <a:gd name="T16" fmla="*/ 2 w 6"/>
                  <a:gd name="T17" fmla="*/ 19 h 25"/>
                  <a:gd name="T18" fmla="*/ 2 w 6"/>
                  <a:gd name="T19" fmla="*/ 19 h 25"/>
                  <a:gd name="T20" fmla="*/ 2 w 6"/>
                  <a:gd name="T21" fmla="*/ 19 h 25"/>
                  <a:gd name="T22" fmla="*/ 2 w 6"/>
                  <a:gd name="T23" fmla="*/ 19 h 25"/>
                  <a:gd name="T24" fmla="*/ 2 w 6"/>
                  <a:gd name="T25" fmla="*/ 19 h 25"/>
                  <a:gd name="T26" fmla="*/ 2 w 6"/>
                  <a:gd name="T27" fmla="*/ 18 h 25"/>
                  <a:gd name="T28" fmla="*/ 2 w 6"/>
                  <a:gd name="T29" fmla="*/ 16 h 25"/>
                  <a:gd name="T30" fmla="*/ 2 w 6"/>
                  <a:gd name="T31" fmla="*/ 13 h 25"/>
                  <a:gd name="T32" fmla="*/ 2 w 6"/>
                  <a:gd name="T33" fmla="*/ 13 h 25"/>
                  <a:gd name="T34" fmla="*/ 3 w 6"/>
                  <a:gd name="T35" fmla="*/ 13 h 25"/>
                  <a:gd name="T36" fmla="*/ 3 w 6"/>
                  <a:gd name="T37" fmla="*/ 13 h 25"/>
                  <a:gd name="T38" fmla="*/ 3 w 6"/>
                  <a:gd name="T39" fmla="*/ 15 h 25"/>
                  <a:gd name="T40" fmla="*/ 3 w 6"/>
                  <a:gd name="T41" fmla="*/ 15 h 25"/>
                  <a:gd name="T42" fmla="*/ 3 w 6"/>
                  <a:gd name="T43" fmla="*/ 13 h 25"/>
                  <a:gd name="T44" fmla="*/ 3 w 6"/>
                  <a:gd name="T45" fmla="*/ 11 h 25"/>
                  <a:gd name="T46" fmla="*/ 3 w 6"/>
                  <a:gd name="T47" fmla="*/ 12 h 25"/>
                  <a:gd name="T48" fmla="*/ 3 w 6"/>
                  <a:gd name="T49" fmla="*/ 12 h 25"/>
                  <a:gd name="T50" fmla="*/ 3 w 6"/>
                  <a:gd name="T51" fmla="*/ 12 h 25"/>
                  <a:gd name="T52" fmla="*/ 3 w 6"/>
                  <a:gd name="T53" fmla="*/ 12 h 25"/>
                  <a:gd name="T54" fmla="*/ 3 w 6"/>
                  <a:gd name="T55" fmla="*/ 10 h 25"/>
                  <a:gd name="T56" fmla="*/ 4 w 6"/>
                  <a:gd name="T57" fmla="*/ 9 h 25"/>
                  <a:gd name="T58" fmla="*/ 4 w 6"/>
                  <a:gd name="T59" fmla="*/ 8 h 25"/>
                  <a:gd name="T60" fmla="*/ 4 w 6"/>
                  <a:gd name="T61" fmla="*/ 8 h 25"/>
                  <a:gd name="T62" fmla="*/ 4 w 6"/>
                  <a:gd name="T63" fmla="*/ 8 h 25"/>
                  <a:gd name="T64" fmla="*/ 4 w 6"/>
                  <a:gd name="T65" fmla="*/ 9 h 25"/>
                  <a:gd name="T66" fmla="*/ 4 w 6"/>
                  <a:gd name="T67" fmla="*/ 9 h 25"/>
                  <a:gd name="T68" fmla="*/ 4 w 6"/>
                  <a:gd name="T69" fmla="*/ 7 h 25"/>
                  <a:gd name="T70" fmla="*/ 4 w 6"/>
                  <a:gd name="T71" fmla="*/ 8 h 25"/>
                  <a:gd name="T72" fmla="*/ 5 w 6"/>
                  <a:gd name="T73" fmla="*/ 6 h 25"/>
                  <a:gd name="T74" fmla="*/ 5 w 6"/>
                  <a:gd name="T75" fmla="*/ 5 h 25"/>
                  <a:gd name="T76" fmla="*/ 5 w 6"/>
                  <a:gd name="T77" fmla="*/ 5 h 25"/>
                  <a:gd name="T78" fmla="*/ 5 w 6"/>
                  <a:gd name="T79" fmla="*/ 4 h 25"/>
                  <a:gd name="T80" fmla="*/ 5 w 6"/>
                  <a:gd name="T81" fmla="*/ 3 h 25"/>
                  <a:gd name="T82" fmla="*/ 5 w 6"/>
                  <a:gd name="T83" fmla="*/ 3 h 25"/>
                  <a:gd name="T84" fmla="*/ 5 w 6"/>
                  <a:gd name="T85" fmla="*/ 2 h 25"/>
                  <a:gd name="T86" fmla="*/ 5 w 6"/>
                  <a:gd name="T87" fmla="*/ 1 h 25"/>
                  <a:gd name="T88" fmla="*/ 5 w 6"/>
                  <a:gd name="T89" fmla="*/ 1 h 25"/>
                  <a:gd name="T90" fmla="*/ 6 w 6"/>
                  <a:gd name="T91" fmla="*/ 0 h 25"/>
                  <a:gd name="T92" fmla="*/ 6 w 6"/>
                  <a:gd name="T93" fmla="*/ 0 h 25"/>
                  <a:gd name="T94" fmla="*/ 6 w 6"/>
                  <a:gd name="T95" fmla="*/ 1 h 2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25"/>
                  <a:gd name="T146" fmla="*/ 6 w 6"/>
                  <a:gd name="T147" fmla="*/ 25 h 2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25">
                    <a:moveTo>
                      <a:pt x="0" y="25"/>
                    </a:move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77" name="Freeform 3783"/>
              <p:cNvSpPr>
                <a:spLocks/>
              </p:cNvSpPr>
              <p:nvPr/>
            </p:nvSpPr>
            <p:spPr bwMode="auto">
              <a:xfrm>
                <a:off x="4643" y="2272"/>
                <a:ext cx="5" cy="27"/>
              </a:xfrm>
              <a:custGeom>
                <a:avLst/>
                <a:gdLst>
                  <a:gd name="T0" fmla="*/ 0 w 5"/>
                  <a:gd name="T1" fmla="*/ 27 h 27"/>
                  <a:gd name="T2" fmla="*/ 0 w 5"/>
                  <a:gd name="T3" fmla="*/ 27 h 27"/>
                  <a:gd name="T4" fmla="*/ 0 w 5"/>
                  <a:gd name="T5" fmla="*/ 27 h 27"/>
                  <a:gd name="T6" fmla="*/ 0 w 5"/>
                  <a:gd name="T7" fmla="*/ 26 h 27"/>
                  <a:gd name="T8" fmla="*/ 0 w 5"/>
                  <a:gd name="T9" fmla="*/ 23 h 27"/>
                  <a:gd name="T10" fmla="*/ 0 w 5"/>
                  <a:gd name="T11" fmla="*/ 23 h 27"/>
                  <a:gd name="T12" fmla="*/ 1 w 5"/>
                  <a:gd name="T13" fmla="*/ 24 h 27"/>
                  <a:gd name="T14" fmla="*/ 1 w 5"/>
                  <a:gd name="T15" fmla="*/ 24 h 27"/>
                  <a:gd name="T16" fmla="*/ 1 w 5"/>
                  <a:gd name="T17" fmla="*/ 22 h 27"/>
                  <a:gd name="T18" fmla="*/ 1 w 5"/>
                  <a:gd name="T19" fmla="*/ 21 h 27"/>
                  <a:gd name="T20" fmla="*/ 1 w 5"/>
                  <a:gd name="T21" fmla="*/ 22 h 27"/>
                  <a:gd name="T22" fmla="*/ 1 w 5"/>
                  <a:gd name="T23" fmla="*/ 20 h 27"/>
                  <a:gd name="T24" fmla="*/ 1 w 5"/>
                  <a:gd name="T25" fmla="*/ 20 h 27"/>
                  <a:gd name="T26" fmla="*/ 1 w 5"/>
                  <a:gd name="T27" fmla="*/ 18 h 27"/>
                  <a:gd name="T28" fmla="*/ 2 w 5"/>
                  <a:gd name="T29" fmla="*/ 18 h 27"/>
                  <a:gd name="T30" fmla="*/ 2 w 5"/>
                  <a:gd name="T31" fmla="*/ 18 h 27"/>
                  <a:gd name="T32" fmla="*/ 2 w 5"/>
                  <a:gd name="T33" fmla="*/ 19 h 27"/>
                  <a:gd name="T34" fmla="*/ 2 w 5"/>
                  <a:gd name="T35" fmla="*/ 19 h 27"/>
                  <a:gd name="T36" fmla="*/ 2 w 5"/>
                  <a:gd name="T37" fmla="*/ 18 h 27"/>
                  <a:gd name="T38" fmla="*/ 2 w 5"/>
                  <a:gd name="T39" fmla="*/ 16 h 27"/>
                  <a:gd name="T40" fmla="*/ 2 w 5"/>
                  <a:gd name="T41" fmla="*/ 15 h 27"/>
                  <a:gd name="T42" fmla="*/ 2 w 5"/>
                  <a:gd name="T43" fmla="*/ 15 h 27"/>
                  <a:gd name="T44" fmla="*/ 2 w 5"/>
                  <a:gd name="T45" fmla="*/ 15 h 27"/>
                  <a:gd name="T46" fmla="*/ 2 w 5"/>
                  <a:gd name="T47" fmla="*/ 14 h 27"/>
                  <a:gd name="T48" fmla="*/ 2 w 5"/>
                  <a:gd name="T49" fmla="*/ 14 h 27"/>
                  <a:gd name="T50" fmla="*/ 3 w 5"/>
                  <a:gd name="T51" fmla="*/ 15 h 27"/>
                  <a:gd name="T52" fmla="*/ 3 w 5"/>
                  <a:gd name="T53" fmla="*/ 13 h 27"/>
                  <a:gd name="T54" fmla="*/ 3 w 5"/>
                  <a:gd name="T55" fmla="*/ 13 h 27"/>
                  <a:gd name="T56" fmla="*/ 3 w 5"/>
                  <a:gd name="T57" fmla="*/ 11 h 27"/>
                  <a:gd name="T58" fmla="*/ 3 w 5"/>
                  <a:gd name="T59" fmla="*/ 12 h 27"/>
                  <a:gd name="T60" fmla="*/ 3 w 5"/>
                  <a:gd name="T61" fmla="*/ 11 h 27"/>
                  <a:gd name="T62" fmla="*/ 3 w 5"/>
                  <a:gd name="T63" fmla="*/ 10 h 27"/>
                  <a:gd name="T64" fmla="*/ 4 w 5"/>
                  <a:gd name="T65" fmla="*/ 9 h 27"/>
                  <a:gd name="T66" fmla="*/ 4 w 5"/>
                  <a:gd name="T67" fmla="*/ 8 h 27"/>
                  <a:gd name="T68" fmla="*/ 4 w 5"/>
                  <a:gd name="T69" fmla="*/ 8 h 27"/>
                  <a:gd name="T70" fmla="*/ 4 w 5"/>
                  <a:gd name="T71" fmla="*/ 7 h 27"/>
                  <a:gd name="T72" fmla="*/ 4 w 5"/>
                  <a:gd name="T73" fmla="*/ 5 h 27"/>
                  <a:gd name="T74" fmla="*/ 4 w 5"/>
                  <a:gd name="T75" fmla="*/ 5 h 27"/>
                  <a:gd name="T76" fmla="*/ 4 w 5"/>
                  <a:gd name="T77" fmla="*/ 4 h 27"/>
                  <a:gd name="T78" fmla="*/ 4 w 5"/>
                  <a:gd name="T79" fmla="*/ 3 h 27"/>
                  <a:gd name="T80" fmla="*/ 5 w 5"/>
                  <a:gd name="T81" fmla="*/ 3 h 27"/>
                  <a:gd name="T82" fmla="*/ 5 w 5"/>
                  <a:gd name="T83" fmla="*/ 2 h 27"/>
                  <a:gd name="T84" fmla="*/ 5 w 5"/>
                  <a:gd name="T85" fmla="*/ 2 h 27"/>
                  <a:gd name="T86" fmla="*/ 5 w 5"/>
                  <a:gd name="T87" fmla="*/ 2 h 27"/>
                  <a:gd name="T88" fmla="*/ 5 w 5"/>
                  <a:gd name="T89" fmla="*/ 1 h 27"/>
                  <a:gd name="T90" fmla="*/ 5 w 5"/>
                  <a:gd name="T91" fmla="*/ 0 h 27"/>
                  <a:gd name="T92" fmla="*/ 5 w 5"/>
                  <a:gd name="T93" fmla="*/ 0 h 27"/>
                  <a:gd name="T94" fmla="*/ 5 w 5"/>
                  <a:gd name="T95" fmla="*/ 0 h 27"/>
                  <a:gd name="T96" fmla="*/ 5 w 5"/>
                  <a:gd name="T97" fmla="*/ 0 h 2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"/>
                  <a:gd name="T148" fmla="*/ 0 h 27"/>
                  <a:gd name="T149" fmla="*/ 5 w 5"/>
                  <a:gd name="T150" fmla="*/ 27 h 2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" h="27">
                    <a:moveTo>
                      <a:pt x="0" y="27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78" name="Freeform 3784"/>
              <p:cNvSpPr>
                <a:spLocks/>
              </p:cNvSpPr>
              <p:nvPr/>
            </p:nvSpPr>
            <p:spPr bwMode="auto">
              <a:xfrm>
                <a:off x="4648" y="2237"/>
                <a:ext cx="6" cy="35"/>
              </a:xfrm>
              <a:custGeom>
                <a:avLst/>
                <a:gdLst>
                  <a:gd name="T0" fmla="*/ 0 w 6"/>
                  <a:gd name="T1" fmla="*/ 35 h 35"/>
                  <a:gd name="T2" fmla="*/ 1 w 6"/>
                  <a:gd name="T3" fmla="*/ 33 h 35"/>
                  <a:gd name="T4" fmla="*/ 1 w 6"/>
                  <a:gd name="T5" fmla="*/ 32 h 35"/>
                  <a:gd name="T6" fmla="*/ 1 w 6"/>
                  <a:gd name="T7" fmla="*/ 32 h 35"/>
                  <a:gd name="T8" fmla="*/ 1 w 6"/>
                  <a:gd name="T9" fmla="*/ 33 h 35"/>
                  <a:gd name="T10" fmla="*/ 1 w 6"/>
                  <a:gd name="T11" fmla="*/ 32 h 35"/>
                  <a:gd name="T12" fmla="*/ 1 w 6"/>
                  <a:gd name="T13" fmla="*/ 31 h 35"/>
                  <a:gd name="T14" fmla="*/ 1 w 6"/>
                  <a:gd name="T15" fmla="*/ 31 h 35"/>
                  <a:gd name="T16" fmla="*/ 1 w 6"/>
                  <a:gd name="T17" fmla="*/ 31 h 35"/>
                  <a:gd name="T18" fmla="*/ 2 w 6"/>
                  <a:gd name="T19" fmla="*/ 28 h 35"/>
                  <a:gd name="T20" fmla="*/ 2 w 6"/>
                  <a:gd name="T21" fmla="*/ 27 h 35"/>
                  <a:gd name="T22" fmla="*/ 2 w 6"/>
                  <a:gd name="T23" fmla="*/ 27 h 35"/>
                  <a:gd name="T24" fmla="*/ 2 w 6"/>
                  <a:gd name="T25" fmla="*/ 27 h 35"/>
                  <a:gd name="T26" fmla="*/ 2 w 6"/>
                  <a:gd name="T27" fmla="*/ 25 h 35"/>
                  <a:gd name="T28" fmla="*/ 2 w 6"/>
                  <a:gd name="T29" fmla="*/ 26 h 35"/>
                  <a:gd name="T30" fmla="*/ 2 w 6"/>
                  <a:gd name="T31" fmla="*/ 26 h 35"/>
                  <a:gd name="T32" fmla="*/ 2 w 6"/>
                  <a:gd name="T33" fmla="*/ 25 h 35"/>
                  <a:gd name="T34" fmla="*/ 2 w 6"/>
                  <a:gd name="T35" fmla="*/ 24 h 35"/>
                  <a:gd name="T36" fmla="*/ 3 w 6"/>
                  <a:gd name="T37" fmla="*/ 22 h 35"/>
                  <a:gd name="T38" fmla="*/ 3 w 6"/>
                  <a:gd name="T39" fmla="*/ 22 h 35"/>
                  <a:gd name="T40" fmla="*/ 3 w 6"/>
                  <a:gd name="T41" fmla="*/ 22 h 35"/>
                  <a:gd name="T42" fmla="*/ 3 w 6"/>
                  <a:gd name="T43" fmla="*/ 22 h 35"/>
                  <a:gd name="T44" fmla="*/ 3 w 6"/>
                  <a:gd name="T45" fmla="*/ 21 h 35"/>
                  <a:gd name="T46" fmla="*/ 3 w 6"/>
                  <a:gd name="T47" fmla="*/ 20 h 35"/>
                  <a:gd name="T48" fmla="*/ 3 w 6"/>
                  <a:gd name="T49" fmla="*/ 20 h 35"/>
                  <a:gd name="T50" fmla="*/ 3 w 6"/>
                  <a:gd name="T51" fmla="*/ 19 h 35"/>
                  <a:gd name="T52" fmla="*/ 4 w 6"/>
                  <a:gd name="T53" fmla="*/ 18 h 35"/>
                  <a:gd name="T54" fmla="*/ 4 w 6"/>
                  <a:gd name="T55" fmla="*/ 17 h 35"/>
                  <a:gd name="T56" fmla="*/ 4 w 6"/>
                  <a:gd name="T57" fmla="*/ 17 h 35"/>
                  <a:gd name="T58" fmla="*/ 4 w 6"/>
                  <a:gd name="T59" fmla="*/ 15 h 35"/>
                  <a:gd name="T60" fmla="*/ 4 w 6"/>
                  <a:gd name="T61" fmla="*/ 14 h 35"/>
                  <a:gd name="T62" fmla="*/ 4 w 6"/>
                  <a:gd name="T63" fmla="*/ 15 h 35"/>
                  <a:gd name="T64" fmla="*/ 4 w 6"/>
                  <a:gd name="T65" fmla="*/ 14 h 35"/>
                  <a:gd name="T66" fmla="*/ 4 w 6"/>
                  <a:gd name="T67" fmla="*/ 12 h 35"/>
                  <a:gd name="T68" fmla="*/ 5 w 6"/>
                  <a:gd name="T69" fmla="*/ 11 h 35"/>
                  <a:gd name="T70" fmla="*/ 5 w 6"/>
                  <a:gd name="T71" fmla="*/ 9 h 35"/>
                  <a:gd name="T72" fmla="*/ 5 w 6"/>
                  <a:gd name="T73" fmla="*/ 9 h 35"/>
                  <a:gd name="T74" fmla="*/ 5 w 6"/>
                  <a:gd name="T75" fmla="*/ 8 h 35"/>
                  <a:gd name="T76" fmla="*/ 5 w 6"/>
                  <a:gd name="T77" fmla="*/ 7 h 35"/>
                  <a:gd name="T78" fmla="*/ 5 w 6"/>
                  <a:gd name="T79" fmla="*/ 7 h 35"/>
                  <a:gd name="T80" fmla="*/ 5 w 6"/>
                  <a:gd name="T81" fmla="*/ 7 h 35"/>
                  <a:gd name="T82" fmla="*/ 5 w 6"/>
                  <a:gd name="T83" fmla="*/ 7 h 35"/>
                  <a:gd name="T84" fmla="*/ 5 w 6"/>
                  <a:gd name="T85" fmla="*/ 5 h 35"/>
                  <a:gd name="T86" fmla="*/ 6 w 6"/>
                  <a:gd name="T87" fmla="*/ 4 h 35"/>
                  <a:gd name="T88" fmla="*/ 6 w 6"/>
                  <a:gd name="T89" fmla="*/ 2 h 35"/>
                  <a:gd name="T90" fmla="*/ 6 w 6"/>
                  <a:gd name="T91" fmla="*/ 3 h 35"/>
                  <a:gd name="T92" fmla="*/ 6 w 6"/>
                  <a:gd name="T93" fmla="*/ 2 h 35"/>
                  <a:gd name="T94" fmla="*/ 6 w 6"/>
                  <a:gd name="T95" fmla="*/ 0 h 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35"/>
                  <a:gd name="T146" fmla="*/ 6 w 6"/>
                  <a:gd name="T147" fmla="*/ 35 h 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35">
                    <a:moveTo>
                      <a:pt x="0" y="35"/>
                    </a:moveTo>
                    <a:lnTo>
                      <a:pt x="0" y="35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79" name="Freeform 3785"/>
              <p:cNvSpPr>
                <a:spLocks/>
              </p:cNvSpPr>
              <p:nvPr/>
            </p:nvSpPr>
            <p:spPr bwMode="auto">
              <a:xfrm>
                <a:off x="4654" y="2199"/>
                <a:ext cx="6" cy="38"/>
              </a:xfrm>
              <a:custGeom>
                <a:avLst/>
                <a:gdLst>
                  <a:gd name="T0" fmla="*/ 0 w 6"/>
                  <a:gd name="T1" fmla="*/ 38 h 38"/>
                  <a:gd name="T2" fmla="*/ 0 w 6"/>
                  <a:gd name="T3" fmla="*/ 36 h 38"/>
                  <a:gd name="T4" fmla="*/ 0 w 6"/>
                  <a:gd name="T5" fmla="*/ 36 h 38"/>
                  <a:gd name="T6" fmla="*/ 0 w 6"/>
                  <a:gd name="T7" fmla="*/ 37 h 38"/>
                  <a:gd name="T8" fmla="*/ 0 w 6"/>
                  <a:gd name="T9" fmla="*/ 36 h 38"/>
                  <a:gd name="T10" fmla="*/ 1 w 6"/>
                  <a:gd name="T11" fmla="*/ 36 h 38"/>
                  <a:gd name="T12" fmla="*/ 1 w 6"/>
                  <a:gd name="T13" fmla="*/ 34 h 38"/>
                  <a:gd name="T14" fmla="*/ 1 w 6"/>
                  <a:gd name="T15" fmla="*/ 33 h 38"/>
                  <a:gd name="T16" fmla="*/ 1 w 6"/>
                  <a:gd name="T17" fmla="*/ 33 h 38"/>
                  <a:gd name="T18" fmla="*/ 1 w 6"/>
                  <a:gd name="T19" fmla="*/ 33 h 38"/>
                  <a:gd name="T20" fmla="*/ 1 w 6"/>
                  <a:gd name="T21" fmla="*/ 31 h 38"/>
                  <a:gd name="T22" fmla="*/ 1 w 6"/>
                  <a:gd name="T23" fmla="*/ 30 h 38"/>
                  <a:gd name="T24" fmla="*/ 2 w 6"/>
                  <a:gd name="T25" fmla="*/ 31 h 38"/>
                  <a:gd name="T26" fmla="*/ 2 w 6"/>
                  <a:gd name="T27" fmla="*/ 30 h 38"/>
                  <a:gd name="T28" fmla="*/ 2 w 6"/>
                  <a:gd name="T29" fmla="*/ 30 h 38"/>
                  <a:gd name="T30" fmla="*/ 2 w 6"/>
                  <a:gd name="T31" fmla="*/ 30 h 38"/>
                  <a:gd name="T32" fmla="*/ 2 w 6"/>
                  <a:gd name="T33" fmla="*/ 27 h 38"/>
                  <a:gd name="T34" fmla="*/ 2 w 6"/>
                  <a:gd name="T35" fmla="*/ 27 h 38"/>
                  <a:gd name="T36" fmla="*/ 2 w 6"/>
                  <a:gd name="T37" fmla="*/ 25 h 38"/>
                  <a:gd name="T38" fmla="*/ 2 w 6"/>
                  <a:gd name="T39" fmla="*/ 24 h 38"/>
                  <a:gd name="T40" fmla="*/ 2 w 6"/>
                  <a:gd name="T41" fmla="*/ 23 h 38"/>
                  <a:gd name="T42" fmla="*/ 3 w 6"/>
                  <a:gd name="T43" fmla="*/ 22 h 38"/>
                  <a:gd name="T44" fmla="*/ 3 w 6"/>
                  <a:gd name="T45" fmla="*/ 22 h 38"/>
                  <a:gd name="T46" fmla="*/ 3 w 6"/>
                  <a:gd name="T47" fmla="*/ 20 h 38"/>
                  <a:gd name="T48" fmla="*/ 3 w 6"/>
                  <a:gd name="T49" fmla="*/ 18 h 38"/>
                  <a:gd name="T50" fmla="*/ 3 w 6"/>
                  <a:gd name="T51" fmla="*/ 18 h 38"/>
                  <a:gd name="T52" fmla="*/ 3 w 6"/>
                  <a:gd name="T53" fmla="*/ 16 h 38"/>
                  <a:gd name="T54" fmla="*/ 3 w 6"/>
                  <a:gd name="T55" fmla="*/ 15 h 38"/>
                  <a:gd name="T56" fmla="*/ 3 w 6"/>
                  <a:gd name="T57" fmla="*/ 14 h 38"/>
                  <a:gd name="T58" fmla="*/ 4 w 6"/>
                  <a:gd name="T59" fmla="*/ 13 h 38"/>
                  <a:gd name="T60" fmla="*/ 4 w 6"/>
                  <a:gd name="T61" fmla="*/ 13 h 38"/>
                  <a:gd name="T62" fmla="*/ 4 w 6"/>
                  <a:gd name="T63" fmla="*/ 12 h 38"/>
                  <a:gd name="T64" fmla="*/ 4 w 6"/>
                  <a:gd name="T65" fmla="*/ 12 h 38"/>
                  <a:gd name="T66" fmla="*/ 4 w 6"/>
                  <a:gd name="T67" fmla="*/ 10 h 38"/>
                  <a:gd name="T68" fmla="*/ 4 w 6"/>
                  <a:gd name="T69" fmla="*/ 9 h 38"/>
                  <a:gd name="T70" fmla="*/ 5 w 6"/>
                  <a:gd name="T71" fmla="*/ 7 h 38"/>
                  <a:gd name="T72" fmla="*/ 5 w 6"/>
                  <a:gd name="T73" fmla="*/ 6 h 38"/>
                  <a:gd name="T74" fmla="*/ 5 w 6"/>
                  <a:gd name="T75" fmla="*/ 5 h 38"/>
                  <a:gd name="T76" fmla="*/ 5 w 6"/>
                  <a:gd name="T77" fmla="*/ 5 h 38"/>
                  <a:gd name="T78" fmla="*/ 5 w 6"/>
                  <a:gd name="T79" fmla="*/ 5 h 38"/>
                  <a:gd name="T80" fmla="*/ 5 w 6"/>
                  <a:gd name="T81" fmla="*/ 3 h 38"/>
                  <a:gd name="T82" fmla="*/ 5 w 6"/>
                  <a:gd name="T83" fmla="*/ 4 h 38"/>
                  <a:gd name="T84" fmla="*/ 5 w 6"/>
                  <a:gd name="T85" fmla="*/ 3 h 38"/>
                  <a:gd name="T86" fmla="*/ 5 w 6"/>
                  <a:gd name="T87" fmla="*/ 2 h 38"/>
                  <a:gd name="T88" fmla="*/ 5 w 6"/>
                  <a:gd name="T89" fmla="*/ 2 h 38"/>
                  <a:gd name="T90" fmla="*/ 5 w 6"/>
                  <a:gd name="T91" fmla="*/ 2 h 38"/>
                  <a:gd name="T92" fmla="*/ 6 w 6"/>
                  <a:gd name="T93" fmla="*/ 2 h 38"/>
                  <a:gd name="T94" fmla="*/ 6 w 6"/>
                  <a:gd name="T95" fmla="*/ 0 h 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38"/>
                  <a:gd name="T146" fmla="*/ 6 w 6"/>
                  <a:gd name="T147" fmla="*/ 38 h 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80" name="Freeform 3786"/>
              <p:cNvSpPr>
                <a:spLocks/>
              </p:cNvSpPr>
              <p:nvPr/>
            </p:nvSpPr>
            <p:spPr bwMode="auto">
              <a:xfrm>
                <a:off x="4660" y="2162"/>
                <a:ext cx="5" cy="37"/>
              </a:xfrm>
              <a:custGeom>
                <a:avLst/>
                <a:gdLst>
                  <a:gd name="T0" fmla="*/ 0 w 5"/>
                  <a:gd name="T1" fmla="*/ 37 h 37"/>
                  <a:gd name="T2" fmla="*/ 0 w 5"/>
                  <a:gd name="T3" fmla="*/ 35 h 37"/>
                  <a:gd name="T4" fmla="*/ 0 w 5"/>
                  <a:gd name="T5" fmla="*/ 35 h 37"/>
                  <a:gd name="T6" fmla="*/ 0 w 5"/>
                  <a:gd name="T7" fmla="*/ 35 h 37"/>
                  <a:gd name="T8" fmla="*/ 0 w 5"/>
                  <a:gd name="T9" fmla="*/ 35 h 37"/>
                  <a:gd name="T10" fmla="*/ 0 w 5"/>
                  <a:gd name="T11" fmla="*/ 33 h 37"/>
                  <a:gd name="T12" fmla="*/ 0 w 5"/>
                  <a:gd name="T13" fmla="*/ 33 h 37"/>
                  <a:gd name="T14" fmla="*/ 0 w 5"/>
                  <a:gd name="T15" fmla="*/ 33 h 37"/>
                  <a:gd name="T16" fmla="*/ 1 w 5"/>
                  <a:gd name="T17" fmla="*/ 30 h 37"/>
                  <a:gd name="T18" fmla="*/ 1 w 5"/>
                  <a:gd name="T19" fmla="*/ 30 h 37"/>
                  <a:gd name="T20" fmla="*/ 1 w 5"/>
                  <a:gd name="T21" fmla="*/ 29 h 37"/>
                  <a:gd name="T22" fmla="*/ 1 w 5"/>
                  <a:gd name="T23" fmla="*/ 27 h 37"/>
                  <a:gd name="T24" fmla="*/ 1 w 5"/>
                  <a:gd name="T25" fmla="*/ 28 h 37"/>
                  <a:gd name="T26" fmla="*/ 1 w 5"/>
                  <a:gd name="T27" fmla="*/ 26 h 37"/>
                  <a:gd name="T28" fmla="*/ 1 w 5"/>
                  <a:gd name="T29" fmla="*/ 25 h 37"/>
                  <a:gd name="T30" fmla="*/ 1 w 5"/>
                  <a:gd name="T31" fmla="*/ 25 h 37"/>
                  <a:gd name="T32" fmla="*/ 2 w 5"/>
                  <a:gd name="T33" fmla="*/ 24 h 37"/>
                  <a:gd name="T34" fmla="*/ 2 w 5"/>
                  <a:gd name="T35" fmla="*/ 23 h 37"/>
                  <a:gd name="T36" fmla="*/ 2 w 5"/>
                  <a:gd name="T37" fmla="*/ 20 h 37"/>
                  <a:gd name="T38" fmla="*/ 2 w 5"/>
                  <a:gd name="T39" fmla="*/ 20 h 37"/>
                  <a:gd name="T40" fmla="*/ 2 w 5"/>
                  <a:gd name="T41" fmla="*/ 19 h 37"/>
                  <a:gd name="T42" fmla="*/ 2 w 5"/>
                  <a:gd name="T43" fmla="*/ 18 h 37"/>
                  <a:gd name="T44" fmla="*/ 2 w 5"/>
                  <a:gd name="T45" fmla="*/ 16 h 37"/>
                  <a:gd name="T46" fmla="*/ 2 w 5"/>
                  <a:gd name="T47" fmla="*/ 16 h 37"/>
                  <a:gd name="T48" fmla="*/ 3 w 5"/>
                  <a:gd name="T49" fmla="*/ 18 h 37"/>
                  <a:gd name="T50" fmla="*/ 3 w 5"/>
                  <a:gd name="T51" fmla="*/ 16 h 37"/>
                  <a:gd name="T52" fmla="*/ 3 w 5"/>
                  <a:gd name="T53" fmla="*/ 16 h 37"/>
                  <a:gd name="T54" fmla="*/ 3 w 5"/>
                  <a:gd name="T55" fmla="*/ 16 h 37"/>
                  <a:gd name="T56" fmla="*/ 3 w 5"/>
                  <a:gd name="T57" fmla="*/ 15 h 37"/>
                  <a:gd name="T58" fmla="*/ 3 w 5"/>
                  <a:gd name="T59" fmla="*/ 14 h 37"/>
                  <a:gd name="T60" fmla="*/ 3 w 5"/>
                  <a:gd name="T61" fmla="*/ 11 h 37"/>
                  <a:gd name="T62" fmla="*/ 3 w 5"/>
                  <a:gd name="T63" fmla="*/ 11 h 37"/>
                  <a:gd name="T64" fmla="*/ 4 w 5"/>
                  <a:gd name="T65" fmla="*/ 12 h 37"/>
                  <a:gd name="T66" fmla="*/ 4 w 5"/>
                  <a:gd name="T67" fmla="*/ 10 h 37"/>
                  <a:gd name="T68" fmla="*/ 4 w 5"/>
                  <a:gd name="T69" fmla="*/ 10 h 37"/>
                  <a:gd name="T70" fmla="*/ 4 w 5"/>
                  <a:gd name="T71" fmla="*/ 11 h 37"/>
                  <a:gd name="T72" fmla="*/ 4 w 5"/>
                  <a:gd name="T73" fmla="*/ 8 h 37"/>
                  <a:gd name="T74" fmla="*/ 4 w 5"/>
                  <a:gd name="T75" fmla="*/ 8 h 37"/>
                  <a:gd name="T76" fmla="*/ 4 w 5"/>
                  <a:gd name="T77" fmla="*/ 8 h 37"/>
                  <a:gd name="T78" fmla="*/ 4 w 5"/>
                  <a:gd name="T79" fmla="*/ 8 h 37"/>
                  <a:gd name="T80" fmla="*/ 4 w 5"/>
                  <a:gd name="T81" fmla="*/ 9 h 37"/>
                  <a:gd name="T82" fmla="*/ 4 w 5"/>
                  <a:gd name="T83" fmla="*/ 7 h 37"/>
                  <a:gd name="T84" fmla="*/ 5 w 5"/>
                  <a:gd name="T85" fmla="*/ 5 h 37"/>
                  <a:gd name="T86" fmla="*/ 5 w 5"/>
                  <a:gd name="T87" fmla="*/ 2 h 37"/>
                  <a:gd name="T88" fmla="*/ 5 w 5"/>
                  <a:gd name="T89" fmla="*/ 2 h 37"/>
                  <a:gd name="T90" fmla="*/ 5 w 5"/>
                  <a:gd name="T91" fmla="*/ 2 h 37"/>
                  <a:gd name="T92" fmla="*/ 5 w 5"/>
                  <a:gd name="T93" fmla="*/ 1 h 37"/>
                  <a:gd name="T94" fmla="*/ 5 w 5"/>
                  <a:gd name="T95" fmla="*/ 1 h 3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"/>
                  <a:gd name="T145" fmla="*/ 0 h 37"/>
                  <a:gd name="T146" fmla="*/ 5 w 5"/>
                  <a:gd name="T147" fmla="*/ 37 h 3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" h="37">
                    <a:moveTo>
                      <a:pt x="0" y="37"/>
                    </a:moveTo>
                    <a:lnTo>
                      <a:pt x="0" y="37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81" name="Freeform 3787"/>
              <p:cNvSpPr>
                <a:spLocks/>
              </p:cNvSpPr>
              <p:nvPr/>
            </p:nvSpPr>
            <p:spPr bwMode="auto">
              <a:xfrm>
                <a:off x="4665" y="2108"/>
                <a:ext cx="6" cy="54"/>
              </a:xfrm>
              <a:custGeom>
                <a:avLst/>
                <a:gdLst>
                  <a:gd name="T0" fmla="*/ 0 w 6"/>
                  <a:gd name="T1" fmla="*/ 53 h 54"/>
                  <a:gd name="T2" fmla="*/ 0 w 6"/>
                  <a:gd name="T3" fmla="*/ 52 h 54"/>
                  <a:gd name="T4" fmla="*/ 0 w 6"/>
                  <a:gd name="T5" fmla="*/ 50 h 54"/>
                  <a:gd name="T6" fmla="*/ 1 w 6"/>
                  <a:gd name="T7" fmla="*/ 49 h 54"/>
                  <a:gd name="T8" fmla="*/ 1 w 6"/>
                  <a:gd name="T9" fmla="*/ 49 h 54"/>
                  <a:gd name="T10" fmla="*/ 1 w 6"/>
                  <a:gd name="T11" fmla="*/ 48 h 54"/>
                  <a:gd name="T12" fmla="*/ 1 w 6"/>
                  <a:gd name="T13" fmla="*/ 47 h 54"/>
                  <a:gd name="T14" fmla="*/ 1 w 6"/>
                  <a:gd name="T15" fmla="*/ 46 h 54"/>
                  <a:gd name="T16" fmla="*/ 1 w 6"/>
                  <a:gd name="T17" fmla="*/ 44 h 54"/>
                  <a:gd name="T18" fmla="*/ 1 w 6"/>
                  <a:gd name="T19" fmla="*/ 42 h 54"/>
                  <a:gd name="T20" fmla="*/ 2 w 6"/>
                  <a:gd name="T21" fmla="*/ 40 h 54"/>
                  <a:gd name="T22" fmla="*/ 2 w 6"/>
                  <a:gd name="T23" fmla="*/ 40 h 54"/>
                  <a:gd name="T24" fmla="*/ 2 w 6"/>
                  <a:gd name="T25" fmla="*/ 39 h 54"/>
                  <a:gd name="T26" fmla="*/ 2 w 6"/>
                  <a:gd name="T27" fmla="*/ 38 h 54"/>
                  <a:gd name="T28" fmla="*/ 2 w 6"/>
                  <a:gd name="T29" fmla="*/ 34 h 54"/>
                  <a:gd name="T30" fmla="*/ 2 w 6"/>
                  <a:gd name="T31" fmla="*/ 32 h 54"/>
                  <a:gd name="T32" fmla="*/ 2 w 6"/>
                  <a:gd name="T33" fmla="*/ 31 h 54"/>
                  <a:gd name="T34" fmla="*/ 2 w 6"/>
                  <a:gd name="T35" fmla="*/ 31 h 54"/>
                  <a:gd name="T36" fmla="*/ 3 w 6"/>
                  <a:gd name="T37" fmla="*/ 30 h 54"/>
                  <a:gd name="T38" fmla="*/ 3 w 6"/>
                  <a:gd name="T39" fmla="*/ 29 h 54"/>
                  <a:gd name="T40" fmla="*/ 3 w 6"/>
                  <a:gd name="T41" fmla="*/ 29 h 54"/>
                  <a:gd name="T42" fmla="*/ 3 w 6"/>
                  <a:gd name="T43" fmla="*/ 29 h 54"/>
                  <a:gd name="T44" fmla="*/ 3 w 6"/>
                  <a:gd name="T45" fmla="*/ 27 h 54"/>
                  <a:gd name="T46" fmla="*/ 3 w 6"/>
                  <a:gd name="T47" fmla="*/ 27 h 54"/>
                  <a:gd name="T48" fmla="*/ 3 w 6"/>
                  <a:gd name="T49" fmla="*/ 28 h 54"/>
                  <a:gd name="T50" fmla="*/ 3 w 6"/>
                  <a:gd name="T51" fmla="*/ 25 h 54"/>
                  <a:gd name="T52" fmla="*/ 3 w 6"/>
                  <a:gd name="T53" fmla="*/ 23 h 54"/>
                  <a:gd name="T54" fmla="*/ 4 w 6"/>
                  <a:gd name="T55" fmla="*/ 23 h 54"/>
                  <a:gd name="T56" fmla="*/ 4 w 6"/>
                  <a:gd name="T57" fmla="*/ 22 h 54"/>
                  <a:gd name="T58" fmla="*/ 4 w 6"/>
                  <a:gd name="T59" fmla="*/ 21 h 54"/>
                  <a:gd name="T60" fmla="*/ 4 w 6"/>
                  <a:gd name="T61" fmla="*/ 21 h 54"/>
                  <a:gd name="T62" fmla="*/ 4 w 6"/>
                  <a:gd name="T63" fmla="*/ 20 h 54"/>
                  <a:gd name="T64" fmla="*/ 4 w 6"/>
                  <a:gd name="T65" fmla="*/ 16 h 54"/>
                  <a:gd name="T66" fmla="*/ 4 w 6"/>
                  <a:gd name="T67" fmla="*/ 16 h 54"/>
                  <a:gd name="T68" fmla="*/ 4 w 6"/>
                  <a:gd name="T69" fmla="*/ 14 h 54"/>
                  <a:gd name="T70" fmla="*/ 5 w 6"/>
                  <a:gd name="T71" fmla="*/ 12 h 54"/>
                  <a:gd name="T72" fmla="*/ 5 w 6"/>
                  <a:gd name="T73" fmla="*/ 11 h 54"/>
                  <a:gd name="T74" fmla="*/ 5 w 6"/>
                  <a:gd name="T75" fmla="*/ 9 h 54"/>
                  <a:gd name="T76" fmla="*/ 5 w 6"/>
                  <a:gd name="T77" fmla="*/ 8 h 54"/>
                  <a:gd name="T78" fmla="*/ 5 w 6"/>
                  <a:gd name="T79" fmla="*/ 5 h 54"/>
                  <a:gd name="T80" fmla="*/ 5 w 6"/>
                  <a:gd name="T81" fmla="*/ 4 h 54"/>
                  <a:gd name="T82" fmla="*/ 5 w 6"/>
                  <a:gd name="T83" fmla="*/ 4 h 54"/>
                  <a:gd name="T84" fmla="*/ 5 w 6"/>
                  <a:gd name="T85" fmla="*/ 4 h 54"/>
                  <a:gd name="T86" fmla="*/ 6 w 6"/>
                  <a:gd name="T87" fmla="*/ 3 h 54"/>
                  <a:gd name="T88" fmla="*/ 6 w 6"/>
                  <a:gd name="T89" fmla="*/ 1 h 54"/>
                  <a:gd name="T90" fmla="*/ 6 w 6"/>
                  <a:gd name="T91" fmla="*/ 1 h 54"/>
                  <a:gd name="T92" fmla="*/ 6 w 6"/>
                  <a:gd name="T93" fmla="*/ 2 h 54"/>
                  <a:gd name="T94" fmla="*/ 6 w 6"/>
                  <a:gd name="T95" fmla="*/ 0 h 54"/>
                  <a:gd name="T96" fmla="*/ 6 w 6"/>
                  <a:gd name="T97" fmla="*/ 0 h 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"/>
                  <a:gd name="T148" fmla="*/ 0 h 54"/>
                  <a:gd name="T149" fmla="*/ 6 w 6"/>
                  <a:gd name="T150" fmla="*/ 54 h 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" h="54">
                    <a:moveTo>
                      <a:pt x="0" y="54"/>
                    </a:moveTo>
                    <a:lnTo>
                      <a:pt x="0" y="53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1" y="46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2" y="35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82" name="Freeform 3788"/>
              <p:cNvSpPr>
                <a:spLocks/>
              </p:cNvSpPr>
              <p:nvPr/>
            </p:nvSpPr>
            <p:spPr bwMode="auto">
              <a:xfrm>
                <a:off x="4671" y="2039"/>
                <a:ext cx="6" cy="69"/>
              </a:xfrm>
              <a:custGeom>
                <a:avLst/>
                <a:gdLst>
                  <a:gd name="T0" fmla="*/ 0 w 6"/>
                  <a:gd name="T1" fmla="*/ 69 h 69"/>
                  <a:gd name="T2" fmla="*/ 0 w 6"/>
                  <a:gd name="T3" fmla="*/ 67 h 69"/>
                  <a:gd name="T4" fmla="*/ 0 w 6"/>
                  <a:gd name="T5" fmla="*/ 62 h 69"/>
                  <a:gd name="T6" fmla="*/ 1 w 6"/>
                  <a:gd name="T7" fmla="*/ 61 h 69"/>
                  <a:gd name="T8" fmla="*/ 1 w 6"/>
                  <a:gd name="T9" fmla="*/ 61 h 69"/>
                  <a:gd name="T10" fmla="*/ 1 w 6"/>
                  <a:gd name="T11" fmla="*/ 59 h 69"/>
                  <a:gd name="T12" fmla="*/ 1 w 6"/>
                  <a:gd name="T13" fmla="*/ 58 h 69"/>
                  <a:gd name="T14" fmla="*/ 1 w 6"/>
                  <a:gd name="T15" fmla="*/ 56 h 69"/>
                  <a:gd name="T16" fmla="*/ 1 w 6"/>
                  <a:gd name="T17" fmla="*/ 53 h 69"/>
                  <a:gd name="T18" fmla="*/ 1 w 6"/>
                  <a:gd name="T19" fmla="*/ 52 h 69"/>
                  <a:gd name="T20" fmla="*/ 2 w 6"/>
                  <a:gd name="T21" fmla="*/ 51 h 69"/>
                  <a:gd name="T22" fmla="*/ 2 w 6"/>
                  <a:gd name="T23" fmla="*/ 50 h 69"/>
                  <a:gd name="T24" fmla="*/ 2 w 6"/>
                  <a:gd name="T25" fmla="*/ 50 h 69"/>
                  <a:gd name="T26" fmla="*/ 2 w 6"/>
                  <a:gd name="T27" fmla="*/ 50 h 69"/>
                  <a:gd name="T28" fmla="*/ 2 w 6"/>
                  <a:gd name="T29" fmla="*/ 47 h 69"/>
                  <a:gd name="T30" fmla="*/ 2 w 6"/>
                  <a:gd name="T31" fmla="*/ 46 h 69"/>
                  <a:gd name="T32" fmla="*/ 2 w 6"/>
                  <a:gd name="T33" fmla="*/ 45 h 69"/>
                  <a:gd name="T34" fmla="*/ 2 w 6"/>
                  <a:gd name="T35" fmla="*/ 43 h 69"/>
                  <a:gd name="T36" fmla="*/ 3 w 6"/>
                  <a:gd name="T37" fmla="*/ 42 h 69"/>
                  <a:gd name="T38" fmla="*/ 3 w 6"/>
                  <a:gd name="T39" fmla="*/ 42 h 69"/>
                  <a:gd name="T40" fmla="*/ 3 w 6"/>
                  <a:gd name="T41" fmla="*/ 41 h 69"/>
                  <a:gd name="T42" fmla="*/ 3 w 6"/>
                  <a:gd name="T43" fmla="*/ 38 h 69"/>
                  <a:gd name="T44" fmla="*/ 3 w 6"/>
                  <a:gd name="T45" fmla="*/ 35 h 69"/>
                  <a:gd name="T46" fmla="*/ 3 w 6"/>
                  <a:gd name="T47" fmla="*/ 33 h 69"/>
                  <a:gd name="T48" fmla="*/ 3 w 6"/>
                  <a:gd name="T49" fmla="*/ 31 h 69"/>
                  <a:gd name="T50" fmla="*/ 4 w 6"/>
                  <a:gd name="T51" fmla="*/ 30 h 69"/>
                  <a:gd name="T52" fmla="*/ 4 w 6"/>
                  <a:gd name="T53" fmla="*/ 30 h 69"/>
                  <a:gd name="T54" fmla="*/ 4 w 6"/>
                  <a:gd name="T55" fmla="*/ 27 h 69"/>
                  <a:gd name="T56" fmla="*/ 4 w 6"/>
                  <a:gd name="T57" fmla="*/ 27 h 69"/>
                  <a:gd name="T58" fmla="*/ 4 w 6"/>
                  <a:gd name="T59" fmla="*/ 25 h 69"/>
                  <a:gd name="T60" fmla="*/ 4 w 6"/>
                  <a:gd name="T61" fmla="*/ 22 h 69"/>
                  <a:gd name="T62" fmla="*/ 4 w 6"/>
                  <a:gd name="T63" fmla="*/ 21 h 69"/>
                  <a:gd name="T64" fmla="*/ 5 w 6"/>
                  <a:gd name="T65" fmla="*/ 19 h 69"/>
                  <a:gd name="T66" fmla="*/ 5 w 6"/>
                  <a:gd name="T67" fmla="*/ 17 h 69"/>
                  <a:gd name="T68" fmla="*/ 5 w 6"/>
                  <a:gd name="T69" fmla="*/ 17 h 69"/>
                  <a:gd name="T70" fmla="*/ 5 w 6"/>
                  <a:gd name="T71" fmla="*/ 16 h 69"/>
                  <a:gd name="T72" fmla="*/ 5 w 6"/>
                  <a:gd name="T73" fmla="*/ 16 h 69"/>
                  <a:gd name="T74" fmla="*/ 5 w 6"/>
                  <a:gd name="T75" fmla="*/ 14 h 69"/>
                  <a:gd name="T76" fmla="*/ 5 w 6"/>
                  <a:gd name="T77" fmla="*/ 12 h 69"/>
                  <a:gd name="T78" fmla="*/ 6 w 6"/>
                  <a:gd name="T79" fmla="*/ 10 h 69"/>
                  <a:gd name="T80" fmla="*/ 6 w 6"/>
                  <a:gd name="T81" fmla="*/ 10 h 69"/>
                  <a:gd name="T82" fmla="*/ 6 w 6"/>
                  <a:gd name="T83" fmla="*/ 11 h 69"/>
                  <a:gd name="T84" fmla="*/ 6 w 6"/>
                  <a:gd name="T85" fmla="*/ 6 h 69"/>
                  <a:gd name="T86" fmla="*/ 6 w 6"/>
                  <a:gd name="T87" fmla="*/ 6 h 69"/>
                  <a:gd name="T88" fmla="*/ 6 w 6"/>
                  <a:gd name="T89" fmla="*/ 3 h 69"/>
                  <a:gd name="T90" fmla="*/ 6 w 6"/>
                  <a:gd name="T91" fmla="*/ 3 h 69"/>
                  <a:gd name="T92" fmla="*/ 6 w 6"/>
                  <a:gd name="T93" fmla="*/ 3 h 69"/>
                  <a:gd name="T94" fmla="*/ 6 w 6"/>
                  <a:gd name="T95" fmla="*/ 0 h 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69"/>
                  <a:gd name="T146" fmla="*/ 6 w 6"/>
                  <a:gd name="T147" fmla="*/ 69 h 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69">
                    <a:moveTo>
                      <a:pt x="0" y="69"/>
                    </a:moveTo>
                    <a:lnTo>
                      <a:pt x="0" y="69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1" y="61"/>
                    </a:lnTo>
                    <a:lnTo>
                      <a:pt x="1" y="60"/>
                    </a:lnTo>
                    <a:lnTo>
                      <a:pt x="1" y="61"/>
                    </a:lnTo>
                    <a:lnTo>
                      <a:pt x="1" y="59"/>
                    </a:lnTo>
                    <a:lnTo>
                      <a:pt x="1" y="58"/>
                    </a:lnTo>
                    <a:lnTo>
                      <a:pt x="1" y="56"/>
                    </a:lnTo>
                    <a:lnTo>
                      <a:pt x="1" y="55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3" y="42"/>
                    </a:lnTo>
                    <a:lnTo>
                      <a:pt x="3" y="41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83" name="Freeform 3789"/>
              <p:cNvSpPr>
                <a:spLocks/>
              </p:cNvSpPr>
              <p:nvPr/>
            </p:nvSpPr>
            <p:spPr bwMode="auto">
              <a:xfrm>
                <a:off x="4677" y="1951"/>
                <a:ext cx="7" cy="88"/>
              </a:xfrm>
              <a:custGeom>
                <a:avLst/>
                <a:gdLst>
                  <a:gd name="T0" fmla="*/ 0 w 7"/>
                  <a:gd name="T1" fmla="*/ 87 h 88"/>
                  <a:gd name="T2" fmla="*/ 1 w 7"/>
                  <a:gd name="T3" fmla="*/ 85 h 88"/>
                  <a:gd name="T4" fmla="*/ 1 w 7"/>
                  <a:gd name="T5" fmla="*/ 85 h 88"/>
                  <a:gd name="T6" fmla="*/ 1 w 7"/>
                  <a:gd name="T7" fmla="*/ 84 h 88"/>
                  <a:gd name="T8" fmla="*/ 1 w 7"/>
                  <a:gd name="T9" fmla="*/ 80 h 88"/>
                  <a:gd name="T10" fmla="*/ 1 w 7"/>
                  <a:gd name="T11" fmla="*/ 80 h 88"/>
                  <a:gd name="T12" fmla="*/ 1 w 7"/>
                  <a:gd name="T13" fmla="*/ 78 h 88"/>
                  <a:gd name="T14" fmla="*/ 1 w 7"/>
                  <a:gd name="T15" fmla="*/ 77 h 88"/>
                  <a:gd name="T16" fmla="*/ 2 w 7"/>
                  <a:gd name="T17" fmla="*/ 74 h 88"/>
                  <a:gd name="T18" fmla="*/ 2 w 7"/>
                  <a:gd name="T19" fmla="*/ 72 h 88"/>
                  <a:gd name="T20" fmla="*/ 2 w 7"/>
                  <a:gd name="T21" fmla="*/ 70 h 88"/>
                  <a:gd name="T22" fmla="*/ 2 w 7"/>
                  <a:gd name="T23" fmla="*/ 67 h 88"/>
                  <a:gd name="T24" fmla="*/ 2 w 7"/>
                  <a:gd name="T25" fmla="*/ 65 h 88"/>
                  <a:gd name="T26" fmla="*/ 2 w 7"/>
                  <a:gd name="T27" fmla="*/ 63 h 88"/>
                  <a:gd name="T28" fmla="*/ 2 w 7"/>
                  <a:gd name="T29" fmla="*/ 63 h 88"/>
                  <a:gd name="T30" fmla="*/ 2 w 7"/>
                  <a:gd name="T31" fmla="*/ 63 h 88"/>
                  <a:gd name="T32" fmla="*/ 3 w 7"/>
                  <a:gd name="T33" fmla="*/ 60 h 88"/>
                  <a:gd name="T34" fmla="*/ 3 w 7"/>
                  <a:gd name="T35" fmla="*/ 59 h 88"/>
                  <a:gd name="T36" fmla="*/ 3 w 7"/>
                  <a:gd name="T37" fmla="*/ 57 h 88"/>
                  <a:gd name="T38" fmla="*/ 3 w 7"/>
                  <a:gd name="T39" fmla="*/ 55 h 88"/>
                  <a:gd name="T40" fmla="*/ 3 w 7"/>
                  <a:gd name="T41" fmla="*/ 51 h 88"/>
                  <a:gd name="T42" fmla="*/ 3 w 7"/>
                  <a:gd name="T43" fmla="*/ 50 h 88"/>
                  <a:gd name="T44" fmla="*/ 3 w 7"/>
                  <a:gd name="T45" fmla="*/ 48 h 88"/>
                  <a:gd name="T46" fmla="*/ 4 w 7"/>
                  <a:gd name="T47" fmla="*/ 46 h 88"/>
                  <a:gd name="T48" fmla="*/ 4 w 7"/>
                  <a:gd name="T49" fmla="*/ 43 h 88"/>
                  <a:gd name="T50" fmla="*/ 4 w 7"/>
                  <a:gd name="T51" fmla="*/ 42 h 88"/>
                  <a:gd name="T52" fmla="*/ 4 w 7"/>
                  <a:gd name="T53" fmla="*/ 39 h 88"/>
                  <a:gd name="T54" fmla="*/ 4 w 7"/>
                  <a:gd name="T55" fmla="*/ 39 h 88"/>
                  <a:gd name="T56" fmla="*/ 4 w 7"/>
                  <a:gd name="T57" fmla="*/ 38 h 88"/>
                  <a:gd name="T58" fmla="*/ 4 w 7"/>
                  <a:gd name="T59" fmla="*/ 35 h 88"/>
                  <a:gd name="T60" fmla="*/ 5 w 7"/>
                  <a:gd name="T61" fmla="*/ 32 h 88"/>
                  <a:gd name="T62" fmla="*/ 5 w 7"/>
                  <a:gd name="T63" fmla="*/ 31 h 88"/>
                  <a:gd name="T64" fmla="*/ 5 w 7"/>
                  <a:gd name="T65" fmla="*/ 30 h 88"/>
                  <a:gd name="T66" fmla="*/ 5 w 7"/>
                  <a:gd name="T67" fmla="*/ 29 h 88"/>
                  <a:gd name="T68" fmla="*/ 5 w 7"/>
                  <a:gd name="T69" fmla="*/ 27 h 88"/>
                  <a:gd name="T70" fmla="*/ 5 w 7"/>
                  <a:gd name="T71" fmla="*/ 26 h 88"/>
                  <a:gd name="T72" fmla="*/ 5 w 7"/>
                  <a:gd name="T73" fmla="*/ 24 h 88"/>
                  <a:gd name="T74" fmla="*/ 6 w 7"/>
                  <a:gd name="T75" fmla="*/ 20 h 88"/>
                  <a:gd name="T76" fmla="*/ 6 w 7"/>
                  <a:gd name="T77" fmla="*/ 18 h 88"/>
                  <a:gd name="T78" fmla="*/ 6 w 7"/>
                  <a:gd name="T79" fmla="*/ 15 h 88"/>
                  <a:gd name="T80" fmla="*/ 6 w 7"/>
                  <a:gd name="T81" fmla="*/ 13 h 88"/>
                  <a:gd name="T82" fmla="*/ 6 w 7"/>
                  <a:gd name="T83" fmla="*/ 12 h 88"/>
                  <a:gd name="T84" fmla="*/ 6 w 7"/>
                  <a:gd name="T85" fmla="*/ 9 h 88"/>
                  <a:gd name="T86" fmla="*/ 6 w 7"/>
                  <a:gd name="T87" fmla="*/ 9 h 88"/>
                  <a:gd name="T88" fmla="*/ 6 w 7"/>
                  <a:gd name="T89" fmla="*/ 9 h 88"/>
                  <a:gd name="T90" fmla="*/ 7 w 7"/>
                  <a:gd name="T91" fmla="*/ 7 h 88"/>
                  <a:gd name="T92" fmla="*/ 7 w 7"/>
                  <a:gd name="T93" fmla="*/ 4 h 88"/>
                  <a:gd name="T94" fmla="*/ 7 w 7"/>
                  <a:gd name="T95" fmla="*/ 3 h 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88"/>
                  <a:gd name="T146" fmla="*/ 7 w 7"/>
                  <a:gd name="T147" fmla="*/ 88 h 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88">
                    <a:moveTo>
                      <a:pt x="0" y="88"/>
                    </a:moveTo>
                    <a:lnTo>
                      <a:pt x="0" y="87"/>
                    </a:lnTo>
                    <a:lnTo>
                      <a:pt x="0" y="85"/>
                    </a:lnTo>
                    <a:lnTo>
                      <a:pt x="1" y="85"/>
                    </a:lnTo>
                    <a:lnTo>
                      <a:pt x="1" y="84"/>
                    </a:lnTo>
                    <a:lnTo>
                      <a:pt x="1" y="81"/>
                    </a:lnTo>
                    <a:lnTo>
                      <a:pt x="1" y="80"/>
                    </a:lnTo>
                    <a:lnTo>
                      <a:pt x="1" y="78"/>
                    </a:lnTo>
                    <a:lnTo>
                      <a:pt x="1" y="77"/>
                    </a:lnTo>
                    <a:lnTo>
                      <a:pt x="1" y="75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3" y="48"/>
                    </a:lnTo>
                    <a:lnTo>
                      <a:pt x="3" y="46"/>
                    </a:lnTo>
                    <a:lnTo>
                      <a:pt x="4" y="46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5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84" name="Freeform 3790"/>
              <p:cNvSpPr>
                <a:spLocks/>
              </p:cNvSpPr>
              <p:nvPr/>
            </p:nvSpPr>
            <p:spPr bwMode="auto">
              <a:xfrm>
                <a:off x="4684" y="1840"/>
                <a:ext cx="6" cy="111"/>
              </a:xfrm>
              <a:custGeom>
                <a:avLst/>
                <a:gdLst>
                  <a:gd name="T0" fmla="*/ 0 w 6"/>
                  <a:gd name="T1" fmla="*/ 111 h 111"/>
                  <a:gd name="T2" fmla="*/ 0 w 6"/>
                  <a:gd name="T3" fmla="*/ 110 h 111"/>
                  <a:gd name="T4" fmla="*/ 0 w 6"/>
                  <a:gd name="T5" fmla="*/ 109 h 111"/>
                  <a:gd name="T6" fmla="*/ 1 w 6"/>
                  <a:gd name="T7" fmla="*/ 104 h 111"/>
                  <a:gd name="T8" fmla="*/ 1 w 6"/>
                  <a:gd name="T9" fmla="*/ 103 h 111"/>
                  <a:gd name="T10" fmla="*/ 1 w 6"/>
                  <a:gd name="T11" fmla="*/ 102 h 111"/>
                  <a:gd name="T12" fmla="*/ 1 w 6"/>
                  <a:gd name="T13" fmla="*/ 98 h 111"/>
                  <a:gd name="T14" fmla="*/ 1 w 6"/>
                  <a:gd name="T15" fmla="*/ 95 h 111"/>
                  <a:gd name="T16" fmla="*/ 1 w 6"/>
                  <a:gd name="T17" fmla="*/ 92 h 111"/>
                  <a:gd name="T18" fmla="*/ 1 w 6"/>
                  <a:gd name="T19" fmla="*/ 88 h 111"/>
                  <a:gd name="T20" fmla="*/ 2 w 6"/>
                  <a:gd name="T21" fmla="*/ 87 h 111"/>
                  <a:gd name="T22" fmla="*/ 2 w 6"/>
                  <a:gd name="T23" fmla="*/ 87 h 111"/>
                  <a:gd name="T24" fmla="*/ 2 w 6"/>
                  <a:gd name="T25" fmla="*/ 84 h 111"/>
                  <a:gd name="T26" fmla="*/ 2 w 6"/>
                  <a:gd name="T27" fmla="*/ 81 h 111"/>
                  <a:gd name="T28" fmla="*/ 2 w 6"/>
                  <a:gd name="T29" fmla="*/ 79 h 111"/>
                  <a:gd name="T30" fmla="*/ 2 w 6"/>
                  <a:gd name="T31" fmla="*/ 77 h 111"/>
                  <a:gd name="T32" fmla="*/ 2 w 6"/>
                  <a:gd name="T33" fmla="*/ 74 h 111"/>
                  <a:gd name="T34" fmla="*/ 3 w 6"/>
                  <a:gd name="T35" fmla="*/ 73 h 111"/>
                  <a:gd name="T36" fmla="*/ 3 w 6"/>
                  <a:gd name="T37" fmla="*/ 73 h 111"/>
                  <a:gd name="T38" fmla="*/ 3 w 6"/>
                  <a:gd name="T39" fmla="*/ 68 h 111"/>
                  <a:gd name="T40" fmla="*/ 3 w 6"/>
                  <a:gd name="T41" fmla="*/ 65 h 111"/>
                  <a:gd name="T42" fmla="*/ 3 w 6"/>
                  <a:gd name="T43" fmla="*/ 62 h 111"/>
                  <a:gd name="T44" fmla="*/ 3 w 6"/>
                  <a:gd name="T45" fmla="*/ 60 h 111"/>
                  <a:gd name="T46" fmla="*/ 3 w 6"/>
                  <a:gd name="T47" fmla="*/ 56 h 111"/>
                  <a:gd name="T48" fmla="*/ 3 w 6"/>
                  <a:gd name="T49" fmla="*/ 55 h 111"/>
                  <a:gd name="T50" fmla="*/ 4 w 6"/>
                  <a:gd name="T51" fmla="*/ 52 h 111"/>
                  <a:gd name="T52" fmla="*/ 4 w 6"/>
                  <a:gd name="T53" fmla="*/ 50 h 111"/>
                  <a:gd name="T54" fmla="*/ 4 w 6"/>
                  <a:gd name="T55" fmla="*/ 47 h 111"/>
                  <a:gd name="T56" fmla="*/ 4 w 6"/>
                  <a:gd name="T57" fmla="*/ 43 h 111"/>
                  <a:gd name="T58" fmla="*/ 4 w 6"/>
                  <a:gd name="T59" fmla="*/ 40 h 111"/>
                  <a:gd name="T60" fmla="*/ 4 w 6"/>
                  <a:gd name="T61" fmla="*/ 41 h 111"/>
                  <a:gd name="T62" fmla="*/ 4 w 6"/>
                  <a:gd name="T63" fmla="*/ 41 h 111"/>
                  <a:gd name="T64" fmla="*/ 4 w 6"/>
                  <a:gd name="T65" fmla="*/ 36 h 111"/>
                  <a:gd name="T66" fmla="*/ 5 w 6"/>
                  <a:gd name="T67" fmla="*/ 32 h 111"/>
                  <a:gd name="T68" fmla="*/ 5 w 6"/>
                  <a:gd name="T69" fmla="*/ 29 h 111"/>
                  <a:gd name="T70" fmla="*/ 5 w 6"/>
                  <a:gd name="T71" fmla="*/ 28 h 111"/>
                  <a:gd name="T72" fmla="*/ 5 w 6"/>
                  <a:gd name="T73" fmla="*/ 28 h 111"/>
                  <a:gd name="T74" fmla="*/ 5 w 6"/>
                  <a:gd name="T75" fmla="*/ 24 h 111"/>
                  <a:gd name="T76" fmla="*/ 5 w 6"/>
                  <a:gd name="T77" fmla="*/ 23 h 111"/>
                  <a:gd name="T78" fmla="*/ 5 w 6"/>
                  <a:gd name="T79" fmla="*/ 19 h 111"/>
                  <a:gd name="T80" fmla="*/ 6 w 6"/>
                  <a:gd name="T81" fmla="*/ 16 h 111"/>
                  <a:gd name="T82" fmla="*/ 6 w 6"/>
                  <a:gd name="T83" fmla="*/ 12 h 111"/>
                  <a:gd name="T84" fmla="*/ 6 w 6"/>
                  <a:gd name="T85" fmla="*/ 10 h 111"/>
                  <a:gd name="T86" fmla="*/ 6 w 6"/>
                  <a:gd name="T87" fmla="*/ 8 h 111"/>
                  <a:gd name="T88" fmla="*/ 6 w 6"/>
                  <a:gd name="T89" fmla="*/ 4 h 111"/>
                  <a:gd name="T90" fmla="*/ 6 w 6"/>
                  <a:gd name="T91" fmla="*/ 5 h 111"/>
                  <a:gd name="T92" fmla="*/ 6 w 6"/>
                  <a:gd name="T93" fmla="*/ 5 h 111"/>
                  <a:gd name="T94" fmla="*/ 6 w 6"/>
                  <a:gd name="T95" fmla="*/ 0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111"/>
                  <a:gd name="T146" fmla="*/ 6 w 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111">
                    <a:moveTo>
                      <a:pt x="0" y="111"/>
                    </a:moveTo>
                    <a:lnTo>
                      <a:pt x="0" y="111"/>
                    </a:lnTo>
                    <a:lnTo>
                      <a:pt x="0" y="110"/>
                    </a:lnTo>
                    <a:lnTo>
                      <a:pt x="0" y="109"/>
                    </a:lnTo>
                    <a:lnTo>
                      <a:pt x="0" y="105"/>
                    </a:lnTo>
                    <a:lnTo>
                      <a:pt x="1" y="104"/>
                    </a:lnTo>
                    <a:lnTo>
                      <a:pt x="1" y="103"/>
                    </a:lnTo>
                    <a:lnTo>
                      <a:pt x="1" y="102"/>
                    </a:lnTo>
                    <a:lnTo>
                      <a:pt x="1" y="99"/>
                    </a:lnTo>
                    <a:lnTo>
                      <a:pt x="1" y="98"/>
                    </a:lnTo>
                    <a:lnTo>
                      <a:pt x="1" y="96"/>
                    </a:lnTo>
                    <a:lnTo>
                      <a:pt x="1" y="95"/>
                    </a:lnTo>
                    <a:lnTo>
                      <a:pt x="1" y="94"/>
                    </a:lnTo>
                    <a:lnTo>
                      <a:pt x="1" y="92"/>
                    </a:lnTo>
                    <a:lnTo>
                      <a:pt x="1" y="89"/>
                    </a:lnTo>
                    <a:lnTo>
                      <a:pt x="1" y="88"/>
                    </a:lnTo>
                    <a:lnTo>
                      <a:pt x="2" y="87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8"/>
                    </a:lnTo>
                    <a:lnTo>
                      <a:pt x="2" y="77"/>
                    </a:lnTo>
                    <a:lnTo>
                      <a:pt x="2" y="74"/>
                    </a:lnTo>
                    <a:lnTo>
                      <a:pt x="3" y="73"/>
                    </a:lnTo>
                    <a:lnTo>
                      <a:pt x="3" y="68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4" y="55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85" name="Freeform 3791"/>
              <p:cNvSpPr>
                <a:spLocks/>
              </p:cNvSpPr>
              <p:nvPr/>
            </p:nvSpPr>
            <p:spPr bwMode="auto">
              <a:xfrm>
                <a:off x="4690" y="1665"/>
                <a:ext cx="7" cy="175"/>
              </a:xfrm>
              <a:custGeom>
                <a:avLst/>
                <a:gdLst>
                  <a:gd name="T0" fmla="*/ 1 w 7"/>
                  <a:gd name="T1" fmla="*/ 175 h 175"/>
                  <a:gd name="T2" fmla="*/ 1 w 7"/>
                  <a:gd name="T3" fmla="*/ 174 h 175"/>
                  <a:gd name="T4" fmla="*/ 1 w 7"/>
                  <a:gd name="T5" fmla="*/ 169 h 175"/>
                  <a:gd name="T6" fmla="*/ 1 w 7"/>
                  <a:gd name="T7" fmla="*/ 168 h 175"/>
                  <a:gd name="T8" fmla="*/ 1 w 7"/>
                  <a:gd name="T9" fmla="*/ 165 h 175"/>
                  <a:gd name="T10" fmla="*/ 1 w 7"/>
                  <a:gd name="T11" fmla="*/ 158 h 175"/>
                  <a:gd name="T12" fmla="*/ 1 w 7"/>
                  <a:gd name="T13" fmla="*/ 155 h 175"/>
                  <a:gd name="T14" fmla="*/ 2 w 7"/>
                  <a:gd name="T15" fmla="*/ 153 h 175"/>
                  <a:gd name="T16" fmla="*/ 2 w 7"/>
                  <a:gd name="T17" fmla="*/ 148 h 175"/>
                  <a:gd name="T18" fmla="*/ 2 w 7"/>
                  <a:gd name="T19" fmla="*/ 145 h 175"/>
                  <a:gd name="T20" fmla="*/ 2 w 7"/>
                  <a:gd name="T21" fmla="*/ 142 h 175"/>
                  <a:gd name="T22" fmla="*/ 2 w 7"/>
                  <a:gd name="T23" fmla="*/ 137 h 175"/>
                  <a:gd name="T24" fmla="*/ 2 w 7"/>
                  <a:gd name="T25" fmla="*/ 132 h 175"/>
                  <a:gd name="T26" fmla="*/ 3 w 7"/>
                  <a:gd name="T27" fmla="*/ 129 h 175"/>
                  <a:gd name="T28" fmla="*/ 3 w 7"/>
                  <a:gd name="T29" fmla="*/ 126 h 175"/>
                  <a:gd name="T30" fmla="*/ 3 w 7"/>
                  <a:gd name="T31" fmla="*/ 123 h 175"/>
                  <a:gd name="T32" fmla="*/ 3 w 7"/>
                  <a:gd name="T33" fmla="*/ 118 h 175"/>
                  <a:gd name="T34" fmla="*/ 3 w 7"/>
                  <a:gd name="T35" fmla="*/ 113 h 175"/>
                  <a:gd name="T36" fmla="*/ 3 w 7"/>
                  <a:gd name="T37" fmla="*/ 113 h 175"/>
                  <a:gd name="T38" fmla="*/ 3 w 7"/>
                  <a:gd name="T39" fmla="*/ 113 h 175"/>
                  <a:gd name="T40" fmla="*/ 3 w 7"/>
                  <a:gd name="T41" fmla="*/ 107 h 175"/>
                  <a:gd name="T42" fmla="*/ 4 w 7"/>
                  <a:gd name="T43" fmla="*/ 103 h 175"/>
                  <a:gd name="T44" fmla="*/ 4 w 7"/>
                  <a:gd name="T45" fmla="*/ 99 h 175"/>
                  <a:gd name="T46" fmla="*/ 4 w 7"/>
                  <a:gd name="T47" fmla="*/ 98 h 175"/>
                  <a:gd name="T48" fmla="*/ 4 w 7"/>
                  <a:gd name="T49" fmla="*/ 94 h 175"/>
                  <a:gd name="T50" fmla="*/ 4 w 7"/>
                  <a:gd name="T51" fmla="*/ 89 h 175"/>
                  <a:gd name="T52" fmla="*/ 4 w 7"/>
                  <a:gd name="T53" fmla="*/ 84 h 175"/>
                  <a:gd name="T54" fmla="*/ 4 w 7"/>
                  <a:gd name="T55" fmla="*/ 83 h 175"/>
                  <a:gd name="T56" fmla="*/ 4 w 7"/>
                  <a:gd name="T57" fmla="*/ 80 h 175"/>
                  <a:gd name="T58" fmla="*/ 5 w 7"/>
                  <a:gd name="T59" fmla="*/ 80 h 175"/>
                  <a:gd name="T60" fmla="*/ 5 w 7"/>
                  <a:gd name="T61" fmla="*/ 76 h 175"/>
                  <a:gd name="T62" fmla="*/ 5 w 7"/>
                  <a:gd name="T63" fmla="*/ 70 h 175"/>
                  <a:gd name="T64" fmla="*/ 5 w 7"/>
                  <a:gd name="T65" fmla="*/ 69 h 175"/>
                  <a:gd name="T66" fmla="*/ 5 w 7"/>
                  <a:gd name="T67" fmla="*/ 64 h 175"/>
                  <a:gd name="T68" fmla="*/ 5 w 7"/>
                  <a:gd name="T69" fmla="*/ 60 h 175"/>
                  <a:gd name="T70" fmla="*/ 6 w 7"/>
                  <a:gd name="T71" fmla="*/ 55 h 175"/>
                  <a:gd name="T72" fmla="*/ 6 w 7"/>
                  <a:gd name="T73" fmla="*/ 54 h 175"/>
                  <a:gd name="T74" fmla="*/ 6 w 7"/>
                  <a:gd name="T75" fmla="*/ 50 h 175"/>
                  <a:gd name="T76" fmla="*/ 6 w 7"/>
                  <a:gd name="T77" fmla="*/ 44 h 175"/>
                  <a:gd name="T78" fmla="*/ 6 w 7"/>
                  <a:gd name="T79" fmla="*/ 41 h 175"/>
                  <a:gd name="T80" fmla="*/ 6 w 7"/>
                  <a:gd name="T81" fmla="*/ 35 h 175"/>
                  <a:gd name="T82" fmla="*/ 6 w 7"/>
                  <a:gd name="T83" fmla="*/ 31 h 175"/>
                  <a:gd name="T84" fmla="*/ 7 w 7"/>
                  <a:gd name="T85" fmla="*/ 26 h 175"/>
                  <a:gd name="T86" fmla="*/ 7 w 7"/>
                  <a:gd name="T87" fmla="*/ 20 h 175"/>
                  <a:gd name="T88" fmla="*/ 7 w 7"/>
                  <a:gd name="T89" fmla="*/ 17 h 175"/>
                  <a:gd name="T90" fmla="*/ 7 w 7"/>
                  <a:gd name="T91" fmla="*/ 11 h 175"/>
                  <a:gd name="T92" fmla="*/ 7 w 7"/>
                  <a:gd name="T93" fmla="*/ 7 h 175"/>
                  <a:gd name="T94" fmla="*/ 7 w 7"/>
                  <a:gd name="T95" fmla="*/ 2 h 17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175"/>
                  <a:gd name="T146" fmla="*/ 7 w 7"/>
                  <a:gd name="T147" fmla="*/ 175 h 17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175">
                    <a:moveTo>
                      <a:pt x="0" y="175"/>
                    </a:moveTo>
                    <a:lnTo>
                      <a:pt x="1" y="175"/>
                    </a:lnTo>
                    <a:lnTo>
                      <a:pt x="1" y="174"/>
                    </a:lnTo>
                    <a:lnTo>
                      <a:pt x="1" y="170"/>
                    </a:lnTo>
                    <a:lnTo>
                      <a:pt x="1" y="169"/>
                    </a:lnTo>
                    <a:lnTo>
                      <a:pt x="1" y="168"/>
                    </a:lnTo>
                    <a:lnTo>
                      <a:pt x="1" y="166"/>
                    </a:lnTo>
                    <a:lnTo>
                      <a:pt x="1" y="165"/>
                    </a:lnTo>
                    <a:lnTo>
                      <a:pt x="1" y="160"/>
                    </a:lnTo>
                    <a:lnTo>
                      <a:pt x="1" y="158"/>
                    </a:lnTo>
                    <a:lnTo>
                      <a:pt x="1" y="155"/>
                    </a:lnTo>
                    <a:lnTo>
                      <a:pt x="1" y="154"/>
                    </a:lnTo>
                    <a:lnTo>
                      <a:pt x="2" y="153"/>
                    </a:lnTo>
                    <a:lnTo>
                      <a:pt x="2" y="149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5"/>
                    </a:lnTo>
                    <a:lnTo>
                      <a:pt x="2" y="143"/>
                    </a:lnTo>
                    <a:lnTo>
                      <a:pt x="2" y="142"/>
                    </a:lnTo>
                    <a:lnTo>
                      <a:pt x="2" y="138"/>
                    </a:lnTo>
                    <a:lnTo>
                      <a:pt x="2" y="137"/>
                    </a:lnTo>
                    <a:lnTo>
                      <a:pt x="2" y="133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3" y="129"/>
                    </a:lnTo>
                    <a:lnTo>
                      <a:pt x="3" y="127"/>
                    </a:lnTo>
                    <a:lnTo>
                      <a:pt x="3" y="126"/>
                    </a:lnTo>
                    <a:lnTo>
                      <a:pt x="3" y="124"/>
                    </a:lnTo>
                    <a:lnTo>
                      <a:pt x="3" y="123"/>
                    </a:lnTo>
                    <a:lnTo>
                      <a:pt x="3" y="119"/>
                    </a:lnTo>
                    <a:lnTo>
                      <a:pt x="3" y="118"/>
                    </a:lnTo>
                    <a:lnTo>
                      <a:pt x="3" y="113"/>
                    </a:lnTo>
                    <a:lnTo>
                      <a:pt x="3" y="114"/>
                    </a:lnTo>
                    <a:lnTo>
                      <a:pt x="3" y="113"/>
                    </a:lnTo>
                    <a:lnTo>
                      <a:pt x="3" y="114"/>
                    </a:lnTo>
                    <a:lnTo>
                      <a:pt x="3" y="113"/>
                    </a:lnTo>
                    <a:lnTo>
                      <a:pt x="3" y="109"/>
                    </a:lnTo>
                    <a:lnTo>
                      <a:pt x="3" y="107"/>
                    </a:lnTo>
                    <a:lnTo>
                      <a:pt x="3" y="103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0"/>
                    </a:lnTo>
                    <a:lnTo>
                      <a:pt x="4" y="89"/>
                    </a:lnTo>
                    <a:lnTo>
                      <a:pt x="4" y="85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80"/>
                    </a:lnTo>
                    <a:lnTo>
                      <a:pt x="5" y="80"/>
                    </a:lnTo>
                    <a:lnTo>
                      <a:pt x="5" y="77"/>
                    </a:lnTo>
                    <a:lnTo>
                      <a:pt x="5" y="76"/>
                    </a:lnTo>
                    <a:lnTo>
                      <a:pt x="5" y="71"/>
                    </a:lnTo>
                    <a:lnTo>
                      <a:pt x="5" y="70"/>
                    </a:lnTo>
                    <a:lnTo>
                      <a:pt x="5" y="69"/>
                    </a:lnTo>
                    <a:lnTo>
                      <a:pt x="5" y="66"/>
                    </a:lnTo>
                    <a:lnTo>
                      <a:pt x="5" y="64"/>
                    </a:lnTo>
                    <a:lnTo>
                      <a:pt x="5" y="61"/>
                    </a:lnTo>
                    <a:lnTo>
                      <a:pt x="5" y="60"/>
                    </a:lnTo>
                    <a:lnTo>
                      <a:pt x="5" y="56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7" y="17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86" name="Freeform 3792"/>
              <p:cNvSpPr>
                <a:spLocks/>
              </p:cNvSpPr>
              <p:nvPr/>
            </p:nvSpPr>
            <p:spPr bwMode="auto">
              <a:xfrm>
                <a:off x="4697" y="1399"/>
                <a:ext cx="8" cy="266"/>
              </a:xfrm>
              <a:custGeom>
                <a:avLst/>
                <a:gdLst>
                  <a:gd name="T0" fmla="*/ 0 w 8"/>
                  <a:gd name="T1" fmla="*/ 265 h 266"/>
                  <a:gd name="T2" fmla="*/ 1 w 8"/>
                  <a:gd name="T3" fmla="*/ 260 h 266"/>
                  <a:gd name="T4" fmla="*/ 1 w 8"/>
                  <a:gd name="T5" fmla="*/ 253 h 266"/>
                  <a:gd name="T6" fmla="*/ 1 w 8"/>
                  <a:gd name="T7" fmla="*/ 248 h 266"/>
                  <a:gd name="T8" fmla="*/ 1 w 8"/>
                  <a:gd name="T9" fmla="*/ 244 h 266"/>
                  <a:gd name="T10" fmla="*/ 1 w 8"/>
                  <a:gd name="T11" fmla="*/ 239 h 266"/>
                  <a:gd name="T12" fmla="*/ 1 w 8"/>
                  <a:gd name="T13" fmla="*/ 234 h 266"/>
                  <a:gd name="T14" fmla="*/ 2 w 8"/>
                  <a:gd name="T15" fmla="*/ 231 h 266"/>
                  <a:gd name="T16" fmla="*/ 2 w 8"/>
                  <a:gd name="T17" fmla="*/ 223 h 266"/>
                  <a:gd name="T18" fmla="*/ 2 w 8"/>
                  <a:gd name="T19" fmla="*/ 218 h 266"/>
                  <a:gd name="T20" fmla="*/ 2 w 8"/>
                  <a:gd name="T21" fmla="*/ 215 h 266"/>
                  <a:gd name="T22" fmla="*/ 2 w 8"/>
                  <a:gd name="T23" fmla="*/ 209 h 266"/>
                  <a:gd name="T24" fmla="*/ 2 w 8"/>
                  <a:gd name="T25" fmla="*/ 206 h 266"/>
                  <a:gd name="T26" fmla="*/ 2 w 8"/>
                  <a:gd name="T27" fmla="*/ 201 h 266"/>
                  <a:gd name="T28" fmla="*/ 3 w 8"/>
                  <a:gd name="T29" fmla="*/ 196 h 266"/>
                  <a:gd name="T30" fmla="*/ 3 w 8"/>
                  <a:gd name="T31" fmla="*/ 191 h 266"/>
                  <a:gd name="T32" fmla="*/ 3 w 8"/>
                  <a:gd name="T33" fmla="*/ 187 h 266"/>
                  <a:gd name="T34" fmla="*/ 3 w 8"/>
                  <a:gd name="T35" fmla="*/ 181 h 266"/>
                  <a:gd name="T36" fmla="*/ 3 w 8"/>
                  <a:gd name="T37" fmla="*/ 175 h 266"/>
                  <a:gd name="T38" fmla="*/ 3 w 8"/>
                  <a:gd name="T39" fmla="*/ 171 h 266"/>
                  <a:gd name="T40" fmla="*/ 3 w 8"/>
                  <a:gd name="T41" fmla="*/ 167 h 266"/>
                  <a:gd name="T42" fmla="*/ 4 w 8"/>
                  <a:gd name="T43" fmla="*/ 161 h 266"/>
                  <a:gd name="T44" fmla="*/ 4 w 8"/>
                  <a:gd name="T45" fmla="*/ 155 h 266"/>
                  <a:gd name="T46" fmla="*/ 4 w 8"/>
                  <a:gd name="T47" fmla="*/ 152 h 266"/>
                  <a:gd name="T48" fmla="*/ 4 w 8"/>
                  <a:gd name="T49" fmla="*/ 145 h 266"/>
                  <a:gd name="T50" fmla="*/ 4 w 8"/>
                  <a:gd name="T51" fmla="*/ 142 h 266"/>
                  <a:gd name="T52" fmla="*/ 4 w 8"/>
                  <a:gd name="T53" fmla="*/ 133 h 266"/>
                  <a:gd name="T54" fmla="*/ 5 w 8"/>
                  <a:gd name="T55" fmla="*/ 126 h 266"/>
                  <a:gd name="T56" fmla="*/ 5 w 8"/>
                  <a:gd name="T57" fmla="*/ 121 h 266"/>
                  <a:gd name="T58" fmla="*/ 5 w 8"/>
                  <a:gd name="T59" fmla="*/ 118 h 266"/>
                  <a:gd name="T60" fmla="*/ 5 w 8"/>
                  <a:gd name="T61" fmla="*/ 114 h 266"/>
                  <a:gd name="T62" fmla="*/ 5 w 8"/>
                  <a:gd name="T63" fmla="*/ 105 h 266"/>
                  <a:gd name="T64" fmla="*/ 5 w 8"/>
                  <a:gd name="T65" fmla="*/ 100 h 266"/>
                  <a:gd name="T66" fmla="*/ 5 w 8"/>
                  <a:gd name="T67" fmla="*/ 94 h 266"/>
                  <a:gd name="T68" fmla="*/ 6 w 8"/>
                  <a:gd name="T69" fmla="*/ 87 h 266"/>
                  <a:gd name="T70" fmla="*/ 6 w 8"/>
                  <a:gd name="T71" fmla="*/ 81 h 266"/>
                  <a:gd name="T72" fmla="*/ 6 w 8"/>
                  <a:gd name="T73" fmla="*/ 74 h 266"/>
                  <a:gd name="T74" fmla="*/ 6 w 8"/>
                  <a:gd name="T75" fmla="*/ 67 h 266"/>
                  <a:gd name="T76" fmla="*/ 6 w 8"/>
                  <a:gd name="T77" fmla="*/ 62 h 266"/>
                  <a:gd name="T78" fmla="*/ 6 w 8"/>
                  <a:gd name="T79" fmla="*/ 57 h 266"/>
                  <a:gd name="T80" fmla="*/ 6 w 8"/>
                  <a:gd name="T81" fmla="*/ 49 h 266"/>
                  <a:gd name="T82" fmla="*/ 7 w 8"/>
                  <a:gd name="T83" fmla="*/ 40 h 266"/>
                  <a:gd name="T84" fmla="*/ 7 w 8"/>
                  <a:gd name="T85" fmla="*/ 34 h 266"/>
                  <a:gd name="T86" fmla="*/ 7 w 8"/>
                  <a:gd name="T87" fmla="*/ 29 h 266"/>
                  <a:gd name="T88" fmla="*/ 7 w 8"/>
                  <a:gd name="T89" fmla="*/ 23 h 266"/>
                  <a:gd name="T90" fmla="*/ 7 w 8"/>
                  <a:gd name="T91" fmla="*/ 19 h 266"/>
                  <a:gd name="T92" fmla="*/ 7 w 8"/>
                  <a:gd name="T93" fmla="*/ 11 h 266"/>
                  <a:gd name="T94" fmla="*/ 8 w 8"/>
                  <a:gd name="T95" fmla="*/ 4 h 2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"/>
                  <a:gd name="T145" fmla="*/ 0 h 266"/>
                  <a:gd name="T146" fmla="*/ 8 w 8"/>
                  <a:gd name="T147" fmla="*/ 266 h 26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" h="266">
                    <a:moveTo>
                      <a:pt x="0" y="266"/>
                    </a:moveTo>
                    <a:lnTo>
                      <a:pt x="0" y="265"/>
                    </a:lnTo>
                    <a:lnTo>
                      <a:pt x="0" y="262"/>
                    </a:lnTo>
                    <a:lnTo>
                      <a:pt x="1" y="260"/>
                    </a:lnTo>
                    <a:lnTo>
                      <a:pt x="1" y="255"/>
                    </a:lnTo>
                    <a:lnTo>
                      <a:pt x="1" y="253"/>
                    </a:lnTo>
                    <a:lnTo>
                      <a:pt x="1" y="250"/>
                    </a:lnTo>
                    <a:lnTo>
                      <a:pt x="1" y="248"/>
                    </a:lnTo>
                    <a:lnTo>
                      <a:pt x="1" y="245"/>
                    </a:lnTo>
                    <a:lnTo>
                      <a:pt x="1" y="244"/>
                    </a:lnTo>
                    <a:lnTo>
                      <a:pt x="1" y="241"/>
                    </a:lnTo>
                    <a:lnTo>
                      <a:pt x="1" y="239"/>
                    </a:lnTo>
                    <a:lnTo>
                      <a:pt x="1" y="235"/>
                    </a:lnTo>
                    <a:lnTo>
                      <a:pt x="1" y="234"/>
                    </a:lnTo>
                    <a:lnTo>
                      <a:pt x="1" y="232"/>
                    </a:lnTo>
                    <a:lnTo>
                      <a:pt x="2" y="231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2" y="220"/>
                    </a:lnTo>
                    <a:lnTo>
                      <a:pt x="2" y="218"/>
                    </a:lnTo>
                    <a:lnTo>
                      <a:pt x="2" y="215"/>
                    </a:lnTo>
                    <a:lnTo>
                      <a:pt x="2" y="211"/>
                    </a:lnTo>
                    <a:lnTo>
                      <a:pt x="2" y="209"/>
                    </a:lnTo>
                    <a:lnTo>
                      <a:pt x="2" y="206"/>
                    </a:lnTo>
                    <a:lnTo>
                      <a:pt x="2" y="202"/>
                    </a:lnTo>
                    <a:lnTo>
                      <a:pt x="2" y="201"/>
                    </a:lnTo>
                    <a:lnTo>
                      <a:pt x="2" y="198"/>
                    </a:lnTo>
                    <a:lnTo>
                      <a:pt x="3" y="196"/>
                    </a:lnTo>
                    <a:lnTo>
                      <a:pt x="3" y="192"/>
                    </a:lnTo>
                    <a:lnTo>
                      <a:pt x="3" y="191"/>
                    </a:lnTo>
                    <a:lnTo>
                      <a:pt x="3" y="188"/>
                    </a:lnTo>
                    <a:lnTo>
                      <a:pt x="3" y="187"/>
                    </a:lnTo>
                    <a:lnTo>
                      <a:pt x="3" y="182"/>
                    </a:lnTo>
                    <a:lnTo>
                      <a:pt x="3" y="181"/>
                    </a:lnTo>
                    <a:lnTo>
                      <a:pt x="3" y="176"/>
                    </a:lnTo>
                    <a:lnTo>
                      <a:pt x="3" y="175"/>
                    </a:lnTo>
                    <a:lnTo>
                      <a:pt x="3" y="172"/>
                    </a:lnTo>
                    <a:lnTo>
                      <a:pt x="3" y="171"/>
                    </a:lnTo>
                    <a:lnTo>
                      <a:pt x="3" y="168"/>
                    </a:lnTo>
                    <a:lnTo>
                      <a:pt x="3" y="167"/>
                    </a:lnTo>
                    <a:lnTo>
                      <a:pt x="3" y="162"/>
                    </a:lnTo>
                    <a:lnTo>
                      <a:pt x="4" y="161"/>
                    </a:lnTo>
                    <a:lnTo>
                      <a:pt x="4" y="156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52"/>
                    </a:lnTo>
                    <a:lnTo>
                      <a:pt x="4" y="146"/>
                    </a:lnTo>
                    <a:lnTo>
                      <a:pt x="4" y="145"/>
                    </a:lnTo>
                    <a:lnTo>
                      <a:pt x="4" y="143"/>
                    </a:lnTo>
                    <a:lnTo>
                      <a:pt x="4" y="142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28"/>
                    </a:lnTo>
                    <a:lnTo>
                      <a:pt x="5" y="126"/>
                    </a:lnTo>
                    <a:lnTo>
                      <a:pt x="5" y="122"/>
                    </a:lnTo>
                    <a:lnTo>
                      <a:pt x="5" y="121"/>
                    </a:lnTo>
                    <a:lnTo>
                      <a:pt x="5" y="119"/>
                    </a:lnTo>
                    <a:lnTo>
                      <a:pt x="5" y="118"/>
                    </a:lnTo>
                    <a:lnTo>
                      <a:pt x="5" y="115"/>
                    </a:lnTo>
                    <a:lnTo>
                      <a:pt x="5" y="114"/>
                    </a:lnTo>
                    <a:lnTo>
                      <a:pt x="5" y="107"/>
                    </a:lnTo>
                    <a:lnTo>
                      <a:pt x="5" y="105"/>
                    </a:lnTo>
                    <a:lnTo>
                      <a:pt x="5" y="101"/>
                    </a:lnTo>
                    <a:lnTo>
                      <a:pt x="5" y="100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5" y="89"/>
                    </a:lnTo>
                    <a:lnTo>
                      <a:pt x="6" y="87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3"/>
                    </a:lnTo>
                    <a:lnTo>
                      <a:pt x="6" y="62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6" y="52"/>
                    </a:lnTo>
                    <a:lnTo>
                      <a:pt x="6" y="49"/>
                    </a:lnTo>
                    <a:lnTo>
                      <a:pt x="6" y="42"/>
                    </a:lnTo>
                    <a:lnTo>
                      <a:pt x="7" y="40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7" y="24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87" name="Freeform 3793"/>
              <p:cNvSpPr>
                <a:spLocks/>
              </p:cNvSpPr>
              <p:nvPr/>
            </p:nvSpPr>
            <p:spPr bwMode="auto">
              <a:xfrm>
                <a:off x="4705" y="1055"/>
                <a:ext cx="7" cy="344"/>
              </a:xfrm>
              <a:custGeom>
                <a:avLst/>
                <a:gdLst>
                  <a:gd name="T0" fmla="*/ 0 w 7"/>
                  <a:gd name="T1" fmla="*/ 342 h 344"/>
                  <a:gd name="T2" fmla="*/ 0 w 7"/>
                  <a:gd name="T3" fmla="*/ 335 h 344"/>
                  <a:gd name="T4" fmla="*/ 0 w 7"/>
                  <a:gd name="T5" fmla="*/ 329 h 344"/>
                  <a:gd name="T6" fmla="*/ 0 w 7"/>
                  <a:gd name="T7" fmla="*/ 324 h 344"/>
                  <a:gd name="T8" fmla="*/ 0 w 7"/>
                  <a:gd name="T9" fmla="*/ 319 h 344"/>
                  <a:gd name="T10" fmla="*/ 0 w 7"/>
                  <a:gd name="T11" fmla="*/ 310 h 344"/>
                  <a:gd name="T12" fmla="*/ 1 w 7"/>
                  <a:gd name="T13" fmla="*/ 301 h 344"/>
                  <a:gd name="T14" fmla="*/ 1 w 7"/>
                  <a:gd name="T15" fmla="*/ 295 h 344"/>
                  <a:gd name="T16" fmla="*/ 1 w 7"/>
                  <a:gd name="T17" fmla="*/ 286 h 344"/>
                  <a:gd name="T18" fmla="*/ 1 w 7"/>
                  <a:gd name="T19" fmla="*/ 280 h 344"/>
                  <a:gd name="T20" fmla="*/ 1 w 7"/>
                  <a:gd name="T21" fmla="*/ 272 h 344"/>
                  <a:gd name="T22" fmla="*/ 1 w 7"/>
                  <a:gd name="T23" fmla="*/ 266 h 344"/>
                  <a:gd name="T24" fmla="*/ 2 w 7"/>
                  <a:gd name="T25" fmla="*/ 259 h 344"/>
                  <a:gd name="T26" fmla="*/ 2 w 7"/>
                  <a:gd name="T27" fmla="*/ 252 h 344"/>
                  <a:gd name="T28" fmla="*/ 2 w 7"/>
                  <a:gd name="T29" fmla="*/ 247 h 344"/>
                  <a:gd name="T30" fmla="*/ 2 w 7"/>
                  <a:gd name="T31" fmla="*/ 233 h 344"/>
                  <a:gd name="T32" fmla="*/ 2 w 7"/>
                  <a:gd name="T33" fmla="*/ 228 h 344"/>
                  <a:gd name="T34" fmla="*/ 2 w 7"/>
                  <a:gd name="T35" fmla="*/ 221 h 344"/>
                  <a:gd name="T36" fmla="*/ 2 w 7"/>
                  <a:gd name="T37" fmla="*/ 213 h 344"/>
                  <a:gd name="T38" fmla="*/ 3 w 7"/>
                  <a:gd name="T39" fmla="*/ 206 h 344"/>
                  <a:gd name="T40" fmla="*/ 3 w 7"/>
                  <a:gd name="T41" fmla="*/ 197 h 344"/>
                  <a:gd name="T42" fmla="*/ 3 w 7"/>
                  <a:gd name="T43" fmla="*/ 190 h 344"/>
                  <a:gd name="T44" fmla="*/ 3 w 7"/>
                  <a:gd name="T45" fmla="*/ 184 h 344"/>
                  <a:gd name="T46" fmla="*/ 3 w 7"/>
                  <a:gd name="T47" fmla="*/ 175 h 344"/>
                  <a:gd name="T48" fmla="*/ 3 w 7"/>
                  <a:gd name="T49" fmla="*/ 171 h 344"/>
                  <a:gd name="T50" fmla="*/ 3 w 7"/>
                  <a:gd name="T51" fmla="*/ 163 h 344"/>
                  <a:gd name="T52" fmla="*/ 4 w 7"/>
                  <a:gd name="T53" fmla="*/ 152 h 344"/>
                  <a:gd name="T54" fmla="*/ 4 w 7"/>
                  <a:gd name="T55" fmla="*/ 145 h 344"/>
                  <a:gd name="T56" fmla="*/ 4 w 7"/>
                  <a:gd name="T57" fmla="*/ 141 h 344"/>
                  <a:gd name="T58" fmla="*/ 4 w 7"/>
                  <a:gd name="T59" fmla="*/ 134 h 344"/>
                  <a:gd name="T60" fmla="*/ 4 w 7"/>
                  <a:gd name="T61" fmla="*/ 125 h 344"/>
                  <a:gd name="T62" fmla="*/ 4 w 7"/>
                  <a:gd name="T63" fmla="*/ 118 h 344"/>
                  <a:gd name="T64" fmla="*/ 5 w 7"/>
                  <a:gd name="T65" fmla="*/ 115 h 344"/>
                  <a:gd name="T66" fmla="*/ 5 w 7"/>
                  <a:gd name="T67" fmla="*/ 106 h 344"/>
                  <a:gd name="T68" fmla="*/ 5 w 7"/>
                  <a:gd name="T69" fmla="*/ 97 h 344"/>
                  <a:gd name="T70" fmla="*/ 5 w 7"/>
                  <a:gd name="T71" fmla="*/ 93 h 344"/>
                  <a:gd name="T72" fmla="*/ 5 w 7"/>
                  <a:gd name="T73" fmla="*/ 83 h 344"/>
                  <a:gd name="T74" fmla="*/ 5 w 7"/>
                  <a:gd name="T75" fmla="*/ 77 h 344"/>
                  <a:gd name="T76" fmla="*/ 5 w 7"/>
                  <a:gd name="T77" fmla="*/ 68 h 344"/>
                  <a:gd name="T78" fmla="*/ 6 w 7"/>
                  <a:gd name="T79" fmla="*/ 64 h 344"/>
                  <a:gd name="T80" fmla="*/ 6 w 7"/>
                  <a:gd name="T81" fmla="*/ 57 h 344"/>
                  <a:gd name="T82" fmla="*/ 6 w 7"/>
                  <a:gd name="T83" fmla="*/ 49 h 344"/>
                  <a:gd name="T84" fmla="*/ 6 w 7"/>
                  <a:gd name="T85" fmla="*/ 41 h 344"/>
                  <a:gd name="T86" fmla="*/ 6 w 7"/>
                  <a:gd name="T87" fmla="*/ 36 h 344"/>
                  <a:gd name="T88" fmla="*/ 6 w 7"/>
                  <a:gd name="T89" fmla="*/ 28 h 344"/>
                  <a:gd name="T90" fmla="*/ 6 w 7"/>
                  <a:gd name="T91" fmla="*/ 18 h 344"/>
                  <a:gd name="T92" fmla="*/ 7 w 7"/>
                  <a:gd name="T93" fmla="*/ 15 h 344"/>
                  <a:gd name="T94" fmla="*/ 7 w 7"/>
                  <a:gd name="T95" fmla="*/ 3 h 34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"/>
                  <a:gd name="T145" fmla="*/ 0 h 344"/>
                  <a:gd name="T146" fmla="*/ 7 w 7"/>
                  <a:gd name="T147" fmla="*/ 344 h 34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" h="344">
                    <a:moveTo>
                      <a:pt x="0" y="344"/>
                    </a:moveTo>
                    <a:lnTo>
                      <a:pt x="0" y="342"/>
                    </a:lnTo>
                    <a:lnTo>
                      <a:pt x="0" y="337"/>
                    </a:lnTo>
                    <a:lnTo>
                      <a:pt x="0" y="335"/>
                    </a:lnTo>
                    <a:lnTo>
                      <a:pt x="0" y="331"/>
                    </a:lnTo>
                    <a:lnTo>
                      <a:pt x="0" y="329"/>
                    </a:lnTo>
                    <a:lnTo>
                      <a:pt x="0" y="325"/>
                    </a:lnTo>
                    <a:lnTo>
                      <a:pt x="0" y="324"/>
                    </a:lnTo>
                    <a:lnTo>
                      <a:pt x="0" y="320"/>
                    </a:lnTo>
                    <a:lnTo>
                      <a:pt x="0" y="319"/>
                    </a:lnTo>
                    <a:lnTo>
                      <a:pt x="0" y="314"/>
                    </a:lnTo>
                    <a:lnTo>
                      <a:pt x="0" y="310"/>
                    </a:lnTo>
                    <a:lnTo>
                      <a:pt x="0" y="302"/>
                    </a:lnTo>
                    <a:lnTo>
                      <a:pt x="1" y="301"/>
                    </a:lnTo>
                    <a:lnTo>
                      <a:pt x="1" y="297"/>
                    </a:lnTo>
                    <a:lnTo>
                      <a:pt x="1" y="295"/>
                    </a:lnTo>
                    <a:lnTo>
                      <a:pt x="1" y="287"/>
                    </a:lnTo>
                    <a:lnTo>
                      <a:pt x="1" y="286"/>
                    </a:lnTo>
                    <a:lnTo>
                      <a:pt x="1" y="282"/>
                    </a:lnTo>
                    <a:lnTo>
                      <a:pt x="1" y="280"/>
                    </a:lnTo>
                    <a:lnTo>
                      <a:pt x="1" y="274"/>
                    </a:lnTo>
                    <a:lnTo>
                      <a:pt x="1" y="272"/>
                    </a:lnTo>
                    <a:lnTo>
                      <a:pt x="1" y="268"/>
                    </a:lnTo>
                    <a:lnTo>
                      <a:pt x="1" y="266"/>
                    </a:lnTo>
                    <a:lnTo>
                      <a:pt x="1" y="260"/>
                    </a:lnTo>
                    <a:lnTo>
                      <a:pt x="2" y="259"/>
                    </a:lnTo>
                    <a:lnTo>
                      <a:pt x="2" y="254"/>
                    </a:lnTo>
                    <a:lnTo>
                      <a:pt x="2" y="252"/>
                    </a:lnTo>
                    <a:lnTo>
                      <a:pt x="2" y="248"/>
                    </a:lnTo>
                    <a:lnTo>
                      <a:pt x="2" y="247"/>
                    </a:lnTo>
                    <a:lnTo>
                      <a:pt x="2" y="236"/>
                    </a:lnTo>
                    <a:lnTo>
                      <a:pt x="2" y="233"/>
                    </a:lnTo>
                    <a:lnTo>
                      <a:pt x="2" y="230"/>
                    </a:lnTo>
                    <a:lnTo>
                      <a:pt x="2" y="228"/>
                    </a:lnTo>
                    <a:lnTo>
                      <a:pt x="2" y="223"/>
                    </a:lnTo>
                    <a:lnTo>
                      <a:pt x="2" y="221"/>
                    </a:lnTo>
                    <a:lnTo>
                      <a:pt x="2" y="215"/>
                    </a:lnTo>
                    <a:lnTo>
                      <a:pt x="2" y="213"/>
                    </a:lnTo>
                    <a:lnTo>
                      <a:pt x="2" y="207"/>
                    </a:lnTo>
                    <a:lnTo>
                      <a:pt x="3" y="206"/>
                    </a:lnTo>
                    <a:lnTo>
                      <a:pt x="3" y="200"/>
                    </a:lnTo>
                    <a:lnTo>
                      <a:pt x="3" y="197"/>
                    </a:lnTo>
                    <a:lnTo>
                      <a:pt x="3" y="192"/>
                    </a:lnTo>
                    <a:lnTo>
                      <a:pt x="3" y="190"/>
                    </a:lnTo>
                    <a:lnTo>
                      <a:pt x="3" y="185"/>
                    </a:lnTo>
                    <a:lnTo>
                      <a:pt x="3" y="184"/>
                    </a:lnTo>
                    <a:lnTo>
                      <a:pt x="3" y="177"/>
                    </a:lnTo>
                    <a:lnTo>
                      <a:pt x="3" y="175"/>
                    </a:lnTo>
                    <a:lnTo>
                      <a:pt x="3" y="173"/>
                    </a:lnTo>
                    <a:lnTo>
                      <a:pt x="3" y="171"/>
                    </a:lnTo>
                    <a:lnTo>
                      <a:pt x="3" y="166"/>
                    </a:lnTo>
                    <a:lnTo>
                      <a:pt x="3" y="163"/>
                    </a:lnTo>
                    <a:lnTo>
                      <a:pt x="3" y="154"/>
                    </a:lnTo>
                    <a:lnTo>
                      <a:pt x="4" y="152"/>
                    </a:lnTo>
                    <a:lnTo>
                      <a:pt x="4" y="147"/>
                    </a:lnTo>
                    <a:lnTo>
                      <a:pt x="4" y="145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26"/>
                    </a:lnTo>
                    <a:lnTo>
                      <a:pt x="4" y="125"/>
                    </a:lnTo>
                    <a:lnTo>
                      <a:pt x="4" y="119"/>
                    </a:lnTo>
                    <a:lnTo>
                      <a:pt x="4" y="118"/>
                    </a:lnTo>
                    <a:lnTo>
                      <a:pt x="4" y="116"/>
                    </a:lnTo>
                    <a:lnTo>
                      <a:pt x="5" y="115"/>
                    </a:lnTo>
                    <a:lnTo>
                      <a:pt x="5" y="109"/>
                    </a:lnTo>
                    <a:lnTo>
                      <a:pt x="5" y="106"/>
                    </a:lnTo>
                    <a:lnTo>
                      <a:pt x="5" y="98"/>
                    </a:lnTo>
                    <a:lnTo>
                      <a:pt x="5" y="97"/>
                    </a:lnTo>
                    <a:lnTo>
                      <a:pt x="5" y="95"/>
                    </a:lnTo>
                    <a:lnTo>
                      <a:pt x="5" y="93"/>
                    </a:lnTo>
                    <a:lnTo>
                      <a:pt x="5" y="84"/>
                    </a:lnTo>
                    <a:lnTo>
                      <a:pt x="5" y="83"/>
                    </a:lnTo>
                    <a:lnTo>
                      <a:pt x="5" y="78"/>
                    </a:lnTo>
                    <a:lnTo>
                      <a:pt x="5" y="77"/>
                    </a:lnTo>
                    <a:lnTo>
                      <a:pt x="5" y="70"/>
                    </a:lnTo>
                    <a:lnTo>
                      <a:pt x="5" y="68"/>
                    </a:lnTo>
                    <a:lnTo>
                      <a:pt x="5" y="66"/>
                    </a:lnTo>
                    <a:lnTo>
                      <a:pt x="6" y="64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6" y="44"/>
                    </a:lnTo>
                    <a:lnTo>
                      <a:pt x="6" y="41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1"/>
                    </a:lnTo>
                    <a:lnTo>
                      <a:pt x="6" y="28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88" name="Freeform 3794"/>
              <p:cNvSpPr>
                <a:spLocks/>
              </p:cNvSpPr>
              <p:nvPr/>
            </p:nvSpPr>
            <p:spPr bwMode="auto">
              <a:xfrm>
                <a:off x="4712" y="864"/>
                <a:ext cx="6" cy="191"/>
              </a:xfrm>
              <a:custGeom>
                <a:avLst/>
                <a:gdLst>
                  <a:gd name="T0" fmla="*/ 0 w 6"/>
                  <a:gd name="T1" fmla="*/ 189 h 191"/>
                  <a:gd name="T2" fmla="*/ 0 w 6"/>
                  <a:gd name="T3" fmla="*/ 183 h 191"/>
                  <a:gd name="T4" fmla="*/ 0 w 6"/>
                  <a:gd name="T5" fmla="*/ 176 h 191"/>
                  <a:gd name="T6" fmla="*/ 0 w 6"/>
                  <a:gd name="T7" fmla="*/ 168 h 191"/>
                  <a:gd name="T8" fmla="*/ 1 w 6"/>
                  <a:gd name="T9" fmla="*/ 161 h 191"/>
                  <a:gd name="T10" fmla="*/ 1 w 6"/>
                  <a:gd name="T11" fmla="*/ 157 h 191"/>
                  <a:gd name="T12" fmla="*/ 1 w 6"/>
                  <a:gd name="T13" fmla="*/ 152 h 191"/>
                  <a:gd name="T14" fmla="*/ 1 w 6"/>
                  <a:gd name="T15" fmla="*/ 144 h 191"/>
                  <a:gd name="T16" fmla="*/ 1 w 6"/>
                  <a:gd name="T17" fmla="*/ 138 h 191"/>
                  <a:gd name="T18" fmla="*/ 1 w 6"/>
                  <a:gd name="T19" fmla="*/ 130 h 191"/>
                  <a:gd name="T20" fmla="*/ 1 w 6"/>
                  <a:gd name="T21" fmla="*/ 125 h 191"/>
                  <a:gd name="T22" fmla="*/ 2 w 6"/>
                  <a:gd name="T23" fmla="*/ 121 h 191"/>
                  <a:gd name="T24" fmla="*/ 2 w 6"/>
                  <a:gd name="T25" fmla="*/ 112 h 191"/>
                  <a:gd name="T26" fmla="*/ 2 w 6"/>
                  <a:gd name="T27" fmla="*/ 108 h 191"/>
                  <a:gd name="T28" fmla="*/ 2 w 6"/>
                  <a:gd name="T29" fmla="*/ 101 h 191"/>
                  <a:gd name="T30" fmla="*/ 2 w 6"/>
                  <a:gd name="T31" fmla="*/ 96 h 191"/>
                  <a:gd name="T32" fmla="*/ 2 w 6"/>
                  <a:gd name="T33" fmla="*/ 90 h 191"/>
                  <a:gd name="T34" fmla="*/ 2 w 6"/>
                  <a:gd name="T35" fmla="*/ 84 h 191"/>
                  <a:gd name="T36" fmla="*/ 3 w 6"/>
                  <a:gd name="T37" fmla="*/ 75 h 191"/>
                  <a:gd name="T38" fmla="*/ 3 w 6"/>
                  <a:gd name="T39" fmla="*/ 71 h 191"/>
                  <a:gd name="T40" fmla="*/ 3 w 6"/>
                  <a:gd name="T41" fmla="*/ 63 h 191"/>
                  <a:gd name="T42" fmla="*/ 3 w 6"/>
                  <a:gd name="T43" fmla="*/ 60 h 191"/>
                  <a:gd name="T44" fmla="*/ 3 w 6"/>
                  <a:gd name="T45" fmla="*/ 57 h 191"/>
                  <a:gd name="T46" fmla="*/ 3 w 6"/>
                  <a:gd name="T47" fmla="*/ 57 h 191"/>
                  <a:gd name="T48" fmla="*/ 3 w 6"/>
                  <a:gd name="T49" fmla="*/ 56 h 191"/>
                  <a:gd name="T50" fmla="*/ 4 w 6"/>
                  <a:gd name="T51" fmla="*/ 48 h 191"/>
                  <a:gd name="T52" fmla="*/ 4 w 6"/>
                  <a:gd name="T53" fmla="*/ 44 h 191"/>
                  <a:gd name="T54" fmla="*/ 4 w 6"/>
                  <a:gd name="T55" fmla="*/ 41 h 191"/>
                  <a:gd name="T56" fmla="*/ 4 w 6"/>
                  <a:gd name="T57" fmla="*/ 41 h 191"/>
                  <a:gd name="T58" fmla="*/ 4 w 6"/>
                  <a:gd name="T59" fmla="*/ 37 h 191"/>
                  <a:gd name="T60" fmla="*/ 4 w 6"/>
                  <a:gd name="T61" fmla="*/ 33 h 191"/>
                  <a:gd name="T62" fmla="*/ 4 w 6"/>
                  <a:gd name="T63" fmla="*/ 29 h 191"/>
                  <a:gd name="T64" fmla="*/ 4 w 6"/>
                  <a:gd name="T65" fmla="*/ 27 h 191"/>
                  <a:gd name="T66" fmla="*/ 5 w 6"/>
                  <a:gd name="T67" fmla="*/ 25 h 191"/>
                  <a:gd name="T68" fmla="*/ 5 w 6"/>
                  <a:gd name="T69" fmla="*/ 19 h 191"/>
                  <a:gd name="T70" fmla="*/ 5 w 6"/>
                  <a:gd name="T71" fmla="*/ 16 h 191"/>
                  <a:gd name="T72" fmla="*/ 5 w 6"/>
                  <a:gd name="T73" fmla="*/ 14 h 191"/>
                  <a:gd name="T74" fmla="*/ 5 w 6"/>
                  <a:gd name="T75" fmla="*/ 14 h 191"/>
                  <a:gd name="T76" fmla="*/ 5 w 6"/>
                  <a:gd name="T77" fmla="*/ 14 h 191"/>
                  <a:gd name="T78" fmla="*/ 5 w 6"/>
                  <a:gd name="T79" fmla="*/ 9 h 191"/>
                  <a:gd name="T80" fmla="*/ 5 w 6"/>
                  <a:gd name="T81" fmla="*/ 5 h 191"/>
                  <a:gd name="T82" fmla="*/ 6 w 6"/>
                  <a:gd name="T83" fmla="*/ 2 h 191"/>
                  <a:gd name="T84" fmla="*/ 6 w 6"/>
                  <a:gd name="T85" fmla="*/ 2 h 191"/>
                  <a:gd name="T86" fmla="*/ 6 w 6"/>
                  <a:gd name="T87" fmla="*/ 2 h 191"/>
                  <a:gd name="T88" fmla="*/ 6 w 6"/>
                  <a:gd name="T89" fmla="*/ 0 h 191"/>
                  <a:gd name="T90" fmla="*/ 6 w 6"/>
                  <a:gd name="T91" fmla="*/ 1 h 191"/>
                  <a:gd name="T92" fmla="*/ 6 w 6"/>
                  <a:gd name="T93" fmla="*/ 1 h 191"/>
                  <a:gd name="T94" fmla="*/ 6 w 6"/>
                  <a:gd name="T95" fmla="*/ 0 h 19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"/>
                  <a:gd name="T145" fmla="*/ 0 h 191"/>
                  <a:gd name="T146" fmla="*/ 6 w 6"/>
                  <a:gd name="T147" fmla="*/ 191 h 19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" h="191">
                    <a:moveTo>
                      <a:pt x="0" y="191"/>
                    </a:moveTo>
                    <a:lnTo>
                      <a:pt x="0" y="189"/>
                    </a:lnTo>
                    <a:lnTo>
                      <a:pt x="0" y="186"/>
                    </a:lnTo>
                    <a:lnTo>
                      <a:pt x="0" y="183"/>
                    </a:lnTo>
                    <a:lnTo>
                      <a:pt x="0" y="177"/>
                    </a:lnTo>
                    <a:lnTo>
                      <a:pt x="0" y="176"/>
                    </a:lnTo>
                    <a:lnTo>
                      <a:pt x="0" y="171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1" y="161"/>
                    </a:lnTo>
                    <a:lnTo>
                      <a:pt x="1" y="158"/>
                    </a:lnTo>
                    <a:lnTo>
                      <a:pt x="1" y="157"/>
                    </a:lnTo>
                    <a:lnTo>
                      <a:pt x="1" y="153"/>
                    </a:lnTo>
                    <a:lnTo>
                      <a:pt x="1" y="152"/>
                    </a:lnTo>
                    <a:lnTo>
                      <a:pt x="1" y="146"/>
                    </a:lnTo>
                    <a:lnTo>
                      <a:pt x="1" y="144"/>
                    </a:lnTo>
                    <a:lnTo>
                      <a:pt x="1" y="140"/>
                    </a:lnTo>
                    <a:lnTo>
                      <a:pt x="1" y="138"/>
                    </a:lnTo>
                    <a:lnTo>
                      <a:pt x="1" y="132"/>
                    </a:lnTo>
                    <a:lnTo>
                      <a:pt x="1" y="130"/>
                    </a:lnTo>
                    <a:lnTo>
                      <a:pt x="1" y="126"/>
                    </a:lnTo>
                    <a:lnTo>
                      <a:pt x="1" y="125"/>
                    </a:lnTo>
                    <a:lnTo>
                      <a:pt x="1" y="123"/>
                    </a:lnTo>
                    <a:lnTo>
                      <a:pt x="2" y="121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2" y="109"/>
                    </a:lnTo>
                    <a:lnTo>
                      <a:pt x="2" y="108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2" y="97"/>
                    </a:lnTo>
                    <a:lnTo>
                      <a:pt x="2" y="96"/>
                    </a:lnTo>
                    <a:lnTo>
                      <a:pt x="2" y="90"/>
                    </a:lnTo>
                    <a:lnTo>
                      <a:pt x="2" y="87"/>
                    </a:lnTo>
                    <a:lnTo>
                      <a:pt x="2" y="84"/>
                    </a:lnTo>
                    <a:lnTo>
                      <a:pt x="2" y="76"/>
                    </a:lnTo>
                    <a:lnTo>
                      <a:pt x="3" y="75"/>
                    </a:lnTo>
                    <a:lnTo>
                      <a:pt x="3" y="72"/>
                    </a:lnTo>
                    <a:lnTo>
                      <a:pt x="3" y="71"/>
                    </a:lnTo>
                    <a:lnTo>
                      <a:pt x="3" y="64"/>
                    </a:lnTo>
                    <a:lnTo>
                      <a:pt x="3" y="63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3" y="58"/>
                    </a:lnTo>
                    <a:lnTo>
                      <a:pt x="3" y="57"/>
                    </a:lnTo>
                    <a:lnTo>
                      <a:pt x="3" y="58"/>
                    </a:lnTo>
                    <a:lnTo>
                      <a:pt x="3" y="56"/>
                    </a:lnTo>
                    <a:lnTo>
                      <a:pt x="3" y="48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89" name="Freeform 3795"/>
              <p:cNvSpPr>
                <a:spLocks/>
              </p:cNvSpPr>
              <p:nvPr/>
            </p:nvSpPr>
            <p:spPr bwMode="auto">
              <a:xfrm>
                <a:off x="4718" y="850"/>
                <a:ext cx="4" cy="53"/>
              </a:xfrm>
              <a:custGeom>
                <a:avLst/>
                <a:gdLst>
                  <a:gd name="T0" fmla="*/ 0 w 4"/>
                  <a:gd name="T1" fmla="*/ 14 h 53"/>
                  <a:gd name="T2" fmla="*/ 0 w 4"/>
                  <a:gd name="T3" fmla="*/ 13 h 53"/>
                  <a:gd name="T4" fmla="*/ 1 w 4"/>
                  <a:gd name="T5" fmla="*/ 12 h 53"/>
                  <a:gd name="T6" fmla="*/ 1 w 4"/>
                  <a:gd name="T7" fmla="*/ 13 h 53"/>
                  <a:gd name="T8" fmla="*/ 1 w 4"/>
                  <a:gd name="T9" fmla="*/ 13 h 53"/>
                  <a:gd name="T10" fmla="*/ 1 w 4"/>
                  <a:gd name="T11" fmla="*/ 9 h 53"/>
                  <a:gd name="T12" fmla="*/ 1 w 4"/>
                  <a:gd name="T13" fmla="*/ 8 h 53"/>
                  <a:gd name="T14" fmla="*/ 1 w 4"/>
                  <a:gd name="T15" fmla="*/ 5 h 53"/>
                  <a:gd name="T16" fmla="*/ 1 w 4"/>
                  <a:gd name="T17" fmla="*/ 5 h 53"/>
                  <a:gd name="T18" fmla="*/ 1 w 4"/>
                  <a:gd name="T19" fmla="*/ 5 h 53"/>
                  <a:gd name="T20" fmla="*/ 1 w 4"/>
                  <a:gd name="T21" fmla="*/ 2 h 53"/>
                  <a:gd name="T22" fmla="*/ 2 w 4"/>
                  <a:gd name="T23" fmla="*/ 2 h 53"/>
                  <a:gd name="T24" fmla="*/ 2 w 4"/>
                  <a:gd name="T25" fmla="*/ 2 h 53"/>
                  <a:gd name="T26" fmla="*/ 2 w 4"/>
                  <a:gd name="T27" fmla="*/ 4 h 53"/>
                  <a:gd name="T28" fmla="*/ 2 w 4"/>
                  <a:gd name="T29" fmla="*/ 3 h 53"/>
                  <a:gd name="T30" fmla="*/ 2 w 4"/>
                  <a:gd name="T31" fmla="*/ 0 h 53"/>
                  <a:gd name="T32" fmla="*/ 2 w 4"/>
                  <a:gd name="T33" fmla="*/ 2 h 53"/>
                  <a:gd name="T34" fmla="*/ 2 w 4"/>
                  <a:gd name="T35" fmla="*/ 2 h 53"/>
                  <a:gd name="T36" fmla="*/ 2 w 4"/>
                  <a:gd name="T37" fmla="*/ 3 h 53"/>
                  <a:gd name="T38" fmla="*/ 2 w 4"/>
                  <a:gd name="T39" fmla="*/ 3 h 53"/>
                  <a:gd name="T40" fmla="*/ 2 w 4"/>
                  <a:gd name="T41" fmla="*/ 8 h 53"/>
                  <a:gd name="T42" fmla="*/ 2 w 4"/>
                  <a:gd name="T43" fmla="*/ 7 h 53"/>
                  <a:gd name="T44" fmla="*/ 2 w 4"/>
                  <a:gd name="T45" fmla="*/ 7 h 53"/>
                  <a:gd name="T46" fmla="*/ 3 w 4"/>
                  <a:gd name="T47" fmla="*/ 8 h 53"/>
                  <a:gd name="T48" fmla="*/ 3 w 4"/>
                  <a:gd name="T49" fmla="*/ 8 h 53"/>
                  <a:gd name="T50" fmla="*/ 3 w 4"/>
                  <a:gd name="T51" fmla="*/ 9 h 53"/>
                  <a:gd name="T52" fmla="*/ 3 w 4"/>
                  <a:gd name="T53" fmla="*/ 9 h 53"/>
                  <a:gd name="T54" fmla="*/ 3 w 4"/>
                  <a:gd name="T55" fmla="*/ 16 h 53"/>
                  <a:gd name="T56" fmla="*/ 3 w 4"/>
                  <a:gd name="T57" fmla="*/ 16 h 53"/>
                  <a:gd name="T58" fmla="*/ 3 w 4"/>
                  <a:gd name="T59" fmla="*/ 16 h 53"/>
                  <a:gd name="T60" fmla="*/ 3 w 4"/>
                  <a:gd name="T61" fmla="*/ 17 h 53"/>
                  <a:gd name="T62" fmla="*/ 3 w 4"/>
                  <a:gd name="T63" fmla="*/ 17 h 53"/>
                  <a:gd name="T64" fmla="*/ 3 w 4"/>
                  <a:gd name="T65" fmla="*/ 19 h 53"/>
                  <a:gd name="T66" fmla="*/ 3 w 4"/>
                  <a:gd name="T67" fmla="*/ 19 h 53"/>
                  <a:gd name="T68" fmla="*/ 4 w 4"/>
                  <a:gd name="T69" fmla="*/ 22 h 53"/>
                  <a:gd name="T70" fmla="*/ 4 w 4"/>
                  <a:gd name="T71" fmla="*/ 22 h 53"/>
                  <a:gd name="T72" fmla="*/ 4 w 4"/>
                  <a:gd name="T73" fmla="*/ 29 h 53"/>
                  <a:gd name="T74" fmla="*/ 4 w 4"/>
                  <a:gd name="T75" fmla="*/ 29 h 53"/>
                  <a:gd name="T76" fmla="*/ 4 w 4"/>
                  <a:gd name="T77" fmla="*/ 32 h 53"/>
                  <a:gd name="T78" fmla="*/ 4 w 4"/>
                  <a:gd name="T79" fmla="*/ 32 h 53"/>
                  <a:gd name="T80" fmla="*/ 4 w 4"/>
                  <a:gd name="T81" fmla="*/ 35 h 53"/>
                  <a:gd name="T82" fmla="*/ 4 w 4"/>
                  <a:gd name="T83" fmla="*/ 35 h 53"/>
                  <a:gd name="T84" fmla="*/ 4 w 4"/>
                  <a:gd name="T85" fmla="*/ 39 h 53"/>
                  <a:gd name="T86" fmla="*/ 4 w 4"/>
                  <a:gd name="T87" fmla="*/ 39 h 53"/>
                  <a:gd name="T88" fmla="*/ 4 w 4"/>
                  <a:gd name="T89" fmla="*/ 42 h 53"/>
                  <a:gd name="T90" fmla="*/ 4 w 4"/>
                  <a:gd name="T91" fmla="*/ 42 h 53"/>
                  <a:gd name="T92" fmla="*/ 4 w 4"/>
                  <a:gd name="T93" fmla="*/ 48 h 53"/>
                  <a:gd name="T94" fmla="*/ 4 w 4"/>
                  <a:gd name="T95" fmla="*/ 48 h 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53"/>
                  <a:gd name="T146" fmla="*/ 4 w 4"/>
                  <a:gd name="T147" fmla="*/ 53 h 5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53">
                    <a:moveTo>
                      <a:pt x="0" y="14"/>
                    </a:moveTo>
                    <a:lnTo>
                      <a:pt x="0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4" y="27"/>
                    </a:lnTo>
                    <a:lnTo>
                      <a:pt x="4" y="22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32"/>
                    </a:lnTo>
                    <a:lnTo>
                      <a:pt x="4" y="29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4" y="35"/>
                    </a:lnTo>
                    <a:lnTo>
                      <a:pt x="4" y="39"/>
                    </a:lnTo>
                    <a:lnTo>
                      <a:pt x="4" y="35"/>
                    </a:lnTo>
                    <a:lnTo>
                      <a:pt x="4" y="39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41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53"/>
                    </a:lnTo>
                    <a:lnTo>
                      <a:pt x="4" y="48"/>
                    </a:lnTo>
                    <a:lnTo>
                      <a:pt x="4" y="53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90" name="Freeform 3796"/>
              <p:cNvSpPr>
                <a:spLocks/>
              </p:cNvSpPr>
              <p:nvPr/>
            </p:nvSpPr>
            <p:spPr bwMode="auto">
              <a:xfrm>
                <a:off x="4722" y="903"/>
                <a:ext cx="4" cy="189"/>
              </a:xfrm>
              <a:custGeom>
                <a:avLst/>
                <a:gdLst>
                  <a:gd name="T0" fmla="*/ 1 w 4"/>
                  <a:gd name="T1" fmla="*/ 0 h 189"/>
                  <a:gd name="T2" fmla="*/ 1 w 4"/>
                  <a:gd name="T3" fmla="*/ 0 h 189"/>
                  <a:gd name="T4" fmla="*/ 1 w 4"/>
                  <a:gd name="T5" fmla="*/ 6 h 189"/>
                  <a:gd name="T6" fmla="*/ 1 w 4"/>
                  <a:gd name="T7" fmla="*/ 6 h 189"/>
                  <a:gd name="T8" fmla="*/ 1 w 4"/>
                  <a:gd name="T9" fmla="*/ 12 h 189"/>
                  <a:gd name="T10" fmla="*/ 1 w 4"/>
                  <a:gd name="T11" fmla="*/ 12 h 189"/>
                  <a:gd name="T12" fmla="*/ 1 w 4"/>
                  <a:gd name="T13" fmla="*/ 19 h 189"/>
                  <a:gd name="T14" fmla="*/ 1 w 4"/>
                  <a:gd name="T15" fmla="*/ 19 h 189"/>
                  <a:gd name="T16" fmla="*/ 1 w 4"/>
                  <a:gd name="T17" fmla="*/ 23 h 189"/>
                  <a:gd name="T18" fmla="*/ 1 w 4"/>
                  <a:gd name="T19" fmla="*/ 23 h 189"/>
                  <a:gd name="T20" fmla="*/ 1 w 4"/>
                  <a:gd name="T21" fmla="*/ 29 h 189"/>
                  <a:gd name="T22" fmla="*/ 1 w 4"/>
                  <a:gd name="T23" fmla="*/ 29 h 189"/>
                  <a:gd name="T24" fmla="*/ 1 w 4"/>
                  <a:gd name="T25" fmla="*/ 37 h 189"/>
                  <a:gd name="T26" fmla="*/ 1 w 4"/>
                  <a:gd name="T27" fmla="*/ 37 h 189"/>
                  <a:gd name="T28" fmla="*/ 2 w 4"/>
                  <a:gd name="T29" fmla="*/ 43 h 189"/>
                  <a:gd name="T30" fmla="*/ 2 w 4"/>
                  <a:gd name="T31" fmla="*/ 43 h 189"/>
                  <a:gd name="T32" fmla="*/ 2 w 4"/>
                  <a:gd name="T33" fmla="*/ 50 h 189"/>
                  <a:gd name="T34" fmla="*/ 2 w 4"/>
                  <a:gd name="T35" fmla="*/ 50 h 189"/>
                  <a:gd name="T36" fmla="*/ 2 w 4"/>
                  <a:gd name="T37" fmla="*/ 56 h 189"/>
                  <a:gd name="T38" fmla="*/ 2 w 4"/>
                  <a:gd name="T39" fmla="*/ 56 h 189"/>
                  <a:gd name="T40" fmla="*/ 2 w 4"/>
                  <a:gd name="T41" fmla="*/ 64 h 189"/>
                  <a:gd name="T42" fmla="*/ 2 w 4"/>
                  <a:gd name="T43" fmla="*/ 64 h 189"/>
                  <a:gd name="T44" fmla="*/ 2 w 4"/>
                  <a:gd name="T45" fmla="*/ 73 h 189"/>
                  <a:gd name="T46" fmla="*/ 2 w 4"/>
                  <a:gd name="T47" fmla="*/ 73 h 189"/>
                  <a:gd name="T48" fmla="*/ 2 w 4"/>
                  <a:gd name="T49" fmla="*/ 80 h 189"/>
                  <a:gd name="T50" fmla="*/ 2 w 4"/>
                  <a:gd name="T51" fmla="*/ 80 h 189"/>
                  <a:gd name="T52" fmla="*/ 3 w 4"/>
                  <a:gd name="T53" fmla="*/ 85 h 189"/>
                  <a:gd name="T54" fmla="*/ 3 w 4"/>
                  <a:gd name="T55" fmla="*/ 85 h 189"/>
                  <a:gd name="T56" fmla="*/ 3 w 4"/>
                  <a:gd name="T57" fmla="*/ 98 h 189"/>
                  <a:gd name="T58" fmla="*/ 3 w 4"/>
                  <a:gd name="T59" fmla="*/ 98 h 189"/>
                  <a:gd name="T60" fmla="*/ 3 w 4"/>
                  <a:gd name="T61" fmla="*/ 102 h 189"/>
                  <a:gd name="T62" fmla="*/ 3 w 4"/>
                  <a:gd name="T63" fmla="*/ 102 h 189"/>
                  <a:gd name="T64" fmla="*/ 3 w 4"/>
                  <a:gd name="T65" fmla="*/ 114 h 189"/>
                  <a:gd name="T66" fmla="*/ 3 w 4"/>
                  <a:gd name="T67" fmla="*/ 114 h 189"/>
                  <a:gd name="T68" fmla="*/ 3 w 4"/>
                  <a:gd name="T69" fmla="*/ 123 h 189"/>
                  <a:gd name="T70" fmla="*/ 3 w 4"/>
                  <a:gd name="T71" fmla="*/ 123 h 189"/>
                  <a:gd name="T72" fmla="*/ 3 w 4"/>
                  <a:gd name="T73" fmla="*/ 131 h 189"/>
                  <a:gd name="T74" fmla="*/ 3 w 4"/>
                  <a:gd name="T75" fmla="*/ 131 h 189"/>
                  <a:gd name="T76" fmla="*/ 3 w 4"/>
                  <a:gd name="T77" fmla="*/ 140 h 189"/>
                  <a:gd name="T78" fmla="*/ 3 w 4"/>
                  <a:gd name="T79" fmla="*/ 140 h 189"/>
                  <a:gd name="T80" fmla="*/ 4 w 4"/>
                  <a:gd name="T81" fmla="*/ 149 h 189"/>
                  <a:gd name="T82" fmla="*/ 4 w 4"/>
                  <a:gd name="T83" fmla="*/ 149 h 189"/>
                  <a:gd name="T84" fmla="*/ 4 w 4"/>
                  <a:gd name="T85" fmla="*/ 160 h 189"/>
                  <a:gd name="T86" fmla="*/ 4 w 4"/>
                  <a:gd name="T87" fmla="*/ 160 h 189"/>
                  <a:gd name="T88" fmla="*/ 4 w 4"/>
                  <a:gd name="T89" fmla="*/ 171 h 189"/>
                  <a:gd name="T90" fmla="*/ 4 w 4"/>
                  <a:gd name="T91" fmla="*/ 171 h 189"/>
                  <a:gd name="T92" fmla="*/ 4 w 4"/>
                  <a:gd name="T93" fmla="*/ 181 h 189"/>
                  <a:gd name="T94" fmla="*/ 4 w 4"/>
                  <a:gd name="T95" fmla="*/ 181 h 18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189"/>
                  <a:gd name="T146" fmla="*/ 4 w 4"/>
                  <a:gd name="T147" fmla="*/ 189 h 18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189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8"/>
                    </a:lnTo>
                    <a:lnTo>
                      <a:pt x="1" y="12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1" y="35"/>
                    </a:lnTo>
                    <a:lnTo>
                      <a:pt x="1" y="29"/>
                    </a:lnTo>
                    <a:lnTo>
                      <a:pt x="1" y="35"/>
                    </a:lnTo>
                    <a:lnTo>
                      <a:pt x="1" y="37"/>
                    </a:lnTo>
                    <a:lnTo>
                      <a:pt x="1" y="41"/>
                    </a:lnTo>
                    <a:lnTo>
                      <a:pt x="1" y="37"/>
                    </a:lnTo>
                    <a:lnTo>
                      <a:pt x="1" y="41"/>
                    </a:lnTo>
                    <a:lnTo>
                      <a:pt x="2" y="43"/>
                    </a:lnTo>
                    <a:lnTo>
                      <a:pt x="2" y="49"/>
                    </a:lnTo>
                    <a:lnTo>
                      <a:pt x="2" y="43"/>
                    </a:lnTo>
                    <a:lnTo>
                      <a:pt x="2" y="49"/>
                    </a:lnTo>
                    <a:lnTo>
                      <a:pt x="2" y="50"/>
                    </a:lnTo>
                    <a:lnTo>
                      <a:pt x="2" y="54"/>
                    </a:lnTo>
                    <a:lnTo>
                      <a:pt x="2" y="50"/>
                    </a:lnTo>
                    <a:lnTo>
                      <a:pt x="2" y="54"/>
                    </a:lnTo>
                    <a:lnTo>
                      <a:pt x="2" y="56"/>
                    </a:lnTo>
                    <a:lnTo>
                      <a:pt x="2" y="62"/>
                    </a:lnTo>
                    <a:lnTo>
                      <a:pt x="2" y="56"/>
                    </a:lnTo>
                    <a:lnTo>
                      <a:pt x="2" y="62"/>
                    </a:lnTo>
                    <a:lnTo>
                      <a:pt x="2" y="64"/>
                    </a:lnTo>
                    <a:lnTo>
                      <a:pt x="2" y="70"/>
                    </a:lnTo>
                    <a:lnTo>
                      <a:pt x="2" y="64"/>
                    </a:lnTo>
                    <a:lnTo>
                      <a:pt x="2" y="70"/>
                    </a:lnTo>
                    <a:lnTo>
                      <a:pt x="2" y="73"/>
                    </a:lnTo>
                    <a:lnTo>
                      <a:pt x="2" y="78"/>
                    </a:lnTo>
                    <a:lnTo>
                      <a:pt x="2" y="73"/>
                    </a:lnTo>
                    <a:lnTo>
                      <a:pt x="2" y="78"/>
                    </a:lnTo>
                    <a:lnTo>
                      <a:pt x="2" y="80"/>
                    </a:lnTo>
                    <a:lnTo>
                      <a:pt x="2" y="83"/>
                    </a:lnTo>
                    <a:lnTo>
                      <a:pt x="2" y="80"/>
                    </a:lnTo>
                    <a:lnTo>
                      <a:pt x="2" y="83"/>
                    </a:lnTo>
                    <a:lnTo>
                      <a:pt x="3" y="85"/>
                    </a:lnTo>
                    <a:lnTo>
                      <a:pt x="3" y="94"/>
                    </a:lnTo>
                    <a:lnTo>
                      <a:pt x="3" y="85"/>
                    </a:lnTo>
                    <a:lnTo>
                      <a:pt x="3" y="94"/>
                    </a:lnTo>
                    <a:lnTo>
                      <a:pt x="3" y="98"/>
                    </a:lnTo>
                    <a:lnTo>
                      <a:pt x="3" y="102"/>
                    </a:lnTo>
                    <a:lnTo>
                      <a:pt x="3" y="98"/>
                    </a:lnTo>
                    <a:lnTo>
                      <a:pt x="3" y="102"/>
                    </a:lnTo>
                    <a:lnTo>
                      <a:pt x="3" y="111"/>
                    </a:lnTo>
                    <a:lnTo>
                      <a:pt x="3" y="102"/>
                    </a:lnTo>
                    <a:lnTo>
                      <a:pt x="3" y="111"/>
                    </a:lnTo>
                    <a:lnTo>
                      <a:pt x="3" y="114"/>
                    </a:lnTo>
                    <a:lnTo>
                      <a:pt x="3" y="121"/>
                    </a:lnTo>
                    <a:lnTo>
                      <a:pt x="3" y="114"/>
                    </a:lnTo>
                    <a:lnTo>
                      <a:pt x="3" y="121"/>
                    </a:lnTo>
                    <a:lnTo>
                      <a:pt x="3" y="123"/>
                    </a:lnTo>
                    <a:lnTo>
                      <a:pt x="3" y="129"/>
                    </a:lnTo>
                    <a:lnTo>
                      <a:pt x="3" y="123"/>
                    </a:lnTo>
                    <a:lnTo>
                      <a:pt x="3" y="129"/>
                    </a:lnTo>
                    <a:lnTo>
                      <a:pt x="3" y="131"/>
                    </a:lnTo>
                    <a:lnTo>
                      <a:pt x="3" y="137"/>
                    </a:lnTo>
                    <a:lnTo>
                      <a:pt x="3" y="131"/>
                    </a:lnTo>
                    <a:lnTo>
                      <a:pt x="3" y="137"/>
                    </a:lnTo>
                    <a:lnTo>
                      <a:pt x="3" y="140"/>
                    </a:lnTo>
                    <a:lnTo>
                      <a:pt x="3" y="147"/>
                    </a:lnTo>
                    <a:lnTo>
                      <a:pt x="3" y="140"/>
                    </a:lnTo>
                    <a:lnTo>
                      <a:pt x="3" y="147"/>
                    </a:lnTo>
                    <a:lnTo>
                      <a:pt x="4" y="149"/>
                    </a:lnTo>
                    <a:lnTo>
                      <a:pt x="4" y="157"/>
                    </a:lnTo>
                    <a:lnTo>
                      <a:pt x="4" y="149"/>
                    </a:lnTo>
                    <a:lnTo>
                      <a:pt x="4" y="157"/>
                    </a:lnTo>
                    <a:lnTo>
                      <a:pt x="4" y="160"/>
                    </a:lnTo>
                    <a:lnTo>
                      <a:pt x="4" y="168"/>
                    </a:lnTo>
                    <a:lnTo>
                      <a:pt x="4" y="160"/>
                    </a:lnTo>
                    <a:lnTo>
                      <a:pt x="4" y="168"/>
                    </a:lnTo>
                    <a:lnTo>
                      <a:pt x="4" y="171"/>
                    </a:lnTo>
                    <a:lnTo>
                      <a:pt x="4" y="178"/>
                    </a:lnTo>
                    <a:lnTo>
                      <a:pt x="4" y="171"/>
                    </a:lnTo>
                    <a:lnTo>
                      <a:pt x="4" y="178"/>
                    </a:lnTo>
                    <a:lnTo>
                      <a:pt x="4" y="181"/>
                    </a:lnTo>
                    <a:lnTo>
                      <a:pt x="4" y="189"/>
                    </a:lnTo>
                    <a:lnTo>
                      <a:pt x="4" y="181"/>
                    </a:lnTo>
                    <a:lnTo>
                      <a:pt x="4" y="189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91" name="Freeform 3797"/>
              <p:cNvSpPr>
                <a:spLocks/>
              </p:cNvSpPr>
              <p:nvPr/>
            </p:nvSpPr>
            <p:spPr bwMode="auto">
              <a:xfrm>
                <a:off x="4726" y="1092"/>
                <a:ext cx="4" cy="290"/>
              </a:xfrm>
              <a:custGeom>
                <a:avLst/>
                <a:gdLst>
                  <a:gd name="T0" fmla="*/ 0 w 4"/>
                  <a:gd name="T1" fmla="*/ 3 h 290"/>
                  <a:gd name="T2" fmla="*/ 0 w 4"/>
                  <a:gd name="T3" fmla="*/ 3 h 290"/>
                  <a:gd name="T4" fmla="*/ 0 w 4"/>
                  <a:gd name="T5" fmla="*/ 11 h 290"/>
                  <a:gd name="T6" fmla="*/ 0 w 4"/>
                  <a:gd name="T7" fmla="*/ 11 h 290"/>
                  <a:gd name="T8" fmla="*/ 0 w 4"/>
                  <a:gd name="T9" fmla="*/ 22 h 290"/>
                  <a:gd name="T10" fmla="*/ 0 w 4"/>
                  <a:gd name="T11" fmla="*/ 22 h 290"/>
                  <a:gd name="T12" fmla="*/ 1 w 4"/>
                  <a:gd name="T13" fmla="*/ 33 h 290"/>
                  <a:gd name="T14" fmla="*/ 1 w 4"/>
                  <a:gd name="T15" fmla="*/ 33 h 290"/>
                  <a:gd name="T16" fmla="*/ 1 w 4"/>
                  <a:gd name="T17" fmla="*/ 45 h 290"/>
                  <a:gd name="T18" fmla="*/ 1 w 4"/>
                  <a:gd name="T19" fmla="*/ 45 h 290"/>
                  <a:gd name="T20" fmla="*/ 1 w 4"/>
                  <a:gd name="T21" fmla="*/ 55 h 290"/>
                  <a:gd name="T22" fmla="*/ 1 w 4"/>
                  <a:gd name="T23" fmla="*/ 55 h 290"/>
                  <a:gd name="T24" fmla="*/ 1 w 4"/>
                  <a:gd name="T25" fmla="*/ 68 h 290"/>
                  <a:gd name="T26" fmla="*/ 1 w 4"/>
                  <a:gd name="T27" fmla="*/ 68 h 290"/>
                  <a:gd name="T28" fmla="*/ 1 w 4"/>
                  <a:gd name="T29" fmla="*/ 80 h 290"/>
                  <a:gd name="T30" fmla="*/ 1 w 4"/>
                  <a:gd name="T31" fmla="*/ 80 h 290"/>
                  <a:gd name="T32" fmla="*/ 1 w 4"/>
                  <a:gd name="T33" fmla="*/ 93 h 290"/>
                  <a:gd name="T34" fmla="*/ 1 w 4"/>
                  <a:gd name="T35" fmla="*/ 93 h 290"/>
                  <a:gd name="T36" fmla="*/ 2 w 4"/>
                  <a:gd name="T37" fmla="*/ 105 h 290"/>
                  <a:gd name="T38" fmla="*/ 2 w 4"/>
                  <a:gd name="T39" fmla="*/ 105 h 290"/>
                  <a:gd name="T40" fmla="*/ 2 w 4"/>
                  <a:gd name="T41" fmla="*/ 116 h 290"/>
                  <a:gd name="T42" fmla="*/ 2 w 4"/>
                  <a:gd name="T43" fmla="*/ 116 h 290"/>
                  <a:gd name="T44" fmla="*/ 2 w 4"/>
                  <a:gd name="T45" fmla="*/ 127 h 290"/>
                  <a:gd name="T46" fmla="*/ 2 w 4"/>
                  <a:gd name="T47" fmla="*/ 127 h 290"/>
                  <a:gd name="T48" fmla="*/ 2 w 4"/>
                  <a:gd name="T49" fmla="*/ 141 h 290"/>
                  <a:gd name="T50" fmla="*/ 2 w 4"/>
                  <a:gd name="T51" fmla="*/ 141 h 290"/>
                  <a:gd name="T52" fmla="*/ 2 w 4"/>
                  <a:gd name="T53" fmla="*/ 153 h 290"/>
                  <a:gd name="T54" fmla="*/ 2 w 4"/>
                  <a:gd name="T55" fmla="*/ 153 h 290"/>
                  <a:gd name="T56" fmla="*/ 2 w 4"/>
                  <a:gd name="T57" fmla="*/ 163 h 290"/>
                  <a:gd name="T58" fmla="*/ 2 w 4"/>
                  <a:gd name="T59" fmla="*/ 163 h 290"/>
                  <a:gd name="T60" fmla="*/ 2 w 4"/>
                  <a:gd name="T61" fmla="*/ 179 h 290"/>
                  <a:gd name="T62" fmla="*/ 2 w 4"/>
                  <a:gd name="T63" fmla="*/ 179 h 290"/>
                  <a:gd name="T64" fmla="*/ 3 w 4"/>
                  <a:gd name="T65" fmla="*/ 192 h 290"/>
                  <a:gd name="T66" fmla="*/ 3 w 4"/>
                  <a:gd name="T67" fmla="*/ 192 h 290"/>
                  <a:gd name="T68" fmla="*/ 3 w 4"/>
                  <a:gd name="T69" fmla="*/ 204 h 290"/>
                  <a:gd name="T70" fmla="*/ 3 w 4"/>
                  <a:gd name="T71" fmla="*/ 204 h 290"/>
                  <a:gd name="T72" fmla="*/ 3 w 4"/>
                  <a:gd name="T73" fmla="*/ 216 h 290"/>
                  <a:gd name="T74" fmla="*/ 3 w 4"/>
                  <a:gd name="T75" fmla="*/ 216 h 290"/>
                  <a:gd name="T76" fmla="*/ 3 w 4"/>
                  <a:gd name="T77" fmla="*/ 226 h 290"/>
                  <a:gd name="T78" fmla="*/ 3 w 4"/>
                  <a:gd name="T79" fmla="*/ 226 h 290"/>
                  <a:gd name="T80" fmla="*/ 3 w 4"/>
                  <a:gd name="T81" fmla="*/ 241 h 290"/>
                  <a:gd name="T82" fmla="*/ 3 w 4"/>
                  <a:gd name="T83" fmla="*/ 241 h 290"/>
                  <a:gd name="T84" fmla="*/ 3 w 4"/>
                  <a:gd name="T85" fmla="*/ 254 h 290"/>
                  <a:gd name="T86" fmla="*/ 3 w 4"/>
                  <a:gd name="T87" fmla="*/ 254 h 290"/>
                  <a:gd name="T88" fmla="*/ 4 w 4"/>
                  <a:gd name="T89" fmla="*/ 268 h 290"/>
                  <a:gd name="T90" fmla="*/ 4 w 4"/>
                  <a:gd name="T91" fmla="*/ 268 h 290"/>
                  <a:gd name="T92" fmla="*/ 4 w 4"/>
                  <a:gd name="T93" fmla="*/ 280 h 290"/>
                  <a:gd name="T94" fmla="*/ 4 w 4"/>
                  <a:gd name="T95" fmla="*/ 280 h 2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"/>
                  <a:gd name="T145" fmla="*/ 0 h 290"/>
                  <a:gd name="T146" fmla="*/ 4 w 4"/>
                  <a:gd name="T147" fmla="*/ 290 h 2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" h="290">
                    <a:moveTo>
                      <a:pt x="0" y="0"/>
                    </a:moveTo>
                    <a:lnTo>
                      <a:pt x="0" y="3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1" y="33"/>
                    </a:lnTo>
                    <a:lnTo>
                      <a:pt x="1" y="43"/>
                    </a:lnTo>
                    <a:lnTo>
                      <a:pt x="1" y="33"/>
                    </a:lnTo>
                    <a:lnTo>
                      <a:pt x="1" y="43"/>
                    </a:lnTo>
                    <a:lnTo>
                      <a:pt x="1" y="45"/>
                    </a:lnTo>
                    <a:lnTo>
                      <a:pt x="1" y="52"/>
                    </a:lnTo>
                    <a:lnTo>
                      <a:pt x="1" y="45"/>
                    </a:lnTo>
                    <a:lnTo>
                      <a:pt x="1" y="52"/>
                    </a:lnTo>
                    <a:lnTo>
                      <a:pt x="1" y="55"/>
                    </a:lnTo>
                    <a:lnTo>
                      <a:pt x="1" y="64"/>
                    </a:lnTo>
                    <a:lnTo>
                      <a:pt x="1" y="55"/>
                    </a:lnTo>
                    <a:lnTo>
                      <a:pt x="1" y="64"/>
                    </a:lnTo>
                    <a:lnTo>
                      <a:pt x="1" y="68"/>
                    </a:lnTo>
                    <a:lnTo>
                      <a:pt x="1" y="77"/>
                    </a:lnTo>
                    <a:lnTo>
                      <a:pt x="1" y="68"/>
                    </a:lnTo>
                    <a:lnTo>
                      <a:pt x="1" y="77"/>
                    </a:lnTo>
                    <a:lnTo>
                      <a:pt x="1" y="80"/>
                    </a:lnTo>
                    <a:lnTo>
                      <a:pt x="1" y="89"/>
                    </a:lnTo>
                    <a:lnTo>
                      <a:pt x="1" y="80"/>
                    </a:lnTo>
                    <a:lnTo>
                      <a:pt x="1" y="89"/>
                    </a:lnTo>
                    <a:lnTo>
                      <a:pt x="1" y="93"/>
                    </a:lnTo>
                    <a:lnTo>
                      <a:pt x="1" y="101"/>
                    </a:lnTo>
                    <a:lnTo>
                      <a:pt x="1" y="93"/>
                    </a:lnTo>
                    <a:lnTo>
                      <a:pt x="1" y="101"/>
                    </a:lnTo>
                    <a:lnTo>
                      <a:pt x="2" y="105"/>
                    </a:lnTo>
                    <a:lnTo>
                      <a:pt x="2" y="114"/>
                    </a:lnTo>
                    <a:lnTo>
                      <a:pt x="2" y="105"/>
                    </a:lnTo>
                    <a:lnTo>
                      <a:pt x="2" y="114"/>
                    </a:lnTo>
                    <a:lnTo>
                      <a:pt x="2" y="116"/>
                    </a:lnTo>
                    <a:lnTo>
                      <a:pt x="2" y="124"/>
                    </a:lnTo>
                    <a:lnTo>
                      <a:pt x="2" y="116"/>
                    </a:lnTo>
                    <a:lnTo>
                      <a:pt x="2" y="124"/>
                    </a:lnTo>
                    <a:lnTo>
                      <a:pt x="2" y="127"/>
                    </a:lnTo>
                    <a:lnTo>
                      <a:pt x="2" y="138"/>
                    </a:lnTo>
                    <a:lnTo>
                      <a:pt x="2" y="127"/>
                    </a:lnTo>
                    <a:lnTo>
                      <a:pt x="2" y="138"/>
                    </a:lnTo>
                    <a:lnTo>
                      <a:pt x="2" y="141"/>
                    </a:lnTo>
                    <a:lnTo>
                      <a:pt x="2" y="150"/>
                    </a:lnTo>
                    <a:lnTo>
                      <a:pt x="2" y="141"/>
                    </a:lnTo>
                    <a:lnTo>
                      <a:pt x="2" y="150"/>
                    </a:lnTo>
                    <a:lnTo>
                      <a:pt x="2" y="153"/>
                    </a:lnTo>
                    <a:lnTo>
                      <a:pt x="2" y="160"/>
                    </a:lnTo>
                    <a:lnTo>
                      <a:pt x="2" y="153"/>
                    </a:lnTo>
                    <a:lnTo>
                      <a:pt x="2" y="160"/>
                    </a:lnTo>
                    <a:lnTo>
                      <a:pt x="2" y="163"/>
                    </a:lnTo>
                    <a:lnTo>
                      <a:pt x="2" y="175"/>
                    </a:lnTo>
                    <a:lnTo>
                      <a:pt x="2" y="163"/>
                    </a:lnTo>
                    <a:lnTo>
                      <a:pt x="2" y="175"/>
                    </a:lnTo>
                    <a:lnTo>
                      <a:pt x="2" y="179"/>
                    </a:lnTo>
                    <a:lnTo>
                      <a:pt x="2" y="189"/>
                    </a:lnTo>
                    <a:lnTo>
                      <a:pt x="2" y="179"/>
                    </a:lnTo>
                    <a:lnTo>
                      <a:pt x="2" y="189"/>
                    </a:lnTo>
                    <a:lnTo>
                      <a:pt x="3" y="192"/>
                    </a:lnTo>
                    <a:lnTo>
                      <a:pt x="3" y="200"/>
                    </a:lnTo>
                    <a:lnTo>
                      <a:pt x="3" y="192"/>
                    </a:lnTo>
                    <a:lnTo>
                      <a:pt x="3" y="200"/>
                    </a:lnTo>
                    <a:lnTo>
                      <a:pt x="3" y="204"/>
                    </a:lnTo>
                    <a:lnTo>
                      <a:pt x="3" y="213"/>
                    </a:lnTo>
                    <a:lnTo>
                      <a:pt x="3" y="204"/>
                    </a:lnTo>
                    <a:lnTo>
                      <a:pt x="3" y="213"/>
                    </a:lnTo>
                    <a:lnTo>
                      <a:pt x="3" y="216"/>
                    </a:lnTo>
                    <a:lnTo>
                      <a:pt x="3" y="224"/>
                    </a:lnTo>
                    <a:lnTo>
                      <a:pt x="3" y="216"/>
                    </a:lnTo>
                    <a:lnTo>
                      <a:pt x="3" y="224"/>
                    </a:lnTo>
                    <a:lnTo>
                      <a:pt x="3" y="226"/>
                    </a:lnTo>
                    <a:lnTo>
                      <a:pt x="3" y="237"/>
                    </a:lnTo>
                    <a:lnTo>
                      <a:pt x="3" y="226"/>
                    </a:lnTo>
                    <a:lnTo>
                      <a:pt x="3" y="237"/>
                    </a:lnTo>
                    <a:lnTo>
                      <a:pt x="3" y="241"/>
                    </a:lnTo>
                    <a:lnTo>
                      <a:pt x="3" y="251"/>
                    </a:lnTo>
                    <a:lnTo>
                      <a:pt x="3" y="241"/>
                    </a:lnTo>
                    <a:lnTo>
                      <a:pt x="3" y="251"/>
                    </a:lnTo>
                    <a:lnTo>
                      <a:pt x="3" y="254"/>
                    </a:lnTo>
                    <a:lnTo>
                      <a:pt x="3" y="264"/>
                    </a:lnTo>
                    <a:lnTo>
                      <a:pt x="3" y="254"/>
                    </a:lnTo>
                    <a:lnTo>
                      <a:pt x="3" y="264"/>
                    </a:lnTo>
                    <a:lnTo>
                      <a:pt x="4" y="268"/>
                    </a:lnTo>
                    <a:lnTo>
                      <a:pt x="4" y="277"/>
                    </a:lnTo>
                    <a:lnTo>
                      <a:pt x="4" y="268"/>
                    </a:lnTo>
                    <a:lnTo>
                      <a:pt x="4" y="277"/>
                    </a:lnTo>
                    <a:lnTo>
                      <a:pt x="4" y="280"/>
                    </a:lnTo>
                    <a:lnTo>
                      <a:pt x="4" y="290"/>
                    </a:lnTo>
                    <a:lnTo>
                      <a:pt x="4" y="280"/>
                    </a:lnTo>
                    <a:lnTo>
                      <a:pt x="4" y="290"/>
                    </a:lnTo>
                  </a:path>
                </a:pathLst>
              </a:custGeom>
              <a:noFill/>
              <a:ln w="1">
                <a:solidFill>
                  <a:srgbClr val="C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8496" name="Freeform 3799"/>
            <p:cNvSpPr>
              <a:spLocks/>
            </p:cNvSpPr>
            <p:nvPr/>
          </p:nvSpPr>
          <p:spPr bwMode="auto">
            <a:xfrm>
              <a:off x="7227167" y="3030842"/>
              <a:ext cx="4763" cy="527050"/>
            </a:xfrm>
            <a:custGeom>
              <a:avLst/>
              <a:gdLst>
                <a:gd name="T0" fmla="*/ 0 w 3"/>
                <a:gd name="T1" fmla="*/ 6350 h 332"/>
                <a:gd name="T2" fmla="*/ 0 w 3"/>
                <a:gd name="T3" fmla="*/ 6350 h 332"/>
                <a:gd name="T4" fmla="*/ 0 w 3"/>
                <a:gd name="T5" fmla="*/ 26988 h 332"/>
                <a:gd name="T6" fmla="*/ 0 w 3"/>
                <a:gd name="T7" fmla="*/ 26988 h 332"/>
                <a:gd name="T8" fmla="*/ 0 w 3"/>
                <a:gd name="T9" fmla="*/ 50800 h 332"/>
                <a:gd name="T10" fmla="*/ 0 w 3"/>
                <a:gd name="T11" fmla="*/ 50800 h 332"/>
                <a:gd name="T12" fmla="*/ 0 w 3"/>
                <a:gd name="T13" fmla="*/ 71437 h 332"/>
                <a:gd name="T14" fmla="*/ 0 w 3"/>
                <a:gd name="T15" fmla="*/ 71437 h 332"/>
                <a:gd name="T16" fmla="*/ 0 w 3"/>
                <a:gd name="T17" fmla="*/ 92075 h 332"/>
                <a:gd name="T18" fmla="*/ 0 w 3"/>
                <a:gd name="T19" fmla="*/ 92075 h 332"/>
                <a:gd name="T20" fmla="*/ 1588 w 3"/>
                <a:gd name="T21" fmla="*/ 115888 h 332"/>
                <a:gd name="T22" fmla="*/ 1588 w 3"/>
                <a:gd name="T23" fmla="*/ 115888 h 332"/>
                <a:gd name="T24" fmla="*/ 1588 w 3"/>
                <a:gd name="T25" fmla="*/ 138112 h 332"/>
                <a:gd name="T26" fmla="*/ 1588 w 3"/>
                <a:gd name="T27" fmla="*/ 138112 h 332"/>
                <a:gd name="T28" fmla="*/ 1588 w 3"/>
                <a:gd name="T29" fmla="*/ 160337 h 332"/>
                <a:gd name="T30" fmla="*/ 1588 w 3"/>
                <a:gd name="T31" fmla="*/ 160337 h 332"/>
                <a:gd name="T32" fmla="*/ 1588 w 3"/>
                <a:gd name="T33" fmla="*/ 180975 h 332"/>
                <a:gd name="T34" fmla="*/ 1588 w 3"/>
                <a:gd name="T35" fmla="*/ 180975 h 332"/>
                <a:gd name="T36" fmla="*/ 1588 w 3"/>
                <a:gd name="T37" fmla="*/ 203200 h 332"/>
                <a:gd name="T38" fmla="*/ 1588 w 3"/>
                <a:gd name="T39" fmla="*/ 203200 h 332"/>
                <a:gd name="T40" fmla="*/ 1588 w 3"/>
                <a:gd name="T41" fmla="*/ 227013 h 332"/>
                <a:gd name="T42" fmla="*/ 1588 w 3"/>
                <a:gd name="T43" fmla="*/ 227013 h 332"/>
                <a:gd name="T44" fmla="*/ 1588 w 3"/>
                <a:gd name="T45" fmla="*/ 244475 h 332"/>
                <a:gd name="T46" fmla="*/ 1588 w 3"/>
                <a:gd name="T47" fmla="*/ 244475 h 332"/>
                <a:gd name="T48" fmla="*/ 3175 w 3"/>
                <a:gd name="T49" fmla="*/ 269875 h 332"/>
                <a:gd name="T50" fmla="*/ 3175 w 3"/>
                <a:gd name="T51" fmla="*/ 269875 h 332"/>
                <a:gd name="T52" fmla="*/ 3175 w 3"/>
                <a:gd name="T53" fmla="*/ 292100 h 332"/>
                <a:gd name="T54" fmla="*/ 3175 w 3"/>
                <a:gd name="T55" fmla="*/ 292100 h 332"/>
                <a:gd name="T56" fmla="*/ 3175 w 3"/>
                <a:gd name="T57" fmla="*/ 312737 h 332"/>
                <a:gd name="T58" fmla="*/ 3175 w 3"/>
                <a:gd name="T59" fmla="*/ 312737 h 332"/>
                <a:gd name="T60" fmla="*/ 3175 w 3"/>
                <a:gd name="T61" fmla="*/ 336550 h 332"/>
                <a:gd name="T62" fmla="*/ 3175 w 3"/>
                <a:gd name="T63" fmla="*/ 336550 h 332"/>
                <a:gd name="T64" fmla="*/ 3175 w 3"/>
                <a:gd name="T65" fmla="*/ 358775 h 332"/>
                <a:gd name="T66" fmla="*/ 3175 w 3"/>
                <a:gd name="T67" fmla="*/ 358775 h 332"/>
                <a:gd name="T68" fmla="*/ 3175 w 3"/>
                <a:gd name="T69" fmla="*/ 381000 h 332"/>
                <a:gd name="T70" fmla="*/ 3175 w 3"/>
                <a:gd name="T71" fmla="*/ 381000 h 332"/>
                <a:gd name="T72" fmla="*/ 4763 w 3"/>
                <a:gd name="T73" fmla="*/ 401637 h 332"/>
                <a:gd name="T74" fmla="*/ 4763 w 3"/>
                <a:gd name="T75" fmla="*/ 401637 h 332"/>
                <a:gd name="T76" fmla="*/ 4763 w 3"/>
                <a:gd name="T77" fmla="*/ 423863 h 332"/>
                <a:gd name="T78" fmla="*/ 4763 w 3"/>
                <a:gd name="T79" fmla="*/ 423863 h 332"/>
                <a:gd name="T80" fmla="*/ 4763 w 3"/>
                <a:gd name="T81" fmla="*/ 442913 h 332"/>
                <a:gd name="T82" fmla="*/ 4763 w 3"/>
                <a:gd name="T83" fmla="*/ 442913 h 332"/>
                <a:gd name="T84" fmla="*/ 4763 w 3"/>
                <a:gd name="T85" fmla="*/ 469900 h 332"/>
                <a:gd name="T86" fmla="*/ 4763 w 3"/>
                <a:gd name="T87" fmla="*/ 469900 h 332"/>
                <a:gd name="T88" fmla="*/ 4763 w 3"/>
                <a:gd name="T89" fmla="*/ 492125 h 332"/>
                <a:gd name="T90" fmla="*/ 4763 w 3"/>
                <a:gd name="T91" fmla="*/ 492125 h 332"/>
                <a:gd name="T92" fmla="*/ 4763 w 3"/>
                <a:gd name="T93" fmla="*/ 511175 h 332"/>
                <a:gd name="T94" fmla="*/ 4763 w 3"/>
                <a:gd name="T95" fmla="*/ 511175 h 3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"/>
                <a:gd name="T145" fmla="*/ 0 h 332"/>
                <a:gd name="T146" fmla="*/ 3 w 3"/>
                <a:gd name="T147" fmla="*/ 332 h 33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" h="332">
                  <a:moveTo>
                    <a:pt x="0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0" y="4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9"/>
                  </a:lnTo>
                  <a:lnTo>
                    <a:pt x="0" y="58"/>
                  </a:lnTo>
                  <a:lnTo>
                    <a:pt x="0" y="69"/>
                  </a:lnTo>
                  <a:lnTo>
                    <a:pt x="1" y="73"/>
                  </a:lnTo>
                  <a:lnTo>
                    <a:pt x="1" y="83"/>
                  </a:lnTo>
                  <a:lnTo>
                    <a:pt x="1" y="73"/>
                  </a:lnTo>
                  <a:lnTo>
                    <a:pt x="1" y="83"/>
                  </a:lnTo>
                  <a:lnTo>
                    <a:pt x="1" y="87"/>
                  </a:lnTo>
                  <a:lnTo>
                    <a:pt x="1" y="97"/>
                  </a:lnTo>
                  <a:lnTo>
                    <a:pt x="1" y="87"/>
                  </a:lnTo>
                  <a:lnTo>
                    <a:pt x="1" y="97"/>
                  </a:lnTo>
                  <a:lnTo>
                    <a:pt x="1" y="101"/>
                  </a:lnTo>
                  <a:lnTo>
                    <a:pt x="1" y="111"/>
                  </a:lnTo>
                  <a:lnTo>
                    <a:pt x="1" y="101"/>
                  </a:lnTo>
                  <a:lnTo>
                    <a:pt x="1" y="111"/>
                  </a:lnTo>
                  <a:lnTo>
                    <a:pt x="1" y="114"/>
                  </a:lnTo>
                  <a:lnTo>
                    <a:pt x="1" y="124"/>
                  </a:lnTo>
                  <a:lnTo>
                    <a:pt x="1" y="114"/>
                  </a:lnTo>
                  <a:lnTo>
                    <a:pt x="1" y="124"/>
                  </a:lnTo>
                  <a:lnTo>
                    <a:pt x="1" y="128"/>
                  </a:lnTo>
                  <a:lnTo>
                    <a:pt x="1" y="140"/>
                  </a:lnTo>
                  <a:lnTo>
                    <a:pt x="1" y="128"/>
                  </a:lnTo>
                  <a:lnTo>
                    <a:pt x="1" y="140"/>
                  </a:lnTo>
                  <a:lnTo>
                    <a:pt x="1" y="143"/>
                  </a:lnTo>
                  <a:lnTo>
                    <a:pt x="1" y="151"/>
                  </a:lnTo>
                  <a:lnTo>
                    <a:pt x="1" y="143"/>
                  </a:lnTo>
                  <a:lnTo>
                    <a:pt x="1" y="151"/>
                  </a:lnTo>
                  <a:lnTo>
                    <a:pt x="1" y="154"/>
                  </a:lnTo>
                  <a:lnTo>
                    <a:pt x="1" y="167"/>
                  </a:lnTo>
                  <a:lnTo>
                    <a:pt x="1" y="154"/>
                  </a:lnTo>
                  <a:lnTo>
                    <a:pt x="1" y="167"/>
                  </a:lnTo>
                  <a:lnTo>
                    <a:pt x="2" y="170"/>
                  </a:lnTo>
                  <a:lnTo>
                    <a:pt x="2" y="181"/>
                  </a:lnTo>
                  <a:lnTo>
                    <a:pt x="2" y="170"/>
                  </a:lnTo>
                  <a:lnTo>
                    <a:pt x="2" y="181"/>
                  </a:lnTo>
                  <a:lnTo>
                    <a:pt x="2" y="184"/>
                  </a:lnTo>
                  <a:lnTo>
                    <a:pt x="2" y="194"/>
                  </a:lnTo>
                  <a:lnTo>
                    <a:pt x="2" y="184"/>
                  </a:lnTo>
                  <a:lnTo>
                    <a:pt x="2" y="194"/>
                  </a:lnTo>
                  <a:lnTo>
                    <a:pt x="2" y="197"/>
                  </a:lnTo>
                  <a:lnTo>
                    <a:pt x="2" y="208"/>
                  </a:lnTo>
                  <a:lnTo>
                    <a:pt x="2" y="197"/>
                  </a:lnTo>
                  <a:lnTo>
                    <a:pt x="2" y="208"/>
                  </a:lnTo>
                  <a:lnTo>
                    <a:pt x="2" y="212"/>
                  </a:lnTo>
                  <a:lnTo>
                    <a:pt x="2" y="223"/>
                  </a:lnTo>
                  <a:lnTo>
                    <a:pt x="2" y="212"/>
                  </a:lnTo>
                  <a:lnTo>
                    <a:pt x="2" y="223"/>
                  </a:lnTo>
                  <a:lnTo>
                    <a:pt x="2" y="226"/>
                  </a:lnTo>
                  <a:lnTo>
                    <a:pt x="2" y="237"/>
                  </a:lnTo>
                  <a:lnTo>
                    <a:pt x="2" y="226"/>
                  </a:lnTo>
                  <a:lnTo>
                    <a:pt x="2" y="237"/>
                  </a:lnTo>
                  <a:lnTo>
                    <a:pt x="2" y="240"/>
                  </a:lnTo>
                  <a:lnTo>
                    <a:pt x="2" y="250"/>
                  </a:lnTo>
                  <a:lnTo>
                    <a:pt x="2" y="240"/>
                  </a:lnTo>
                  <a:lnTo>
                    <a:pt x="2" y="250"/>
                  </a:lnTo>
                  <a:lnTo>
                    <a:pt x="3" y="253"/>
                  </a:lnTo>
                  <a:lnTo>
                    <a:pt x="3" y="264"/>
                  </a:lnTo>
                  <a:lnTo>
                    <a:pt x="3" y="253"/>
                  </a:lnTo>
                  <a:lnTo>
                    <a:pt x="3" y="264"/>
                  </a:lnTo>
                  <a:lnTo>
                    <a:pt x="3" y="267"/>
                  </a:lnTo>
                  <a:lnTo>
                    <a:pt x="3" y="276"/>
                  </a:lnTo>
                  <a:lnTo>
                    <a:pt x="3" y="267"/>
                  </a:lnTo>
                  <a:lnTo>
                    <a:pt x="3" y="276"/>
                  </a:lnTo>
                  <a:lnTo>
                    <a:pt x="3" y="279"/>
                  </a:lnTo>
                  <a:lnTo>
                    <a:pt x="3" y="291"/>
                  </a:lnTo>
                  <a:lnTo>
                    <a:pt x="3" y="279"/>
                  </a:lnTo>
                  <a:lnTo>
                    <a:pt x="3" y="291"/>
                  </a:lnTo>
                  <a:lnTo>
                    <a:pt x="3" y="296"/>
                  </a:lnTo>
                  <a:lnTo>
                    <a:pt x="3" y="306"/>
                  </a:lnTo>
                  <a:lnTo>
                    <a:pt x="3" y="296"/>
                  </a:lnTo>
                  <a:lnTo>
                    <a:pt x="3" y="306"/>
                  </a:lnTo>
                  <a:lnTo>
                    <a:pt x="3" y="310"/>
                  </a:lnTo>
                  <a:lnTo>
                    <a:pt x="3" y="318"/>
                  </a:lnTo>
                  <a:lnTo>
                    <a:pt x="3" y="310"/>
                  </a:lnTo>
                  <a:lnTo>
                    <a:pt x="3" y="318"/>
                  </a:lnTo>
                  <a:lnTo>
                    <a:pt x="3" y="322"/>
                  </a:lnTo>
                  <a:lnTo>
                    <a:pt x="3" y="332"/>
                  </a:lnTo>
                  <a:lnTo>
                    <a:pt x="3" y="322"/>
                  </a:lnTo>
                  <a:lnTo>
                    <a:pt x="3" y="33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7" name="Freeform 3800"/>
            <p:cNvSpPr>
              <a:spLocks/>
            </p:cNvSpPr>
            <p:nvPr/>
          </p:nvSpPr>
          <p:spPr bwMode="auto">
            <a:xfrm>
              <a:off x="7231930" y="3557892"/>
              <a:ext cx="6350" cy="496888"/>
            </a:xfrm>
            <a:custGeom>
              <a:avLst/>
              <a:gdLst>
                <a:gd name="T0" fmla="*/ 0 w 4"/>
                <a:gd name="T1" fmla="*/ 6350 h 313"/>
                <a:gd name="T2" fmla="*/ 0 w 4"/>
                <a:gd name="T3" fmla="*/ 6350 h 313"/>
                <a:gd name="T4" fmla="*/ 1588 w 4"/>
                <a:gd name="T5" fmla="*/ 26988 h 313"/>
                <a:gd name="T6" fmla="*/ 1588 w 4"/>
                <a:gd name="T7" fmla="*/ 26988 h 313"/>
                <a:gd name="T8" fmla="*/ 1588 w 4"/>
                <a:gd name="T9" fmla="*/ 47625 h 313"/>
                <a:gd name="T10" fmla="*/ 1588 w 4"/>
                <a:gd name="T11" fmla="*/ 47625 h 313"/>
                <a:gd name="T12" fmla="*/ 1588 w 4"/>
                <a:gd name="T13" fmla="*/ 73025 h 313"/>
                <a:gd name="T14" fmla="*/ 1588 w 4"/>
                <a:gd name="T15" fmla="*/ 73025 h 313"/>
                <a:gd name="T16" fmla="*/ 1588 w 4"/>
                <a:gd name="T17" fmla="*/ 92075 h 313"/>
                <a:gd name="T18" fmla="*/ 1588 w 4"/>
                <a:gd name="T19" fmla="*/ 92075 h 313"/>
                <a:gd name="T20" fmla="*/ 1588 w 4"/>
                <a:gd name="T21" fmla="*/ 112713 h 313"/>
                <a:gd name="T22" fmla="*/ 1588 w 4"/>
                <a:gd name="T23" fmla="*/ 112713 h 313"/>
                <a:gd name="T24" fmla="*/ 1588 w 4"/>
                <a:gd name="T25" fmla="*/ 138113 h 313"/>
                <a:gd name="T26" fmla="*/ 1588 w 4"/>
                <a:gd name="T27" fmla="*/ 138113 h 313"/>
                <a:gd name="T28" fmla="*/ 1588 w 4"/>
                <a:gd name="T29" fmla="*/ 160338 h 313"/>
                <a:gd name="T30" fmla="*/ 1588 w 4"/>
                <a:gd name="T31" fmla="*/ 160338 h 313"/>
                <a:gd name="T32" fmla="*/ 3175 w 4"/>
                <a:gd name="T33" fmla="*/ 180975 h 313"/>
                <a:gd name="T34" fmla="*/ 3175 w 4"/>
                <a:gd name="T35" fmla="*/ 180975 h 313"/>
                <a:gd name="T36" fmla="*/ 3175 w 4"/>
                <a:gd name="T37" fmla="*/ 203200 h 313"/>
                <a:gd name="T38" fmla="*/ 3175 w 4"/>
                <a:gd name="T39" fmla="*/ 203200 h 313"/>
                <a:gd name="T40" fmla="*/ 3175 w 4"/>
                <a:gd name="T41" fmla="*/ 222250 h 313"/>
                <a:gd name="T42" fmla="*/ 3175 w 4"/>
                <a:gd name="T43" fmla="*/ 222250 h 313"/>
                <a:gd name="T44" fmla="*/ 3175 w 4"/>
                <a:gd name="T45" fmla="*/ 242888 h 313"/>
                <a:gd name="T46" fmla="*/ 3175 w 4"/>
                <a:gd name="T47" fmla="*/ 242888 h 313"/>
                <a:gd name="T48" fmla="*/ 3175 w 4"/>
                <a:gd name="T49" fmla="*/ 266700 h 313"/>
                <a:gd name="T50" fmla="*/ 3175 w 4"/>
                <a:gd name="T51" fmla="*/ 266700 h 313"/>
                <a:gd name="T52" fmla="*/ 3175 w 4"/>
                <a:gd name="T53" fmla="*/ 285750 h 313"/>
                <a:gd name="T54" fmla="*/ 3175 w 4"/>
                <a:gd name="T55" fmla="*/ 285750 h 313"/>
                <a:gd name="T56" fmla="*/ 4762 w 4"/>
                <a:gd name="T57" fmla="*/ 304800 h 313"/>
                <a:gd name="T58" fmla="*/ 4762 w 4"/>
                <a:gd name="T59" fmla="*/ 304800 h 313"/>
                <a:gd name="T60" fmla="*/ 4762 w 4"/>
                <a:gd name="T61" fmla="*/ 325438 h 313"/>
                <a:gd name="T62" fmla="*/ 4762 w 4"/>
                <a:gd name="T63" fmla="*/ 325438 h 313"/>
                <a:gd name="T64" fmla="*/ 4762 w 4"/>
                <a:gd name="T65" fmla="*/ 342900 h 313"/>
                <a:gd name="T66" fmla="*/ 4762 w 4"/>
                <a:gd name="T67" fmla="*/ 342900 h 313"/>
                <a:gd name="T68" fmla="*/ 4762 w 4"/>
                <a:gd name="T69" fmla="*/ 366713 h 313"/>
                <a:gd name="T70" fmla="*/ 4762 w 4"/>
                <a:gd name="T71" fmla="*/ 366713 h 313"/>
                <a:gd name="T72" fmla="*/ 4762 w 4"/>
                <a:gd name="T73" fmla="*/ 385763 h 313"/>
                <a:gd name="T74" fmla="*/ 4762 w 4"/>
                <a:gd name="T75" fmla="*/ 385763 h 313"/>
                <a:gd name="T76" fmla="*/ 4762 w 4"/>
                <a:gd name="T77" fmla="*/ 409575 h 313"/>
                <a:gd name="T78" fmla="*/ 4762 w 4"/>
                <a:gd name="T79" fmla="*/ 409575 h 313"/>
                <a:gd name="T80" fmla="*/ 4762 w 4"/>
                <a:gd name="T81" fmla="*/ 425450 h 313"/>
                <a:gd name="T82" fmla="*/ 4762 w 4"/>
                <a:gd name="T83" fmla="*/ 425450 h 313"/>
                <a:gd name="T84" fmla="*/ 6350 w 4"/>
                <a:gd name="T85" fmla="*/ 442913 h 313"/>
                <a:gd name="T86" fmla="*/ 6350 w 4"/>
                <a:gd name="T87" fmla="*/ 442913 h 313"/>
                <a:gd name="T88" fmla="*/ 6350 w 4"/>
                <a:gd name="T89" fmla="*/ 461963 h 313"/>
                <a:gd name="T90" fmla="*/ 6350 w 4"/>
                <a:gd name="T91" fmla="*/ 461963 h 313"/>
                <a:gd name="T92" fmla="*/ 6350 w 4"/>
                <a:gd name="T93" fmla="*/ 479425 h 313"/>
                <a:gd name="T94" fmla="*/ 6350 w 4"/>
                <a:gd name="T95" fmla="*/ 479425 h 3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313"/>
                <a:gd name="T146" fmla="*/ 4 w 4"/>
                <a:gd name="T147" fmla="*/ 313 h 3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313">
                  <a:moveTo>
                    <a:pt x="0" y="0"/>
                  </a:moveTo>
                  <a:lnTo>
                    <a:pt x="0" y="4"/>
                  </a:lnTo>
                  <a:lnTo>
                    <a:pt x="0" y="13"/>
                  </a:lnTo>
                  <a:lnTo>
                    <a:pt x="0" y="4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1" y="27"/>
                  </a:lnTo>
                  <a:lnTo>
                    <a:pt x="1" y="17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1" y="41"/>
                  </a:lnTo>
                  <a:lnTo>
                    <a:pt x="1" y="30"/>
                  </a:lnTo>
                  <a:lnTo>
                    <a:pt x="1" y="41"/>
                  </a:lnTo>
                  <a:lnTo>
                    <a:pt x="1" y="46"/>
                  </a:lnTo>
                  <a:lnTo>
                    <a:pt x="1" y="56"/>
                  </a:lnTo>
                  <a:lnTo>
                    <a:pt x="1" y="46"/>
                  </a:lnTo>
                  <a:lnTo>
                    <a:pt x="1" y="56"/>
                  </a:lnTo>
                  <a:lnTo>
                    <a:pt x="1" y="58"/>
                  </a:lnTo>
                  <a:lnTo>
                    <a:pt x="1" y="68"/>
                  </a:lnTo>
                  <a:lnTo>
                    <a:pt x="1" y="58"/>
                  </a:lnTo>
                  <a:lnTo>
                    <a:pt x="1" y="68"/>
                  </a:lnTo>
                  <a:lnTo>
                    <a:pt x="1" y="71"/>
                  </a:lnTo>
                  <a:lnTo>
                    <a:pt x="1" y="83"/>
                  </a:lnTo>
                  <a:lnTo>
                    <a:pt x="1" y="71"/>
                  </a:lnTo>
                  <a:lnTo>
                    <a:pt x="1" y="83"/>
                  </a:lnTo>
                  <a:lnTo>
                    <a:pt x="1" y="87"/>
                  </a:lnTo>
                  <a:lnTo>
                    <a:pt x="1" y="98"/>
                  </a:lnTo>
                  <a:lnTo>
                    <a:pt x="1" y="87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1" y="111"/>
                  </a:lnTo>
                  <a:lnTo>
                    <a:pt x="1" y="101"/>
                  </a:lnTo>
                  <a:lnTo>
                    <a:pt x="1" y="111"/>
                  </a:lnTo>
                  <a:lnTo>
                    <a:pt x="2" y="114"/>
                  </a:lnTo>
                  <a:lnTo>
                    <a:pt x="2" y="125"/>
                  </a:lnTo>
                  <a:lnTo>
                    <a:pt x="2" y="114"/>
                  </a:lnTo>
                  <a:lnTo>
                    <a:pt x="2" y="125"/>
                  </a:lnTo>
                  <a:lnTo>
                    <a:pt x="2" y="128"/>
                  </a:lnTo>
                  <a:lnTo>
                    <a:pt x="2" y="137"/>
                  </a:lnTo>
                  <a:lnTo>
                    <a:pt x="2" y="128"/>
                  </a:lnTo>
                  <a:lnTo>
                    <a:pt x="2" y="137"/>
                  </a:lnTo>
                  <a:lnTo>
                    <a:pt x="2" y="140"/>
                  </a:lnTo>
                  <a:lnTo>
                    <a:pt x="2" y="149"/>
                  </a:lnTo>
                  <a:lnTo>
                    <a:pt x="2" y="140"/>
                  </a:lnTo>
                  <a:lnTo>
                    <a:pt x="2" y="149"/>
                  </a:lnTo>
                  <a:lnTo>
                    <a:pt x="2" y="153"/>
                  </a:lnTo>
                  <a:lnTo>
                    <a:pt x="2" y="164"/>
                  </a:lnTo>
                  <a:lnTo>
                    <a:pt x="2" y="153"/>
                  </a:lnTo>
                  <a:lnTo>
                    <a:pt x="2" y="164"/>
                  </a:lnTo>
                  <a:lnTo>
                    <a:pt x="2" y="168"/>
                  </a:lnTo>
                  <a:lnTo>
                    <a:pt x="2" y="176"/>
                  </a:lnTo>
                  <a:lnTo>
                    <a:pt x="2" y="168"/>
                  </a:lnTo>
                  <a:lnTo>
                    <a:pt x="2" y="176"/>
                  </a:lnTo>
                  <a:lnTo>
                    <a:pt x="2" y="180"/>
                  </a:lnTo>
                  <a:lnTo>
                    <a:pt x="2" y="190"/>
                  </a:lnTo>
                  <a:lnTo>
                    <a:pt x="2" y="180"/>
                  </a:lnTo>
                  <a:lnTo>
                    <a:pt x="2" y="190"/>
                  </a:lnTo>
                  <a:lnTo>
                    <a:pt x="3" y="192"/>
                  </a:lnTo>
                  <a:lnTo>
                    <a:pt x="3" y="201"/>
                  </a:lnTo>
                  <a:lnTo>
                    <a:pt x="3" y="192"/>
                  </a:lnTo>
                  <a:lnTo>
                    <a:pt x="3" y="201"/>
                  </a:lnTo>
                  <a:lnTo>
                    <a:pt x="3" y="205"/>
                  </a:lnTo>
                  <a:lnTo>
                    <a:pt x="3" y="213"/>
                  </a:lnTo>
                  <a:lnTo>
                    <a:pt x="3" y="205"/>
                  </a:lnTo>
                  <a:lnTo>
                    <a:pt x="3" y="213"/>
                  </a:lnTo>
                  <a:lnTo>
                    <a:pt x="3" y="216"/>
                  </a:lnTo>
                  <a:lnTo>
                    <a:pt x="3" y="228"/>
                  </a:lnTo>
                  <a:lnTo>
                    <a:pt x="3" y="216"/>
                  </a:lnTo>
                  <a:lnTo>
                    <a:pt x="3" y="228"/>
                  </a:lnTo>
                  <a:lnTo>
                    <a:pt x="3" y="231"/>
                  </a:lnTo>
                  <a:lnTo>
                    <a:pt x="3" y="239"/>
                  </a:lnTo>
                  <a:lnTo>
                    <a:pt x="3" y="231"/>
                  </a:lnTo>
                  <a:lnTo>
                    <a:pt x="3" y="239"/>
                  </a:lnTo>
                  <a:lnTo>
                    <a:pt x="3" y="243"/>
                  </a:lnTo>
                  <a:lnTo>
                    <a:pt x="3" y="255"/>
                  </a:lnTo>
                  <a:lnTo>
                    <a:pt x="3" y="243"/>
                  </a:lnTo>
                  <a:lnTo>
                    <a:pt x="3" y="255"/>
                  </a:lnTo>
                  <a:lnTo>
                    <a:pt x="3" y="258"/>
                  </a:lnTo>
                  <a:lnTo>
                    <a:pt x="3" y="265"/>
                  </a:lnTo>
                  <a:lnTo>
                    <a:pt x="3" y="258"/>
                  </a:lnTo>
                  <a:lnTo>
                    <a:pt x="3" y="265"/>
                  </a:lnTo>
                  <a:lnTo>
                    <a:pt x="3" y="268"/>
                  </a:lnTo>
                  <a:lnTo>
                    <a:pt x="3" y="276"/>
                  </a:lnTo>
                  <a:lnTo>
                    <a:pt x="3" y="268"/>
                  </a:lnTo>
                  <a:lnTo>
                    <a:pt x="3" y="276"/>
                  </a:lnTo>
                  <a:lnTo>
                    <a:pt x="4" y="279"/>
                  </a:lnTo>
                  <a:lnTo>
                    <a:pt x="4" y="287"/>
                  </a:lnTo>
                  <a:lnTo>
                    <a:pt x="4" y="279"/>
                  </a:lnTo>
                  <a:lnTo>
                    <a:pt x="4" y="287"/>
                  </a:lnTo>
                  <a:lnTo>
                    <a:pt x="4" y="291"/>
                  </a:lnTo>
                  <a:lnTo>
                    <a:pt x="4" y="299"/>
                  </a:lnTo>
                  <a:lnTo>
                    <a:pt x="4" y="291"/>
                  </a:lnTo>
                  <a:lnTo>
                    <a:pt x="4" y="299"/>
                  </a:lnTo>
                  <a:lnTo>
                    <a:pt x="4" y="302"/>
                  </a:lnTo>
                  <a:lnTo>
                    <a:pt x="4" y="313"/>
                  </a:lnTo>
                  <a:lnTo>
                    <a:pt x="4" y="302"/>
                  </a:lnTo>
                  <a:lnTo>
                    <a:pt x="4" y="313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8" name="Freeform 3801"/>
            <p:cNvSpPr>
              <a:spLocks/>
            </p:cNvSpPr>
            <p:nvPr/>
          </p:nvSpPr>
          <p:spPr bwMode="auto">
            <a:xfrm>
              <a:off x="7237857" y="4049893"/>
              <a:ext cx="4763" cy="381000"/>
            </a:xfrm>
            <a:custGeom>
              <a:avLst/>
              <a:gdLst>
                <a:gd name="T0" fmla="*/ 0 w 3"/>
                <a:gd name="T1" fmla="*/ 3175 h 240"/>
                <a:gd name="T2" fmla="*/ 0 w 3"/>
                <a:gd name="T3" fmla="*/ 3175 h 240"/>
                <a:gd name="T4" fmla="*/ 0 w 3"/>
                <a:gd name="T5" fmla="*/ 20638 h 240"/>
                <a:gd name="T6" fmla="*/ 0 w 3"/>
                <a:gd name="T7" fmla="*/ 20638 h 240"/>
                <a:gd name="T8" fmla="*/ 0 w 3"/>
                <a:gd name="T9" fmla="*/ 41275 h 240"/>
                <a:gd name="T10" fmla="*/ 0 w 3"/>
                <a:gd name="T11" fmla="*/ 41275 h 240"/>
                <a:gd name="T12" fmla="*/ 0 w 3"/>
                <a:gd name="T13" fmla="*/ 61913 h 240"/>
                <a:gd name="T14" fmla="*/ 0 w 3"/>
                <a:gd name="T15" fmla="*/ 61913 h 240"/>
                <a:gd name="T16" fmla="*/ 1588 w 3"/>
                <a:gd name="T17" fmla="*/ 76200 h 240"/>
                <a:gd name="T18" fmla="*/ 1588 w 3"/>
                <a:gd name="T19" fmla="*/ 76200 h 240"/>
                <a:gd name="T20" fmla="*/ 1588 w 3"/>
                <a:gd name="T21" fmla="*/ 93663 h 240"/>
                <a:gd name="T22" fmla="*/ 1588 w 3"/>
                <a:gd name="T23" fmla="*/ 93663 h 240"/>
                <a:gd name="T24" fmla="*/ 1588 w 3"/>
                <a:gd name="T25" fmla="*/ 112713 h 240"/>
                <a:gd name="T26" fmla="*/ 1588 w 3"/>
                <a:gd name="T27" fmla="*/ 112713 h 240"/>
                <a:gd name="T28" fmla="*/ 1588 w 3"/>
                <a:gd name="T29" fmla="*/ 128588 h 240"/>
                <a:gd name="T30" fmla="*/ 1588 w 3"/>
                <a:gd name="T31" fmla="*/ 128588 h 240"/>
                <a:gd name="T32" fmla="*/ 1588 w 3"/>
                <a:gd name="T33" fmla="*/ 144463 h 240"/>
                <a:gd name="T34" fmla="*/ 1588 w 3"/>
                <a:gd name="T35" fmla="*/ 144463 h 240"/>
                <a:gd name="T36" fmla="*/ 1588 w 3"/>
                <a:gd name="T37" fmla="*/ 161925 h 240"/>
                <a:gd name="T38" fmla="*/ 1588 w 3"/>
                <a:gd name="T39" fmla="*/ 161925 h 240"/>
                <a:gd name="T40" fmla="*/ 3175 w 3"/>
                <a:gd name="T41" fmla="*/ 177800 h 240"/>
                <a:gd name="T42" fmla="*/ 3175 w 3"/>
                <a:gd name="T43" fmla="*/ 177800 h 240"/>
                <a:gd name="T44" fmla="*/ 3175 w 3"/>
                <a:gd name="T45" fmla="*/ 195262 h 240"/>
                <a:gd name="T46" fmla="*/ 3175 w 3"/>
                <a:gd name="T47" fmla="*/ 195262 h 240"/>
                <a:gd name="T48" fmla="*/ 3175 w 3"/>
                <a:gd name="T49" fmla="*/ 211138 h 240"/>
                <a:gd name="T50" fmla="*/ 3175 w 3"/>
                <a:gd name="T51" fmla="*/ 211138 h 240"/>
                <a:gd name="T52" fmla="*/ 3175 w 3"/>
                <a:gd name="T53" fmla="*/ 225425 h 240"/>
                <a:gd name="T54" fmla="*/ 3175 w 3"/>
                <a:gd name="T55" fmla="*/ 225425 h 240"/>
                <a:gd name="T56" fmla="*/ 3175 w 3"/>
                <a:gd name="T57" fmla="*/ 244475 h 240"/>
                <a:gd name="T58" fmla="*/ 3175 w 3"/>
                <a:gd name="T59" fmla="*/ 244475 h 240"/>
                <a:gd name="T60" fmla="*/ 3175 w 3"/>
                <a:gd name="T61" fmla="*/ 257175 h 240"/>
                <a:gd name="T62" fmla="*/ 3175 w 3"/>
                <a:gd name="T63" fmla="*/ 257175 h 240"/>
                <a:gd name="T64" fmla="*/ 3175 w 3"/>
                <a:gd name="T65" fmla="*/ 271463 h 240"/>
                <a:gd name="T66" fmla="*/ 3175 w 3"/>
                <a:gd name="T67" fmla="*/ 271463 h 240"/>
                <a:gd name="T68" fmla="*/ 4763 w 3"/>
                <a:gd name="T69" fmla="*/ 287338 h 240"/>
                <a:gd name="T70" fmla="*/ 4763 w 3"/>
                <a:gd name="T71" fmla="*/ 287338 h 240"/>
                <a:gd name="T72" fmla="*/ 4763 w 3"/>
                <a:gd name="T73" fmla="*/ 303213 h 240"/>
                <a:gd name="T74" fmla="*/ 4763 w 3"/>
                <a:gd name="T75" fmla="*/ 303213 h 240"/>
                <a:gd name="T76" fmla="*/ 4763 w 3"/>
                <a:gd name="T77" fmla="*/ 312738 h 240"/>
                <a:gd name="T78" fmla="*/ 4763 w 3"/>
                <a:gd name="T79" fmla="*/ 312738 h 240"/>
                <a:gd name="T80" fmla="*/ 4763 w 3"/>
                <a:gd name="T81" fmla="*/ 327025 h 240"/>
                <a:gd name="T82" fmla="*/ 4763 w 3"/>
                <a:gd name="T83" fmla="*/ 327025 h 240"/>
                <a:gd name="T84" fmla="*/ 4763 w 3"/>
                <a:gd name="T85" fmla="*/ 341313 h 240"/>
                <a:gd name="T86" fmla="*/ 4763 w 3"/>
                <a:gd name="T87" fmla="*/ 341313 h 240"/>
                <a:gd name="T88" fmla="*/ 4763 w 3"/>
                <a:gd name="T89" fmla="*/ 355600 h 240"/>
                <a:gd name="T90" fmla="*/ 4763 w 3"/>
                <a:gd name="T91" fmla="*/ 355600 h 240"/>
                <a:gd name="T92" fmla="*/ 4763 w 3"/>
                <a:gd name="T93" fmla="*/ 369888 h 240"/>
                <a:gd name="T94" fmla="*/ 4763 w 3"/>
                <a:gd name="T95" fmla="*/ 369888 h 2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"/>
                <a:gd name="T145" fmla="*/ 0 h 240"/>
                <a:gd name="T146" fmla="*/ 3 w 3"/>
                <a:gd name="T147" fmla="*/ 240 h 2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" h="240">
                  <a:moveTo>
                    <a:pt x="0" y="0"/>
                  </a:moveTo>
                  <a:lnTo>
                    <a:pt x="0" y="2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1" y="48"/>
                  </a:lnTo>
                  <a:lnTo>
                    <a:pt x="1" y="56"/>
                  </a:lnTo>
                  <a:lnTo>
                    <a:pt x="1" y="48"/>
                  </a:lnTo>
                  <a:lnTo>
                    <a:pt x="1" y="56"/>
                  </a:lnTo>
                  <a:lnTo>
                    <a:pt x="1" y="59"/>
                  </a:lnTo>
                  <a:lnTo>
                    <a:pt x="1" y="68"/>
                  </a:lnTo>
                  <a:lnTo>
                    <a:pt x="1" y="59"/>
                  </a:lnTo>
                  <a:lnTo>
                    <a:pt x="1" y="68"/>
                  </a:lnTo>
                  <a:lnTo>
                    <a:pt x="1" y="71"/>
                  </a:lnTo>
                  <a:lnTo>
                    <a:pt x="1" y="79"/>
                  </a:lnTo>
                  <a:lnTo>
                    <a:pt x="1" y="71"/>
                  </a:lnTo>
                  <a:lnTo>
                    <a:pt x="1" y="79"/>
                  </a:lnTo>
                  <a:lnTo>
                    <a:pt x="1" y="81"/>
                  </a:lnTo>
                  <a:lnTo>
                    <a:pt x="1" y="88"/>
                  </a:lnTo>
                  <a:lnTo>
                    <a:pt x="1" y="81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9"/>
                  </a:lnTo>
                  <a:lnTo>
                    <a:pt x="1" y="91"/>
                  </a:lnTo>
                  <a:lnTo>
                    <a:pt x="1" y="99"/>
                  </a:lnTo>
                  <a:lnTo>
                    <a:pt x="1" y="102"/>
                  </a:lnTo>
                  <a:lnTo>
                    <a:pt x="1" y="110"/>
                  </a:lnTo>
                  <a:lnTo>
                    <a:pt x="1" y="102"/>
                  </a:lnTo>
                  <a:lnTo>
                    <a:pt x="1" y="110"/>
                  </a:lnTo>
                  <a:lnTo>
                    <a:pt x="2" y="112"/>
                  </a:lnTo>
                  <a:lnTo>
                    <a:pt x="2" y="120"/>
                  </a:lnTo>
                  <a:lnTo>
                    <a:pt x="2" y="112"/>
                  </a:lnTo>
                  <a:lnTo>
                    <a:pt x="2" y="120"/>
                  </a:lnTo>
                  <a:lnTo>
                    <a:pt x="2" y="123"/>
                  </a:lnTo>
                  <a:lnTo>
                    <a:pt x="2" y="131"/>
                  </a:lnTo>
                  <a:lnTo>
                    <a:pt x="2" y="123"/>
                  </a:lnTo>
                  <a:lnTo>
                    <a:pt x="2" y="131"/>
                  </a:lnTo>
                  <a:lnTo>
                    <a:pt x="2" y="133"/>
                  </a:lnTo>
                  <a:lnTo>
                    <a:pt x="2" y="139"/>
                  </a:lnTo>
                  <a:lnTo>
                    <a:pt x="2" y="133"/>
                  </a:lnTo>
                  <a:lnTo>
                    <a:pt x="2" y="139"/>
                  </a:lnTo>
                  <a:lnTo>
                    <a:pt x="2" y="142"/>
                  </a:lnTo>
                  <a:lnTo>
                    <a:pt x="2" y="151"/>
                  </a:lnTo>
                  <a:lnTo>
                    <a:pt x="2" y="142"/>
                  </a:lnTo>
                  <a:lnTo>
                    <a:pt x="2" y="151"/>
                  </a:lnTo>
                  <a:lnTo>
                    <a:pt x="2" y="154"/>
                  </a:lnTo>
                  <a:lnTo>
                    <a:pt x="2" y="160"/>
                  </a:lnTo>
                  <a:lnTo>
                    <a:pt x="2" y="154"/>
                  </a:lnTo>
                  <a:lnTo>
                    <a:pt x="2" y="160"/>
                  </a:lnTo>
                  <a:lnTo>
                    <a:pt x="2" y="162"/>
                  </a:lnTo>
                  <a:lnTo>
                    <a:pt x="2" y="169"/>
                  </a:lnTo>
                  <a:lnTo>
                    <a:pt x="2" y="162"/>
                  </a:lnTo>
                  <a:lnTo>
                    <a:pt x="2" y="169"/>
                  </a:lnTo>
                  <a:lnTo>
                    <a:pt x="2" y="171"/>
                  </a:lnTo>
                  <a:lnTo>
                    <a:pt x="2" y="178"/>
                  </a:lnTo>
                  <a:lnTo>
                    <a:pt x="2" y="171"/>
                  </a:lnTo>
                  <a:lnTo>
                    <a:pt x="2" y="178"/>
                  </a:lnTo>
                  <a:lnTo>
                    <a:pt x="3" y="181"/>
                  </a:lnTo>
                  <a:lnTo>
                    <a:pt x="3" y="189"/>
                  </a:lnTo>
                  <a:lnTo>
                    <a:pt x="3" y="181"/>
                  </a:lnTo>
                  <a:lnTo>
                    <a:pt x="3" y="189"/>
                  </a:lnTo>
                  <a:lnTo>
                    <a:pt x="3" y="191"/>
                  </a:lnTo>
                  <a:lnTo>
                    <a:pt x="3" y="195"/>
                  </a:lnTo>
                  <a:lnTo>
                    <a:pt x="3" y="191"/>
                  </a:lnTo>
                  <a:lnTo>
                    <a:pt x="3" y="195"/>
                  </a:lnTo>
                  <a:lnTo>
                    <a:pt x="3" y="197"/>
                  </a:lnTo>
                  <a:lnTo>
                    <a:pt x="3" y="203"/>
                  </a:lnTo>
                  <a:lnTo>
                    <a:pt x="3" y="197"/>
                  </a:lnTo>
                  <a:lnTo>
                    <a:pt x="3" y="203"/>
                  </a:lnTo>
                  <a:lnTo>
                    <a:pt x="3" y="206"/>
                  </a:lnTo>
                  <a:lnTo>
                    <a:pt x="3" y="212"/>
                  </a:lnTo>
                  <a:lnTo>
                    <a:pt x="3" y="206"/>
                  </a:lnTo>
                  <a:lnTo>
                    <a:pt x="3" y="212"/>
                  </a:lnTo>
                  <a:lnTo>
                    <a:pt x="3" y="215"/>
                  </a:lnTo>
                  <a:lnTo>
                    <a:pt x="3" y="222"/>
                  </a:lnTo>
                  <a:lnTo>
                    <a:pt x="3" y="215"/>
                  </a:lnTo>
                  <a:lnTo>
                    <a:pt x="3" y="222"/>
                  </a:lnTo>
                  <a:lnTo>
                    <a:pt x="3" y="224"/>
                  </a:lnTo>
                  <a:lnTo>
                    <a:pt x="3" y="230"/>
                  </a:lnTo>
                  <a:lnTo>
                    <a:pt x="3" y="224"/>
                  </a:lnTo>
                  <a:lnTo>
                    <a:pt x="3" y="230"/>
                  </a:lnTo>
                  <a:lnTo>
                    <a:pt x="3" y="233"/>
                  </a:lnTo>
                  <a:lnTo>
                    <a:pt x="3" y="240"/>
                  </a:lnTo>
                  <a:lnTo>
                    <a:pt x="3" y="233"/>
                  </a:lnTo>
                  <a:lnTo>
                    <a:pt x="3" y="24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499" name="Freeform 3802"/>
            <p:cNvSpPr>
              <a:spLocks/>
            </p:cNvSpPr>
            <p:nvPr/>
          </p:nvSpPr>
          <p:spPr bwMode="auto">
            <a:xfrm>
              <a:off x="7243042" y="4435780"/>
              <a:ext cx="6350" cy="254000"/>
            </a:xfrm>
            <a:custGeom>
              <a:avLst/>
              <a:gdLst>
                <a:gd name="T0" fmla="*/ 1588 w 4"/>
                <a:gd name="T1" fmla="*/ 3175 h 160"/>
                <a:gd name="T2" fmla="*/ 1588 w 4"/>
                <a:gd name="T3" fmla="*/ 3175 h 160"/>
                <a:gd name="T4" fmla="*/ 1588 w 4"/>
                <a:gd name="T5" fmla="*/ 15875 h 160"/>
                <a:gd name="T6" fmla="*/ 1588 w 4"/>
                <a:gd name="T7" fmla="*/ 15875 h 160"/>
                <a:gd name="T8" fmla="*/ 1588 w 4"/>
                <a:gd name="T9" fmla="*/ 30163 h 160"/>
                <a:gd name="T10" fmla="*/ 1588 w 4"/>
                <a:gd name="T11" fmla="*/ 30163 h 160"/>
                <a:gd name="T12" fmla="*/ 1588 w 4"/>
                <a:gd name="T13" fmla="*/ 39687 h 160"/>
                <a:gd name="T14" fmla="*/ 1588 w 4"/>
                <a:gd name="T15" fmla="*/ 39687 h 160"/>
                <a:gd name="T16" fmla="*/ 1588 w 4"/>
                <a:gd name="T17" fmla="*/ 50800 h 160"/>
                <a:gd name="T18" fmla="*/ 1588 w 4"/>
                <a:gd name="T19" fmla="*/ 50800 h 160"/>
                <a:gd name="T20" fmla="*/ 1588 w 4"/>
                <a:gd name="T21" fmla="*/ 63500 h 160"/>
                <a:gd name="T22" fmla="*/ 1588 w 4"/>
                <a:gd name="T23" fmla="*/ 63500 h 160"/>
                <a:gd name="T24" fmla="*/ 3175 w 4"/>
                <a:gd name="T25" fmla="*/ 74612 h 160"/>
                <a:gd name="T26" fmla="*/ 3175 w 4"/>
                <a:gd name="T27" fmla="*/ 74612 h 160"/>
                <a:gd name="T28" fmla="*/ 3175 w 4"/>
                <a:gd name="T29" fmla="*/ 87312 h 160"/>
                <a:gd name="T30" fmla="*/ 3175 w 4"/>
                <a:gd name="T31" fmla="*/ 87312 h 160"/>
                <a:gd name="T32" fmla="*/ 3175 w 4"/>
                <a:gd name="T33" fmla="*/ 95250 h 160"/>
                <a:gd name="T34" fmla="*/ 3175 w 4"/>
                <a:gd name="T35" fmla="*/ 95250 h 160"/>
                <a:gd name="T36" fmla="*/ 3175 w 4"/>
                <a:gd name="T37" fmla="*/ 109538 h 160"/>
                <a:gd name="T38" fmla="*/ 3175 w 4"/>
                <a:gd name="T39" fmla="*/ 109538 h 160"/>
                <a:gd name="T40" fmla="*/ 3175 w 4"/>
                <a:gd name="T41" fmla="*/ 120650 h 160"/>
                <a:gd name="T42" fmla="*/ 3175 w 4"/>
                <a:gd name="T43" fmla="*/ 120650 h 160"/>
                <a:gd name="T44" fmla="*/ 3175 w 4"/>
                <a:gd name="T45" fmla="*/ 130175 h 160"/>
                <a:gd name="T46" fmla="*/ 3175 w 4"/>
                <a:gd name="T47" fmla="*/ 130175 h 160"/>
                <a:gd name="T48" fmla="*/ 3175 w 4"/>
                <a:gd name="T49" fmla="*/ 141287 h 160"/>
                <a:gd name="T50" fmla="*/ 3175 w 4"/>
                <a:gd name="T51" fmla="*/ 141287 h 160"/>
                <a:gd name="T52" fmla="*/ 4762 w 4"/>
                <a:gd name="T53" fmla="*/ 152400 h 160"/>
                <a:gd name="T54" fmla="*/ 4762 w 4"/>
                <a:gd name="T55" fmla="*/ 152400 h 160"/>
                <a:gd name="T56" fmla="*/ 4762 w 4"/>
                <a:gd name="T57" fmla="*/ 165100 h 160"/>
                <a:gd name="T58" fmla="*/ 4762 w 4"/>
                <a:gd name="T59" fmla="*/ 165100 h 160"/>
                <a:gd name="T60" fmla="*/ 4762 w 4"/>
                <a:gd name="T61" fmla="*/ 173037 h 160"/>
                <a:gd name="T62" fmla="*/ 4762 w 4"/>
                <a:gd name="T63" fmla="*/ 173037 h 160"/>
                <a:gd name="T64" fmla="*/ 4762 w 4"/>
                <a:gd name="T65" fmla="*/ 182562 h 160"/>
                <a:gd name="T66" fmla="*/ 4762 w 4"/>
                <a:gd name="T67" fmla="*/ 182562 h 160"/>
                <a:gd name="T68" fmla="*/ 4762 w 4"/>
                <a:gd name="T69" fmla="*/ 192087 h 160"/>
                <a:gd name="T70" fmla="*/ 4762 w 4"/>
                <a:gd name="T71" fmla="*/ 192087 h 160"/>
                <a:gd name="T72" fmla="*/ 4762 w 4"/>
                <a:gd name="T73" fmla="*/ 203200 h 160"/>
                <a:gd name="T74" fmla="*/ 4762 w 4"/>
                <a:gd name="T75" fmla="*/ 203200 h 160"/>
                <a:gd name="T76" fmla="*/ 4762 w 4"/>
                <a:gd name="T77" fmla="*/ 211138 h 160"/>
                <a:gd name="T78" fmla="*/ 4762 w 4"/>
                <a:gd name="T79" fmla="*/ 211138 h 160"/>
                <a:gd name="T80" fmla="*/ 6350 w 4"/>
                <a:gd name="T81" fmla="*/ 220663 h 160"/>
                <a:gd name="T82" fmla="*/ 6350 w 4"/>
                <a:gd name="T83" fmla="*/ 220663 h 160"/>
                <a:gd name="T84" fmla="*/ 6350 w 4"/>
                <a:gd name="T85" fmla="*/ 228600 h 160"/>
                <a:gd name="T86" fmla="*/ 6350 w 4"/>
                <a:gd name="T87" fmla="*/ 228600 h 160"/>
                <a:gd name="T88" fmla="*/ 6350 w 4"/>
                <a:gd name="T89" fmla="*/ 236538 h 160"/>
                <a:gd name="T90" fmla="*/ 6350 w 4"/>
                <a:gd name="T91" fmla="*/ 236538 h 160"/>
                <a:gd name="T92" fmla="*/ 6350 w 4"/>
                <a:gd name="T93" fmla="*/ 247650 h 160"/>
                <a:gd name="T94" fmla="*/ 6350 w 4"/>
                <a:gd name="T95" fmla="*/ 247650 h 1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160"/>
                <a:gd name="T146" fmla="*/ 4 w 4"/>
                <a:gd name="T147" fmla="*/ 160 h 1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160">
                  <a:moveTo>
                    <a:pt x="0" y="0"/>
                  </a:moveTo>
                  <a:lnTo>
                    <a:pt x="1" y="2"/>
                  </a:lnTo>
                  <a:lnTo>
                    <a:pt x="1" y="8"/>
                  </a:lnTo>
                  <a:lnTo>
                    <a:pt x="1" y="2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7"/>
                  </a:lnTo>
                  <a:lnTo>
                    <a:pt x="1" y="10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1" y="38"/>
                  </a:lnTo>
                  <a:lnTo>
                    <a:pt x="1" y="32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5"/>
                  </a:lnTo>
                  <a:lnTo>
                    <a:pt x="1" y="40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2" y="53"/>
                  </a:lnTo>
                  <a:lnTo>
                    <a:pt x="2" y="47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9"/>
                  </a:lnTo>
                  <a:lnTo>
                    <a:pt x="2" y="55"/>
                  </a:lnTo>
                  <a:lnTo>
                    <a:pt x="2" y="59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2" y="69"/>
                  </a:lnTo>
                  <a:lnTo>
                    <a:pt x="2" y="75"/>
                  </a:lnTo>
                  <a:lnTo>
                    <a:pt x="2" y="69"/>
                  </a:lnTo>
                  <a:lnTo>
                    <a:pt x="2" y="75"/>
                  </a:lnTo>
                  <a:lnTo>
                    <a:pt x="2" y="76"/>
                  </a:lnTo>
                  <a:lnTo>
                    <a:pt x="2" y="81"/>
                  </a:lnTo>
                  <a:lnTo>
                    <a:pt x="2" y="76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2" y="87"/>
                  </a:lnTo>
                  <a:lnTo>
                    <a:pt x="2" y="82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2" y="94"/>
                  </a:lnTo>
                  <a:lnTo>
                    <a:pt x="2" y="89"/>
                  </a:lnTo>
                  <a:lnTo>
                    <a:pt x="2" y="94"/>
                  </a:lnTo>
                  <a:lnTo>
                    <a:pt x="3" y="96"/>
                  </a:lnTo>
                  <a:lnTo>
                    <a:pt x="3" y="102"/>
                  </a:lnTo>
                  <a:lnTo>
                    <a:pt x="3" y="96"/>
                  </a:lnTo>
                  <a:lnTo>
                    <a:pt x="3" y="102"/>
                  </a:lnTo>
                  <a:lnTo>
                    <a:pt x="3" y="104"/>
                  </a:lnTo>
                  <a:lnTo>
                    <a:pt x="3" y="108"/>
                  </a:lnTo>
                  <a:lnTo>
                    <a:pt x="3" y="104"/>
                  </a:lnTo>
                  <a:lnTo>
                    <a:pt x="3" y="108"/>
                  </a:lnTo>
                  <a:lnTo>
                    <a:pt x="3" y="109"/>
                  </a:lnTo>
                  <a:lnTo>
                    <a:pt x="3" y="113"/>
                  </a:lnTo>
                  <a:lnTo>
                    <a:pt x="3" y="109"/>
                  </a:lnTo>
                  <a:lnTo>
                    <a:pt x="3" y="113"/>
                  </a:lnTo>
                  <a:lnTo>
                    <a:pt x="3" y="115"/>
                  </a:lnTo>
                  <a:lnTo>
                    <a:pt x="3" y="119"/>
                  </a:lnTo>
                  <a:lnTo>
                    <a:pt x="3" y="115"/>
                  </a:lnTo>
                  <a:lnTo>
                    <a:pt x="3" y="119"/>
                  </a:lnTo>
                  <a:lnTo>
                    <a:pt x="3" y="121"/>
                  </a:lnTo>
                  <a:lnTo>
                    <a:pt x="3" y="126"/>
                  </a:lnTo>
                  <a:lnTo>
                    <a:pt x="3" y="121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3" y="132"/>
                  </a:lnTo>
                  <a:lnTo>
                    <a:pt x="3" y="128"/>
                  </a:lnTo>
                  <a:lnTo>
                    <a:pt x="3" y="132"/>
                  </a:lnTo>
                  <a:lnTo>
                    <a:pt x="3" y="133"/>
                  </a:lnTo>
                  <a:lnTo>
                    <a:pt x="3" y="138"/>
                  </a:lnTo>
                  <a:lnTo>
                    <a:pt x="3" y="133"/>
                  </a:lnTo>
                  <a:lnTo>
                    <a:pt x="3" y="138"/>
                  </a:lnTo>
                  <a:lnTo>
                    <a:pt x="4" y="139"/>
                  </a:lnTo>
                  <a:lnTo>
                    <a:pt x="4" y="143"/>
                  </a:lnTo>
                  <a:lnTo>
                    <a:pt x="4" y="139"/>
                  </a:lnTo>
                  <a:lnTo>
                    <a:pt x="4" y="143"/>
                  </a:lnTo>
                  <a:lnTo>
                    <a:pt x="4" y="144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4" y="148"/>
                  </a:lnTo>
                  <a:lnTo>
                    <a:pt x="4" y="149"/>
                  </a:lnTo>
                  <a:lnTo>
                    <a:pt x="4" y="154"/>
                  </a:lnTo>
                  <a:lnTo>
                    <a:pt x="4" y="149"/>
                  </a:lnTo>
                  <a:lnTo>
                    <a:pt x="4" y="154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4" y="16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0" name="Freeform 3803"/>
            <p:cNvSpPr>
              <a:spLocks/>
            </p:cNvSpPr>
            <p:nvPr/>
          </p:nvSpPr>
          <p:spPr bwMode="auto">
            <a:xfrm>
              <a:off x="7249392" y="4689780"/>
              <a:ext cx="6350" cy="153988"/>
            </a:xfrm>
            <a:custGeom>
              <a:avLst/>
              <a:gdLst>
                <a:gd name="T0" fmla="*/ 0 w 4"/>
                <a:gd name="T1" fmla="*/ 1588 h 97"/>
                <a:gd name="T2" fmla="*/ 0 w 4"/>
                <a:gd name="T3" fmla="*/ 1588 h 97"/>
                <a:gd name="T4" fmla="*/ 0 w 4"/>
                <a:gd name="T5" fmla="*/ 11113 h 97"/>
                <a:gd name="T6" fmla="*/ 0 w 4"/>
                <a:gd name="T7" fmla="*/ 11113 h 97"/>
                <a:gd name="T8" fmla="*/ 1588 w 4"/>
                <a:gd name="T9" fmla="*/ 15875 h 97"/>
                <a:gd name="T10" fmla="*/ 1588 w 4"/>
                <a:gd name="T11" fmla="*/ 15875 h 97"/>
                <a:gd name="T12" fmla="*/ 1588 w 4"/>
                <a:gd name="T13" fmla="*/ 25400 h 97"/>
                <a:gd name="T14" fmla="*/ 1588 w 4"/>
                <a:gd name="T15" fmla="*/ 25400 h 97"/>
                <a:gd name="T16" fmla="*/ 1588 w 4"/>
                <a:gd name="T17" fmla="*/ 33338 h 97"/>
                <a:gd name="T18" fmla="*/ 1588 w 4"/>
                <a:gd name="T19" fmla="*/ 33338 h 97"/>
                <a:gd name="T20" fmla="*/ 1588 w 4"/>
                <a:gd name="T21" fmla="*/ 41275 h 97"/>
                <a:gd name="T22" fmla="*/ 1588 w 4"/>
                <a:gd name="T23" fmla="*/ 41275 h 97"/>
                <a:gd name="T24" fmla="*/ 1588 w 4"/>
                <a:gd name="T25" fmla="*/ 49213 h 97"/>
                <a:gd name="T26" fmla="*/ 1588 w 4"/>
                <a:gd name="T27" fmla="*/ 49213 h 97"/>
                <a:gd name="T28" fmla="*/ 1588 w 4"/>
                <a:gd name="T29" fmla="*/ 57150 h 97"/>
                <a:gd name="T30" fmla="*/ 1588 w 4"/>
                <a:gd name="T31" fmla="*/ 57150 h 97"/>
                <a:gd name="T32" fmla="*/ 1588 w 4"/>
                <a:gd name="T33" fmla="*/ 63500 h 97"/>
                <a:gd name="T34" fmla="*/ 1588 w 4"/>
                <a:gd name="T35" fmla="*/ 63500 h 97"/>
                <a:gd name="T36" fmla="*/ 3175 w 4"/>
                <a:gd name="T37" fmla="*/ 69850 h 97"/>
                <a:gd name="T38" fmla="*/ 3175 w 4"/>
                <a:gd name="T39" fmla="*/ 69850 h 97"/>
                <a:gd name="T40" fmla="*/ 3175 w 4"/>
                <a:gd name="T41" fmla="*/ 74613 h 97"/>
                <a:gd name="T42" fmla="*/ 3175 w 4"/>
                <a:gd name="T43" fmla="*/ 74613 h 97"/>
                <a:gd name="T44" fmla="*/ 3175 w 4"/>
                <a:gd name="T45" fmla="*/ 82550 h 97"/>
                <a:gd name="T46" fmla="*/ 3175 w 4"/>
                <a:gd name="T47" fmla="*/ 82550 h 97"/>
                <a:gd name="T48" fmla="*/ 3175 w 4"/>
                <a:gd name="T49" fmla="*/ 88900 h 97"/>
                <a:gd name="T50" fmla="*/ 3175 w 4"/>
                <a:gd name="T51" fmla="*/ 88900 h 97"/>
                <a:gd name="T52" fmla="*/ 3175 w 4"/>
                <a:gd name="T53" fmla="*/ 95250 h 97"/>
                <a:gd name="T54" fmla="*/ 3175 w 4"/>
                <a:gd name="T55" fmla="*/ 95250 h 97"/>
                <a:gd name="T56" fmla="*/ 3175 w 4"/>
                <a:gd name="T57" fmla="*/ 101600 h 97"/>
                <a:gd name="T58" fmla="*/ 3175 w 4"/>
                <a:gd name="T59" fmla="*/ 101600 h 97"/>
                <a:gd name="T60" fmla="*/ 3175 w 4"/>
                <a:gd name="T61" fmla="*/ 106363 h 97"/>
                <a:gd name="T62" fmla="*/ 3175 w 4"/>
                <a:gd name="T63" fmla="*/ 106363 h 97"/>
                <a:gd name="T64" fmla="*/ 4762 w 4"/>
                <a:gd name="T65" fmla="*/ 114300 h 97"/>
                <a:gd name="T66" fmla="*/ 4762 w 4"/>
                <a:gd name="T67" fmla="*/ 114300 h 97"/>
                <a:gd name="T68" fmla="*/ 4762 w 4"/>
                <a:gd name="T69" fmla="*/ 117475 h 97"/>
                <a:gd name="T70" fmla="*/ 4762 w 4"/>
                <a:gd name="T71" fmla="*/ 117475 h 97"/>
                <a:gd name="T72" fmla="*/ 4762 w 4"/>
                <a:gd name="T73" fmla="*/ 122238 h 97"/>
                <a:gd name="T74" fmla="*/ 4762 w 4"/>
                <a:gd name="T75" fmla="*/ 122238 h 97"/>
                <a:gd name="T76" fmla="*/ 4762 w 4"/>
                <a:gd name="T77" fmla="*/ 127000 h 97"/>
                <a:gd name="T78" fmla="*/ 4762 w 4"/>
                <a:gd name="T79" fmla="*/ 127000 h 97"/>
                <a:gd name="T80" fmla="*/ 4762 w 4"/>
                <a:gd name="T81" fmla="*/ 133350 h 97"/>
                <a:gd name="T82" fmla="*/ 4762 w 4"/>
                <a:gd name="T83" fmla="*/ 133350 h 97"/>
                <a:gd name="T84" fmla="*/ 4762 w 4"/>
                <a:gd name="T85" fmla="*/ 139700 h 97"/>
                <a:gd name="T86" fmla="*/ 4762 w 4"/>
                <a:gd name="T87" fmla="*/ 139700 h 97"/>
                <a:gd name="T88" fmla="*/ 6350 w 4"/>
                <a:gd name="T89" fmla="*/ 144463 h 97"/>
                <a:gd name="T90" fmla="*/ 6350 w 4"/>
                <a:gd name="T91" fmla="*/ 144463 h 97"/>
                <a:gd name="T92" fmla="*/ 6350 w 4"/>
                <a:gd name="T93" fmla="*/ 149225 h 97"/>
                <a:gd name="T94" fmla="*/ 6350 w 4"/>
                <a:gd name="T95" fmla="*/ 149225 h 9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97"/>
                <a:gd name="T146" fmla="*/ 4 w 4"/>
                <a:gd name="T147" fmla="*/ 97 h 9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97">
                  <a:moveTo>
                    <a:pt x="0" y="0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5"/>
                  </a:lnTo>
                  <a:lnTo>
                    <a:pt x="1" y="10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51"/>
                  </a:lnTo>
                  <a:lnTo>
                    <a:pt x="2" y="47"/>
                  </a:lnTo>
                  <a:lnTo>
                    <a:pt x="2" y="51"/>
                  </a:lnTo>
                  <a:lnTo>
                    <a:pt x="2" y="52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2" y="55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2" y="67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3" y="88"/>
                  </a:lnTo>
                  <a:lnTo>
                    <a:pt x="3" y="90"/>
                  </a:lnTo>
                  <a:lnTo>
                    <a:pt x="3" y="88"/>
                  </a:lnTo>
                  <a:lnTo>
                    <a:pt x="3" y="90"/>
                  </a:lnTo>
                  <a:lnTo>
                    <a:pt x="4" y="91"/>
                  </a:lnTo>
                  <a:lnTo>
                    <a:pt x="4" y="94"/>
                  </a:lnTo>
                  <a:lnTo>
                    <a:pt x="4" y="91"/>
                  </a:lnTo>
                  <a:lnTo>
                    <a:pt x="4" y="94"/>
                  </a:lnTo>
                  <a:lnTo>
                    <a:pt x="4" y="97"/>
                  </a:lnTo>
                  <a:lnTo>
                    <a:pt x="4" y="94"/>
                  </a:lnTo>
                  <a:lnTo>
                    <a:pt x="4" y="97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1" name="Freeform 3804"/>
            <p:cNvSpPr>
              <a:spLocks/>
            </p:cNvSpPr>
            <p:nvPr/>
          </p:nvSpPr>
          <p:spPr bwMode="auto">
            <a:xfrm>
              <a:off x="7255742" y="4843767"/>
              <a:ext cx="4763" cy="82550"/>
            </a:xfrm>
            <a:custGeom>
              <a:avLst/>
              <a:gdLst>
                <a:gd name="T0" fmla="*/ 0 w 3"/>
                <a:gd name="T1" fmla="*/ 0 h 52"/>
                <a:gd name="T2" fmla="*/ 0 w 3"/>
                <a:gd name="T3" fmla="*/ 0 h 52"/>
                <a:gd name="T4" fmla="*/ 0 w 3"/>
                <a:gd name="T5" fmla="*/ 4763 h 52"/>
                <a:gd name="T6" fmla="*/ 0 w 3"/>
                <a:gd name="T7" fmla="*/ 4763 h 52"/>
                <a:gd name="T8" fmla="*/ 0 w 3"/>
                <a:gd name="T9" fmla="*/ 7938 h 52"/>
                <a:gd name="T10" fmla="*/ 0 w 3"/>
                <a:gd name="T11" fmla="*/ 7938 h 52"/>
                <a:gd name="T12" fmla="*/ 0 w 3"/>
                <a:gd name="T13" fmla="*/ 12700 h 52"/>
                <a:gd name="T14" fmla="*/ 0 w 3"/>
                <a:gd name="T15" fmla="*/ 12700 h 52"/>
                <a:gd name="T16" fmla="*/ 0 w 3"/>
                <a:gd name="T17" fmla="*/ 15875 h 52"/>
                <a:gd name="T18" fmla="*/ 0 w 3"/>
                <a:gd name="T19" fmla="*/ 15875 h 52"/>
                <a:gd name="T20" fmla="*/ 1588 w 3"/>
                <a:gd name="T21" fmla="*/ 20638 h 52"/>
                <a:gd name="T22" fmla="*/ 1588 w 3"/>
                <a:gd name="T23" fmla="*/ 20638 h 52"/>
                <a:gd name="T24" fmla="*/ 1588 w 3"/>
                <a:gd name="T25" fmla="*/ 23812 h 52"/>
                <a:gd name="T26" fmla="*/ 1588 w 3"/>
                <a:gd name="T27" fmla="*/ 23812 h 52"/>
                <a:gd name="T28" fmla="*/ 1588 w 3"/>
                <a:gd name="T29" fmla="*/ 28575 h 52"/>
                <a:gd name="T30" fmla="*/ 1588 w 3"/>
                <a:gd name="T31" fmla="*/ 28575 h 52"/>
                <a:gd name="T32" fmla="*/ 1588 w 3"/>
                <a:gd name="T33" fmla="*/ 31750 h 52"/>
                <a:gd name="T34" fmla="*/ 1588 w 3"/>
                <a:gd name="T35" fmla="*/ 31750 h 52"/>
                <a:gd name="T36" fmla="*/ 1588 w 3"/>
                <a:gd name="T37" fmla="*/ 36513 h 52"/>
                <a:gd name="T38" fmla="*/ 1588 w 3"/>
                <a:gd name="T39" fmla="*/ 36513 h 52"/>
                <a:gd name="T40" fmla="*/ 1588 w 3"/>
                <a:gd name="T41" fmla="*/ 41275 h 52"/>
                <a:gd name="T42" fmla="*/ 1588 w 3"/>
                <a:gd name="T43" fmla="*/ 41275 h 52"/>
                <a:gd name="T44" fmla="*/ 3175 w 3"/>
                <a:gd name="T45" fmla="*/ 44450 h 52"/>
                <a:gd name="T46" fmla="*/ 3175 w 3"/>
                <a:gd name="T47" fmla="*/ 44450 h 52"/>
                <a:gd name="T48" fmla="*/ 3175 w 3"/>
                <a:gd name="T49" fmla="*/ 47625 h 52"/>
                <a:gd name="T50" fmla="*/ 3175 w 3"/>
                <a:gd name="T51" fmla="*/ 47625 h 52"/>
                <a:gd name="T52" fmla="*/ 3175 w 3"/>
                <a:gd name="T53" fmla="*/ 50800 h 52"/>
                <a:gd name="T54" fmla="*/ 3175 w 3"/>
                <a:gd name="T55" fmla="*/ 50800 h 52"/>
                <a:gd name="T56" fmla="*/ 3175 w 3"/>
                <a:gd name="T57" fmla="*/ 53975 h 52"/>
                <a:gd name="T58" fmla="*/ 3175 w 3"/>
                <a:gd name="T59" fmla="*/ 53975 h 52"/>
                <a:gd name="T60" fmla="*/ 3175 w 3"/>
                <a:gd name="T61" fmla="*/ 57150 h 52"/>
                <a:gd name="T62" fmla="*/ 3175 w 3"/>
                <a:gd name="T63" fmla="*/ 57150 h 52"/>
                <a:gd name="T64" fmla="*/ 3175 w 3"/>
                <a:gd name="T65" fmla="*/ 60325 h 52"/>
                <a:gd name="T66" fmla="*/ 3175 w 3"/>
                <a:gd name="T67" fmla="*/ 60325 h 52"/>
                <a:gd name="T68" fmla="*/ 3175 w 3"/>
                <a:gd name="T69" fmla="*/ 63500 h 52"/>
                <a:gd name="T70" fmla="*/ 3175 w 3"/>
                <a:gd name="T71" fmla="*/ 63500 h 52"/>
                <a:gd name="T72" fmla="*/ 4763 w 3"/>
                <a:gd name="T73" fmla="*/ 68263 h 52"/>
                <a:gd name="T74" fmla="*/ 4763 w 3"/>
                <a:gd name="T75" fmla="*/ 68263 h 52"/>
                <a:gd name="T76" fmla="*/ 4763 w 3"/>
                <a:gd name="T77" fmla="*/ 69850 h 52"/>
                <a:gd name="T78" fmla="*/ 4763 w 3"/>
                <a:gd name="T79" fmla="*/ 69850 h 52"/>
                <a:gd name="T80" fmla="*/ 4763 w 3"/>
                <a:gd name="T81" fmla="*/ 73025 h 52"/>
                <a:gd name="T82" fmla="*/ 4763 w 3"/>
                <a:gd name="T83" fmla="*/ 73025 h 52"/>
                <a:gd name="T84" fmla="*/ 4763 w 3"/>
                <a:gd name="T85" fmla="*/ 76200 h 52"/>
                <a:gd name="T86" fmla="*/ 4763 w 3"/>
                <a:gd name="T87" fmla="*/ 76200 h 52"/>
                <a:gd name="T88" fmla="*/ 4763 w 3"/>
                <a:gd name="T89" fmla="*/ 77788 h 52"/>
                <a:gd name="T90" fmla="*/ 4763 w 3"/>
                <a:gd name="T91" fmla="*/ 77788 h 52"/>
                <a:gd name="T92" fmla="*/ 4763 w 3"/>
                <a:gd name="T93" fmla="*/ 79375 h 52"/>
                <a:gd name="T94" fmla="*/ 4763 w 3"/>
                <a:gd name="T95" fmla="*/ 79375 h 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"/>
                <a:gd name="T145" fmla="*/ 0 h 52"/>
                <a:gd name="T146" fmla="*/ 3 w 3"/>
                <a:gd name="T147" fmla="*/ 52 h 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" h="5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3" y="5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2" name="Freeform 3805"/>
            <p:cNvSpPr>
              <a:spLocks/>
            </p:cNvSpPr>
            <p:nvPr/>
          </p:nvSpPr>
          <p:spPr bwMode="auto">
            <a:xfrm>
              <a:off x="7260505" y="4926317"/>
              <a:ext cx="6350" cy="47625"/>
            </a:xfrm>
            <a:custGeom>
              <a:avLst/>
              <a:gdLst>
                <a:gd name="T0" fmla="*/ 0 w 4"/>
                <a:gd name="T1" fmla="*/ 1588 h 30"/>
                <a:gd name="T2" fmla="*/ 0 w 4"/>
                <a:gd name="T3" fmla="*/ 1588 h 30"/>
                <a:gd name="T4" fmla="*/ 1588 w 4"/>
                <a:gd name="T5" fmla="*/ 3175 h 30"/>
                <a:gd name="T6" fmla="*/ 1588 w 4"/>
                <a:gd name="T7" fmla="*/ 3175 h 30"/>
                <a:gd name="T8" fmla="*/ 1588 w 4"/>
                <a:gd name="T9" fmla="*/ 6350 h 30"/>
                <a:gd name="T10" fmla="*/ 1588 w 4"/>
                <a:gd name="T11" fmla="*/ 6350 h 30"/>
                <a:gd name="T12" fmla="*/ 1588 w 4"/>
                <a:gd name="T13" fmla="*/ 7938 h 30"/>
                <a:gd name="T14" fmla="*/ 1588 w 4"/>
                <a:gd name="T15" fmla="*/ 7938 h 30"/>
                <a:gd name="T16" fmla="*/ 1588 w 4"/>
                <a:gd name="T17" fmla="*/ 11113 h 30"/>
                <a:gd name="T18" fmla="*/ 1588 w 4"/>
                <a:gd name="T19" fmla="*/ 11113 h 30"/>
                <a:gd name="T20" fmla="*/ 1588 w 4"/>
                <a:gd name="T21" fmla="*/ 14288 h 30"/>
                <a:gd name="T22" fmla="*/ 1588 w 4"/>
                <a:gd name="T23" fmla="*/ 14288 h 30"/>
                <a:gd name="T24" fmla="*/ 1588 w 4"/>
                <a:gd name="T25" fmla="*/ 15875 h 30"/>
                <a:gd name="T26" fmla="*/ 1588 w 4"/>
                <a:gd name="T27" fmla="*/ 15875 h 30"/>
                <a:gd name="T28" fmla="*/ 3175 w 4"/>
                <a:gd name="T29" fmla="*/ 17463 h 30"/>
                <a:gd name="T30" fmla="*/ 3175 w 4"/>
                <a:gd name="T31" fmla="*/ 17463 h 30"/>
                <a:gd name="T32" fmla="*/ 3175 w 4"/>
                <a:gd name="T33" fmla="*/ 20638 h 30"/>
                <a:gd name="T34" fmla="*/ 3175 w 4"/>
                <a:gd name="T35" fmla="*/ 20638 h 30"/>
                <a:gd name="T36" fmla="*/ 3175 w 4"/>
                <a:gd name="T37" fmla="*/ 22225 h 30"/>
                <a:gd name="T38" fmla="*/ 3175 w 4"/>
                <a:gd name="T39" fmla="*/ 22225 h 30"/>
                <a:gd name="T40" fmla="*/ 3175 w 4"/>
                <a:gd name="T41" fmla="*/ 23813 h 30"/>
                <a:gd name="T42" fmla="*/ 3175 w 4"/>
                <a:gd name="T43" fmla="*/ 23813 h 30"/>
                <a:gd name="T44" fmla="*/ 3175 w 4"/>
                <a:gd name="T45" fmla="*/ 25400 h 30"/>
                <a:gd name="T46" fmla="*/ 3175 w 4"/>
                <a:gd name="T47" fmla="*/ 25400 h 30"/>
                <a:gd name="T48" fmla="*/ 3175 w 4"/>
                <a:gd name="T49" fmla="*/ 28575 h 30"/>
                <a:gd name="T50" fmla="*/ 3175 w 4"/>
                <a:gd name="T51" fmla="*/ 28575 h 30"/>
                <a:gd name="T52" fmla="*/ 3175 w 4"/>
                <a:gd name="T53" fmla="*/ 30163 h 30"/>
                <a:gd name="T54" fmla="*/ 3175 w 4"/>
                <a:gd name="T55" fmla="*/ 30163 h 30"/>
                <a:gd name="T56" fmla="*/ 4762 w 4"/>
                <a:gd name="T57" fmla="*/ 31750 h 30"/>
                <a:gd name="T58" fmla="*/ 4762 w 4"/>
                <a:gd name="T59" fmla="*/ 31750 h 30"/>
                <a:gd name="T60" fmla="*/ 4762 w 4"/>
                <a:gd name="T61" fmla="*/ 34925 h 30"/>
                <a:gd name="T62" fmla="*/ 4762 w 4"/>
                <a:gd name="T63" fmla="*/ 34925 h 30"/>
                <a:gd name="T64" fmla="*/ 4762 w 4"/>
                <a:gd name="T65" fmla="*/ 36513 h 30"/>
                <a:gd name="T66" fmla="*/ 4762 w 4"/>
                <a:gd name="T67" fmla="*/ 36513 h 30"/>
                <a:gd name="T68" fmla="*/ 4762 w 4"/>
                <a:gd name="T69" fmla="*/ 38100 h 30"/>
                <a:gd name="T70" fmla="*/ 4762 w 4"/>
                <a:gd name="T71" fmla="*/ 38100 h 30"/>
                <a:gd name="T72" fmla="*/ 4762 w 4"/>
                <a:gd name="T73" fmla="*/ 39688 h 30"/>
                <a:gd name="T74" fmla="*/ 4762 w 4"/>
                <a:gd name="T75" fmla="*/ 39688 h 30"/>
                <a:gd name="T76" fmla="*/ 4762 w 4"/>
                <a:gd name="T77" fmla="*/ 41275 h 30"/>
                <a:gd name="T78" fmla="*/ 4762 w 4"/>
                <a:gd name="T79" fmla="*/ 41275 h 30"/>
                <a:gd name="T80" fmla="*/ 4762 w 4"/>
                <a:gd name="T81" fmla="*/ 42863 h 30"/>
                <a:gd name="T82" fmla="*/ 4762 w 4"/>
                <a:gd name="T83" fmla="*/ 42863 h 30"/>
                <a:gd name="T84" fmla="*/ 6350 w 4"/>
                <a:gd name="T85" fmla="*/ 42863 h 30"/>
                <a:gd name="T86" fmla="*/ 6350 w 4"/>
                <a:gd name="T87" fmla="*/ 42863 h 30"/>
                <a:gd name="T88" fmla="*/ 6350 w 4"/>
                <a:gd name="T89" fmla="*/ 46038 h 30"/>
                <a:gd name="T90" fmla="*/ 6350 w 4"/>
                <a:gd name="T91" fmla="*/ 46038 h 30"/>
                <a:gd name="T92" fmla="*/ 6350 w 4"/>
                <a:gd name="T93" fmla="*/ 46038 h 30"/>
                <a:gd name="T94" fmla="*/ 6350 w 4"/>
                <a:gd name="T95" fmla="*/ 46038 h 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30"/>
                <a:gd name="T146" fmla="*/ 4 w 4"/>
                <a:gd name="T147" fmla="*/ 30 h 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30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3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3" name="Freeform 3806"/>
            <p:cNvSpPr>
              <a:spLocks/>
            </p:cNvSpPr>
            <p:nvPr/>
          </p:nvSpPr>
          <p:spPr bwMode="auto">
            <a:xfrm>
              <a:off x="7266855" y="4973942"/>
              <a:ext cx="6350" cy="28575"/>
            </a:xfrm>
            <a:custGeom>
              <a:avLst/>
              <a:gdLst>
                <a:gd name="T0" fmla="*/ 0 w 4"/>
                <a:gd name="T1" fmla="*/ 0 h 18"/>
                <a:gd name="T2" fmla="*/ 0 w 4"/>
                <a:gd name="T3" fmla="*/ 0 h 18"/>
                <a:gd name="T4" fmla="*/ 0 w 4"/>
                <a:gd name="T5" fmla="*/ 3175 h 18"/>
                <a:gd name="T6" fmla="*/ 0 w 4"/>
                <a:gd name="T7" fmla="*/ 3175 h 18"/>
                <a:gd name="T8" fmla="*/ 0 w 4"/>
                <a:gd name="T9" fmla="*/ 3175 h 18"/>
                <a:gd name="T10" fmla="*/ 0 w 4"/>
                <a:gd name="T11" fmla="*/ 3175 h 18"/>
                <a:gd name="T12" fmla="*/ 1588 w 4"/>
                <a:gd name="T13" fmla="*/ 4762 h 18"/>
                <a:gd name="T14" fmla="*/ 1588 w 4"/>
                <a:gd name="T15" fmla="*/ 4762 h 18"/>
                <a:gd name="T16" fmla="*/ 1588 w 4"/>
                <a:gd name="T17" fmla="*/ 6350 h 18"/>
                <a:gd name="T18" fmla="*/ 1588 w 4"/>
                <a:gd name="T19" fmla="*/ 6350 h 18"/>
                <a:gd name="T20" fmla="*/ 1588 w 4"/>
                <a:gd name="T21" fmla="*/ 7937 h 18"/>
                <a:gd name="T22" fmla="*/ 1588 w 4"/>
                <a:gd name="T23" fmla="*/ 7937 h 18"/>
                <a:gd name="T24" fmla="*/ 1588 w 4"/>
                <a:gd name="T25" fmla="*/ 9525 h 18"/>
                <a:gd name="T26" fmla="*/ 1588 w 4"/>
                <a:gd name="T27" fmla="*/ 9525 h 18"/>
                <a:gd name="T28" fmla="*/ 1588 w 4"/>
                <a:gd name="T29" fmla="*/ 11112 h 18"/>
                <a:gd name="T30" fmla="*/ 1588 w 4"/>
                <a:gd name="T31" fmla="*/ 11112 h 18"/>
                <a:gd name="T32" fmla="*/ 1588 w 4"/>
                <a:gd name="T33" fmla="*/ 12700 h 18"/>
                <a:gd name="T34" fmla="*/ 1588 w 4"/>
                <a:gd name="T35" fmla="*/ 12700 h 18"/>
                <a:gd name="T36" fmla="*/ 1588 w 4"/>
                <a:gd name="T37" fmla="*/ 12700 h 18"/>
                <a:gd name="T38" fmla="*/ 1588 w 4"/>
                <a:gd name="T39" fmla="*/ 12700 h 18"/>
                <a:gd name="T40" fmla="*/ 3175 w 4"/>
                <a:gd name="T41" fmla="*/ 14288 h 18"/>
                <a:gd name="T42" fmla="*/ 3175 w 4"/>
                <a:gd name="T43" fmla="*/ 14288 h 18"/>
                <a:gd name="T44" fmla="*/ 3175 w 4"/>
                <a:gd name="T45" fmla="*/ 15875 h 18"/>
                <a:gd name="T46" fmla="*/ 3175 w 4"/>
                <a:gd name="T47" fmla="*/ 15875 h 18"/>
                <a:gd name="T48" fmla="*/ 3175 w 4"/>
                <a:gd name="T49" fmla="*/ 15875 h 18"/>
                <a:gd name="T50" fmla="*/ 3175 w 4"/>
                <a:gd name="T51" fmla="*/ 15875 h 18"/>
                <a:gd name="T52" fmla="*/ 3175 w 4"/>
                <a:gd name="T53" fmla="*/ 17462 h 18"/>
                <a:gd name="T54" fmla="*/ 3175 w 4"/>
                <a:gd name="T55" fmla="*/ 17462 h 18"/>
                <a:gd name="T56" fmla="*/ 3175 w 4"/>
                <a:gd name="T57" fmla="*/ 19050 h 18"/>
                <a:gd name="T58" fmla="*/ 3175 w 4"/>
                <a:gd name="T59" fmla="*/ 19050 h 18"/>
                <a:gd name="T60" fmla="*/ 3175 w 4"/>
                <a:gd name="T61" fmla="*/ 19050 h 18"/>
                <a:gd name="T62" fmla="*/ 3175 w 4"/>
                <a:gd name="T63" fmla="*/ 19050 h 18"/>
                <a:gd name="T64" fmla="*/ 3175 w 4"/>
                <a:gd name="T65" fmla="*/ 20637 h 18"/>
                <a:gd name="T66" fmla="*/ 3175 w 4"/>
                <a:gd name="T67" fmla="*/ 20637 h 18"/>
                <a:gd name="T68" fmla="*/ 4762 w 4"/>
                <a:gd name="T69" fmla="*/ 20637 h 18"/>
                <a:gd name="T70" fmla="*/ 4762 w 4"/>
                <a:gd name="T71" fmla="*/ 20637 h 18"/>
                <a:gd name="T72" fmla="*/ 4762 w 4"/>
                <a:gd name="T73" fmla="*/ 22225 h 18"/>
                <a:gd name="T74" fmla="*/ 4762 w 4"/>
                <a:gd name="T75" fmla="*/ 22225 h 18"/>
                <a:gd name="T76" fmla="*/ 4762 w 4"/>
                <a:gd name="T77" fmla="*/ 23812 h 18"/>
                <a:gd name="T78" fmla="*/ 4762 w 4"/>
                <a:gd name="T79" fmla="*/ 23812 h 18"/>
                <a:gd name="T80" fmla="*/ 4762 w 4"/>
                <a:gd name="T81" fmla="*/ 25400 h 18"/>
                <a:gd name="T82" fmla="*/ 4762 w 4"/>
                <a:gd name="T83" fmla="*/ 25400 h 18"/>
                <a:gd name="T84" fmla="*/ 4762 w 4"/>
                <a:gd name="T85" fmla="*/ 26988 h 18"/>
                <a:gd name="T86" fmla="*/ 4762 w 4"/>
                <a:gd name="T87" fmla="*/ 26988 h 18"/>
                <a:gd name="T88" fmla="*/ 4762 w 4"/>
                <a:gd name="T89" fmla="*/ 26988 h 18"/>
                <a:gd name="T90" fmla="*/ 4762 w 4"/>
                <a:gd name="T91" fmla="*/ 26988 h 18"/>
                <a:gd name="T92" fmla="*/ 6350 w 4"/>
                <a:gd name="T93" fmla="*/ 26988 h 18"/>
                <a:gd name="T94" fmla="*/ 6350 w 4"/>
                <a:gd name="T95" fmla="*/ 26988 h 18"/>
                <a:gd name="T96" fmla="*/ 6350 w 4"/>
                <a:gd name="T97" fmla="*/ 26988 h 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18"/>
                <a:gd name="T149" fmla="*/ 4 w 4"/>
                <a:gd name="T150" fmla="*/ 18 h 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18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8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4" name="Freeform 3807"/>
            <p:cNvSpPr>
              <a:spLocks/>
            </p:cNvSpPr>
            <p:nvPr/>
          </p:nvSpPr>
          <p:spPr bwMode="auto">
            <a:xfrm>
              <a:off x="7273205" y="5002517"/>
              <a:ext cx="6350" cy="17463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1588 h 11"/>
                <a:gd name="T6" fmla="*/ 0 w 4"/>
                <a:gd name="T7" fmla="*/ 1588 h 11"/>
                <a:gd name="T8" fmla="*/ 0 w 4"/>
                <a:gd name="T9" fmla="*/ 1588 h 11"/>
                <a:gd name="T10" fmla="*/ 0 w 4"/>
                <a:gd name="T11" fmla="*/ 1588 h 11"/>
                <a:gd name="T12" fmla="*/ 0 w 4"/>
                <a:gd name="T13" fmla="*/ 3175 h 11"/>
                <a:gd name="T14" fmla="*/ 0 w 4"/>
                <a:gd name="T15" fmla="*/ 3175 h 11"/>
                <a:gd name="T16" fmla="*/ 0 w 4"/>
                <a:gd name="T17" fmla="*/ 3175 h 11"/>
                <a:gd name="T18" fmla="*/ 1588 w 4"/>
                <a:gd name="T19" fmla="*/ 4763 h 11"/>
                <a:gd name="T20" fmla="*/ 1588 w 4"/>
                <a:gd name="T21" fmla="*/ 4763 h 11"/>
                <a:gd name="T22" fmla="*/ 1588 w 4"/>
                <a:gd name="T23" fmla="*/ 4763 h 11"/>
                <a:gd name="T24" fmla="*/ 1588 w 4"/>
                <a:gd name="T25" fmla="*/ 4763 h 11"/>
                <a:gd name="T26" fmla="*/ 1588 w 4"/>
                <a:gd name="T27" fmla="*/ 7938 h 11"/>
                <a:gd name="T28" fmla="*/ 1588 w 4"/>
                <a:gd name="T29" fmla="*/ 6350 h 11"/>
                <a:gd name="T30" fmla="*/ 1588 w 4"/>
                <a:gd name="T31" fmla="*/ 6350 h 11"/>
                <a:gd name="T32" fmla="*/ 1588 w 4"/>
                <a:gd name="T33" fmla="*/ 7938 h 11"/>
                <a:gd name="T34" fmla="*/ 1588 w 4"/>
                <a:gd name="T35" fmla="*/ 7938 h 11"/>
                <a:gd name="T36" fmla="*/ 1588 w 4"/>
                <a:gd name="T37" fmla="*/ 7938 h 11"/>
                <a:gd name="T38" fmla="*/ 1588 w 4"/>
                <a:gd name="T39" fmla="*/ 7938 h 11"/>
                <a:gd name="T40" fmla="*/ 1588 w 4"/>
                <a:gd name="T41" fmla="*/ 7938 h 11"/>
                <a:gd name="T42" fmla="*/ 1588 w 4"/>
                <a:gd name="T43" fmla="*/ 7938 h 11"/>
                <a:gd name="T44" fmla="*/ 3175 w 4"/>
                <a:gd name="T45" fmla="*/ 9525 h 11"/>
                <a:gd name="T46" fmla="*/ 3175 w 4"/>
                <a:gd name="T47" fmla="*/ 9525 h 11"/>
                <a:gd name="T48" fmla="*/ 3175 w 4"/>
                <a:gd name="T49" fmla="*/ 9525 h 11"/>
                <a:gd name="T50" fmla="*/ 3175 w 4"/>
                <a:gd name="T51" fmla="*/ 9525 h 11"/>
                <a:gd name="T52" fmla="*/ 3175 w 4"/>
                <a:gd name="T53" fmla="*/ 9525 h 11"/>
                <a:gd name="T54" fmla="*/ 3175 w 4"/>
                <a:gd name="T55" fmla="*/ 9525 h 11"/>
                <a:gd name="T56" fmla="*/ 3175 w 4"/>
                <a:gd name="T57" fmla="*/ 11113 h 11"/>
                <a:gd name="T58" fmla="*/ 3175 w 4"/>
                <a:gd name="T59" fmla="*/ 11113 h 11"/>
                <a:gd name="T60" fmla="*/ 3175 w 4"/>
                <a:gd name="T61" fmla="*/ 11113 h 11"/>
                <a:gd name="T62" fmla="*/ 3175 w 4"/>
                <a:gd name="T63" fmla="*/ 11113 h 11"/>
                <a:gd name="T64" fmla="*/ 4762 w 4"/>
                <a:gd name="T65" fmla="*/ 12700 h 11"/>
                <a:gd name="T66" fmla="*/ 4762 w 4"/>
                <a:gd name="T67" fmla="*/ 12700 h 11"/>
                <a:gd name="T68" fmla="*/ 4762 w 4"/>
                <a:gd name="T69" fmla="*/ 12700 h 11"/>
                <a:gd name="T70" fmla="*/ 4762 w 4"/>
                <a:gd name="T71" fmla="*/ 14288 h 11"/>
                <a:gd name="T72" fmla="*/ 4762 w 4"/>
                <a:gd name="T73" fmla="*/ 14288 h 11"/>
                <a:gd name="T74" fmla="*/ 4762 w 4"/>
                <a:gd name="T75" fmla="*/ 12700 h 11"/>
                <a:gd name="T76" fmla="*/ 4762 w 4"/>
                <a:gd name="T77" fmla="*/ 14288 h 11"/>
                <a:gd name="T78" fmla="*/ 4762 w 4"/>
                <a:gd name="T79" fmla="*/ 14288 h 11"/>
                <a:gd name="T80" fmla="*/ 4762 w 4"/>
                <a:gd name="T81" fmla="*/ 14288 h 11"/>
                <a:gd name="T82" fmla="*/ 4762 w 4"/>
                <a:gd name="T83" fmla="*/ 15875 h 11"/>
                <a:gd name="T84" fmla="*/ 4762 w 4"/>
                <a:gd name="T85" fmla="*/ 14288 h 11"/>
                <a:gd name="T86" fmla="*/ 6350 w 4"/>
                <a:gd name="T87" fmla="*/ 15875 h 11"/>
                <a:gd name="T88" fmla="*/ 6350 w 4"/>
                <a:gd name="T89" fmla="*/ 15875 h 11"/>
                <a:gd name="T90" fmla="*/ 6350 w 4"/>
                <a:gd name="T91" fmla="*/ 15875 h 11"/>
                <a:gd name="T92" fmla="*/ 6350 w 4"/>
                <a:gd name="T93" fmla="*/ 15875 h 11"/>
                <a:gd name="T94" fmla="*/ 6350 w 4"/>
                <a:gd name="T95" fmla="*/ 17463 h 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11"/>
                <a:gd name="T146" fmla="*/ 4 w 4"/>
                <a:gd name="T147" fmla="*/ 11 h 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1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5" name="Freeform 3808"/>
            <p:cNvSpPr>
              <a:spLocks/>
            </p:cNvSpPr>
            <p:nvPr/>
          </p:nvSpPr>
          <p:spPr bwMode="auto">
            <a:xfrm>
              <a:off x="7279555" y="5018392"/>
              <a:ext cx="6350" cy="9525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0 w 4"/>
                <a:gd name="T5" fmla="*/ 0 h 6"/>
                <a:gd name="T6" fmla="*/ 0 w 4"/>
                <a:gd name="T7" fmla="*/ 3175 h 6"/>
                <a:gd name="T8" fmla="*/ 0 w 4"/>
                <a:gd name="T9" fmla="*/ 0 h 6"/>
                <a:gd name="T10" fmla="*/ 0 w 4"/>
                <a:gd name="T11" fmla="*/ 0 h 6"/>
                <a:gd name="T12" fmla="*/ 1588 w 4"/>
                <a:gd name="T13" fmla="*/ 1588 h 6"/>
                <a:gd name="T14" fmla="*/ 1588 w 4"/>
                <a:gd name="T15" fmla="*/ 1588 h 6"/>
                <a:gd name="T16" fmla="*/ 1588 w 4"/>
                <a:gd name="T17" fmla="*/ 3175 h 6"/>
                <a:gd name="T18" fmla="*/ 1588 w 4"/>
                <a:gd name="T19" fmla="*/ 3175 h 6"/>
                <a:gd name="T20" fmla="*/ 1588 w 4"/>
                <a:gd name="T21" fmla="*/ 3175 h 6"/>
                <a:gd name="T22" fmla="*/ 1588 w 4"/>
                <a:gd name="T23" fmla="*/ 3175 h 6"/>
                <a:gd name="T24" fmla="*/ 1588 w 4"/>
                <a:gd name="T25" fmla="*/ 3175 h 6"/>
                <a:gd name="T26" fmla="*/ 1588 w 4"/>
                <a:gd name="T27" fmla="*/ 3175 h 6"/>
                <a:gd name="T28" fmla="*/ 1588 w 4"/>
                <a:gd name="T29" fmla="*/ 3175 h 6"/>
                <a:gd name="T30" fmla="*/ 1588 w 4"/>
                <a:gd name="T31" fmla="*/ 4763 h 6"/>
                <a:gd name="T32" fmla="*/ 1588 w 4"/>
                <a:gd name="T33" fmla="*/ 4763 h 6"/>
                <a:gd name="T34" fmla="*/ 3175 w 4"/>
                <a:gd name="T35" fmla="*/ 3175 h 6"/>
                <a:gd name="T36" fmla="*/ 3175 w 4"/>
                <a:gd name="T37" fmla="*/ 4763 h 6"/>
                <a:gd name="T38" fmla="*/ 3175 w 4"/>
                <a:gd name="T39" fmla="*/ 4763 h 6"/>
                <a:gd name="T40" fmla="*/ 3175 w 4"/>
                <a:gd name="T41" fmla="*/ 4763 h 6"/>
                <a:gd name="T42" fmla="*/ 3175 w 4"/>
                <a:gd name="T43" fmla="*/ 4763 h 6"/>
                <a:gd name="T44" fmla="*/ 3175 w 4"/>
                <a:gd name="T45" fmla="*/ 4763 h 6"/>
                <a:gd name="T46" fmla="*/ 3175 w 4"/>
                <a:gd name="T47" fmla="*/ 6350 h 6"/>
                <a:gd name="T48" fmla="*/ 3175 w 4"/>
                <a:gd name="T49" fmla="*/ 6350 h 6"/>
                <a:gd name="T50" fmla="*/ 3175 w 4"/>
                <a:gd name="T51" fmla="*/ 6350 h 6"/>
                <a:gd name="T52" fmla="*/ 3175 w 4"/>
                <a:gd name="T53" fmla="*/ 6350 h 6"/>
                <a:gd name="T54" fmla="*/ 3175 w 4"/>
                <a:gd name="T55" fmla="*/ 6350 h 6"/>
                <a:gd name="T56" fmla="*/ 4762 w 4"/>
                <a:gd name="T57" fmla="*/ 6350 h 6"/>
                <a:gd name="T58" fmla="*/ 4762 w 4"/>
                <a:gd name="T59" fmla="*/ 6350 h 6"/>
                <a:gd name="T60" fmla="*/ 4762 w 4"/>
                <a:gd name="T61" fmla="*/ 6350 h 6"/>
                <a:gd name="T62" fmla="*/ 4762 w 4"/>
                <a:gd name="T63" fmla="*/ 6350 h 6"/>
                <a:gd name="T64" fmla="*/ 4762 w 4"/>
                <a:gd name="T65" fmla="*/ 7938 h 6"/>
                <a:gd name="T66" fmla="*/ 4762 w 4"/>
                <a:gd name="T67" fmla="*/ 7938 h 6"/>
                <a:gd name="T68" fmla="*/ 4762 w 4"/>
                <a:gd name="T69" fmla="*/ 7938 h 6"/>
                <a:gd name="T70" fmla="*/ 4762 w 4"/>
                <a:gd name="T71" fmla="*/ 6350 h 6"/>
                <a:gd name="T72" fmla="*/ 4762 w 4"/>
                <a:gd name="T73" fmla="*/ 7938 h 6"/>
                <a:gd name="T74" fmla="*/ 4762 w 4"/>
                <a:gd name="T75" fmla="*/ 7938 h 6"/>
                <a:gd name="T76" fmla="*/ 4762 w 4"/>
                <a:gd name="T77" fmla="*/ 7938 h 6"/>
                <a:gd name="T78" fmla="*/ 4762 w 4"/>
                <a:gd name="T79" fmla="*/ 7938 h 6"/>
                <a:gd name="T80" fmla="*/ 6350 w 4"/>
                <a:gd name="T81" fmla="*/ 9525 h 6"/>
                <a:gd name="T82" fmla="*/ 6350 w 4"/>
                <a:gd name="T83" fmla="*/ 9525 h 6"/>
                <a:gd name="T84" fmla="*/ 6350 w 4"/>
                <a:gd name="T85" fmla="*/ 9525 h 6"/>
                <a:gd name="T86" fmla="*/ 6350 w 4"/>
                <a:gd name="T87" fmla="*/ 7938 h 6"/>
                <a:gd name="T88" fmla="*/ 6350 w 4"/>
                <a:gd name="T89" fmla="*/ 7938 h 6"/>
                <a:gd name="T90" fmla="*/ 6350 w 4"/>
                <a:gd name="T91" fmla="*/ 7938 h 6"/>
                <a:gd name="T92" fmla="*/ 6350 w 4"/>
                <a:gd name="T93" fmla="*/ 9525 h 6"/>
                <a:gd name="T94" fmla="*/ 6350 w 4"/>
                <a:gd name="T95" fmla="*/ 9525 h 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6"/>
                <a:gd name="T146" fmla="*/ 4 w 4"/>
                <a:gd name="T147" fmla="*/ 6 h 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6" name="Freeform 3809"/>
            <p:cNvSpPr>
              <a:spLocks/>
            </p:cNvSpPr>
            <p:nvPr/>
          </p:nvSpPr>
          <p:spPr bwMode="auto">
            <a:xfrm>
              <a:off x="7285905" y="5026330"/>
              <a:ext cx="7938" cy="7938"/>
            </a:xfrm>
            <a:custGeom>
              <a:avLst/>
              <a:gdLst>
                <a:gd name="T0" fmla="*/ 0 w 5"/>
                <a:gd name="T1" fmla="*/ 1588 h 5"/>
                <a:gd name="T2" fmla="*/ 0 w 5"/>
                <a:gd name="T3" fmla="*/ 1588 h 5"/>
                <a:gd name="T4" fmla="*/ 1588 w 5"/>
                <a:gd name="T5" fmla="*/ 1588 h 5"/>
                <a:gd name="T6" fmla="*/ 1588 w 5"/>
                <a:gd name="T7" fmla="*/ 1588 h 5"/>
                <a:gd name="T8" fmla="*/ 1588 w 5"/>
                <a:gd name="T9" fmla="*/ 1588 h 5"/>
                <a:gd name="T10" fmla="*/ 1588 w 5"/>
                <a:gd name="T11" fmla="*/ 0 h 5"/>
                <a:gd name="T12" fmla="*/ 1588 w 5"/>
                <a:gd name="T13" fmla="*/ 0 h 5"/>
                <a:gd name="T14" fmla="*/ 1588 w 5"/>
                <a:gd name="T15" fmla="*/ 1588 h 5"/>
                <a:gd name="T16" fmla="*/ 1588 w 5"/>
                <a:gd name="T17" fmla="*/ 1588 h 5"/>
                <a:gd name="T18" fmla="*/ 1588 w 5"/>
                <a:gd name="T19" fmla="*/ 3175 h 5"/>
                <a:gd name="T20" fmla="*/ 1588 w 5"/>
                <a:gd name="T21" fmla="*/ 3175 h 5"/>
                <a:gd name="T22" fmla="*/ 1588 w 5"/>
                <a:gd name="T23" fmla="*/ 3175 h 5"/>
                <a:gd name="T24" fmla="*/ 1588 w 5"/>
                <a:gd name="T25" fmla="*/ 3175 h 5"/>
                <a:gd name="T26" fmla="*/ 1588 w 5"/>
                <a:gd name="T27" fmla="*/ 3175 h 5"/>
                <a:gd name="T28" fmla="*/ 3175 w 5"/>
                <a:gd name="T29" fmla="*/ 3175 h 5"/>
                <a:gd name="T30" fmla="*/ 3175 w 5"/>
                <a:gd name="T31" fmla="*/ 3175 h 5"/>
                <a:gd name="T32" fmla="*/ 3175 w 5"/>
                <a:gd name="T33" fmla="*/ 3175 h 5"/>
                <a:gd name="T34" fmla="*/ 3175 w 5"/>
                <a:gd name="T35" fmla="*/ 3175 h 5"/>
                <a:gd name="T36" fmla="*/ 3175 w 5"/>
                <a:gd name="T37" fmla="*/ 4763 h 5"/>
                <a:gd name="T38" fmla="*/ 3175 w 5"/>
                <a:gd name="T39" fmla="*/ 4763 h 5"/>
                <a:gd name="T40" fmla="*/ 3175 w 5"/>
                <a:gd name="T41" fmla="*/ 4763 h 5"/>
                <a:gd name="T42" fmla="*/ 3175 w 5"/>
                <a:gd name="T43" fmla="*/ 4763 h 5"/>
                <a:gd name="T44" fmla="*/ 3175 w 5"/>
                <a:gd name="T45" fmla="*/ 4763 h 5"/>
                <a:gd name="T46" fmla="*/ 4763 w 5"/>
                <a:gd name="T47" fmla="*/ 3175 h 5"/>
                <a:gd name="T48" fmla="*/ 4763 w 5"/>
                <a:gd name="T49" fmla="*/ 3175 h 5"/>
                <a:gd name="T50" fmla="*/ 4763 w 5"/>
                <a:gd name="T51" fmla="*/ 4763 h 5"/>
                <a:gd name="T52" fmla="*/ 4763 w 5"/>
                <a:gd name="T53" fmla="*/ 4763 h 5"/>
                <a:gd name="T54" fmla="*/ 4763 w 5"/>
                <a:gd name="T55" fmla="*/ 3175 h 5"/>
                <a:gd name="T56" fmla="*/ 4763 w 5"/>
                <a:gd name="T57" fmla="*/ 4763 h 5"/>
                <a:gd name="T58" fmla="*/ 4763 w 5"/>
                <a:gd name="T59" fmla="*/ 4763 h 5"/>
                <a:gd name="T60" fmla="*/ 4763 w 5"/>
                <a:gd name="T61" fmla="*/ 4763 h 5"/>
                <a:gd name="T62" fmla="*/ 4763 w 5"/>
                <a:gd name="T63" fmla="*/ 4763 h 5"/>
                <a:gd name="T64" fmla="*/ 4763 w 5"/>
                <a:gd name="T65" fmla="*/ 4763 h 5"/>
                <a:gd name="T66" fmla="*/ 4763 w 5"/>
                <a:gd name="T67" fmla="*/ 4763 h 5"/>
                <a:gd name="T68" fmla="*/ 4763 w 5"/>
                <a:gd name="T69" fmla="*/ 4763 h 5"/>
                <a:gd name="T70" fmla="*/ 6350 w 5"/>
                <a:gd name="T71" fmla="*/ 4763 h 5"/>
                <a:gd name="T72" fmla="*/ 6350 w 5"/>
                <a:gd name="T73" fmla="*/ 4763 h 5"/>
                <a:gd name="T74" fmla="*/ 6350 w 5"/>
                <a:gd name="T75" fmla="*/ 6350 h 5"/>
                <a:gd name="T76" fmla="*/ 6350 w 5"/>
                <a:gd name="T77" fmla="*/ 6350 h 5"/>
                <a:gd name="T78" fmla="*/ 6350 w 5"/>
                <a:gd name="T79" fmla="*/ 7938 h 5"/>
                <a:gd name="T80" fmla="*/ 6350 w 5"/>
                <a:gd name="T81" fmla="*/ 7938 h 5"/>
                <a:gd name="T82" fmla="*/ 6350 w 5"/>
                <a:gd name="T83" fmla="*/ 6350 h 5"/>
                <a:gd name="T84" fmla="*/ 6350 w 5"/>
                <a:gd name="T85" fmla="*/ 6350 h 5"/>
                <a:gd name="T86" fmla="*/ 6350 w 5"/>
                <a:gd name="T87" fmla="*/ 6350 h 5"/>
                <a:gd name="T88" fmla="*/ 6350 w 5"/>
                <a:gd name="T89" fmla="*/ 6350 h 5"/>
                <a:gd name="T90" fmla="*/ 6350 w 5"/>
                <a:gd name="T91" fmla="*/ 6350 h 5"/>
                <a:gd name="T92" fmla="*/ 6350 w 5"/>
                <a:gd name="T93" fmla="*/ 6350 h 5"/>
                <a:gd name="T94" fmla="*/ 7938 w 5"/>
                <a:gd name="T95" fmla="*/ 6350 h 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5"/>
                <a:gd name="T146" fmla="*/ 5 w 5"/>
                <a:gd name="T147" fmla="*/ 5 h 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5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7" name="Freeform 3810"/>
            <p:cNvSpPr>
              <a:spLocks/>
            </p:cNvSpPr>
            <p:nvPr/>
          </p:nvSpPr>
          <p:spPr bwMode="auto">
            <a:xfrm>
              <a:off x="7293842" y="5031092"/>
              <a:ext cx="6350" cy="4763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0 w 4"/>
                <a:gd name="T5" fmla="*/ 1588 h 3"/>
                <a:gd name="T6" fmla="*/ 0 w 4"/>
                <a:gd name="T7" fmla="*/ 1588 h 3"/>
                <a:gd name="T8" fmla="*/ 0 w 4"/>
                <a:gd name="T9" fmla="*/ 3175 h 3"/>
                <a:gd name="T10" fmla="*/ 0 w 4"/>
                <a:gd name="T11" fmla="*/ 1588 h 3"/>
                <a:gd name="T12" fmla="*/ 0 w 4"/>
                <a:gd name="T13" fmla="*/ 1588 h 3"/>
                <a:gd name="T14" fmla="*/ 0 w 4"/>
                <a:gd name="T15" fmla="*/ 1588 h 3"/>
                <a:gd name="T16" fmla="*/ 1588 w 4"/>
                <a:gd name="T17" fmla="*/ 1588 h 3"/>
                <a:gd name="T18" fmla="*/ 1588 w 4"/>
                <a:gd name="T19" fmla="*/ 1588 h 3"/>
                <a:gd name="T20" fmla="*/ 1588 w 4"/>
                <a:gd name="T21" fmla="*/ 1588 h 3"/>
                <a:gd name="T22" fmla="*/ 1588 w 4"/>
                <a:gd name="T23" fmla="*/ 1588 h 3"/>
                <a:gd name="T24" fmla="*/ 1588 w 4"/>
                <a:gd name="T25" fmla="*/ 1588 h 3"/>
                <a:gd name="T26" fmla="*/ 1588 w 4"/>
                <a:gd name="T27" fmla="*/ 1588 h 3"/>
                <a:gd name="T28" fmla="*/ 1588 w 4"/>
                <a:gd name="T29" fmla="*/ 1588 h 3"/>
                <a:gd name="T30" fmla="*/ 1588 w 4"/>
                <a:gd name="T31" fmla="*/ 1588 h 3"/>
                <a:gd name="T32" fmla="*/ 1588 w 4"/>
                <a:gd name="T33" fmla="*/ 1588 h 3"/>
                <a:gd name="T34" fmla="*/ 1588 w 4"/>
                <a:gd name="T35" fmla="*/ 1588 h 3"/>
                <a:gd name="T36" fmla="*/ 1588 w 4"/>
                <a:gd name="T37" fmla="*/ 1588 h 3"/>
                <a:gd name="T38" fmla="*/ 1588 w 4"/>
                <a:gd name="T39" fmla="*/ 3175 h 3"/>
                <a:gd name="T40" fmla="*/ 3175 w 4"/>
                <a:gd name="T41" fmla="*/ 1588 h 3"/>
                <a:gd name="T42" fmla="*/ 3175 w 4"/>
                <a:gd name="T43" fmla="*/ 1588 h 3"/>
                <a:gd name="T44" fmla="*/ 3175 w 4"/>
                <a:gd name="T45" fmla="*/ 3175 h 3"/>
                <a:gd name="T46" fmla="*/ 3175 w 4"/>
                <a:gd name="T47" fmla="*/ 3175 h 3"/>
                <a:gd name="T48" fmla="*/ 3175 w 4"/>
                <a:gd name="T49" fmla="*/ 3175 h 3"/>
                <a:gd name="T50" fmla="*/ 3175 w 4"/>
                <a:gd name="T51" fmla="*/ 3175 h 3"/>
                <a:gd name="T52" fmla="*/ 3175 w 4"/>
                <a:gd name="T53" fmla="*/ 1588 h 3"/>
                <a:gd name="T54" fmla="*/ 3175 w 4"/>
                <a:gd name="T55" fmla="*/ 3175 h 3"/>
                <a:gd name="T56" fmla="*/ 3175 w 4"/>
                <a:gd name="T57" fmla="*/ 3175 h 3"/>
                <a:gd name="T58" fmla="*/ 3175 w 4"/>
                <a:gd name="T59" fmla="*/ 3175 h 3"/>
                <a:gd name="T60" fmla="*/ 3175 w 4"/>
                <a:gd name="T61" fmla="*/ 3175 h 3"/>
                <a:gd name="T62" fmla="*/ 3175 w 4"/>
                <a:gd name="T63" fmla="*/ 1588 h 3"/>
                <a:gd name="T64" fmla="*/ 4762 w 4"/>
                <a:gd name="T65" fmla="*/ 3175 h 3"/>
                <a:gd name="T66" fmla="*/ 4762 w 4"/>
                <a:gd name="T67" fmla="*/ 3175 h 3"/>
                <a:gd name="T68" fmla="*/ 4762 w 4"/>
                <a:gd name="T69" fmla="*/ 3175 h 3"/>
                <a:gd name="T70" fmla="*/ 4762 w 4"/>
                <a:gd name="T71" fmla="*/ 3175 h 3"/>
                <a:gd name="T72" fmla="*/ 4762 w 4"/>
                <a:gd name="T73" fmla="*/ 4763 h 3"/>
                <a:gd name="T74" fmla="*/ 4762 w 4"/>
                <a:gd name="T75" fmla="*/ 4763 h 3"/>
                <a:gd name="T76" fmla="*/ 4762 w 4"/>
                <a:gd name="T77" fmla="*/ 3175 h 3"/>
                <a:gd name="T78" fmla="*/ 4762 w 4"/>
                <a:gd name="T79" fmla="*/ 3175 h 3"/>
                <a:gd name="T80" fmla="*/ 4762 w 4"/>
                <a:gd name="T81" fmla="*/ 1588 h 3"/>
                <a:gd name="T82" fmla="*/ 4762 w 4"/>
                <a:gd name="T83" fmla="*/ 1588 h 3"/>
                <a:gd name="T84" fmla="*/ 6350 w 4"/>
                <a:gd name="T85" fmla="*/ 3175 h 3"/>
                <a:gd name="T86" fmla="*/ 6350 w 4"/>
                <a:gd name="T87" fmla="*/ 3175 h 3"/>
                <a:gd name="T88" fmla="*/ 6350 w 4"/>
                <a:gd name="T89" fmla="*/ 4763 h 3"/>
                <a:gd name="T90" fmla="*/ 6350 w 4"/>
                <a:gd name="T91" fmla="*/ 4763 h 3"/>
                <a:gd name="T92" fmla="*/ 6350 w 4"/>
                <a:gd name="T93" fmla="*/ 3175 h 3"/>
                <a:gd name="T94" fmla="*/ 6350 w 4"/>
                <a:gd name="T95" fmla="*/ 3175 h 3"/>
                <a:gd name="T96" fmla="*/ 6350 w 4"/>
                <a:gd name="T97" fmla="*/ 3175 h 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3"/>
                <a:gd name="T149" fmla="*/ 4 w 4"/>
                <a:gd name="T150" fmla="*/ 3 h 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3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8" name="Freeform 3811"/>
            <p:cNvSpPr>
              <a:spLocks/>
            </p:cNvSpPr>
            <p:nvPr/>
          </p:nvSpPr>
          <p:spPr bwMode="auto">
            <a:xfrm>
              <a:off x="7300192" y="5034267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0 h 2"/>
                <a:gd name="T20" fmla="*/ 1588 w 5"/>
                <a:gd name="T21" fmla="*/ 1588 h 2"/>
                <a:gd name="T22" fmla="*/ 3175 w 5"/>
                <a:gd name="T23" fmla="*/ 0 h 2"/>
                <a:gd name="T24" fmla="*/ 3175 w 5"/>
                <a:gd name="T25" fmla="*/ 0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3175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3175 h 2"/>
                <a:gd name="T54" fmla="*/ 4763 w 5"/>
                <a:gd name="T55" fmla="*/ 3175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1588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3175 h 2"/>
                <a:gd name="T80" fmla="*/ 6350 w 5"/>
                <a:gd name="T81" fmla="*/ 3175 h 2"/>
                <a:gd name="T82" fmla="*/ 6350 w 5"/>
                <a:gd name="T83" fmla="*/ 1588 h 2"/>
                <a:gd name="T84" fmla="*/ 6350 w 5"/>
                <a:gd name="T85" fmla="*/ 3175 h 2"/>
                <a:gd name="T86" fmla="*/ 6350 w 5"/>
                <a:gd name="T87" fmla="*/ 3175 h 2"/>
                <a:gd name="T88" fmla="*/ 7938 w 5"/>
                <a:gd name="T89" fmla="*/ 3175 h 2"/>
                <a:gd name="T90" fmla="*/ 7938 w 5"/>
                <a:gd name="T91" fmla="*/ 3175 h 2"/>
                <a:gd name="T92" fmla="*/ 7938 w 5"/>
                <a:gd name="T93" fmla="*/ 1588 h 2"/>
                <a:gd name="T94" fmla="*/ 7938 w 5"/>
                <a:gd name="T95" fmla="*/ 3175 h 2"/>
                <a:gd name="T96" fmla="*/ 7938 w 5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09" name="Freeform 3812"/>
            <p:cNvSpPr>
              <a:spLocks/>
            </p:cNvSpPr>
            <p:nvPr/>
          </p:nvSpPr>
          <p:spPr bwMode="auto">
            <a:xfrm>
              <a:off x="7308130" y="503585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0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0 h 2"/>
                <a:gd name="T12" fmla="*/ 1588 w 5"/>
                <a:gd name="T13" fmla="*/ 0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0 h 2"/>
                <a:gd name="T24" fmla="*/ 1588 w 5"/>
                <a:gd name="T25" fmla="*/ 0 h 2"/>
                <a:gd name="T26" fmla="*/ 1588 w 5"/>
                <a:gd name="T27" fmla="*/ 1588 h 2"/>
                <a:gd name="T28" fmla="*/ 1588 w 5"/>
                <a:gd name="T29" fmla="*/ 1588 h 2"/>
                <a:gd name="T30" fmla="*/ 3175 w 5"/>
                <a:gd name="T31" fmla="*/ 3175 h 2"/>
                <a:gd name="T32" fmla="*/ 3175 w 5"/>
                <a:gd name="T33" fmla="*/ 0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0 h 2"/>
                <a:gd name="T42" fmla="*/ 3175 w 5"/>
                <a:gd name="T43" fmla="*/ 0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4763 w 5"/>
                <a:gd name="T53" fmla="*/ 3175 h 2"/>
                <a:gd name="T54" fmla="*/ 4763 w 5"/>
                <a:gd name="T55" fmla="*/ 3175 h 2"/>
                <a:gd name="T56" fmla="*/ 4763 w 5"/>
                <a:gd name="T57" fmla="*/ 1588 h 2"/>
                <a:gd name="T58" fmla="*/ 4763 w 5"/>
                <a:gd name="T59" fmla="*/ 3175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3175 h 2"/>
                <a:gd name="T68" fmla="*/ 4763 w 5"/>
                <a:gd name="T69" fmla="*/ 3175 h 2"/>
                <a:gd name="T70" fmla="*/ 6350 w 5"/>
                <a:gd name="T71" fmla="*/ 1588 h 2"/>
                <a:gd name="T72" fmla="*/ 6350 w 5"/>
                <a:gd name="T73" fmla="*/ 3175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3175 h 2"/>
                <a:gd name="T84" fmla="*/ 6350 w 5"/>
                <a:gd name="T85" fmla="*/ 3175 h 2"/>
                <a:gd name="T86" fmla="*/ 7938 w 5"/>
                <a:gd name="T87" fmla="*/ 3175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0" name="Freeform 3813"/>
            <p:cNvSpPr>
              <a:spLocks/>
            </p:cNvSpPr>
            <p:nvPr/>
          </p:nvSpPr>
          <p:spPr bwMode="auto">
            <a:xfrm>
              <a:off x="7316067" y="5037442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0 h 1"/>
                <a:gd name="T12" fmla="*/ 0 w 5"/>
                <a:gd name="T13" fmla="*/ 0 h 1"/>
                <a:gd name="T14" fmla="*/ 1588 w 5"/>
                <a:gd name="T15" fmla="*/ 0 h 1"/>
                <a:gd name="T16" fmla="*/ 1588 w 5"/>
                <a:gd name="T17" fmla="*/ 1588 h 1"/>
                <a:gd name="T18" fmla="*/ 1588 w 5"/>
                <a:gd name="T19" fmla="*/ 1588 h 1"/>
                <a:gd name="T20" fmla="*/ 1588 w 5"/>
                <a:gd name="T21" fmla="*/ 0 h 1"/>
                <a:gd name="T22" fmla="*/ 1588 w 5"/>
                <a:gd name="T23" fmla="*/ 0 h 1"/>
                <a:gd name="T24" fmla="*/ 1588 w 5"/>
                <a:gd name="T25" fmla="*/ 0 h 1"/>
                <a:gd name="T26" fmla="*/ 1588 w 5"/>
                <a:gd name="T27" fmla="*/ 0 h 1"/>
                <a:gd name="T28" fmla="*/ 1588 w 5"/>
                <a:gd name="T29" fmla="*/ 0 h 1"/>
                <a:gd name="T30" fmla="*/ 3175 w 5"/>
                <a:gd name="T31" fmla="*/ 1588 h 1"/>
                <a:gd name="T32" fmla="*/ 3175 w 5"/>
                <a:gd name="T33" fmla="*/ 1588 h 1"/>
                <a:gd name="T34" fmla="*/ 3175 w 5"/>
                <a:gd name="T35" fmla="*/ 0 h 1"/>
                <a:gd name="T36" fmla="*/ 3175 w 5"/>
                <a:gd name="T37" fmla="*/ 0 h 1"/>
                <a:gd name="T38" fmla="*/ 3175 w 5"/>
                <a:gd name="T39" fmla="*/ 0 h 1"/>
                <a:gd name="T40" fmla="*/ 3175 w 5"/>
                <a:gd name="T41" fmla="*/ 1588 h 1"/>
                <a:gd name="T42" fmla="*/ 3175 w 5"/>
                <a:gd name="T43" fmla="*/ 1588 h 1"/>
                <a:gd name="T44" fmla="*/ 3175 w 5"/>
                <a:gd name="T45" fmla="*/ 1588 h 1"/>
                <a:gd name="T46" fmla="*/ 3175 w 5"/>
                <a:gd name="T47" fmla="*/ 0 h 1"/>
                <a:gd name="T48" fmla="*/ 3175 w 5"/>
                <a:gd name="T49" fmla="*/ 0 h 1"/>
                <a:gd name="T50" fmla="*/ 4763 w 5"/>
                <a:gd name="T51" fmla="*/ 0 h 1"/>
                <a:gd name="T52" fmla="*/ 4763 w 5"/>
                <a:gd name="T53" fmla="*/ 0 h 1"/>
                <a:gd name="T54" fmla="*/ 4763 w 5"/>
                <a:gd name="T55" fmla="*/ 0 h 1"/>
                <a:gd name="T56" fmla="*/ 4763 w 5"/>
                <a:gd name="T57" fmla="*/ 0 h 1"/>
                <a:gd name="T58" fmla="*/ 4763 w 5"/>
                <a:gd name="T59" fmla="*/ 0 h 1"/>
                <a:gd name="T60" fmla="*/ 4763 w 5"/>
                <a:gd name="T61" fmla="*/ 0 h 1"/>
                <a:gd name="T62" fmla="*/ 4763 w 5"/>
                <a:gd name="T63" fmla="*/ 0 h 1"/>
                <a:gd name="T64" fmla="*/ 4763 w 5"/>
                <a:gd name="T65" fmla="*/ 0 h 1"/>
                <a:gd name="T66" fmla="*/ 4763 w 5"/>
                <a:gd name="T67" fmla="*/ 0 h 1"/>
                <a:gd name="T68" fmla="*/ 4763 w 5"/>
                <a:gd name="T69" fmla="*/ 1588 h 1"/>
                <a:gd name="T70" fmla="*/ 4763 w 5"/>
                <a:gd name="T71" fmla="*/ 1588 h 1"/>
                <a:gd name="T72" fmla="*/ 6350 w 5"/>
                <a:gd name="T73" fmla="*/ 1588 h 1"/>
                <a:gd name="T74" fmla="*/ 6350 w 5"/>
                <a:gd name="T75" fmla="*/ 1588 h 1"/>
                <a:gd name="T76" fmla="*/ 6350 w 5"/>
                <a:gd name="T77" fmla="*/ 1588 h 1"/>
                <a:gd name="T78" fmla="*/ 6350 w 5"/>
                <a:gd name="T79" fmla="*/ 0 h 1"/>
                <a:gd name="T80" fmla="*/ 6350 w 5"/>
                <a:gd name="T81" fmla="*/ 0 h 1"/>
                <a:gd name="T82" fmla="*/ 6350 w 5"/>
                <a:gd name="T83" fmla="*/ 0 h 1"/>
                <a:gd name="T84" fmla="*/ 6350 w 5"/>
                <a:gd name="T85" fmla="*/ 1588 h 1"/>
                <a:gd name="T86" fmla="*/ 6350 w 5"/>
                <a:gd name="T87" fmla="*/ 1588 h 1"/>
                <a:gd name="T88" fmla="*/ 6350 w 5"/>
                <a:gd name="T89" fmla="*/ 1588 h 1"/>
                <a:gd name="T90" fmla="*/ 7938 w 5"/>
                <a:gd name="T91" fmla="*/ 1588 h 1"/>
                <a:gd name="T92" fmla="*/ 7938 w 5"/>
                <a:gd name="T93" fmla="*/ 1588 h 1"/>
                <a:gd name="T94" fmla="*/ 7938 w 5"/>
                <a:gd name="T95" fmla="*/ 0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1" name="Freeform 3814"/>
            <p:cNvSpPr>
              <a:spLocks/>
            </p:cNvSpPr>
            <p:nvPr/>
          </p:nvSpPr>
          <p:spPr bwMode="auto">
            <a:xfrm>
              <a:off x="7324005" y="5037442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588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1588 h 2"/>
                <a:gd name="T12" fmla="*/ 1588 w 5"/>
                <a:gd name="T13" fmla="*/ 0 h 2"/>
                <a:gd name="T14" fmla="*/ 1588 w 5"/>
                <a:gd name="T15" fmla="*/ 0 h 2"/>
                <a:gd name="T16" fmla="*/ 1588 w 5"/>
                <a:gd name="T17" fmla="*/ 0 h 2"/>
                <a:gd name="T18" fmla="*/ 1588 w 5"/>
                <a:gd name="T19" fmla="*/ 0 h 2"/>
                <a:gd name="T20" fmla="*/ 1588 w 5"/>
                <a:gd name="T21" fmla="*/ 0 h 2"/>
                <a:gd name="T22" fmla="*/ 1588 w 5"/>
                <a:gd name="T23" fmla="*/ 0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3175 h 2"/>
                <a:gd name="T44" fmla="*/ 3175 w 5"/>
                <a:gd name="T45" fmla="*/ 3175 h 2"/>
                <a:gd name="T46" fmla="*/ 3175 w 5"/>
                <a:gd name="T47" fmla="*/ 0 h 2"/>
                <a:gd name="T48" fmla="*/ 3175 w 5"/>
                <a:gd name="T49" fmla="*/ 1588 h 2"/>
                <a:gd name="T50" fmla="*/ 3175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3175 h 2"/>
                <a:gd name="T62" fmla="*/ 4763 w 5"/>
                <a:gd name="T63" fmla="*/ 3175 h 2"/>
                <a:gd name="T64" fmla="*/ 4763 w 5"/>
                <a:gd name="T65" fmla="*/ 0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6350 w 5"/>
                <a:gd name="T73" fmla="*/ 0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2" name="Freeform 3815"/>
            <p:cNvSpPr>
              <a:spLocks/>
            </p:cNvSpPr>
            <p:nvPr/>
          </p:nvSpPr>
          <p:spPr bwMode="auto">
            <a:xfrm>
              <a:off x="7331942" y="5037442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3175 h 2"/>
                <a:gd name="T30" fmla="*/ 1588 w 5"/>
                <a:gd name="T31" fmla="*/ 1588 h 2"/>
                <a:gd name="T32" fmla="*/ 1588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3175 h 2"/>
                <a:gd name="T50" fmla="*/ 3175 w 5"/>
                <a:gd name="T51" fmla="*/ 3175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3175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6350 w 5"/>
                <a:gd name="T73" fmla="*/ 1588 h 2"/>
                <a:gd name="T74" fmla="*/ 6350 w 5"/>
                <a:gd name="T75" fmla="*/ 0 h 2"/>
                <a:gd name="T76" fmla="*/ 6350 w 5"/>
                <a:gd name="T77" fmla="*/ 0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0 h 2"/>
                <a:gd name="T84" fmla="*/ 6350 w 5"/>
                <a:gd name="T85" fmla="*/ 3175 h 2"/>
                <a:gd name="T86" fmla="*/ 6350 w 5"/>
                <a:gd name="T87" fmla="*/ 3175 h 2"/>
                <a:gd name="T88" fmla="*/ 6350 w 5"/>
                <a:gd name="T89" fmla="*/ 1588 h 2"/>
                <a:gd name="T90" fmla="*/ 6350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3" name="Freeform 3816"/>
            <p:cNvSpPr>
              <a:spLocks/>
            </p:cNvSpPr>
            <p:nvPr/>
          </p:nvSpPr>
          <p:spPr bwMode="auto">
            <a:xfrm>
              <a:off x="7339880" y="5037442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0 h 2"/>
                <a:gd name="T10" fmla="*/ 0 w 4"/>
                <a:gd name="T11" fmla="*/ 1588 h 2"/>
                <a:gd name="T12" fmla="*/ 1588 w 4"/>
                <a:gd name="T13" fmla="*/ 0 h 2"/>
                <a:gd name="T14" fmla="*/ 1588 w 4"/>
                <a:gd name="T15" fmla="*/ 0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0 h 2"/>
                <a:gd name="T26" fmla="*/ 1588 w 4"/>
                <a:gd name="T27" fmla="*/ 0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3175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0 h 2"/>
                <a:gd name="T50" fmla="*/ 3175 w 4"/>
                <a:gd name="T51" fmla="*/ 0 h 2"/>
                <a:gd name="T52" fmla="*/ 3175 w 4"/>
                <a:gd name="T53" fmla="*/ 1588 h 2"/>
                <a:gd name="T54" fmla="*/ 3175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0 h 2"/>
                <a:gd name="T66" fmla="*/ 4762 w 4"/>
                <a:gd name="T67" fmla="*/ 0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3175 h 2"/>
                <a:gd name="T74" fmla="*/ 6350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0 h 2"/>
                <a:gd name="T82" fmla="*/ 6350 w 4"/>
                <a:gd name="T83" fmla="*/ 0 h 2"/>
                <a:gd name="T84" fmla="*/ 6350 w 4"/>
                <a:gd name="T85" fmla="*/ 0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4" name="Freeform 3817"/>
            <p:cNvSpPr>
              <a:spLocks/>
            </p:cNvSpPr>
            <p:nvPr/>
          </p:nvSpPr>
          <p:spPr bwMode="auto">
            <a:xfrm>
              <a:off x="7346230" y="5037442"/>
              <a:ext cx="9525" cy="3175"/>
            </a:xfrm>
            <a:custGeom>
              <a:avLst/>
              <a:gdLst>
                <a:gd name="T0" fmla="*/ 1588 w 6"/>
                <a:gd name="T1" fmla="*/ 1588 h 2"/>
                <a:gd name="T2" fmla="*/ 1588 w 6"/>
                <a:gd name="T3" fmla="*/ 1588 h 2"/>
                <a:gd name="T4" fmla="*/ 1588 w 6"/>
                <a:gd name="T5" fmla="*/ 1588 h 2"/>
                <a:gd name="T6" fmla="*/ 1588 w 6"/>
                <a:gd name="T7" fmla="*/ 1588 h 2"/>
                <a:gd name="T8" fmla="*/ 1588 w 6"/>
                <a:gd name="T9" fmla="*/ 1588 h 2"/>
                <a:gd name="T10" fmla="*/ 1588 w 6"/>
                <a:gd name="T11" fmla="*/ 0 h 2"/>
                <a:gd name="T12" fmla="*/ 1588 w 6"/>
                <a:gd name="T13" fmla="*/ 1588 h 2"/>
                <a:gd name="T14" fmla="*/ 1588 w 6"/>
                <a:gd name="T15" fmla="*/ 1588 h 2"/>
                <a:gd name="T16" fmla="*/ 1588 w 6"/>
                <a:gd name="T17" fmla="*/ 3175 h 2"/>
                <a:gd name="T18" fmla="*/ 1588 w 6"/>
                <a:gd name="T19" fmla="*/ 3175 h 2"/>
                <a:gd name="T20" fmla="*/ 3175 w 6"/>
                <a:gd name="T21" fmla="*/ 1588 h 2"/>
                <a:gd name="T22" fmla="*/ 3175 w 6"/>
                <a:gd name="T23" fmla="*/ 1588 h 2"/>
                <a:gd name="T24" fmla="*/ 3175 w 6"/>
                <a:gd name="T25" fmla="*/ 0 h 2"/>
                <a:gd name="T26" fmla="*/ 3175 w 6"/>
                <a:gd name="T27" fmla="*/ 1588 h 2"/>
                <a:gd name="T28" fmla="*/ 3175 w 6"/>
                <a:gd name="T29" fmla="*/ 1588 h 2"/>
                <a:gd name="T30" fmla="*/ 3175 w 6"/>
                <a:gd name="T31" fmla="*/ 0 h 2"/>
                <a:gd name="T32" fmla="*/ 3175 w 6"/>
                <a:gd name="T33" fmla="*/ 3175 h 2"/>
                <a:gd name="T34" fmla="*/ 3175 w 6"/>
                <a:gd name="T35" fmla="*/ 3175 h 2"/>
                <a:gd name="T36" fmla="*/ 4763 w 6"/>
                <a:gd name="T37" fmla="*/ 3175 h 2"/>
                <a:gd name="T38" fmla="*/ 4763 w 6"/>
                <a:gd name="T39" fmla="*/ 3175 h 2"/>
                <a:gd name="T40" fmla="*/ 4763 w 6"/>
                <a:gd name="T41" fmla="*/ 3175 h 2"/>
                <a:gd name="T42" fmla="*/ 4763 w 6"/>
                <a:gd name="T43" fmla="*/ 1588 h 2"/>
                <a:gd name="T44" fmla="*/ 4763 w 6"/>
                <a:gd name="T45" fmla="*/ 1588 h 2"/>
                <a:gd name="T46" fmla="*/ 4763 w 6"/>
                <a:gd name="T47" fmla="*/ 1588 h 2"/>
                <a:gd name="T48" fmla="*/ 4763 w 6"/>
                <a:gd name="T49" fmla="*/ 1588 h 2"/>
                <a:gd name="T50" fmla="*/ 4763 w 6"/>
                <a:gd name="T51" fmla="*/ 1588 h 2"/>
                <a:gd name="T52" fmla="*/ 4763 w 6"/>
                <a:gd name="T53" fmla="*/ 1588 h 2"/>
                <a:gd name="T54" fmla="*/ 6350 w 6"/>
                <a:gd name="T55" fmla="*/ 0 h 2"/>
                <a:gd name="T56" fmla="*/ 6350 w 6"/>
                <a:gd name="T57" fmla="*/ 0 h 2"/>
                <a:gd name="T58" fmla="*/ 6350 w 6"/>
                <a:gd name="T59" fmla="*/ 1588 h 2"/>
                <a:gd name="T60" fmla="*/ 6350 w 6"/>
                <a:gd name="T61" fmla="*/ 1588 h 2"/>
                <a:gd name="T62" fmla="*/ 6350 w 6"/>
                <a:gd name="T63" fmla="*/ 0 h 2"/>
                <a:gd name="T64" fmla="*/ 6350 w 6"/>
                <a:gd name="T65" fmla="*/ 0 h 2"/>
                <a:gd name="T66" fmla="*/ 6350 w 6"/>
                <a:gd name="T67" fmla="*/ 1588 h 2"/>
                <a:gd name="T68" fmla="*/ 6350 w 6"/>
                <a:gd name="T69" fmla="*/ 1588 h 2"/>
                <a:gd name="T70" fmla="*/ 6350 w 6"/>
                <a:gd name="T71" fmla="*/ 1588 h 2"/>
                <a:gd name="T72" fmla="*/ 6350 w 6"/>
                <a:gd name="T73" fmla="*/ 0 h 2"/>
                <a:gd name="T74" fmla="*/ 6350 w 6"/>
                <a:gd name="T75" fmla="*/ 0 h 2"/>
                <a:gd name="T76" fmla="*/ 7938 w 6"/>
                <a:gd name="T77" fmla="*/ 1588 h 2"/>
                <a:gd name="T78" fmla="*/ 7938 w 6"/>
                <a:gd name="T79" fmla="*/ 1588 h 2"/>
                <a:gd name="T80" fmla="*/ 7938 w 6"/>
                <a:gd name="T81" fmla="*/ 1588 h 2"/>
                <a:gd name="T82" fmla="*/ 7938 w 6"/>
                <a:gd name="T83" fmla="*/ 1588 h 2"/>
                <a:gd name="T84" fmla="*/ 7938 w 6"/>
                <a:gd name="T85" fmla="*/ 1588 h 2"/>
                <a:gd name="T86" fmla="*/ 7938 w 6"/>
                <a:gd name="T87" fmla="*/ 1588 h 2"/>
                <a:gd name="T88" fmla="*/ 7938 w 6"/>
                <a:gd name="T89" fmla="*/ 0 h 2"/>
                <a:gd name="T90" fmla="*/ 7938 w 6"/>
                <a:gd name="T91" fmla="*/ 0 h 2"/>
                <a:gd name="T92" fmla="*/ 7938 w 6"/>
                <a:gd name="T93" fmla="*/ 1588 h 2"/>
                <a:gd name="T94" fmla="*/ 9525 w 6"/>
                <a:gd name="T95" fmla="*/ 1588 h 2"/>
                <a:gd name="T96" fmla="*/ 9525 w 6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"/>
                <a:gd name="T148" fmla="*/ 0 h 2"/>
                <a:gd name="T149" fmla="*/ 6 w 6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5" name="Freeform 3818"/>
            <p:cNvSpPr>
              <a:spLocks/>
            </p:cNvSpPr>
            <p:nvPr/>
          </p:nvSpPr>
          <p:spPr bwMode="auto">
            <a:xfrm>
              <a:off x="7355755" y="5037442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0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3175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3175 h 2"/>
                <a:gd name="T34" fmla="*/ 3175 w 4"/>
                <a:gd name="T35" fmla="*/ 1588 h 2"/>
                <a:gd name="T36" fmla="*/ 3175 w 4"/>
                <a:gd name="T37" fmla="*/ 1588 h 2"/>
                <a:gd name="T38" fmla="*/ 3175 w 4"/>
                <a:gd name="T39" fmla="*/ 3175 h 2"/>
                <a:gd name="T40" fmla="*/ 3175 w 4"/>
                <a:gd name="T41" fmla="*/ 3175 h 2"/>
                <a:gd name="T42" fmla="*/ 3175 w 4"/>
                <a:gd name="T43" fmla="*/ 3175 h 2"/>
                <a:gd name="T44" fmla="*/ 3175 w 4"/>
                <a:gd name="T45" fmla="*/ 3175 h 2"/>
                <a:gd name="T46" fmla="*/ 3175 w 4"/>
                <a:gd name="T47" fmla="*/ 1588 h 2"/>
                <a:gd name="T48" fmla="*/ 3175 w 4"/>
                <a:gd name="T49" fmla="*/ 0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3175 h 2"/>
                <a:gd name="T56" fmla="*/ 3175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3175 h 2"/>
                <a:gd name="T70" fmla="*/ 4762 w 4"/>
                <a:gd name="T71" fmla="*/ 3175 h 2"/>
                <a:gd name="T72" fmla="*/ 4762 w 4"/>
                <a:gd name="T73" fmla="*/ 3175 h 2"/>
                <a:gd name="T74" fmla="*/ 4762 w 4"/>
                <a:gd name="T75" fmla="*/ 3175 h 2"/>
                <a:gd name="T76" fmla="*/ 4762 w 4"/>
                <a:gd name="T77" fmla="*/ 1588 h 2"/>
                <a:gd name="T78" fmla="*/ 4762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3175 h 2"/>
                <a:gd name="T90" fmla="*/ 6350 w 4"/>
                <a:gd name="T91" fmla="*/ 3175 h 2"/>
                <a:gd name="T92" fmla="*/ 6350 w 4"/>
                <a:gd name="T93" fmla="*/ 3175 h 2"/>
                <a:gd name="T94" fmla="*/ 6350 w 4"/>
                <a:gd name="T95" fmla="*/ 1588 h 2"/>
                <a:gd name="T96" fmla="*/ 6350 w 4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6" name="Freeform 3819"/>
            <p:cNvSpPr>
              <a:spLocks/>
            </p:cNvSpPr>
            <p:nvPr/>
          </p:nvSpPr>
          <p:spPr bwMode="auto">
            <a:xfrm>
              <a:off x="7362105" y="5039030"/>
              <a:ext cx="7938" cy="158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588 w 5"/>
                <a:gd name="T5" fmla="*/ 0 h 1"/>
                <a:gd name="T6" fmla="*/ 1588 w 5"/>
                <a:gd name="T7" fmla="*/ 0 h 1"/>
                <a:gd name="T8" fmla="*/ 1588 w 5"/>
                <a:gd name="T9" fmla="*/ 1588 h 1"/>
                <a:gd name="T10" fmla="*/ 1588 w 5"/>
                <a:gd name="T11" fmla="*/ 1588 h 1"/>
                <a:gd name="T12" fmla="*/ 1588 w 5"/>
                <a:gd name="T13" fmla="*/ 1588 h 1"/>
                <a:gd name="T14" fmla="*/ 1588 w 5"/>
                <a:gd name="T15" fmla="*/ 0 h 1"/>
                <a:gd name="T16" fmla="*/ 1588 w 5"/>
                <a:gd name="T17" fmla="*/ 0 h 1"/>
                <a:gd name="T18" fmla="*/ 1588 w 5"/>
                <a:gd name="T19" fmla="*/ 0 h 1"/>
                <a:gd name="T20" fmla="*/ 1588 w 5"/>
                <a:gd name="T21" fmla="*/ 0 h 1"/>
                <a:gd name="T22" fmla="*/ 1588 w 5"/>
                <a:gd name="T23" fmla="*/ 0 h 1"/>
                <a:gd name="T24" fmla="*/ 1588 w 5"/>
                <a:gd name="T25" fmla="*/ 0 h 1"/>
                <a:gd name="T26" fmla="*/ 3175 w 5"/>
                <a:gd name="T27" fmla="*/ 0 h 1"/>
                <a:gd name="T28" fmla="*/ 3175 w 5"/>
                <a:gd name="T29" fmla="*/ 0 h 1"/>
                <a:gd name="T30" fmla="*/ 3175 w 5"/>
                <a:gd name="T31" fmla="*/ 1588 h 1"/>
                <a:gd name="T32" fmla="*/ 3175 w 5"/>
                <a:gd name="T33" fmla="*/ 1588 h 1"/>
                <a:gd name="T34" fmla="*/ 3175 w 5"/>
                <a:gd name="T35" fmla="*/ 0 h 1"/>
                <a:gd name="T36" fmla="*/ 3175 w 5"/>
                <a:gd name="T37" fmla="*/ 0 h 1"/>
                <a:gd name="T38" fmla="*/ 3175 w 5"/>
                <a:gd name="T39" fmla="*/ 0 h 1"/>
                <a:gd name="T40" fmla="*/ 3175 w 5"/>
                <a:gd name="T41" fmla="*/ 0 h 1"/>
                <a:gd name="T42" fmla="*/ 3175 w 5"/>
                <a:gd name="T43" fmla="*/ 0 h 1"/>
                <a:gd name="T44" fmla="*/ 3175 w 5"/>
                <a:gd name="T45" fmla="*/ 0 h 1"/>
                <a:gd name="T46" fmla="*/ 4763 w 5"/>
                <a:gd name="T47" fmla="*/ 1588 h 1"/>
                <a:gd name="T48" fmla="*/ 4763 w 5"/>
                <a:gd name="T49" fmla="*/ 0 h 1"/>
                <a:gd name="T50" fmla="*/ 4763 w 5"/>
                <a:gd name="T51" fmla="*/ 0 h 1"/>
                <a:gd name="T52" fmla="*/ 4763 w 5"/>
                <a:gd name="T53" fmla="*/ 0 h 1"/>
                <a:gd name="T54" fmla="*/ 4763 w 5"/>
                <a:gd name="T55" fmla="*/ 0 h 1"/>
                <a:gd name="T56" fmla="*/ 4763 w 5"/>
                <a:gd name="T57" fmla="*/ 0 h 1"/>
                <a:gd name="T58" fmla="*/ 4763 w 5"/>
                <a:gd name="T59" fmla="*/ 0 h 1"/>
                <a:gd name="T60" fmla="*/ 4763 w 5"/>
                <a:gd name="T61" fmla="*/ 1588 h 1"/>
                <a:gd name="T62" fmla="*/ 4763 w 5"/>
                <a:gd name="T63" fmla="*/ 0 h 1"/>
                <a:gd name="T64" fmla="*/ 4763 w 5"/>
                <a:gd name="T65" fmla="*/ 0 h 1"/>
                <a:gd name="T66" fmla="*/ 6350 w 5"/>
                <a:gd name="T67" fmla="*/ 0 h 1"/>
                <a:gd name="T68" fmla="*/ 6350 w 5"/>
                <a:gd name="T69" fmla="*/ 0 h 1"/>
                <a:gd name="T70" fmla="*/ 6350 w 5"/>
                <a:gd name="T71" fmla="*/ 0 h 1"/>
                <a:gd name="T72" fmla="*/ 6350 w 5"/>
                <a:gd name="T73" fmla="*/ 1588 h 1"/>
                <a:gd name="T74" fmla="*/ 6350 w 5"/>
                <a:gd name="T75" fmla="*/ 0 h 1"/>
                <a:gd name="T76" fmla="*/ 6350 w 5"/>
                <a:gd name="T77" fmla="*/ 0 h 1"/>
                <a:gd name="T78" fmla="*/ 6350 w 5"/>
                <a:gd name="T79" fmla="*/ 0 h 1"/>
                <a:gd name="T80" fmla="*/ 6350 w 5"/>
                <a:gd name="T81" fmla="*/ 0 h 1"/>
                <a:gd name="T82" fmla="*/ 6350 w 5"/>
                <a:gd name="T83" fmla="*/ 0 h 1"/>
                <a:gd name="T84" fmla="*/ 6350 w 5"/>
                <a:gd name="T85" fmla="*/ 0 h 1"/>
                <a:gd name="T86" fmla="*/ 7938 w 5"/>
                <a:gd name="T87" fmla="*/ 0 h 1"/>
                <a:gd name="T88" fmla="*/ 7938 w 5"/>
                <a:gd name="T89" fmla="*/ 0 h 1"/>
                <a:gd name="T90" fmla="*/ 7938 w 5"/>
                <a:gd name="T91" fmla="*/ 0 h 1"/>
                <a:gd name="T92" fmla="*/ 7938 w 5"/>
                <a:gd name="T93" fmla="*/ 0 h 1"/>
                <a:gd name="T94" fmla="*/ 7938 w 5"/>
                <a:gd name="T95" fmla="*/ 0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7" name="Freeform 3820"/>
            <p:cNvSpPr>
              <a:spLocks/>
            </p:cNvSpPr>
            <p:nvPr/>
          </p:nvSpPr>
          <p:spPr bwMode="auto">
            <a:xfrm>
              <a:off x="7370042" y="5039030"/>
              <a:ext cx="7938" cy="158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1588 h 1"/>
                <a:gd name="T12" fmla="*/ 0 w 5"/>
                <a:gd name="T13" fmla="*/ 1588 h 1"/>
                <a:gd name="T14" fmla="*/ 1588 w 5"/>
                <a:gd name="T15" fmla="*/ 0 h 1"/>
                <a:gd name="T16" fmla="*/ 1588 w 5"/>
                <a:gd name="T17" fmla="*/ 0 h 1"/>
                <a:gd name="T18" fmla="*/ 1588 w 5"/>
                <a:gd name="T19" fmla="*/ 0 h 1"/>
                <a:gd name="T20" fmla="*/ 1588 w 5"/>
                <a:gd name="T21" fmla="*/ 0 h 1"/>
                <a:gd name="T22" fmla="*/ 1588 w 5"/>
                <a:gd name="T23" fmla="*/ 0 h 1"/>
                <a:gd name="T24" fmla="*/ 1588 w 5"/>
                <a:gd name="T25" fmla="*/ 0 h 1"/>
                <a:gd name="T26" fmla="*/ 1588 w 5"/>
                <a:gd name="T27" fmla="*/ 0 h 1"/>
                <a:gd name="T28" fmla="*/ 3175 w 5"/>
                <a:gd name="T29" fmla="*/ 0 h 1"/>
                <a:gd name="T30" fmla="*/ 3175 w 5"/>
                <a:gd name="T31" fmla="*/ 0 h 1"/>
                <a:gd name="T32" fmla="*/ 3175 w 5"/>
                <a:gd name="T33" fmla="*/ 0 h 1"/>
                <a:gd name="T34" fmla="*/ 3175 w 5"/>
                <a:gd name="T35" fmla="*/ 0 h 1"/>
                <a:gd name="T36" fmla="*/ 3175 w 5"/>
                <a:gd name="T37" fmla="*/ 1588 h 1"/>
                <a:gd name="T38" fmla="*/ 3175 w 5"/>
                <a:gd name="T39" fmla="*/ 1588 h 1"/>
                <a:gd name="T40" fmla="*/ 3175 w 5"/>
                <a:gd name="T41" fmla="*/ 1588 h 1"/>
                <a:gd name="T42" fmla="*/ 3175 w 5"/>
                <a:gd name="T43" fmla="*/ 1588 h 1"/>
                <a:gd name="T44" fmla="*/ 3175 w 5"/>
                <a:gd name="T45" fmla="*/ 0 h 1"/>
                <a:gd name="T46" fmla="*/ 3175 w 5"/>
                <a:gd name="T47" fmla="*/ 0 h 1"/>
                <a:gd name="T48" fmla="*/ 3175 w 5"/>
                <a:gd name="T49" fmla="*/ 0 h 1"/>
                <a:gd name="T50" fmla="*/ 4763 w 5"/>
                <a:gd name="T51" fmla="*/ 0 h 1"/>
                <a:gd name="T52" fmla="*/ 4763 w 5"/>
                <a:gd name="T53" fmla="*/ 0 h 1"/>
                <a:gd name="T54" fmla="*/ 4763 w 5"/>
                <a:gd name="T55" fmla="*/ 0 h 1"/>
                <a:gd name="T56" fmla="*/ 4763 w 5"/>
                <a:gd name="T57" fmla="*/ 0 h 1"/>
                <a:gd name="T58" fmla="*/ 4763 w 5"/>
                <a:gd name="T59" fmla="*/ 0 h 1"/>
                <a:gd name="T60" fmla="*/ 4763 w 5"/>
                <a:gd name="T61" fmla="*/ 0 h 1"/>
                <a:gd name="T62" fmla="*/ 4763 w 5"/>
                <a:gd name="T63" fmla="*/ 0 h 1"/>
                <a:gd name="T64" fmla="*/ 4763 w 5"/>
                <a:gd name="T65" fmla="*/ 0 h 1"/>
                <a:gd name="T66" fmla="*/ 4763 w 5"/>
                <a:gd name="T67" fmla="*/ 0 h 1"/>
                <a:gd name="T68" fmla="*/ 4763 w 5"/>
                <a:gd name="T69" fmla="*/ 1588 h 1"/>
                <a:gd name="T70" fmla="*/ 4763 w 5"/>
                <a:gd name="T71" fmla="*/ 1588 h 1"/>
                <a:gd name="T72" fmla="*/ 6350 w 5"/>
                <a:gd name="T73" fmla="*/ 0 h 1"/>
                <a:gd name="T74" fmla="*/ 6350 w 5"/>
                <a:gd name="T75" fmla="*/ 1588 h 1"/>
                <a:gd name="T76" fmla="*/ 6350 w 5"/>
                <a:gd name="T77" fmla="*/ 1588 h 1"/>
                <a:gd name="T78" fmla="*/ 6350 w 5"/>
                <a:gd name="T79" fmla="*/ 1588 h 1"/>
                <a:gd name="T80" fmla="*/ 6350 w 5"/>
                <a:gd name="T81" fmla="*/ 1588 h 1"/>
                <a:gd name="T82" fmla="*/ 6350 w 5"/>
                <a:gd name="T83" fmla="*/ 0 h 1"/>
                <a:gd name="T84" fmla="*/ 6350 w 5"/>
                <a:gd name="T85" fmla="*/ 0 h 1"/>
                <a:gd name="T86" fmla="*/ 6350 w 5"/>
                <a:gd name="T87" fmla="*/ 1588 h 1"/>
                <a:gd name="T88" fmla="*/ 7938 w 5"/>
                <a:gd name="T89" fmla="*/ 1588 h 1"/>
                <a:gd name="T90" fmla="*/ 7938 w 5"/>
                <a:gd name="T91" fmla="*/ 1588 h 1"/>
                <a:gd name="T92" fmla="*/ 7938 w 5"/>
                <a:gd name="T93" fmla="*/ 1588 h 1"/>
                <a:gd name="T94" fmla="*/ 7938 w 5"/>
                <a:gd name="T95" fmla="*/ 1588 h 1"/>
                <a:gd name="T96" fmla="*/ 7938 w 5"/>
                <a:gd name="T97" fmla="*/ 1588 h 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"/>
                <a:gd name="T149" fmla="*/ 5 w 5"/>
                <a:gd name="T150" fmla="*/ 1 h 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8" name="Freeform 3821"/>
            <p:cNvSpPr>
              <a:spLocks/>
            </p:cNvSpPr>
            <p:nvPr/>
          </p:nvSpPr>
          <p:spPr bwMode="auto">
            <a:xfrm>
              <a:off x="7377980" y="5039030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1588 h 1"/>
                <a:gd name="T4" fmla="*/ 0 w 5"/>
                <a:gd name="T5" fmla="*/ 1588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0 h 1"/>
                <a:gd name="T12" fmla="*/ 1588 w 5"/>
                <a:gd name="T13" fmla="*/ 1588 h 1"/>
                <a:gd name="T14" fmla="*/ 1588 w 5"/>
                <a:gd name="T15" fmla="*/ 1588 h 1"/>
                <a:gd name="T16" fmla="*/ 1588 w 5"/>
                <a:gd name="T17" fmla="*/ 1588 h 1"/>
                <a:gd name="T18" fmla="*/ 1588 w 5"/>
                <a:gd name="T19" fmla="*/ 1588 h 1"/>
                <a:gd name="T20" fmla="*/ 1588 w 5"/>
                <a:gd name="T21" fmla="*/ 1588 h 1"/>
                <a:gd name="T22" fmla="*/ 1588 w 5"/>
                <a:gd name="T23" fmla="*/ 0 h 1"/>
                <a:gd name="T24" fmla="*/ 1588 w 5"/>
                <a:gd name="T25" fmla="*/ 0 h 1"/>
                <a:gd name="T26" fmla="*/ 1588 w 5"/>
                <a:gd name="T27" fmla="*/ 0 h 1"/>
                <a:gd name="T28" fmla="*/ 1588 w 5"/>
                <a:gd name="T29" fmla="*/ 0 h 1"/>
                <a:gd name="T30" fmla="*/ 1588 w 5"/>
                <a:gd name="T31" fmla="*/ 1588 h 1"/>
                <a:gd name="T32" fmla="*/ 1588 w 5"/>
                <a:gd name="T33" fmla="*/ 1588 h 1"/>
                <a:gd name="T34" fmla="*/ 3175 w 5"/>
                <a:gd name="T35" fmla="*/ 1588 h 1"/>
                <a:gd name="T36" fmla="*/ 3175 w 5"/>
                <a:gd name="T37" fmla="*/ 0 h 1"/>
                <a:gd name="T38" fmla="*/ 3175 w 5"/>
                <a:gd name="T39" fmla="*/ 0 h 1"/>
                <a:gd name="T40" fmla="*/ 3175 w 5"/>
                <a:gd name="T41" fmla="*/ 1588 h 1"/>
                <a:gd name="T42" fmla="*/ 3175 w 5"/>
                <a:gd name="T43" fmla="*/ 1588 h 1"/>
                <a:gd name="T44" fmla="*/ 3175 w 5"/>
                <a:gd name="T45" fmla="*/ 1588 h 1"/>
                <a:gd name="T46" fmla="*/ 3175 w 5"/>
                <a:gd name="T47" fmla="*/ 1588 h 1"/>
                <a:gd name="T48" fmla="*/ 3175 w 5"/>
                <a:gd name="T49" fmla="*/ 1588 h 1"/>
                <a:gd name="T50" fmla="*/ 3175 w 5"/>
                <a:gd name="T51" fmla="*/ 1588 h 1"/>
                <a:gd name="T52" fmla="*/ 4763 w 5"/>
                <a:gd name="T53" fmla="*/ 0 h 1"/>
                <a:gd name="T54" fmla="*/ 4763 w 5"/>
                <a:gd name="T55" fmla="*/ 1588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1588 h 1"/>
                <a:gd name="T62" fmla="*/ 4763 w 5"/>
                <a:gd name="T63" fmla="*/ 0 h 1"/>
                <a:gd name="T64" fmla="*/ 4763 w 5"/>
                <a:gd name="T65" fmla="*/ 1588 h 1"/>
                <a:gd name="T66" fmla="*/ 4763 w 5"/>
                <a:gd name="T67" fmla="*/ 1588 h 1"/>
                <a:gd name="T68" fmla="*/ 4763 w 5"/>
                <a:gd name="T69" fmla="*/ 1588 h 1"/>
                <a:gd name="T70" fmla="*/ 4763 w 5"/>
                <a:gd name="T71" fmla="*/ 1588 h 1"/>
                <a:gd name="T72" fmla="*/ 4763 w 5"/>
                <a:gd name="T73" fmla="*/ 1588 h 1"/>
                <a:gd name="T74" fmla="*/ 6350 w 5"/>
                <a:gd name="T75" fmla="*/ 1588 h 1"/>
                <a:gd name="T76" fmla="*/ 6350 w 5"/>
                <a:gd name="T77" fmla="*/ 1588 h 1"/>
                <a:gd name="T78" fmla="*/ 6350 w 5"/>
                <a:gd name="T79" fmla="*/ 0 h 1"/>
                <a:gd name="T80" fmla="*/ 6350 w 5"/>
                <a:gd name="T81" fmla="*/ 0 h 1"/>
                <a:gd name="T82" fmla="*/ 6350 w 5"/>
                <a:gd name="T83" fmla="*/ 1588 h 1"/>
                <a:gd name="T84" fmla="*/ 6350 w 5"/>
                <a:gd name="T85" fmla="*/ 0 h 1"/>
                <a:gd name="T86" fmla="*/ 6350 w 5"/>
                <a:gd name="T87" fmla="*/ 0 h 1"/>
                <a:gd name="T88" fmla="*/ 6350 w 5"/>
                <a:gd name="T89" fmla="*/ 1588 h 1"/>
                <a:gd name="T90" fmla="*/ 6350 w 5"/>
                <a:gd name="T91" fmla="*/ 1588 h 1"/>
                <a:gd name="T92" fmla="*/ 6350 w 5"/>
                <a:gd name="T93" fmla="*/ 1588 h 1"/>
                <a:gd name="T94" fmla="*/ 7938 w 5"/>
                <a:gd name="T95" fmla="*/ 1588 h 1"/>
                <a:gd name="T96" fmla="*/ 7938 w 5"/>
                <a:gd name="T97" fmla="*/ 1588 h 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"/>
                <a:gd name="T149" fmla="*/ 5 w 5"/>
                <a:gd name="T150" fmla="*/ 1 h 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19" name="Freeform 3822"/>
            <p:cNvSpPr>
              <a:spLocks/>
            </p:cNvSpPr>
            <p:nvPr/>
          </p:nvSpPr>
          <p:spPr bwMode="auto">
            <a:xfrm>
              <a:off x="7385917" y="5037442"/>
              <a:ext cx="6350" cy="3175"/>
            </a:xfrm>
            <a:custGeom>
              <a:avLst/>
              <a:gdLst>
                <a:gd name="T0" fmla="*/ 0 w 4"/>
                <a:gd name="T1" fmla="*/ 3175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3175 h 2"/>
                <a:gd name="T8" fmla="*/ 0 w 4"/>
                <a:gd name="T9" fmla="*/ 3175 h 2"/>
                <a:gd name="T10" fmla="*/ 0 w 4"/>
                <a:gd name="T11" fmla="*/ 3175 h 2"/>
                <a:gd name="T12" fmla="*/ 0 w 4"/>
                <a:gd name="T13" fmla="*/ 1588 h 2"/>
                <a:gd name="T14" fmla="*/ 1588 w 4"/>
                <a:gd name="T15" fmla="*/ 3175 h 2"/>
                <a:gd name="T16" fmla="*/ 1588 w 4"/>
                <a:gd name="T17" fmla="*/ 3175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3175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3175 h 2"/>
                <a:gd name="T34" fmla="*/ 1588 w 4"/>
                <a:gd name="T35" fmla="*/ 3175 h 2"/>
                <a:gd name="T36" fmla="*/ 3175 w 4"/>
                <a:gd name="T37" fmla="*/ 3175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3175 h 2"/>
                <a:gd name="T44" fmla="*/ 3175 w 4"/>
                <a:gd name="T45" fmla="*/ 3175 h 2"/>
                <a:gd name="T46" fmla="*/ 3175 w 4"/>
                <a:gd name="T47" fmla="*/ 3175 h 2"/>
                <a:gd name="T48" fmla="*/ 3175 w 4"/>
                <a:gd name="T49" fmla="*/ 1588 h 2"/>
                <a:gd name="T50" fmla="*/ 3175 w 4"/>
                <a:gd name="T51" fmla="*/ 1588 h 2"/>
                <a:gd name="T52" fmla="*/ 4762 w 4"/>
                <a:gd name="T53" fmla="*/ 0 h 2"/>
                <a:gd name="T54" fmla="*/ 4762 w 4"/>
                <a:gd name="T55" fmla="*/ 0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3175 h 2"/>
                <a:gd name="T62" fmla="*/ 4762 w 4"/>
                <a:gd name="T63" fmla="*/ 3175 h 2"/>
                <a:gd name="T64" fmla="*/ 4762 w 4"/>
                <a:gd name="T65" fmla="*/ 0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6350 w 4"/>
                <a:gd name="T73" fmla="*/ 1588 h 2"/>
                <a:gd name="T74" fmla="*/ 6350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3175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3175 h 2"/>
                <a:gd name="T92" fmla="*/ 6350 w 4"/>
                <a:gd name="T93" fmla="*/ 3175 h 2"/>
                <a:gd name="T94" fmla="*/ 6350 w 4"/>
                <a:gd name="T95" fmla="*/ 3175 h 2"/>
                <a:gd name="T96" fmla="*/ 6350 w 4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0" name="Freeform 3823"/>
            <p:cNvSpPr>
              <a:spLocks/>
            </p:cNvSpPr>
            <p:nvPr/>
          </p:nvSpPr>
          <p:spPr bwMode="auto">
            <a:xfrm>
              <a:off x="7392267" y="5037442"/>
              <a:ext cx="7938" cy="3175"/>
            </a:xfrm>
            <a:custGeom>
              <a:avLst/>
              <a:gdLst>
                <a:gd name="T0" fmla="*/ 1588 w 5"/>
                <a:gd name="T1" fmla="*/ 3175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3175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3175 h 2"/>
                <a:gd name="T18" fmla="*/ 3175 w 5"/>
                <a:gd name="T19" fmla="*/ 3175 h 2"/>
                <a:gd name="T20" fmla="*/ 3175 w 5"/>
                <a:gd name="T21" fmla="*/ 3175 h 2"/>
                <a:gd name="T22" fmla="*/ 3175 w 5"/>
                <a:gd name="T23" fmla="*/ 3175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3175 h 2"/>
                <a:gd name="T30" fmla="*/ 3175 w 5"/>
                <a:gd name="T31" fmla="*/ 3175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4763 w 5"/>
                <a:gd name="T39" fmla="*/ 1588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3175 h 2"/>
                <a:gd name="T50" fmla="*/ 4763 w 5"/>
                <a:gd name="T51" fmla="*/ 3175 h 2"/>
                <a:gd name="T52" fmla="*/ 4763 w 5"/>
                <a:gd name="T53" fmla="*/ 3175 h 2"/>
                <a:gd name="T54" fmla="*/ 4763 w 5"/>
                <a:gd name="T55" fmla="*/ 3175 h 2"/>
                <a:gd name="T56" fmla="*/ 4763 w 5"/>
                <a:gd name="T57" fmla="*/ 1588 h 2"/>
                <a:gd name="T58" fmla="*/ 4763 w 5"/>
                <a:gd name="T59" fmla="*/ 3175 h 2"/>
                <a:gd name="T60" fmla="*/ 6350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1588 h 2"/>
                <a:gd name="T76" fmla="*/ 7938 w 5"/>
                <a:gd name="T77" fmla="*/ 0 h 2"/>
                <a:gd name="T78" fmla="*/ 7938 w 5"/>
                <a:gd name="T79" fmla="*/ 0 h 2"/>
                <a:gd name="T80" fmla="*/ 7938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3175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0 h 2"/>
                <a:gd name="T96" fmla="*/ 7938 w 5"/>
                <a:gd name="T97" fmla="*/ 0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1" name="Freeform 3824"/>
            <p:cNvSpPr>
              <a:spLocks/>
            </p:cNvSpPr>
            <p:nvPr/>
          </p:nvSpPr>
          <p:spPr bwMode="auto">
            <a:xfrm>
              <a:off x="7400205" y="5037442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0 h 2"/>
                <a:gd name="T8" fmla="*/ 1588 w 5"/>
                <a:gd name="T9" fmla="*/ 0 h 2"/>
                <a:gd name="T10" fmla="*/ 1588 w 5"/>
                <a:gd name="T11" fmla="*/ 3175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0 h 2"/>
                <a:gd name="T42" fmla="*/ 4763 w 5"/>
                <a:gd name="T43" fmla="*/ 0 h 2"/>
                <a:gd name="T44" fmla="*/ 4763 w 5"/>
                <a:gd name="T45" fmla="*/ 0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3175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3175 h 2"/>
                <a:gd name="T82" fmla="*/ 6350 w 5"/>
                <a:gd name="T83" fmla="*/ 3175 h 2"/>
                <a:gd name="T84" fmla="*/ 7938 w 5"/>
                <a:gd name="T85" fmla="*/ 3175 h 2"/>
                <a:gd name="T86" fmla="*/ 7938 w 5"/>
                <a:gd name="T87" fmla="*/ 3175 h 2"/>
                <a:gd name="T88" fmla="*/ 7938 w 5"/>
                <a:gd name="T89" fmla="*/ 1588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3175 h 2"/>
                <a:gd name="T96" fmla="*/ 7938 w 5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2" name="Freeform 3825"/>
            <p:cNvSpPr>
              <a:spLocks/>
            </p:cNvSpPr>
            <p:nvPr/>
          </p:nvSpPr>
          <p:spPr bwMode="auto">
            <a:xfrm>
              <a:off x="7408142" y="5039030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1588 h 1"/>
                <a:gd name="T4" fmla="*/ 0 w 5"/>
                <a:gd name="T5" fmla="*/ 1588 h 1"/>
                <a:gd name="T6" fmla="*/ 1588 w 5"/>
                <a:gd name="T7" fmla="*/ 0 h 1"/>
                <a:gd name="T8" fmla="*/ 1588 w 5"/>
                <a:gd name="T9" fmla="*/ 0 h 1"/>
                <a:gd name="T10" fmla="*/ 1588 w 5"/>
                <a:gd name="T11" fmla="*/ 0 h 1"/>
                <a:gd name="T12" fmla="*/ 1588 w 5"/>
                <a:gd name="T13" fmla="*/ 0 h 1"/>
                <a:gd name="T14" fmla="*/ 1588 w 5"/>
                <a:gd name="T15" fmla="*/ 1588 h 1"/>
                <a:gd name="T16" fmla="*/ 1588 w 5"/>
                <a:gd name="T17" fmla="*/ 1588 h 1"/>
                <a:gd name="T18" fmla="*/ 1588 w 5"/>
                <a:gd name="T19" fmla="*/ 0 h 1"/>
                <a:gd name="T20" fmla="*/ 1588 w 5"/>
                <a:gd name="T21" fmla="*/ 0 h 1"/>
                <a:gd name="T22" fmla="*/ 1588 w 5"/>
                <a:gd name="T23" fmla="*/ 0 h 1"/>
                <a:gd name="T24" fmla="*/ 1588 w 5"/>
                <a:gd name="T25" fmla="*/ 1588 h 1"/>
                <a:gd name="T26" fmla="*/ 1588 w 5"/>
                <a:gd name="T27" fmla="*/ 1588 h 1"/>
                <a:gd name="T28" fmla="*/ 1588 w 5"/>
                <a:gd name="T29" fmla="*/ 0 h 1"/>
                <a:gd name="T30" fmla="*/ 3175 w 5"/>
                <a:gd name="T31" fmla="*/ 0 h 1"/>
                <a:gd name="T32" fmla="*/ 3175 w 5"/>
                <a:gd name="T33" fmla="*/ 0 h 1"/>
                <a:gd name="T34" fmla="*/ 3175 w 5"/>
                <a:gd name="T35" fmla="*/ 0 h 1"/>
                <a:gd name="T36" fmla="*/ 3175 w 5"/>
                <a:gd name="T37" fmla="*/ 0 h 1"/>
                <a:gd name="T38" fmla="*/ 3175 w 5"/>
                <a:gd name="T39" fmla="*/ 0 h 1"/>
                <a:gd name="T40" fmla="*/ 3175 w 5"/>
                <a:gd name="T41" fmla="*/ 0 h 1"/>
                <a:gd name="T42" fmla="*/ 3175 w 5"/>
                <a:gd name="T43" fmla="*/ 0 h 1"/>
                <a:gd name="T44" fmla="*/ 3175 w 5"/>
                <a:gd name="T45" fmla="*/ 0 h 1"/>
                <a:gd name="T46" fmla="*/ 3175 w 5"/>
                <a:gd name="T47" fmla="*/ 0 h 1"/>
                <a:gd name="T48" fmla="*/ 4763 w 5"/>
                <a:gd name="T49" fmla="*/ 0 h 1"/>
                <a:gd name="T50" fmla="*/ 4763 w 5"/>
                <a:gd name="T51" fmla="*/ 0 h 1"/>
                <a:gd name="T52" fmla="*/ 4763 w 5"/>
                <a:gd name="T53" fmla="*/ 1588 h 1"/>
                <a:gd name="T54" fmla="*/ 4763 w 5"/>
                <a:gd name="T55" fmla="*/ 1588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0 h 1"/>
                <a:gd name="T62" fmla="*/ 4763 w 5"/>
                <a:gd name="T63" fmla="*/ 0 h 1"/>
                <a:gd name="T64" fmla="*/ 4763 w 5"/>
                <a:gd name="T65" fmla="*/ 0 h 1"/>
                <a:gd name="T66" fmla="*/ 6350 w 5"/>
                <a:gd name="T67" fmla="*/ 1588 h 1"/>
                <a:gd name="T68" fmla="*/ 6350 w 5"/>
                <a:gd name="T69" fmla="*/ 1588 h 1"/>
                <a:gd name="T70" fmla="*/ 6350 w 5"/>
                <a:gd name="T71" fmla="*/ 0 h 1"/>
                <a:gd name="T72" fmla="*/ 6350 w 5"/>
                <a:gd name="T73" fmla="*/ 1588 h 1"/>
                <a:gd name="T74" fmla="*/ 6350 w 5"/>
                <a:gd name="T75" fmla="*/ 1588 h 1"/>
                <a:gd name="T76" fmla="*/ 6350 w 5"/>
                <a:gd name="T77" fmla="*/ 1588 h 1"/>
                <a:gd name="T78" fmla="*/ 6350 w 5"/>
                <a:gd name="T79" fmla="*/ 0 h 1"/>
                <a:gd name="T80" fmla="*/ 6350 w 5"/>
                <a:gd name="T81" fmla="*/ 0 h 1"/>
                <a:gd name="T82" fmla="*/ 6350 w 5"/>
                <a:gd name="T83" fmla="*/ 1588 h 1"/>
                <a:gd name="T84" fmla="*/ 7938 w 5"/>
                <a:gd name="T85" fmla="*/ 0 h 1"/>
                <a:gd name="T86" fmla="*/ 7938 w 5"/>
                <a:gd name="T87" fmla="*/ 0 h 1"/>
                <a:gd name="T88" fmla="*/ 7938 w 5"/>
                <a:gd name="T89" fmla="*/ 1588 h 1"/>
                <a:gd name="T90" fmla="*/ 7938 w 5"/>
                <a:gd name="T91" fmla="*/ 1588 h 1"/>
                <a:gd name="T92" fmla="*/ 7938 w 5"/>
                <a:gd name="T93" fmla="*/ 0 h 1"/>
                <a:gd name="T94" fmla="*/ 7938 w 5"/>
                <a:gd name="T95" fmla="*/ 0 h 1"/>
                <a:gd name="T96" fmla="*/ 7938 w 5"/>
                <a:gd name="T97" fmla="*/ 0 h 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"/>
                <a:gd name="T149" fmla="*/ 5 w 5"/>
                <a:gd name="T150" fmla="*/ 1 h 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3" name="Freeform 3826"/>
            <p:cNvSpPr>
              <a:spLocks/>
            </p:cNvSpPr>
            <p:nvPr/>
          </p:nvSpPr>
          <p:spPr bwMode="auto">
            <a:xfrm>
              <a:off x="7416080" y="5031092"/>
              <a:ext cx="7938" cy="9525"/>
            </a:xfrm>
            <a:custGeom>
              <a:avLst/>
              <a:gdLst>
                <a:gd name="T0" fmla="*/ 0 w 5"/>
                <a:gd name="T1" fmla="*/ 9525 h 6"/>
                <a:gd name="T2" fmla="*/ 0 w 5"/>
                <a:gd name="T3" fmla="*/ 7938 h 6"/>
                <a:gd name="T4" fmla="*/ 0 w 5"/>
                <a:gd name="T5" fmla="*/ 7938 h 6"/>
                <a:gd name="T6" fmla="*/ 0 w 5"/>
                <a:gd name="T7" fmla="*/ 7938 h 6"/>
                <a:gd name="T8" fmla="*/ 1588 w 5"/>
                <a:gd name="T9" fmla="*/ 7938 h 6"/>
                <a:gd name="T10" fmla="*/ 1588 w 5"/>
                <a:gd name="T11" fmla="*/ 7938 h 6"/>
                <a:gd name="T12" fmla="*/ 1588 w 5"/>
                <a:gd name="T13" fmla="*/ 7938 h 6"/>
                <a:gd name="T14" fmla="*/ 1588 w 5"/>
                <a:gd name="T15" fmla="*/ 7938 h 6"/>
                <a:gd name="T16" fmla="*/ 1588 w 5"/>
                <a:gd name="T17" fmla="*/ 7938 h 6"/>
                <a:gd name="T18" fmla="*/ 1588 w 5"/>
                <a:gd name="T19" fmla="*/ 4763 h 6"/>
                <a:gd name="T20" fmla="*/ 1588 w 5"/>
                <a:gd name="T21" fmla="*/ 1588 h 6"/>
                <a:gd name="T22" fmla="*/ 1588 w 5"/>
                <a:gd name="T23" fmla="*/ 1588 h 6"/>
                <a:gd name="T24" fmla="*/ 1588 w 5"/>
                <a:gd name="T25" fmla="*/ 1588 h 6"/>
                <a:gd name="T26" fmla="*/ 3175 w 5"/>
                <a:gd name="T27" fmla="*/ 6350 h 6"/>
                <a:gd name="T28" fmla="*/ 3175 w 5"/>
                <a:gd name="T29" fmla="*/ 6350 h 6"/>
                <a:gd name="T30" fmla="*/ 3175 w 5"/>
                <a:gd name="T31" fmla="*/ 9525 h 6"/>
                <a:gd name="T32" fmla="*/ 3175 w 5"/>
                <a:gd name="T33" fmla="*/ 9525 h 6"/>
                <a:gd name="T34" fmla="*/ 3175 w 5"/>
                <a:gd name="T35" fmla="*/ 7938 h 6"/>
                <a:gd name="T36" fmla="*/ 3175 w 5"/>
                <a:gd name="T37" fmla="*/ 7938 h 6"/>
                <a:gd name="T38" fmla="*/ 3175 w 5"/>
                <a:gd name="T39" fmla="*/ 7938 h 6"/>
                <a:gd name="T40" fmla="*/ 3175 w 5"/>
                <a:gd name="T41" fmla="*/ 7938 h 6"/>
                <a:gd name="T42" fmla="*/ 3175 w 5"/>
                <a:gd name="T43" fmla="*/ 7938 h 6"/>
                <a:gd name="T44" fmla="*/ 3175 w 5"/>
                <a:gd name="T45" fmla="*/ 7938 h 6"/>
                <a:gd name="T46" fmla="*/ 3175 w 5"/>
                <a:gd name="T47" fmla="*/ 7938 h 6"/>
                <a:gd name="T48" fmla="*/ 3175 w 5"/>
                <a:gd name="T49" fmla="*/ 7938 h 6"/>
                <a:gd name="T50" fmla="*/ 4763 w 5"/>
                <a:gd name="T51" fmla="*/ 7938 h 6"/>
                <a:gd name="T52" fmla="*/ 4763 w 5"/>
                <a:gd name="T53" fmla="*/ 7938 h 6"/>
                <a:gd name="T54" fmla="*/ 4763 w 5"/>
                <a:gd name="T55" fmla="*/ 7938 h 6"/>
                <a:gd name="T56" fmla="*/ 4763 w 5"/>
                <a:gd name="T57" fmla="*/ 7938 h 6"/>
                <a:gd name="T58" fmla="*/ 4763 w 5"/>
                <a:gd name="T59" fmla="*/ 7938 h 6"/>
                <a:gd name="T60" fmla="*/ 4763 w 5"/>
                <a:gd name="T61" fmla="*/ 7938 h 6"/>
                <a:gd name="T62" fmla="*/ 4763 w 5"/>
                <a:gd name="T63" fmla="*/ 7938 h 6"/>
                <a:gd name="T64" fmla="*/ 4763 w 5"/>
                <a:gd name="T65" fmla="*/ 9525 h 6"/>
                <a:gd name="T66" fmla="*/ 4763 w 5"/>
                <a:gd name="T67" fmla="*/ 7938 h 6"/>
                <a:gd name="T68" fmla="*/ 4763 w 5"/>
                <a:gd name="T69" fmla="*/ 7938 h 6"/>
                <a:gd name="T70" fmla="*/ 6350 w 5"/>
                <a:gd name="T71" fmla="*/ 9525 h 6"/>
                <a:gd name="T72" fmla="*/ 6350 w 5"/>
                <a:gd name="T73" fmla="*/ 9525 h 6"/>
                <a:gd name="T74" fmla="*/ 6350 w 5"/>
                <a:gd name="T75" fmla="*/ 9525 h 6"/>
                <a:gd name="T76" fmla="*/ 6350 w 5"/>
                <a:gd name="T77" fmla="*/ 9525 h 6"/>
                <a:gd name="T78" fmla="*/ 6350 w 5"/>
                <a:gd name="T79" fmla="*/ 7938 h 6"/>
                <a:gd name="T80" fmla="*/ 6350 w 5"/>
                <a:gd name="T81" fmla="*/ 7938 h 6"/>
                <a:gd name="T82" fmla="*/ 6350 w 5"/>
                <a:gd name="T83" fmla="*/ 7938 h 6"/>
                <a:gd name="T84" fmla="*/ 6350 w 5"/>
                <a:gd name="T85" fmla="*/ 7938 h 6"/>
                <a:gd name="T86" fmla="*/ 6350 w 5"/>
                <a:gd name="T87" fmla="*/ 9525 h 6"/>
                <a:gd name="T88" fmla="*/ 7938 w 5"/>
                <a:gd name="T89" fmla="*/ 7938 h 6"/>
                <a:gd name="T90" fmla="*/ 7938 w 5"/>
                <a:gd name="T91" fmla="*/ 6350 h 6"/>
                <a:gd name="T92" fmla="*/ 7938 w 5"/>
                <a:gd name="T93" fmla="*/ 6350 h 6"/>
                <a:gd name="T94" fmla="*/ 7938 w 5"/>
                <a:gd name="T95" fmla="*/ 7938 h 6"/>
                <a:gd name="T96" fmla="*/ 7938 w 5"/>
                <a:gd name="T97" fmla="*/ 7938 h 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6"/>
                <a:gd name="T149" fmla="*/ 5 w 5"/>
                <a:gd name="T150" fmla="*/ 6 h 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6">
                  <a:moveTo>
                    <a:pt x="0" y="5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5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4" name="Freeform 3827"/>
            <p:cNvSpPr>
              <a:spLocks/>
            </p:cNvSpPr>
            <p:nvPr/>
          </p:nvSpPr>
          <p:spPr bwMode="auto">
            <a:xfrm>
              <a:off x="7424017" y="5037442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3175 h 2"/>
                <a:gd name="T6" fmla="*/ 0 w 5"/>
                <a:gd name="T7" fmla="*/ 3175 h 2"/>
                <a:gd name="T8" fmla="*/ 0 w 5"/>
                <a:gd name="T9" fmla="*/ 3175 h 2"/>
                <a:gd name="T10" fmla="*/ 0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3175 w 5"/>
                <a:gd name="T33" fmla="*/ 3175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0 h 2"/>
                <a:gd name="T66" fmla="*/ 4763 w 5"/>
                <a:gd name="T67" fmla="*/ 1588 h 2"/>
                <a:gd name="T68" fmla="*/ 4763 w 5"/>
                <a:gd name="T69" fmla="*/ 0 h 2"/>
                <a:gd name="T70" fmla="*/ 4763 w 5"/>
                <a:gd name="T71" fmla="*/ 0 h 2"/>
                <a:gd name="T72" fmla="*/ 4763 w 5"/>
                <a:gd name="T73" fmla="*/ 1588 h 2"/>
                <a:gd name="T74" fmla="*/ 4763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0 h 2"/>
                <a:gd name="T86" fmla="*/ 6350 w 5"/>
                <a:gd name="T87" fmla="*/ 0 h 2"/>
                <a:gd name="T88" fmla="*/ 6350 w 5"/>
                <a:gd name="T89" fmla="*/ 0 h 2"/>
                <a:gd name="T90" fmla="*/ 6350 w 5"/>
                <a:gd name="T91" fmla="*/ 1588 h 2"/>
                <a:gd name="T92" fmla="*/ 6350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5" name="Freeform 3828"/>
            <p:cNvSpPr>
              <a:spLocks/>
            </p:cNvSpPr>
            <p:nvPr/>
          </p:nvSpPr>
          <p:spPr bwMode="auto">
            <a:xfrm>
              <a:off x="7431955" y="5037442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3175 h 2"/>
                <a:gd name="T6" fmla="*/ 0 w 4"/>
                <a:gd name="T7" fmla="*/ 3175 h 2"/>
                <a:gd name="T8" fmla="*/ 0 w 4"/>
                <a:gd name="T9" fmla="*/ 0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1588 h 2"/>
                <a:gd name="T18" fmla="*/ 0 w 4"/>
                <a:gd name="T19" fmla="*/ 3175 h 2"/>
                <a:gd name="T20" fmla="*/ 0 w 4"/>
                <a:gd name="T21" fmla="*/ 3175 h 2"/>
                <a:gd name="T22" fmla="*/ 1588 w 4"/>
                <a:gd name="T23" fmla="*/ 0 h 2"/>
                <a:gd name="T24" fmla="*/ 1588 w 4"/>
                <a:gd name="T25" fmla="*/ 3175 h 2"/>
                <a:gd name="T26" fmla="*/ 1588 w 4"/>
                <a:gd name="T27" fmla="*/ 3175 h 2"/>
                <a:gd name="T28" fmla="*/ 1588 w 4"/>
                <a:gd name="T29" fmla="*/ 0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3175 h 2"/>
                <a:gd name="T36" fmla="*/ 1588 w 4"/>
                <a:gd name="T37" fmla="*/ 3175 h 2"/>
                <a:gd name="T38" fmla="*/ 1588 w 4"/>
                <a:gd name="T39" fmla="*/ 3175 h 2"/>
                <a:gd name="T40" fmla="*/ 1588 w 4"/>
                <a:gd name="T41" fmla="*/ 3175 h 2"/>
                <a:gd name="T42" fmla="*/ 1588 w 4"/>
                <a:gd name="T43" fmla="*/ 1588 h 2"/>
                <a:gd name="T44" fmla="*/ 3175 w 4"/>
                <a:gd name="T45" fmla="*/ 3175 h 2"/>
                <a:gd name="T46" fmla="*/ 3175 w 4"/>
                <a:gd name="T47" fmla="*/ 3175 h 2"/>
                <a:gd name="T48" fmla="*/ 3175 w 4"/>
                <a:gd name="T49" fmla="*/ 3175 h 2"/>
                <a:gd name="T50" fmla="*/ 3175 w 4"/>
                <a:gd name="T51" fmla="*/ 3175 h 2"/>
                <a:gd name="T52" fmla="*/ 3175 w 4"/>
                <a:gd name="T53" fmla="*/ 1588 h 2"/>
                <a:gd name="T54" fmla="*/ 3175 w 4"/>
                <a:gd name="T55" fmla="*/ 0 h 2"/>
                <a:gd name="T56" fmla="*/ 3175 w 4"/>
                <a:gd name="T57" fmla="*/ 1588 h 2"/>
                <a:gd name="T58" fmla="*/ 3175 w 4"/>
                <a:gd name="T59" fmla="*/ 1588 h 2"/>
                <a:gd name="T60" fmla="*/ 3175 w 4"/>
                <a:gd name="T61" fmla="*/ 1588 h 2"/>
                <a:gd name="T62" fmla="*/ 3175 w 4"/>
                <a:gd name="T63" fmla="*/ 1588 h 2"/>
                <a:gd name="T64" fmla="*/ 4762 w 4"/>
                <a:gd name="T65" fmla="*/ 3175 h 2"/>
                <a:gd name="T66" fmla="*/ 4762 w 4"/>
                <a:gd name="T67" fmla="*/ 0 h 2"/>
                <a:gd name="T68" fmla="*/ 4762 w 4"/>
                <a:gd name="T69" fmla="*/ 0 h 2"/>
                <a:gd name="T70" fmla="*/ 4762 w 4"/>
                <a:gd name="T71" fmla="*/ 1588 h 2"/>
                <a:gd name="T72" fmla="*/ 4762 w 4"/>
                <a:gd name="T73" fmla="*/ 0 h 2"/>
                <a:gd name="T74" fmla="*/ 4762 w 4"/>
                <a:gd name="T75" fmla="*/ 1588 h 2"/>
                <a:gd name="T76" fmla="*/ 4762 w 4"/>
                <a:gd name="T77" fmla="*/ 1588 h 2"/>
                <a:gd name="T78" fmla="*/ 4762 w 4"/>
                <a:gd name="T79" fmla="*/ 1588 h 2"/>
                <a:gd name="T80" fmla="*/ 4762 w 4"/>
                <a:gd name="T81" fmla="*/ 1588 h 2"/>
                <a:gd name="T82" fmla="*/ 4762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6" name="Freeform 3829"/>
            <p:cNvSpPr>
              <a:spLocks/>
            </p:cNvSpPr>
            <p:nvPr/>
          </p:nvSpPr>
          <p:spPr bwMode="auto">
            <a:xfrm>
              <a:off x="7438305" y="5037442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1588 h 1"/>
                <a:gd name="T4" fmla="*/ 0 w 5"/>
                <a:gd name="T5" fmla="*/ 1588 h 1"/>
                <a:gd name="T6" fmla="*/ 0 w 5"/>
                <a:gd name="T7" fmla="*/ 1588 h 1"/>
                <a:gd name="T8" fmla="*/ 0 w 5"/>
                <a:gd name="T9" fmla="*/ 0 h 1"/>
                <a:gd name="T10" fmla="*/ 0 w 5"/>
                <a:gd name="T11" fmla="*/ 0 h 1"/>
                <a:gd name="T12" fmla="*/ 1588 w 5"/>
                <a:gd name="T13" fmla="*/ 1588 h 1"/>
                <a:gd name="T14" fmla="*/ 1588 w 5"/>
                <a:gd name="T15" fmla="*/ 1588 h 1"/>
                <a:gd name="T16" fmla="*/ 1588 w 5"/>
                <a:gd name="T17" fmla="*/ 1588 h 1"/>
                <a:gd name="T18" fmla="*/ 1588 w 5"/>
                <a:gd name="T19" fmla="*/ 0 h 1"/>
                <a:gd name="T20" fmla="*/ 1588 w 5"/>
                <a:gd name="T21" fmla="*/ 0 h 1"/>
                <a:gd name="T22" fmla="*/ 1588 w 5"/>
                <a:gd name="T23" fmla="*/ 1588 h 1"/>
                <a:gd name="T24" fmla="*/ 1588 w 5"/>
                <a:gd name="T25" fmla="*/ 1588 h 1"/>
                <a:gd name="T26" fmla="*/ 1588 w 5"/>
                <a:gd name="T27" fmla="*/ 1588 h 1"/>
                <a:gd name="T28" fmla="*/ 1588 w 5"/>
                <a:gd name="T29" fmla="*/ 0 h 1"/>
                <a:gd name="T30" fmla="*/ 3175 w 5"/>
                <a:gd name="T31" fmla="*/ 1588 h 1"/>
                <a:gd name="T32" fmla="*/ 3175 w 5"/>
                <a:gd name="T33" fmla="*/ 1588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0 h 1"/>
                <a:gd name="T40" fmla="*/ 3175 w 5"/>
                <a:gd name="T41" fmla="*/ 1588 h 1"/>
                <a:gd name="T42" fmla="*/ 3175 w 5"/>
                <a:gd name="T43" fmla="*/ 1588 h 1"/>
                <a:gd name="T44" fmla="*/ 3175 w 5"/>
                <a:gd name="T45" fmla="*/ 0 h 1"/>
                <a:gd name="T46" fmla="*/ 3175 w 5"/>
                <a:gd name="T47" fmla="*/ 0 h 1"/>
                <a:gd name="T48" fmla="*/ 3175 w 5"/>
                <a:gd name="T49" fmla="*/ 0 h 1"/>
                <a:gd name="T50" fmla="*/ 3175 w 5"/>
                <a:gd name="T51" fmla="*/ 0 h 1"/>
                <a:gd name="T52" fmla="*/ 4763 w 5"/>
                <a:gd name="T53" fmla="*/ 1588 h 1"/>
                <a:gd name="T54" fmla="*/ 4763 w 5"/>
                <a:gd name="T55" fmla="*/ 1588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1588 h 1"/>
                <a:gd name="T62" fmla="*/ 4763 w 5"/>
                <a:gd name="T63" fmla="*/ 1588 h 1"/>
                <a:gd name="T64" fmla="*/ 4763 w 5"/>
                <a:gd name="T65" fmla="*/ 1588 h 1"/>
                <a:gd name="T66" fmla="*/ 4763 w 5"/>
                <a:gd name="T67" fmla="*/ 0 h 1"/>
                <a:gd name="T68" fmla="*/ 4763 w 5"/>
                <a:gd name="T69" fmla="*/ 0 h 1"/>
                <a:gd name="T70" fmla="*/ 4763 w 5"/>
                <a:gd name="T71" fmla="*/ 0 h 1"/>
                <a:gd name="T72" fmla="*/ 6350 w 5"/>
                <a:gd name="T73" fmla="*/ 0 h 1"/>
                <a:gd name="T74" fmla="*/ 6350 w 5"/>
                <a:gd name="T75" fmla="*/ 0 h 1"/>
                <a:gd name="T76" fmla="*/ 6350 w 5"/>
                <a:gd name="T77" fmla="*/ 1588 h 1"/>
                <a:gd name="T78" fmla="*/ 6350 w 5"/>
                <a:gd name="T79" fmla="*/ 1588 h 1"/>
                <a:gd name="T80" fmla="*/ 6350 w 5"/>
                <a:gd name="T81" fmla="*/ 0 h 1"/>
                <a:gd name="T82" fmla="*/ 6350 w 5"/>
                <a:gd name="T83" fmla="*/ 1588 h 1"/>
                <a:gd name="T84" fmla="*/ 6350 w 5"/>
                <a:gd name="T85" fmla="*/ 1588 h 1"/>
                <a:gd name="T86" fmla="*/ 6350 w 5"/>
                <a:gd name="T87" fmla="*/ 1588 h 1"/>
                <a:gd name="T88" fmla="*/ 7938 w 5"/>
                <a:gd name="T89" fmla="*/ 1588 h 1"/>
                <a:gd name="T90" fmla="*/ 7938 w 5"/>
                <a:gd name="T91" fmla="*/ 0 h 1"/>
                <a:gd name="T92" fmla="*/ 7938 w 5"/>
                <a:gd name="T93" fmla="*/ 0 h 1"/>
                <a:gd name="T94" fmla="*/ 7938 w 5"/>
                <a:gd name="T95" fmla="*/ 0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7" name="Freeform 3830"/>
            <p:cNvSpPr>
              <a:spLocks/>
            </p:cNvSpPr>
            <p:nvPr/>
          </p:nvSpPr>
          <p:spPr bwMode="auto">
            <a:xfrm>
              <a:off x="7446242" y="5035855"/>
              <a:ext cx="6350" cy="4763"/>
            </a:xfrm>
            <a:custGeom>
              <a:avLst/>
              <a:gdLst>
                <a:gd name="T0" fmla="*/ 0 w 4"/>
                <a:gd name="T1" fmla="*/ 1588 h 3"/>
                <a:gd name="T2" fmla="*/ 0 w 4"/>
                <a:gd name="T3" fmla="*/ 1588 h 3"/>
                <a:gd name="T4" fmla="*/ 0 w 4"/>
                <a:gd name="T5" fmla="*/ 0 h 3"/>
                <a:gd name="T6" fmla="*/ 0 w 4"/>
                <a:gd name="T7" fmla="*/ 1588 h 3"/>
                <a:gd name="T8" fmla="*/ 0 w 4"/>
                <a:gd name="T9" fmla="*/ 1588 h 3"/>
                <a:gd name="T10" fmla="*/ 0 w 4"/>
                <a:gd name="T11" fmla="*/ 3175 h 3"/>
                <a:gd name="T12" fmla="*/ 0 w 4"/>
                <a:gd name="T13" fmla="*/ 3175 h 3"/>
                <a:gd name="T14" fmla="*/ 1588 w 4"/>
                <a:gd name="T15" fmla="*/ 1588 h 3"/>
                <a:gd name="T16" fmla="*/ 1588 w 4"/>
                <a:gd name="T17" fmla="*/ 1588 h 3"/>
                <a:gd name="T18" fmla="*/ 1588 w 4"/>
                <a:gd name="T19" fmla="*/ 1588 h 3"/>
                <a:gd name="T20" fmla="*/ 1588 w 4"/>
                <a:gd name="T21" fmla="*/ 1588 h 3"/>
                <a:gd name="T22" fmla="*/ 1588 w 4"/>
                <a:gd name="T23" fmla="*/ 1588 h 3"/>
                <a:gd name="T24" fmla="*/ 1588 w 4"/>
                <a:gd name="T25" fmla="*/ 3175 h 3"/>
                <a:gd name="T26" fmla="*/ 1588 w 4"/>
                <a:gd name="T27" fmla="*/ 3175 h 3"/>
                <a:gd name="T28" fmla="*/ 1588 w 4"/>
                <a:gd name="T29" fmla="*/ 1588 h 3"/>
                <a:gd name="T30" fmla="*/ 1588 w 4"/>
                <a:gd name="T31" fmla="*/ 1588 h 3"/>
                <a:gd name="T32" fmla="*/ 1588 w 4"/>
                <a:gd name="T33" fmla="*/ 1588 h 3"/>
                <a:gd name="T34" fmla="*/ 1588 w 4"/>
                <a:gd name="T35" fmla="*/ 1588 h 3"/>
                <a:gd name="T36" fmla="*/ 3175 w 4"/>
                <a:gd name="T37" fmla="*/ 1588 h 3"/>
                <a:gd name="T38" fmla="*/ 3175 w 4"/>
                <a:gd name="T39" fmla="*/ 3175 h 3"/>
                <a:gd name="T40" fmla="*/ 3175 w 4"/>
                <a:gd name="T41" fmla="*/ 3175 h 3"/>
                <a:gd name="T42" fmla="*/ 3175 w 4"/>
                <a:gd name="T43" fmla="*/ 1588 h 3"/>
                <a:gd name="T44" fmla="*/ 3175 w 4"/>
                <a:gd name="T45" fmla="*/ 0 h 3"/>
                <a:gd name="T46" fmla="*/ 3175 w 4"/>
                <a:gd name="T47" fmla="*/ 1588 h 3"/>
                <a:gd name="T48" fmla="*/ 3175 w 4"/>
                <a:gd name="T49" fmla="*/ 1588 h 3"/>
                <a:gd name="T50" fmla="*/ 3175 w 4"/>
                <a:gd name="T51" fmla="*/ 1588 h 3"/>
                <a:gd name="T52" fmla="*/ 3175 w 4"/>
                <a:gd name="T53" fmla="*/ 1588 h 3"/>
                <a:gd name="T54" fmla="*/ 4762 w 4"/>
                <a:gd name="T55" fmla="*/ 3175 h 3"/>
                <a:gd name="T56" fmla="*/ 4762 w 4"/>
                <a:gd name="T57" fmla="*/ 3175 h 3"/>
                <a:gd name="T58" fmla="*/ 4762 w 4"/>
                <a:gd name="T59" fmla="*/ 3175 h 3"/>
                <a:gd name="T60" fmla="*/ 4762 w 4"/>
                <a:gd name="T61" fmla="*/ 3175 h 3"/>
                <a:gd name="T62" fmla="*/ 4762 w 4"/>
                <a:gd name="T63" fmla="*/ 3175 h 3"/>
                <a:gd name="T64" fmla="*/ 4762 w 4"/>
                <a:gd name="T65" fmla="*/ 1588 h 3"/>
                <a:gd name="T66" fmla="*/ 4762 w 4"/>
                <a:gd name="T67" fmla="*/ 1588 h 3"/>
                <a:gd name="T68" fmla="*/ 4762 w 4"/>
                <a:gd name="T69" fmla="*/ 3175 h 3"/>
                <a:gd name="T70" fmla="*/ 4762 w 4"/>
                <a:gd name="T71" fmla="*/ 3175 h 3"/>
                <a:gd name="T72" fmla="*/ 4762 w 4"/>
                <a:gd name="T73" fmla="*/ 4763 h 3"/>
                <a:gd name="T74" fmla="*/ 4762 w 4"/>
                <a:gd name="T75" fmla="*/ 3175 h 3"/>
                <a:gd name="T76" fmla="*/ 6350 w 4"/>
                <a:gd name="T77" fmla="*/ 3175 h 3"/>
                <a:gd name="T78" fmla="*/ 6350 w 4"/>
                <a:gd name="T79" fmla="*/ 3175 h 3"/>
                <a:gd name="T80" fmla="*/ 6350 w 4"/>
                <a:gd name="T81" fmla="*/ 3175 h 3"/>
                <a:gd name="T82" fmla="*/ 6350 w 4"/>
                <a:gd name="T83" fmla="*/ 3175 h 3"/>
                <a:gd name="T84" fmla="*/ 6350 w 4"/>
                <a:gd name="T85" fmla="*/ 3175 h 3"/>
                <a:gd name="T86" fmla="*/ 6350 w 4"/>
                <a:gd name="T87" fmla="*/ 4763 h 3"/>
                <a:gd name="T88" fmla="*/ 6350 w 4"/>
                <a:gd name="T89" fmla="*/ 3175 h 3"/>
                <a:gd name="T90" fmla="*/ 6350 w 4"/>
                <a:gd name="T91" fmla="*/ 3175 h 3"/>
                <a:gd name="T92" fmla="*/ 6350 w 4"/>
                <a:gd name="T93" fmla="*/ 3175 h 3"/>
                <a:gd name="T94" fmla="*/ 6350 w 4"/>
                <a:gd name="T95" fmla="*/ 3175 h 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3"/>
                <a:gd name="T146" fmla="*/ 4 w 4"/>
                <a:gd name="T147" fmla="*/ 3 h 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8" name="Freeform 3831"/>
            <p:cNvSpPr>
              <a:spLocks/>
            </p:cNvSpPr>
            <p:nvPr/>
          </p:nvSpPr>
          <p:spPr bwMode="auto">
            <a:xfrm>
              <a:off x="7452592" y="5037442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1588 w 5"/>
                <a:gd name="T3" fmla="*/ 1588 h 2"/>
                <a:gd name="T4" fmla="*/ 1588 w 5"/>
                <a:gd name="T5" fmla="*/ 0 h 2"/>
                <a:gd name="T6" fmla="*/ 1588 w 5"/>
                <a:gd name="T7" fmla="*/ 0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3175 w 5"/>
                <a:gd name="T21" fmla="*/ 0 h 2"/>
                <a:gd name="T22" fmla="*/ 3175 w 5"/>
                <a:gd name="T23" fmla="*/ 0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3175 h 2"/>
                <a:gd name="T30" fmla="*/ 3175 w 5"/>
                <a:gd name="T31" fmla="*/ 1588 h 2"/>
                <a:gd name="T32" fmla="*/ 3175 w 5"/>
                <a:gd name="T33" fmla="*/ 0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3175 h 2"/>
                <a:gd name="T40" fmla="*/ 3175 w 5"/>
                <a:gd name="T41" fmla="*/ 3175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0 h 2"/>
                <a:gd name="T52" fmla="*/ 4763 w 5"/>
                <a:gd name="T53" fmla="*/ 0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3175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3175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3175 h 2"/>
                <a:gd name="T88" fmla="*/ 7938 w 5"/>
                <a:gd name="T89" fmla="*/ 3175 h 2"/>
                <a:gd name="T90" fmla="*/ 7938 w 5"/>
                <a:gd name="T91" fmla="*/ 3175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29" name="Freeform 3832"/>
            <p:cNvSpPr>
              <a:spLocks/>
            </p:cNvSpPr>
            <p:nvPr/>
          </p:nvSpPr>
          <p:spPr bwMode="auto">
            <a:xfrm>
              <a:off x="7460530" y="5037442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1588 w 5"/>
                <a:gd name="T3" fmla="*/ 3175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0 h 2"/>
                <a:gd name="T20" fmla="*/ 3175 w 5"/>
                <a:gd name="T21" fmla="*/ 3175 h 2"/>
                <a:gd name="T22" fmla="*/ 3175 w 5"/>
                <a:gd name="T23" fmla="*/ 0 h 2"/>
                <a:gd name="T24" fmla="*/ 3175 w 5"/>
                <a:gd name="T25" fmla="*/ 0 h 2"/>
                <a:gd name="T26" fmla="*/ 3175 w 5"/>
                <a:gd name="T27" fmla="*/ 3175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3175 h 2"/>
                <a:gd name="T42" fmla="*/ 4763 w 5"/>
                <a:gd name="T43" fmla="*/ 3175 h 2"/>
                <a:gd name="T44" fmla="*/ 4763 w 5"/>
                <a:gd name="T45" fmla="*/ 3175 h 2"/>
                <a:gd name="T46" fmla="*/ 4763 w 5"/>
                <a:gd name="T47" fmla="*/ 3175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1588 h 2"/>
                <a:gd name="T76" fmla="*/ 6350 w 5"/>
                <a:gd name="T77" fmla="*/ 1588 h 2"/>
                <a:gd name="T78" fmla="*/ 7938 w 5"/>
                <a:gd name="T79" fmla="*/ 1588 h 2"/>
                <a:gd name="T80" fmla="*/ 7938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3175 h 2"/>
                <a:gd name="T90" fmla="*/ 7938 w 5"/>
                <a:gd name="T91" fmla="*/ 1588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0" name="Freeform 3833"/>
            <p:cNvSpPr>
              <a:spLocks/>
            </p:cNvSpPr>
            <p:nvPr/>
          </p:nvSpPr>
          <p:spPr bwMode="auto">
            <a:xfrm>
              <a:off x="7468467" y="5037442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3175 h 2"/>
                <a:gd name="T4" fmla="*/ 0 w 5"/>
                <a:gd name="T5" fmla="*/ 3175 h 2"/>
                <a:gd name="T6" fmla="*/ 1588 w 5"/>
                <a:gd name="T7" fmla="*/ 3175 h 2"/>
                <a:gd name="T8" fmla="*/ 1588 w 5"/>
                <a:gd name="T9" fmla="*/ 3175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3175 h 2"/>
                <a:gd name="T20" fmla="*/ 1588 w 5"/>
                <a:gd name="T21" fmla="*/ 3175 h 2"/>
                <a:gd name="T22" fmla="*/ 1588 w 5"/>
                <a:gd name="T23" fmla="*/ 3175 h 2"/>
                <a:gd name="T24" fmla="*/ 1588 w 5"/>
                <a:gd name="T25" fmla="*/ 3175 h 2"/>
                <a:gd name="T26" fmla="*/ 1588 w 5"/>
                <a:gd name="T27" fmla="*/ 3175 h 2"/>
                <a:gd name="T28" fmla="*/ 3175 w 5"/>
                <a:gd name="T29" fmla="*/ 3175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3175 h 2"/>
                <a:gd name="T46" fmla="*/ 4763 w 5"/>
                <a:gd name="T47" fmla="*/ 3175 h 2"/>
                <a:gd name="T48" fmla="*/ 4763 w 5"/>
                <a:gd name="T49" fmla="*/ 3175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3175 h 2"/>
                <a:gd name="T64" fmla="*/ 4763 w 5"/>
                <a:gd name="T65" fmla="*/ 3175 h 2"/>
                <a:gd name="T66" fmla="*/ 6350 w 5"/>
                <a:gd name="T67" fmla="*/ 3175 h 2"/>
                <a:gd name="T68" fmla="*/ 6350 w 5"/>
                <a:gd name="T69" fmla="*/ 3175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3175 h 2"/>
                <a:gd name="T86" fmla="*/ 6350 w 5"/>
                <a:gd name="T87" fmla="*/ 3175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0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1" name="Freeform 3834"/>
            <p:cNvSpPr>
              <a:spLocks/>
            </p:cNvSpPr>
            <p:nvPr/>
          </p:nvSpPr>
          <p:spPr bwMode="auto">
            <a:xfrm>
              <a:off x="7476405" y="5037442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1588 w 5"/>
                <a:gd name="T7" fmla="*/ 3175 h 2"/>
                <a:gd name="T8" fmla="*/ 1588 w 5"/>
                <a:gd name="T9" fmla="*/ 3175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3175 h 2"/>
                <a:gd name="T26" fmla="*/ 1588 w 5"/>
                <a:gd name="T27" fmla="*/ 3175 h 2"/>
                <a:gd name="T28" fmla="*/ 3175 w 5"/>
                <a:gd name="T29" fmla="*/ 3175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3175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3175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3175 h 2"/>
                <a:gd name="T64" fmla="*/ 4763 w 5"/>
                <a:gd name="T65" fmla="*/ 3175 h 2"/>
                <a:gd name="T66" fmla="*/ 4763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3175 h 2"/>
                <a:gd name="T80" fmla="*/ 6350 w 5"/>
                <a:gd name="T81" fmla="*/ 3175 h 2"/>
                <a:gd name="T82" fmla="*/ 6350 w 5"/>
                <a:gd name="T83" fmla="*/ 1588 h 2"/>
                <a:gd name="T84" fmla="*/ 6350 w 5"/>
                <a:gd name="T85" fmla="*/ 3175 h 2"/>
                <a:gd name="T86" fmla="*/ 6350 w 5"/>
                <a:gd name="T87" fmla="*/ 3175 h 2"/>
                <a:gd name="T88" fmla="*/ 6350 w 5"/>
                <a:gd name="T89" fmla="*/ 0 h 2"/>
                <a:gd name="T90" fmla="*/ 7938 w 5"/>
                <a:gd name="T91" fmla="*/ 0 h 2"/>
                <a:gd name="T92" fmla="*/ 7938 w 5"/>
                <a:gd name="T93" fmla="*/ 0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2" name="Freeform 3835"/>
            <p:cNvSpPr>
              <a:spLocks/>
            </p:cNvSpPr>
            <p:nvPr/>
          </p:nvSpPr>
          <p:spPr bwMode="auto">
            <a:xfrm>
              <a:off x="7484342" y="5037442"/>
              <a:ext cx="6350" cy="4763"/>
            </a:xfrm>
            <a:custGeom>
              <a:avLst/>
              <a:gdLst>
                <a:gd name="T0" fmla="*/ 0 w 4"/>
                <a:gd name="T1" fmla="*/ 1588 h 3"/>
                <a:gd name="T2" fmla="*/ 0 w 4"/>
                <a:gd name="T3" fmla="*/ 1588 h 3"/>
                <a:gd name="T4" fmla="*/ 0 w 4"/>
                <a:gd name="T5" fmla="*/ 3175 h 3"/>
                <a:gd name="T6" fmla="*/ 0 w 4"/>
                <a:gd name="T7" fmla="*/ 1588 h 3"/>
                <a:gd name="T8" fmla="*/ 0 w 4"/>
                <a:gd name="T9" fmla="*/ 1588 h 3"/>
                <a:gd name="T10" fmla="*/ 0 w 4"/>
                <a:gd name="T11" fmla="*/ 3175 h 3"/>
                <a:gd name="T12" fmla="*/ 0 w 4"/>
                <a:gd name="T13" fmla="*/ 1588 h 3"/>
                <a:gd name="T14" fmla="*/ 0 w 4"/>
                <a:gd name="T15" fmla="*/ 1588 h 3"/>
                <a:gd name="T16" fmla="*/ 1588 w 4"/>
                <a:gd name="T17" fmla="*/ 3175 h 3"/>
                <a:gd name="T18" fmla="*/ 1588 w 4"/>
                <a:gd name="T19" fmla="*/ 3175 h 3"/>
                <a:gd name="T20" fmla="*/ 1588 w 4"/>
                <a:gd name="T21" fmla="*/ 1588 h 3"/>
                <a:gd name="T22" fmla="*/ 1588 w 4"/>
                <a:gd name="T23" fmla="*/ 1588 h 3"/>
                <a:gd name="T24" fmla="*/ 1588 w 4"/>
                <a:gd name="T25" fmla="*/ 1588 h 3"/>
                <a:gd name="T26" fmla="*/ 1588 w 4"/>
                <a:gd name="T27" fmla="*/ 1588 h 3"/>
                <a:gd name="T28" fmla="*/ 1588 w 4"/>
                <a:gd name="T29" fmla="*/ 1588 h 3"/>
                <a:gd name="T30" fmla="*/ 1588 w 4"/>
                <a:gd name="T31" fmla="*/ 1588 h 3"/>
                <a:gd name="T32" fmla="*/ 1588 w 4"/>
                <a:gd name="T33" fmla="*/ 1588 h 3"/>
                <a:gd name="T34" fmla="*/ 1588 w 4"/>
                <a:gd name="T35" fmla="*/ 1588 h 3"/>
                <a:gd name="T36" fmla="*/ 3175 w 4"/>
                <a:gd name="T37" fmla="*/ 3175 h 3"/>
                <a:gd name="T38" fmla="*/ 3175 w 4"/>
                <a:gd name="T39" fmla="*/ 1588 h 3"/>
                <a:gd name="T40" fmla="*/ 3175 w 4"/>
                <a:gd name="T41" fmla="*/ 1588 h 3"/>
                <a:gd name="T42" fmla="*/ 3175 w 4"/>
                <a:gd name="T43" fmla="*/ 3175 h 3"/>
                <a:gd name="T44" fmla="*/ 3175 w 4"/>
                <a:gd name="T45" fmla="*/ 3175 h 3"/>
                <a:gd name="T46" fmla="*/ 3175 w 4"/>
                <a:gd name="T47" fmla="*/ 1588 h 3"/>
                <a:gd name="T48" fmla="*/ 3175 w 4"/>
                <a:gd name="T49" fmla="*/ 1588 h 3"/>
                <a:gd name="T50" fmla="*/ 3175 w 4"/>
                <a:gd name="T51" fmla="*/ 1588 h 3"/>
                <a:gd name="T52" fmla="*/ 3175 w 4"/>
                <a:gd name="T53" fmla="*/ 1588 h 3"/>
                <a:gd name="T54" fmla="*/ 3175 w 4"/>
                <a:gd name="T55" fmla="*/ 3175 h 3"/>
                <a:gd name="T56" fmla="*/ 3175 w 4"/>
                <a:gd name="T57" fmla="*/ 3175 h 3"/>
                <a:gd name="T58" fmla="*/ 3175 w 4"/>
                <a:gd name="T59" fmla="*/ 1588 h 3"/>
                <a:gd name="T60" fmla="*/ 4762 w 4"/>
                <a:gd name="T61" fmla="*/ 0 h 3"/>
                <a:gd name="T62" fmla="*/ 4762 w 4"/>
                <a:gd name="T63" fmla="*/ 3175 h 3"/>
                <a:gd name="T64" fmla="*/ 4762 w 4"/>
                <a:gd name="T65" fmla="*/ 3175 h 3"/>
                <a:gd name="T66" fmla="*/ 4762 w 4"/>
                <a:gd name="T67" fmla="*/ 1588 h 3"/>
                <a:gd name="T68" fmla="*/ 4762 w 4"/>
                <a:gd name="T69" fmla="*/ 3175 h 3"/>
                <a:gd name="T70" fmla="*/ 4762 w 4"/>
                <a:gd name="T71" fmla="*/ 3175 h 3"/>
                <a:gd name="T72" fmla="*/ 4762 w 4"/>
                <a:gd name="T73" fmla="*/ 1588 h 3"/>
                <a:gd name="T74" fmla="*/ 4762 w 4"/>
                <a:gd name="T75" fmla="*/ 3175 h 3"/>
                <a:gd name="T76" fmla="*/ 4762 w 4"/>
                <a:gd name="T77" fmla="*/ 3175 h 3"/>
                <a:gd name="T78" fmla="*/ 4762 w 4"/>
                <a:gd name="T79" fmla="*/ 4763 h 3"/>
                <a:gd name="T80" fmla="*/ 4762 w 4"/>
                <a:gd name="T81" fmla="*/ 4763 h 3"/>
                <a:gd name="T82" fmla="*/ 6350 w 4"/>
                <a:gd name="T83" fmla="*/ 3175 h 3"/>
                <a:gd name="T84" fmla="*/ 6350 w 4"/>
                <a:gd name="T85" fmla="*/ 1588 h 3"/>
                <a:gd name="T86" fmla="*/ 6350 w 4"/>
                <a:gd name="T87" fmla="*/ 1588 h 3"/>
                <a:gd name="T88" fmla="*/ 6350 w 4"/>
                <a:gd name="T89" fmla="*/ 3175 h 3"/>
                <a:gd name="T90" fmla="*/ 6350 w 4"/>
                <a:gd name="T91" fmla="*/ 1588 h 3"/>
                <a:gd name="T92" fmla="*/ 6350 w 4"/>
                <a:gd name="T93" fmla="*/ 1588 h 3"/>
                <a:gd name="T94" fmla="*/ 6350 w 4"/>
                <a:gd name="T95" fmla="*/ 1588 h 3"/>
                <a:gd name="T96" fmla="*/ 6350 w 4"/>
                <a:gd name="T97" fmla="*/ 1588 h 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3"/>
                <a:gd name="T149" fmla="*/ 4 w 4"/>
                <a:gd name="T150" fmla="*/ 3 h 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3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3" name="Freeform 3836"/>
            <p:cNvSpPr>
              <a:spLocks/>
            </p:cNvSpPr>
            <p:nvPr/>
          </p:nvSpPr>
          <p:spPr bwMode="auto">
            <a:xfrm>
              <a:off x="7490692" y="5039030"/>
              <a:ext cx="7938" cy="1588"/>
            </a:xfrm>
            <a:custGeom>
              <a:avLst/>
              <a:gdLst>
                <a:gd name="T0" fmla="*/ 1588 w 5"/>
                <a:gd name="T1" fmla="*/ 1588 h 1"/>
                <a:gd name="T2" fmla="*/ 1588 w 5"/>
                <a:gd name="T3" fmla="*/ 0 h 1"/>
                <a:gd name="T4" fmla="*/ 1588 w 5"/>
                <a:gd name="T5" fmla="*/ 0 h 1"/>
                <a:gd name="T6" fmla="*/ 1588 w 5"/>
                <a:gd name="T7" fmla="*/ 0 h 1"/>
                <a:gd name="T8" fmla="*/ 1588 w 5"/>
                <a:gd name="T9" fmla="*/ 0 h 1"/>
                <a:gd name="T10" fmla="*/ 1588 w 5"/>
                <a:gd name="T11" fmla="*/ 0 h 1"/>
                <a:gd name="T12" fmla="*/ 1588 w 5"/>
                <a:gd name="T13" fmla="*/ 0 h 1"/>
                <a:gd name="T14" fmla="*/ 1588 w 5"/>
                <a:gd name="T15" fmla="*/ 1588 h 1"/>
                <a:gd name="T16" fmla="*/ 1588 w 5"/>
                <a:gd name="T17" fmla="*/ 1588 h 1"/>
                <a:gd name="T18" fmla="*/ 1588 w 5"/>
                <a:gd name="T19" fmla="*/ 0 h 1"/>
                <a:gd name="T20" fmla="*/ 3175 w 5"/>
                <a:gd name="T21" fmla="*/ 0 h 1"/>
                <a:gd name="T22" fmla="*/ 3175 w 5"/>
                <a:gd name="T23" fmla="*/ 0 h 1"/>
                <a:gd name="T24" fmla="*/ 3175 w 5"/>
                <a:gd name="T25" fmla="*/ 0 h 1"/>
                <a:gd name="T26" fmla="*/ 3175 w 5"/>
                <a:gd name="T27" fmla="*/ 0 h 1"/>
                <a:gd name="T28" fmla="*/ 3175 w 5"/>
                <a:gd name="T29" fmla="*/ 0 h 1"/>
                <a:gd name="T30" fmla="*/ 3175 w 5"/>
                <a:gd name="T31" fmla="*/ 1588 h 1"/>
                <a:gd name="T32" fmla="*/ 3175 w 5"/>
                <a:gd name="T33" fmla="*/ 1588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1588 h 1"/>
                <a:gd name="T40" fmla="*/ 3175 w 5"/>
                <a:gd name="T41" fmla="*/ 1588 h 1"/>
                <a:gd name="T42" fmla="*/ 4763 w 5"/>
                <a:gd name="T43" fmla="*/ 0 h 1"/>
                <a:gd name="T44" fmla="*/ 4763 w 5"/>
                <a:gd name="T45" fmla="*/ 1588 h 1"/>
                <a:gd name="T46" fmla="*/ 4763 w 5"/>
                <a:gd name="T47" fmla="*/ 0 h 1"/>
                <a:gd name="T48" fmla="*/ 4763 w 5"/>
                <a:gd name="T49" fmla="*/ 0 h 1"/>
                <a:gd name="T50" fmla="*/ 4763 w 5"/>
                <a:gd name="T51" fmla="*/ 1588 h 1"/>
                <a:gd name="T52" fmla="*/ 4763 w 5"/>
                <a:gd name="T53" fmla="*/ 1588 h 1"/>
                <a:gd name="T54" fmla="*/ 4763 w 5"/>
                <a:gd name="T55" fmla="*/ 1588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0 h 1"/>
                <a:gd name="T62" fmla="*/ 6350 w 5"/>
                <a:gd name="T63" fmla="*/ 1588 h 1"/>
                <a:gd name="T64" fmla="*/ 6350 w 5"/>
                <a:gd name="T65" fmla="*/ 1588 h 1"/>
                <a:gd name="T66" fmla="*/ 6350 w 5"/>
                <a:gd name="T67" fmla="*/ 1588 h 1"/>
                <a:gd name="T68" fmla="*/ 6350 w 5"/>
                <a:gd name="T69" fmla="*/ 1588 h 1"/>
                <a:gd name="T70" fmla="*/ 6350 w 5"/>
                <a:gd name="T71" fmla="*/ 1588 h 1"/>
                <a:gd name="T72" fmla="*/ 6350 w 5"/>
                <a:gd name="T73" fmla="*/ 1588 h 1"/>
                <a:gd name="T74" fmla="*/ 6350 w 5"/>
                <a:gd name="T75" fmla="*/ 1588 h 1"/>
                <a:gd name="T76" fmla="*/ 6350 w 5"/>
                <a:gd name="T77" fmla="*/ 1588 h 1"/>
                <a:gd name="T78" fmla="*/ 6350 w 5"/>
                <a:gd name="T79" fmla="*/ 0 h 1"/>
                <a:gd name="T80" fmla="*/ 6350 w 5"/>
                <a:gd name="T81" fmla="*/ 0 h 1"/>
                <a:gd name="T82" fmla="*/ 6350 w 5"/>
                <a:gd name="T83" fmla="*/ 0 h 1"/>
                <a:gd name="T84" fmla="*/ 7938 w 5"/>
                <a:gd name="T85" fmla="*/ 1588 h 1"/>
                <a:gd name="T86" fmla="*/ 7938 w 5"/>
                <a:gd name="T87" fmla="*/ 1588 h 1"/>
                <a:gd name="T88" fmla="*/ 7938 w 5"/>
                <a:gd name="T89" fmla="*/ 1588 h 1"/>
                <a:gd name="T90" fmla="*/ 7938 w 5"/>
                <a:gd name="T91" fmla="*/ 1588 h 1"/>
                <a:gd name="T92" fmla="*/ 7938 w 5"/>
                <a:gd name="T93" fmla="*/ 1588 h 1"/>
                <a:gd name="T94" fmla="*/ 7938 w 5"/>
                <a:gd name="T95" fmla="*/ 1588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4" name="Freeform 3837"/>
            <p:cNvSpPr>
              <a:spLocks/>
            </p:cNvSpPr>
            <p:nvPr/>
          </p:nvSpPr>
          <p:spPr bwMode="auto">
            <a:xfrm>
              <a:off x="7498630" y="503903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3175 h 2"/>
                <a:gd name="T6" fmla="*/ 0 w 5"/>
                <a:gd name="T7" fmla="*/ 3175 h 2"/>
                <a:gd name="T8" fmla="*/ 1588 w 5"/>
                <a:gd name="T9" fmla="*/ 0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0 h 2"/>
                <a:gd name="T40" fmla="*/ 3175 w 5"/>
                <a:gd name="T41" fmla="*/ 0 h 2"/>
                <a:gd name="T42" fmla="*/ 3175 w 5"/>
                <a:gd name="T43" fmla="*/ 1588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3175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3175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1588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5" name="Freeform 3838"/>
            <p:cNvSpPr>
              <a:spLocks/>
            </p:cNvSpPr>
            <p:nvPr/>
          </p:nvSpPr>
          <p:spPr bwMode="auto">
            <a:xfrm>
              <a:off x="7506567" y="503903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0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3175 h 2"/>
                <a:gd name="T12" fmla="*/ 0 w 5"/>
                <a:gd name="T13" fmla="*/ 3175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3175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3175 h 2"/>
                <a:gd name="T32" fmla="*/ 3175 w 5"/>
                <a:gd name="T33" fmla="*/ 3175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3175 w 5"/>
                <a:gd name="T53" fmla="*/ 1588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3175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1588 h 2"/>
                <a:gd name="T74" fmla="*/ 4763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3175 h 2"/>
                <a:gd name="T86" fmla="*/ 6350 w 5"/>
                <a:gd name="T87" fmla="*/ 3175 h 2"/>
                <a:gd name="T88" fmla="*/ 6350 w 5"/>
                <a:gd name="T89" fmla="*/ 0 h 2"/>
                <a:gd name="T90" fmla="*/ 6350 w 5"/>
                <a:gd name="T91" fmla="*/ 1588 h 2"/>
                <a:gd name="T92" fmla="*/ 6350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6" name="Freeform 3839"/>
            <p:cNvSpPr>
              <a:spLocks/>
            </p:cNvSpPr>
            <p:nvPr/>
          </p:nvSpPr>
          <p:spPr bwMode="auto">
            <a:xfrm>
              <a:off x="7514505" y="5039030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1588 h 2"/>
                <a:gd name="T18" fmla="*/ 0 w 4"/>
                <a:gd name="T19" fmla="*/ 3175 h 2"/>
                <a:gd name="T20" fmla="*/ 0 w 4"/>
                <a:gd name="T21" fmla="*/ 3175 h 2"/>
                <a:gd name="T22" fmla="*/ 1588 w 4"/>
                <a:gd name="T23" fmla="*/ 3175 h 2"/>
                <a:gd name="T24" fmla="*/ 1588 w 4"/>
                <a:gd name="T25" fmla="*/ 3175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3175 h 2"/>
                <a:gd name="T32" fmla="*/ 1588 w 4"/>
                <a:gd name="T33" fmla="*/ 3175 h 2"/>
                <a:gd name="T34" fmla="*/ 1588 w 4"/>
                <a:gd name="T35" fmla="*/ 1588 h 2"/>
                <a:gd name="T36" fmla="*/ 1588 w 4"/>
                <a:gd name="T37" fmla="*/ 1588 h 2"/>
                <a:gd name="T38" fmla="*/ 1588 w 4"/>
                <a:gd name="T39" fmla="*/ 1588 h 2"/>
                <a:gd name="T40" fmla="*/ 1588 w 4"/>
                <a:gd name="T41" fmla="*/ 3175 h 2"/>
                <a:gd name="T42" fmla="*/ 3175 w 4"/>
                <a:gd name="T43" fmla="*/ 1588 h 2"/>
                <a:gd name="T44" fmla="*/ 3175 w 4"/>
                <a:gd name="T45" fmla="*/ 0 h 2"/>
                <a:gd name="T46" fmla="*/ 3175 w 4"/>
                <a:gd name="T47" fmla="*/ 3175 h 2"/>
                <a:gd name="T48" fmla="*/ 3175 w 4"/>
                <a:gd name="T49" fmla="*/ 3175 h 2"/>
                <a:gd name="T50" fmla="*/ 3175 w 4"/>
                <a:gd name="T51" fmla="*/ 3175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1588 h 2"/>
                <a:gd name="T58" fmla="*/ 3175 w 4"/>
                <a:gd name="T59" fmla="*/ 1588 h 2"/>
                <a:gd name="T60" fmla="*/ 4762 w 4"/>
                <a:gd name="T61" fmla="*/ 1588 h 2"/>
                <a:gd name="T62" fmla="*/ 4762 w 4"/>
                <a:gd name="T63" fmla="*/ 0 h 2"/>
                <a:gd name="T64" fmla="*/ 4762 w 4"/>
                <a:gd name="T65" fmla="*/ 0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1588 h 2"/>
                <a:gd name="T78" fmla="*/ 4762 w 4"/>
                <a:gd name="T79" fmla="*/ 3175 h 2"/>
                <a:gd name="T80" fmla="*/ 4762 w 4"/>
                <a:gd name="T81" fmla="*/ 3175 h 2"/>
                <a:gd name="T82" fmla="*/ 6350 w 4"/>
                <a:gd name="T83" fmla="*/ 3175 h 2"/>
                <a:gd name="T84" fmla="*/ 6350 w 4"/>
                <a:gd name="T85" fmla="*/ 3175 h 2"/>
                <a:gd name="T86" fmla="*/ 6350 w 4"/>
                <a:gd name="T87" fmla="*/ 3175 h 2"/>
                <a:gd name="T88" fmla="*/ 6350 w 4"/>
                <a:gd name="T89" fmla="*/ 1588 h 2"/>
                <a:gd name="T90" fmla="*/ 6350 w 4"/>
                <a:gd name="T91" fmla="*/ 3175 h 2"/>
                <a:gd name="T92" fmla="*/ 6350 w 4"/>
                <a:gd name="T93" fmla="*/ 3175 h 2"/>
                <a:gd name="T94" fmla="*/ 6350 w 4"/>
                <a:gd name="T95" fmla="*/ 3175 h 2"/>
                <a:gd name="T96" fmla="*/ 6350 w 4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2"/>
                <a:gd name="T149" fmla="*/ 4 w 4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7" name="Freeform 3840"/>
            <p:cNvSpPr>
              <a:spLocks/>
            </p:cNvSpPr>
            <p:nvPr/>
          </p:nvSpPr>
          <p:spPr bwMode="auto">
            <a:xfrm>
              <a:off x="7520855" y="5040617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0 h 2"/>
                <a:gd name="T4" fmla="*/ 0 w 5"/>
                <a:gd name="T5" fmla="*/ 0 h 2"/>
                <a:gd name="T6" fmla="*/ 0 w 5"/>
                <a:gd name="T7" fmla="*/ 1588 h 2"/>
                <a:gd name="T8" fmla="*/ 0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0 h 2"/>
                <a:gd name="T24" fmla="*/ 1588 w 5"/>
                <a:gd name="T25" fmla="*/ 0 h 2"/>
                <a:gd name="T26" fmla="*/ 1588 w 5"/>
                <a:gd name="T27" fmla="*/ 0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0 h 2"/>
                <a:gd name="T40" fmla="*/ 3175 w 5"/>
                <a:gd name="T41" fmla="*/ 0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0 h 2"/>
                <a:gd name="T52" fmla="*/ 4763 w 5"/>
                <a:gd name="T53" fmla="*/ 0 h 2"/>
                <a:gd name="T54" fmla="*/ 4763 w 5"/>
                <a:gd name="T55" fmla="*/ 0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6350 w 5"/>
                <a:gd name="T65" fmla="*/ 0 h 2"/>
                <a:gd name="T66" fmla="*/ 6350 w 5"/>
                <a:gd name="T67" fmla="*/ 0 h 2"/>
                <a:gd name="T68" fmla="*/ 6350 w 5"/>
                <a:gd name="T69" fmla="*/ 1588 h 2"/>
                <a:gd name="T70" fmla="*/ 6350 w 5"/>
                <a:gd name="T71" fmla="*/ 0 h 2"/>
                <a:gd name="T72" fmla="*/ 6350 w 5"/>
                <a:gd name="T73" fmla="*/ 0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0 h 2"/>
                <a:gd name="T82" fmla="*/ 6350 w 5"/>
                <a:gd name="T83" fmla="*/ 0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8" name="Freeform 3841"/>
            <p:cNvSpPr>
              <a:spLocks/>
            </p:cNvSpPr>
            <p:nvPr/>
          </p:nvSpPr>
          <p:spPr bwMode="auto">
            <a:xfrm>
              <a:off x="7528792" y="5040617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0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0 h 2"/>
                <a:gd name="T12" fmla="*/ 1588 w 5"/>
                <a:gd name="T13" fmla="*/ 0 h 2"/>
                <a:gd name="T14" fmla="*/ 1588 w 5"/>
                <a:gd name="T15" fmla="*/ 0 h 2"/>
                <a:gd name="T16" fmla="*/ 1588 w 5"/>
                <a:gd name="T17" fmla="*/ 0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3175 h 2"/>
                <a:gd name="T44" fmla="*/ 3175 w 5"/>
                <a:gd name="T45" fmla="*/ 1588 h 2"/>
                <a:gd name="T46" fmla="*/ 3175 w 5"/>
                <a:gd name="T47" fmla="*/ 0 h 2"/>
                <a:gd name="T48" fmla="*/ 3175 w 5"/>
                <a:gd name="T49" fmla="*/ 3175 h 2"/>
                <a:gd name="T50" fmla="*/ 3175 w 5"/>
                <a:gd name="T51" fmla="*/ 3175 h 2"/>
                <a:gd name="T52" fmla="*/ 3175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3175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3175 h 2"/>
                <a:gd name="T72" fmla="*/ 6350 w 5"/>
                <a:gd name="T73" fmla="*/ 1588 h 2"/>
                <a:gd name="T74" fmla="*/ 6350 w 5"/>
                <a:gd name="T75" fmla="*/ 0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7938 w 5"/>
                <a:gd name="T91" fmla="*/ 0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39" name="Freeform 3842"/>
            <p:cNvSpPr>
              <a:spLocks/>
            </p:cNvSpPr>
            <p:nvPr/>
          </p:nvSpPr>
          <p:spPr bwMode="auto">
            <a:xfrm>
              <a:off x="7536730" y="5040617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3175 h 2"/>
                <a:gd name="T14" fmla="*/ 1588 w 4"/>
                <a:gd name="T15" fmla="*/ 1588 h 2"/>
                <a:gd name="T16" fmla="*/ 1588 w 4"/>
                <a:gd name="T17" fmla="*/ 0 h 2"/>
                <a:gd name="T18" fmla="*/ 1588 w 4"/>
                <a:gd name="T19" fmla="*/ 0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3175 h 2"/>
                <a:gd name="T26" fmla="*/ 1588 w 4"/>
                <a:gd name="T27" fmla="*/ 3175 h 2"/>
                <a:gd name="T28" fmla="*/ 1588 w 4"/>
                <a:gd name="T29" fmla="*/ 3175 h 2"/>
                <a:gd name="T30" fmla="*/ 1588 w 4"/>
                <a:gd name="T31" fmla="*/ 3175 h 2"/>
                <a:gd name="T32" fmla="*/ 1588 w 4"/>
                <a:gd name="T33" fmla="*/ 1588 h 2"/>
                <a:gd name="T34" fmla="*/ 1588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0 h 2"/>
                <a:gd name="T50" fmla="*/ 3175 w 4"/>
                <a:gd name="T51" fmla="*/ 0 h 2"/>
                <a:gd name="T52" fmla="*/ 3175 w 4"/>
                <a:gd name="T53" fmla="*/ 1588 h 2"/>
                <a:gd name="T54" fmla="*/ 3175 w 4"/>
                <a:gd name="T55" fmla="*/ 1588 h 2"/>
                <a:gd name="T56" fmla="*/ 4762 w 4"/>
                <a:gd name="T57" fmla="*/ 0 h 2"/>
                <a:gd name="T58" fmla="*/ 4762 w 4"/>
                <a:gd name="T59" fmla="*/ 0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0 h 2"/>
                <a:gd name="T68" fmla="*/ 4762 w 4"/>
                <a:gd name="T69" fmla="*/ 0 h 2"/>
                <a:gd name="T70" fmla="*/ 4762 w 4"/>
                <a:gd name="T71" fmla="*/ 0 h 2"/>
                <a:gd name="T72" fmla="*/ 4762 w 4"/>
                <a:gd name="T73" fmla="*/ 0 h 2"/>
                <a:gd name="T74" fmla="*/ 4762 w 4"/>
                <a:gd name="T75" fmla="*/ 1588 h 2"/>
                <a:gd name="T76" fmla="*/ 6350 w 4"/>
                <a:gd name="T77" fmla="*/ 0 h 2"/>
                <a:gd name="T78" fmla="*/ 6350 w 4"/>
                <a:gd name="T79" fmla="*/ 0 h 2"/>
                <a:gd name="T80" fmla="*/ 6350 w 4"/>
                <a:gd name="T81" fmla="*/ 0 h 2"/>
                <a:gd name="T82" fmla="*/ 6350 w 4"/>
                <a:gd name="T83" fmla="*/ 0 h 2"/>
                <a:gd name="T84" fmla="*/ 6350 w 4"/>
                <a:gd name="T85" fmla="*/ 0 h 2"/>
                <a:gd name="T86" fmla="*/ 6350 w 4"/>
                <a:gd name="T87" fmla="*/ 0 h 2"/>
                <a:gd name="T88" fmla="*/ 6350 w 4"/>
                <a:gd name="T89" fmla="*/ 0 h 2"/>
                <a:gd name="T90" fmla="*/ 6350 w 4"/>
                <a:gd name="T91" fmla="*/ 1588 h 2"/>
                <a:gd name="T92" fmla="*/ 6350 w 4"/>
                <a:gd name="T93" fmla="*/ 0 h 2"/>
                <a:gd name="T94" fmla="*/ 6350 w 4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2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0" name="Freeform 3843"/>
            <p:cNvSpPr>
              <a:spLocks/>
            </p:cNvSpPr>
            <p:nvPr/>
          </p:nvSpPr>
          <p:spPr bwMode="auto">
            <a:xfrm>
              <a:off x="7543080" y="5040617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0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0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1588 h 2"/>
                <a:gd name="T60" fmla="*/ 4763 w 5"/>
                <a:gd name="T61" fmla="*/ 3175 h 2"/>
                <a:gd name="T62" fmla="*/ 4763 w 5"/>
                <a:gd name="T63" fmla="*/ 3175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1" name="Freeform 3844"/>
            <p:cNvSpPr>
              <a:spLocks/>
            </p:cNvSpPr>
            <p:nvPr/>
          </p:nvSpPr>
          <p:spPr bwMode="auto">
            <a:xfrm>
              <a:off x="7551017" y="5040617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0 h 2"/>
                <a:gd name="T14" fmla="*/ 1588 w 4"/>
                <a:gd name="T15" fmla="*/ 3175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3175 h 2"/>
                <a:gd name="T26" fmla="*/ 1588 w 4"/>
                <a:gd name="T27" fmla="*/ 0 h 2"/>
                <a:gd name="T28" fmla="*/ 1588 w 4"/>
                <a:gd name="T29" fmla="*/ 0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0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0 h 2"/>
                <a:gd name="T42" fmla="*/ 3175 w 4"/>
                <a:gd name="T43" fmla="*/ 0 h 2"/>
                <a:gd name="T44" fmla="*/ 3175 w 4"/>
                <a:gd name="T45" fmla="*/ 0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1588 h 2"/>
                <a:gd name="T78" fmla="*/ 4762 w 4"/>
                <a:gd name="T79" fmla="*/ 1588 h 2"/>
                <a:gd name="T80" fmla="*/ 6350 w 4"/>
                <a:gd name="T81" fmla="*/ 3175 h 2"/>
                <a:gd name="T82" fmla="*/ 6350 w 4"/>
                <a:gd name="T83" fmla="*/ 3175 h 2"/>
                <a:gd name="T84" fmla="*/ 6350 w 4"/>
                <a:gd name="T85" fmla="*/ 3175 h 2"/>
                <a:gd name="T86" fmla="*/ 6350 w 4"/>
                <a:gd name="T87" fmla="*/ 3175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3175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2" name="Freeform 3845"/>
            <p:cNvSpPr>
              <a:spLocks/>
            </p:cNvSpPr>
            <p:nvPr/>
          </p:nvSpPr>
          <p:spPr bwMode="auto">
            <a:xfrm>
              <a:off x="7557367" y="5040617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3175 h 2"/>
                <a:gd name="T4" fmla="*/ 0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3175 h 2"/>
                <a:gd name="T20" fmla="*/ 1588 w 5"/>
                <a:gd name="T21" fmla="*/ 3175 h 2"/>
                <a:gd name="T22" fmla="*/ 1588 w 5"/>
                <a:gd name="T23" fmla="*/ 0 h 2"/>
                <a:gd name="T24" fmla="*/ 1588 w 5"/>
                <a:gd name="T25" fmla="*/ 0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0 h 2"/>
                <a:gd name="T40" fmla="*/ 3175 w 5"/>
                <a:gd name="T41" fmla="*/ 0 h 2"/>
                <a:gd name="T42" fmla="*/ 3175 w 5"/>
                <a:gd name="T43" fmla="*/ 0 h 2"/>
                <a:gd name="T44" fmla="*/ 3175 w 5"/>
                <a:gd name="T45" fmla="*/ 0 h 2"/>
                <a:gd name="T46" fmla="*/ 3175 w 5"/>
                <a:gd name="T47" fmla="*/ 1588 h 2"/>
                <a:gd name="T48" fmla="*/ 4763 w 5"/>
                <a:gd name="T49" fmla="*/ 0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0 h 2"/>
                <a:gd name="T64" fmla="*/ 4763 w 5"/>
                <a:gd name="T65" fmla="*/ 0 h 2"/>
                <a:gd name="T66" fmla="*/ 6350 w 5"/>
                <a:gd name="T67" fmla="*/ 0 h 2"/>
                <a:gd name="T68" fmla="*/ 6350 w 5"/>
                <a:gd name="T69" fmla="*/ 0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0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0 h 2"/>
                <a:gd name="T84" fmla="*/ 6350 w 5"/>
                <a:gd name="T85" fmla="*/ 0 h 2"/>
                <a:gd name="T86" fmla="*/ 6350 w 5"/>
                <a:gd name="T87" fmla="*/ 0 h 2"/>
                <a:gd name="T88" fmla="*/ 7938 w 5"/>
                <a:gd name="T89" fmla="*/ 0 h 2"/>
                <a:gd name="T90" fmla="*/ 7938 w 5"/>
                <a:gd name="T91" fmla="*/ 0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3" name="Freeform 3846"/>
            <p:cNvSpPr>
              <a:spLocks/>
            </p:cNvSpPr>
            <p:nvPr/>
          </p:nvSpPr>
          <p:spPr bwMode="auto">
            <a:xfrm>
              <a:off x="7565305" y="5040617"/>
              <a:ext cx="6350" cy="1588"/>
            </a:xfrm>
            <a:custGeom>
              <a:avLst/>
              <a:gdLst>
                <a:gd name="T0" fmla="*/ 0 w 4"/>
                <a:gd name="T1" fmla="*/ 1588 h 1"/>
                <a:gd name="T2" fmla="*/ 0 w 4"/>
                <a:gd name="T3" fmla="*/ 1588 h 1"/>
                <a:gd name="T4" fmla="*/ 0 w 4"/>
                <a:gd name="T5" fmla="*/ 1588 h 1"/>
                <a:gd name="T6" fmla="*/ 0 w 4"/>
                <a:gd name="T7" fmla="*/ 1588 h 1"/>
                <a:gd name="T8" fmla="*/ 0 w 4"/>
                <a:gd name="T9" fmla="*/ 1588 h 1"/>
                <a:gd name="T10" fmla="*/ 0 w 4"/>
                <a:gd name="T11" fmla="*/ 0 h 1"/>
                <a:gd name="T12" fmla="*/ 0 w 4"/>
                <a:gd name="T13" fmla="*/ 0 h 1"/>
                <a:gd name="T14" fmla="*/ 0 w 4"/>
                <a:gd name="T15" fmla="*/ 1588 h 1"/>
                <a:gd name="T16" fmla="*/ 0 w 4"/>
                <a:gd name="T17" fmla="*/ 1588 h 1"/>
                <a:gd name="T18" fmla="*/ 1588 w 4"/>
                <a:gd name="T19" fmla="*/ 0 h 1"/>
                <a:gd name="T20" fmla="*/ 1588 w 4"/>
                <a:gd name="T21" fmla="*/ 0 h 1"/>
                <a:gd name="T22" fmla="*/ 1588 w 4"/>
                <a:gd name="T23" fmla="*/ 0 h 1"/>
                <a:gd name="T24" fmla="*/ 1588 w 4"/>
                <a:gd name="T25" fmla="*/ 1588 h 1"/>
                <a:gd name="T26" fmla="*/ 1588 w 4"/>
                <a:gd name="T27" fmla="*/ 1588 h 1"/>
                <a:gd name="T28" fmla="*/ 1588 w 4"/>
                <a:gd name="T29" fmla="*/ 0 h 1"/>
                <a:gd name="T30" fmla="*/ 1588 w 4"/>
                <a:gd name="T31" fmla="*/ 1588 h 1"/>
                <a:gd name="T32" fmla="*/ 1588 w 4"/>
                <a:gd name="T33" fmla="*/ 1588 h 1"/>
                <a:gd name="T34" fmla="*/ 1588 w 4"/>
                <a:gd name="T35" fmla="*/ 1588 h 1"/>
                <a:gd name="T36" fmla="*/ 3175 w 4"/>
                <a:gd name="T37" fmla="*/ 1588 h 1"/>
                <a:gd name="T38" fmla="*/ 3175 w 4"/>
                <a:gd name="T39" fmla="*/ 1588 h 1"/>
                <a:gd name="T40" fmla="*/ 3175 w 4"/>
                <a:gd name="T41" fmla="*/ 1588 h 1"/>
                <a:gd name="T42" fmla="*/ 3175 w 4"/>
                <a:gd name="T43" fmla="*/ 1588 h 1"/>
                <a:gd name="T44" fmla="*/ 3175 w 4"/>
                <a:gd name="T45" fmla="*/ 1588 h 1"/>
                <a:gd name="T46" fmla="*/ 3175 w 4"/>
                <a:gd name="T47" fmla="*/ 1588 h 1"/>
                <a:gd name="T48" fmla="*/ 3175 w 4"/>
                <a:gd name="T49" fmla="*/ 1588 h 1"/>
                <a:gd name="T50" fmla="*/ 3175 w 4"/>
                <a:gd name="T51" fmla="*/ 1588 h 1"/>
                <a:gd name="T52" fmla="*/ 3175 w 4"/>
                <a:gd name="T53" fmla="*/ 0 h 1"/>
                <a:gd name="T54" fmla="*/ 3175 w 4"/>
                <a:gd name="T55" fmla="*/ 0 h 1"/>
                <a:gd name="T56" fmla="*/ 4762 w 4"/>
                <a:gd name="T57" fmla="*/ 1588 h 1"/>
                <a:gd name="T58" fmla="*/ 4762 w 4"/>
                <a:gd name="T59" fmla="*/ 1588 h 1"/>
                <a:gd name="T60" fmla="*/ 4762 w 4"/>
                <a:gd name="T61" fmla="*/ 1588 h 1"/>
                <a:gd name="T62" fmla="*/ 4762 w 4"/>
                <a:gd name="T63" fmla="*/ 1588 h 1"/>
                <a:gd name="T64" fmla="*/ 4762 w 4"/>
                <a:gd name="T65" fmla="*/ 1588 h 1"/>
                <a:gd name="T66" fmla="*/ 4762 w 4"/>
                <a:gd name="T67" fmla="*/ 0 h 1"/>
                <a:gd name="T68" fmla="*/ 4762 w 4"/>
                <a:gd name="T69" fmla="*/ 0 h 1"/>
                <a:gd name="T70" fmla="*/ 4762 w 4"/>
                <a:gd name="T71" fmla="*/ 0 h 1"/>
                <a:gd name="T72" fmla="*/ 4762 w 4"/>
                <a:gd name="T73" fmla="*/ 1588 h 1"/>
                <a:gd name="T74" fmla="*/ 4762 w 4"/>
                <a:gd name="T75" fmla="*/ 1588 h 1"/>
                <a:gd name="T76" fmla="*/ 4762 w 4"/>
                <a:gd name="T77" fmla="*/ 0 h 1"/>
                <a:gd name="T78" fmla="*/ 6350 w 4"/>
                <a:gd name="T79" fmla="*/ 0 h 1"/>
                <a:gd name="T80" fmla="*/ 6350 w 4"/>
                <a:gd name="T81" fmla="*/ 0 h 1"/>
                <a:gd name="T82" fmla="*/ 6350 w 4"/>
                <a:gd name="T83" fmla="*/ 1588 h 1"/>
                <a:gd name="T84" fmla="*/ 6350 w 4"/>
                <a:gd name="T85" fmla="*/ 1588 h 1"/>
                <a:gd name="T86" fmla="*/ 6350 w 4"/>
                <a:gd name="T87" fmla="*/ 0 h 1"/>
                <a:gd name="T88" fmla="*/ 6350 w 4"/>
                <a:gd name="T89" fmla="*/ 0 h 1"/>
                <a:gd name="T90" fmla="*/ 6350 w 4"/>
                <a:gd name="T91" fmla="*/ 0 h 1"/>
                <a:gd name="T92" fmla="*/ 6350 w 4"/>
                <a:gd name="T93" fmla="*/ 0 h 1"/>
                <a:gd name="T94" fmla="*/ 6350 w 4"/>
                <a:gd name="T95" fmla="*/ 1588 h 1"/>
                <a:gd name="T96" fmla="*/ 6350 w 4"/>
                <a:gd name="T97" fmla="*/ 1588 h 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1"/>
                <a:gd name="T149" fmla="*/ 4 w 4"/>
                <a:gd name="T150" fmla="*/ 1 h 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4" name="Freeform 3847"/>
            <p:cNvSpPr>
              <a:spLocks/>
            </p:cNvSpPr>
            <p:nvPr/>
          </p:nvSpPr>
          <p:spPr bwMode="auto">
            <a:xfrm>
              <a:off x="7571655" y="5039030"/>
              <a:ext cx="7938" cy="3175"/>
            </a:xfrm>
            <a:custGeom>
              <a:avLst/>
              <a:gdLst>
                <a:gd name="T0" fmla="*/ 1588 w 5"/>
                <a:gd name="T1" fmla="*/ 3175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4763 w 5"/>
                <a:gd name="T41" fmla="*/ 1588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0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6350 w 5"/>
                <a:gd name="T59" fmla="*/ 1588 h 2"/>
                <a:gd name="T60" fmla="*/ 6350 w 5"/>
                <a:gd name="T61" fmla="*/ 1588 h 2"/>
                <a:gd name="T62" fmla="*/ 6350 w 5"/>
                <a:gd name="T63" fmla="*/ 1588 h 2"/>
                <a:gd name="T64" fmla="*/ 6350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7938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0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5" name="Freeform 3848"/>
            <p:cNvSpPr>
              <a:spLocks/>
            </p:cNvSpPr>
            <p:nvPr/>
          </p:nvSpPr>
          <p:spPr bwMode="auto">
            <a:xfrm>
              <a:off x="7579592" y="503903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4763 w 5"/>
                <a:gd name="T41" fmla="*/ 3175 h 2"/>
                <a:gd name="T42" fmla="*/ 4763 w 5"/>
                <a:gd name="T43" fmla="*/ 3175 h 2"/>
                <a:gd name="T44" fmla="*/ 4763 w 5"/>
                <a:gd name="T45" fmla="*/ 1588 h 2"/>
                <a:gd name="T46" fmla="*/ 4763 w 5"/>
                <a:gd name="T47" fmla="*/ 0 h 2"/>
                <a:gd name="T48" fmla="*/ 4763 w 5"/>
                <a:gd name="T49" fmla="*/ 0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6350 w 5"/>
                <a:gd name="T59" fmla="*/ 1588 h 2"/>
                <a:gd name="T60" fmla="*/ 6350 w 5"/>
                <a:gd name="T61" fmla="*/ 1588 h 2"/>
                <a:gd name="T62" fmla="*/ 6350 w 5"/>
                <a:gd name="T63" fmla="*/ 0 h 2"/>
                <a:gd name="T64" fmla="*/ 6350 w 5"/>
                <a:gd name="T65" fmla="*/ 0 h 2"/>
                <a:gd name="T66" fmla="*/ 6350 w 5"/>
                <a:gd name="T67" fmla="*/ 0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7938 w 5"/>
                <a:gd name="T77" fmla="*/ 1588 h 2"/>
                <a:gd name="T78" fmla="*/ 7938 w 5"/>
                <a:gd name="T79" fmla="*/ 1588 h 2"/>
                <a:gd name="T80" fmla="*/ 7938 w 5"/>
                <a:gd name="T81" fmla="*/ 1588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0 h 2"/>
                <a:gd name="T92" fmla="*/ 7938 w 5"/>
                <a:gd name="T93" fmla="*/ 0 h 2"/>
                <a:gd name="T94" fmla="*/ 7938 w 5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6" name="Freeform 3849"/>
            <p:cNvSpPr>
              <a:spLocks/>
            </p:cNvSpPr>
            <p:nvPr/>
          </p:nvSpPr>
          <p:spPr bwMode="auto">
            <a:xfrm>
              <a:off x="7587530" y="5039030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0 h 2"/>
                <a:gd name="T16" fmla="*/ 1588 w 5"/>
                <a:gd name="T17" fmla="*/ 0 h 2"/>
                <a:gd name="T18" fmla="*/ 1588 w 5"/>
                <a:gd name="T19" fmla="*/ 1588 h 2"/>
                <a:gd name="T20" fmla="*/ 3175 w 5"/>
                <a:gd name="T21" fmla="*/ 0 h 2"/>
                <a:gd name="T22" fmla="*/ 3175 w 5"/>
                <a:gd name="T23" fmla="*/ 0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3175 h 2"/>
                <a:gd name="T34" fmla="*/ 3175 w 5"/>
                <a:gd name="T35" fmla="*/ 3175 h 2"/>
                <a:gd name="T36" fmla="*/ 3175 w 5"/>
                <a:gd name="T37" fmla="*/ 1588 h 2"/>
                <a:gd name="T38" fmla="*/ 3175 w 5"/>
                <a:gd name="T39" fmla="*/ 1588 h 2"/>
                <a:gd name="T40" fmla="*/ 4763 w 5"/>
                <a:gd name="T41" fmla="*/ 0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0 h 2"/>
                <a:gd name="T48" fmla="*/ 4763 w 5"/>
                <a:gd name="T49" fmla="*/ 0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1588 h 2"/>
                <a:gd name="T60" fmla="*/ 4763 w 5"/>
                <a:gd name="T61" fmla="*/ 1588 h 2"/>
                <a:gd name="T62" fmla="*/ 6350 w 5"/>
                <a:gd name="T63" fmla="*/ 1588 h 2"/>
                <a:gd name="T64" fmla="*/ 6350 w 5"/>
                <a:gd name="T65" fmla="*/ 0 h 2"/>
                <a:gd name="T66" fmla="*/ 6350 w 5"/>
                <a:gd name="T67" fmla="*/ 0 h 2"/>
                <a:gd name="T68" fmla="*/ 6350 w 5"/>
                <a:gd name="T69" fmla="*/ 0 h 2"/>
                <a:gd name="T70" fmla="*/ 6350 w 5"/>
                <a:gd name="T71" fmla="*/ 0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0 h 2"/>
                <a:gd name="T82" fmla="*/ 7938 w 5"/>
                <a:gd name="T83" fmla="*/ 1588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3175 h 2"/>
                <a:gd name="T96" fmla="*/ 7938 w 5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7" name="Freeform 3850"/>
            <p:cNvSpPr>
              <a:spLocks/>
            </p:cNvSpPr>
            <p:nvPr/>
          </p:nvSpPr>
          <p:spPr bwMode="auto">
            <a:xfrm>
              <a:off x="7595467" y="5039030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1588 h 2"/>
                <a:gd name="T4" fmla="*/ 0 w 5"/>
                <a:gd name="T5" fmla="*/ 3175 h 2"/>
                <a:gd name="T6" fmla="*/ 0 w 5"/>
                <a:gd name="T7" fmla="*/ 3175 h 2"/>
                <a:gd name="T8" fmla="*/ 0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0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3175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0 h 2"/>
                <a:gd name="T48" fmla="*/ 4763 w 5"/>
                <a:gd name="T49" fmla="*/ 0 h 2"/>
                <a:gd name="T50" fmla="*/ 4763 w 5"/>
                <a:gd name="T51" fmla="*/ 0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0 h 2"/>
                <a:gd name="T64" fmla="*/ 4763 w 5"/>
                <a:gd name="T65" fmla="*/ 0 h 2"/>
                <a:gd name="T66" fmla="*/ 4763 w 5"/>
                <a:gd name="T67" fmla="*/ 0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3175 h 2"/>
                <a:gd name="T88" fmla="*/ 6350 w 5"/>
                <a:gd name="T89" fmla="*/ 1588 h 2"/>
                <a:gd name="T90" fmla="*/ 6350 w 5"/>
                <a:gd name="T91" fmla="*/ 1588 h 2"/>
                <a:gd name="T92" fmla="*/ 6350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8" name="Freeform 3851"/>
            <p:cNvSpPr>
              <a:spLocks/>
            </p:cNvSpPr>
            <p:nvPr/>
          </p:nvSpPr>
          <p:spPr bwMode="auto">
            <a:xfrm>
              <a:off x="7603405" y="5039030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0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3175 h 2"/>
                <a:gd name="T24" fmla="*/ 1588 w 4"/>
                <a:gd name="T25" fmla="*/ 3175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0 h 2"/>
                <a:gd name="T34" fmla="*/ 1588 w 4"/>
                <a:gd name="T35" fmla="*/ 1588 h 2"/>
                <a:gd name="T36" fmla="*/ 1588 w 4"/>
                <a:gd name="T37" fmla="*/ 1588 h 2"/>
                <a:gd name="T38" fmla="*/ 3175 w 4"/>
                <a:gd name="T39" fmla="*/ 0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1588 h 2"/>
                <a:gd name="T58" fmla="*/ 3175 w 4"/>
                <a:gd name="T59" fmla="*/ 1588 h 2"/>
                <a:gd name="T60" fmla="*/ 3175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1588 h 2"/>
                <a:gd name="T78" fmla="*/ 4762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49" name="Freeform 3852"/>
            <p:cNvSpPr>
              <a:spLocks/>
            </p:cNvSpPr>
            <p:nvPr/>
          </p:nvSpPr>
          <p:spPr bwMode="auto">
            <a:xfrm>
              <a:off x="7609755" y="503903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0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3175 h 2"/>
                <a:gd name="T42" fmla="*/ 3175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0 h 2"/>
                <a:gd name="T54" fmla="*/ 4763 w 5"/>
                <a:gd name="T55" fmla="*/ 0 h 2"/>
                <a:gd name="T56" fmla="*/ 4763 w 5"/>
                <a:gd name="T57" fmla="*/ 1588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1588 h 2"/>
                <a:gd name="T68" fmla="*/ 6350 w 5"/>
                <a:gd name="T69" fmla="*/ 0 h 2"/>
                <a:gd name="T70" fmla="*/ 6350 w 5"/>
                <a:gd name="T71" fmla="*/ 0 h 2"/>
                <a:gd name="T72" fmla="*/ 6350 w 5"/>
                <a:gd name="T73" fmla="*/ 0 h 2"/>
                <a:gd name="T74" fmla="*/ 6350 w 5"/>
                <a:gd name="T75" fmla="*/ 0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0" name="Freeform 3853"/>
            <p:cNvSpPr>
              <a:spLocks/>
            </p:cNvSpPr>
            <p:nvPr/>
          </p:nvSpPr>
          <p:spPr bwMode="auto">
            <a:xfrm>
              <a:off x="7617692" y="5039030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3175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3175 h 2"/>
                <a:gd name="T66" fmla="*/ 4763 w 5"/>
                <a:gd name="T67" fmla="*/ 1588 h 2"/>
                <a:gd name="T68" fmla="*/ 4763 w 5"/>
                <a:gd name="T69" fmla="*/ 0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3175 h 2"/>
                <a:gd name="T82" fmla="*/ 6350 w 5"/>
                <a:gd name="T83" fmla="*/ 3175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1" name="Freeform 3854"/>
            <p:cNvSpPr>
              <a:spLocks/>
            </p:cNvSpPr>
            <p:nvPr/>
          </p:nvSpPr>
          <p:spPr bwMode="auto">
            <a:xfrm>
              <a:off x="7625630" y="5039030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1588 h 2"/>
                <a:gd name="T18" fmla="*/ 0 w 4"/>
                <a:gd name="T19" fmla="*/ 1588 h 2"/>
                <a:gd name="T20" fmla="*/ 0 w 4"/>
                <a:gd name="T21" fmla="*/ 1588 h 2"/>
                <a:gd name="T22" fmla="*/ 1588 w 4"/>
                <a:gd name="T23" fmla="*/ 1588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1588 w 4"/>
                <a:gd name="T37" fmla="*/ 1588 h 2"/>
                <a:gd name="T38" fmla="*/ 1588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3175 h 2"/>
                <a:gd name="T50" fmla="*/ 3175 w 4"/>
                <a:gd name="T51" fmla="*/ 1588 h 2"/>
                <a:gd name="T52" fmla="*/ 3175 w 4"/>
                <a:gd name="T53" fmla="*/ 1588 h 2"/>
                <a:gd name="T54" fmla="*/ 3175 w 4"/>
                <a:gd name="T55" fmla="*/ 1588 h 2"/>
                <a:gd name="T56" fmla="*/ 3175 w 4"/>
                <a:gd name="T57" fmla="*/ 1588 h 2"/>
                <a:gd name="T58" fmla="*/ 3175 w 4"/>
                <a:gd name="T59" fmla="*/ 1588 h 2"/>
                <a:gd name="T60" fmla="*/ 3175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3175 h 2"/>
                <a:gd name="T68" fmla="*/ 4762 w 4"/>
                <a:gd name="T69" fmla="*/ 1588 h 2"/>
                <a:gd name="T70" fmla="*/ 4762 w 4"/>
                <a:gd name="T71" fmla="*/ 3175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1588 h 2"/>
                <a:gd name="T78" fmla="*/ 4762 w 4"/>
                <a:gd name="T79" fmla="*/ 1588 h 2"/>
                <a:gd name="T80" fmla="*/ 4762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0 h 2"/>
                <a:gd name="T90" fmla="*/ 6350 w 4"/>
                <a:gd name="T91" fmla="*/ 0 h 2"/>
                <a:gd name="T92" fmla="*/ 6350 w 4"/>
                <a:gd name="T93" fmla="*/ 3175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2" name="Freeform 3855"/>
            <p:cNvSpPr>
              <a:spLocks/>
            </p:cNvSpPr>
            <p:nvPr/>
          </p:nvSpPr>
          <p:spPr bwMode="auto">
            <a:xfrm>
              <a:off x="7631980" y="503903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1588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0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0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0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0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3" name="Freeform 3856"/>
            <p:cNvSpPr>
              <a:spLocks/>
            </p:cNvSpPr>
            <p:nvPr/>
          </p:nvSpPr>
          <p:spPr bwMode="auto">
            <a:xfrm>
              <a:off x="7639917" y="503903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0 h 2"/>
                <a:gd name="T28" fmla="*/ 1588 w 5"/>
                <a:gd name="T29" fmla="*/ 0 h 2"/>
                <a:gd name="T30" fmla="*/ 3175 w 5"/>
                <a:gd name="T31" fmla="*/ 1588 h 2"/>
                <a:gd name="T32" fmla="*/ 3175 w 5"/>
                <a:gd name="T33" fmla="*/ 0 h 2"/>
                <a:gd name="T34" fmla="*/ 3175 w 5"/>
                <a:gd name="T35" fmla="*/ 0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0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0 h 2"/>
                <a:gd name="T50" fmla="*/ 4763 w 5"/>
                <a:gd name="T51" fmla="*/ 0 h 2"/>
                <a:gd name="T52" fmla="*/ 4763 w 5"/>
                <a:gd name="T53" fmla="*/ 0 h 2"/>
                <a:gd name="T54" fmla="*/ 4763 w 5"/>
                <a:gd name="T55" fmla="*/ 0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0 h 2"/>
                <a:gd name="T64" fmla="*/ 4763 w 5"/>
                <a:gd name="T65" fmla="*/ 0 h 2"/>
                <a:gd name="T66" fmla="*/ 4763 w 5"/>
                <a:gd name="T67" fmla="*/ 0 h 2"/>
                <a:gd name="T68" fmla="*/ 4763 w 5"/>
                <a:gd name="T69" fmla="*/ 0 h 2"/>
                <a:gd name="T70" fmla="*/ 6350 w 5"/>
                <a:gd name="T71" fmla="*/ 1588 h 2"/>
                <a:gd name="T72" fmla="*/ 6350 w 5"/>
                <a:gd name="T73" fmla="*/ 0 h 2"/>
                <a:gd name="T74" fmla="*/ 6350 w 5"/>
                <a:gd name="T75" fmla="*/ 0 h 2"/>
                <a:gd name="T76" fmla="*/ 6350 w 5"/>
                <a:gd name="T77" fmla="*/ 3175 h 2"/>
                <a:gd name="T78" fmla="*/ 6350 w 5"/>
                <a:gd name="T79" fmla="*/ 1588 h 2"/>
                <a:gd name="T80" fmla="*/ 6350 w 5"/>
                <a:gd name="T81" fmla="*/ 0 h 2"/>
                <a:gd name="T82" fmla="*/ 6350 w 5"/>
                <a:gd name="T83" fmla="*/ 0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7938 w 5"/>
                <a:gd name="T91" fmla="*/ 0 h 2"/>
                <a:gd name="T92" fmla="*/ 7938 w 5"/>
                <a:gd name="T93" fmla="*/ 0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4" name="Freeform 3857"/>
            <p:cNvSpPr>
              <a:spLocks/>
            </p:cNvSpPr>
            <p:nvPr/>
          </p:nvSpPr>
          <p:spPr bwMode="auto">
            <a:xfrm>
              <a:off x="7647855" y="5037442"/>
              <a:ext cx="6350" cy="4763"/>
            </a:xfrm>
            <a:custGeom>
              <a:avLst/>
              <a:gdLst>
                <a:gd name="T0" fmla="*/ 0 w 4"/>
                <a:gd name="T1" fmla="*/ 3175 h 3"/>
                <a:gd name="T2" fmla="*/ 0 w 4"/>
                <a:gd name="T3" fmla="*/ 1588 h 3"/>
                <a:gd name="T4" fmla="*/ 0 w 4"/>
                <a:gd name="T5" fmla="*/ 1588 h 3"/>
                <a:gd name="T6" fmla="*/ 0 w 4"/>
                <a:gd name="T7" fmla="*/ 1588 h 3"/>
                <a:gd name="T8" fmla="*/ 0 w 4"/>
                <a:gd name="T9" fmla="*/ 1588 h 3"/>
                <a:gd name="T10" fmla="*/ 0 w 4"/>
                <a:gd name="T11" fmla="*/ 1588 h 3"/>
                <a:gd name="T12" fmla="*/ 0 w 4"/>
                <a:gd name="T13" fmla="*/ 1588 h 3"/>
                <a:gd name="T14" fmla="*/ 1588 w 4"/>
                <a:gd name="T15" fmla="*/ 1588 h 3"/>
                <a:gd name="T16" fmla="*/ 1588 w 4"/>
                <a:gd name="T17" fmla="*/ 1588 h 3"/>
                <a:gd name="T18" fmla="*/ 1588 w 4"/>
                <a:gd name="T19" fmla="*/ 1588 h 3"/>
                <a:gd name="T20" fmla="*/ 1588 w 4"/>
                <a:gd name="T21" fmla="*/ 1588 h 3"/>
                <a:gd name="T22" fmla="*/ 1588 w 4"/>
                <a:gd name="T23" fmla="*/ 1588 h 3"/>
                <a:gd name="T24" fmla="*/ 1588 w 4"/>
                <a:gd name="T25" fmla="*/ 3175 h 3"/>
                <a:gd name="T26" fmla="*/ 1588 w 4"/>
                <a:gd name="T27" fmla="*/ 3175 h 3"/>
                <a:gd name="T28" fmla="*/ 1588 w 4"/>
                <a:gd name="T29" fmla="*/ 1588 h 3"/>
                <a:gd name="T30" fmla="*/ 1588 w 4"/>
                <a:gd name="T31" fmla="*/ 3175 h 3"/>
                <a:gd name="T32" fmla="*/ 1588 w 4"/>
                <a:gd name="T33" fmla="*/ 3175 h 3"/>
                <a:gd name="T34" fmla="*/ 3175 w 4"/>
                <a:gd name="T35" fmla="*/ 3175 h 3"/>
                <a:gd name="T36" fmla="*/ 3175 w 4"/>
                <a:gd name="T37" fmla="*/ 3175 h 3"/>
                <a:gd name="T38" fmla="*/ 3175 w 4"/>
                <a:gd name="T39" fmla="*/ 3175 h 3"/>
                <a:gd name="T40" fmla="*/ 3175 w 4"/>
                <a:gd name="T41" fmla="*/ 1588 h 3"/>
                <a:gd name="T42" fmla="*/ 3175 w 4"/>
                <a:gd name="T43" fmla="*/ 3175 h 3"/>
                <a:gd name="T44" fmla="*/ 3175 w 4"/>
                <a:gd name="T45" fmla="*/ 3175 h 3"/>
                <a:gd name="T46" fmla="*/ 3175 w 4"/>
                <a:gd name="T47" fmla="*/ 3175 h 3"/>
                <a:gd name="T48" fmla="*/ 3175 w 4"/>
                <a:gd name="T49" fmla="*/ 3175 h 3"/>
                <a:gd name="T50" fmla="*/ 3175 w 4"/>
                <a:gd name="T51" fmla="*/ 3175 h 3"/>
                <a:gd name="T52" fmla="*/ 3175 w 4"/>
                <a:gd name="T53" fmla="*/ 3175 h 3"/>
                <a:gd name="T54" fmla="*/ 3175 w 4"/>
                <a:gd name="T55" fmla="*/ 3175 h 3"/>
                <a:gd name="T56" fmla="*/ 4762 w 4"/>
                <a:gd name="T57" fmla="*/ 3175 h 3"/>
                <a:gd name="T58" fmla="*/ 4762 w 4"/>
                <a:gd name="T59" fmla="*/ 1588 h 3"/>
                <a:gd name="T60" fmla="*/ 4762 w 4"/>
                <a:gd name="T61" fmla="*/ 1588 h 3"/>
                <a:gd name="T62" fmla="*/ 4762 w 4"/>
                <a:gd name="T63" fmla="*/ 3175 h 3"/>
                <a:gd name="T64" fmla="*/ 4762 w 4"/>
                <a:gd name="T65" fmla="*/ 3175 h 3"/>
                <a:gd name="T66" fmla="*/ 4762 w 4"/>
                <a:gd name="T67" fmla="*/ 3175 h 3"/>
                <a:gd name="T68" fmla="*/ 4762 w 4"/>
                <a:gd name="T69" fmla="*/ 3175 h 3"/>
                <a:gd name="T70" fmla="*/ 4762 w 4"/>
                <a:gd name="T71" fmla="*/ 3175 h 3"/>
                <a:gd name="T72" fmla="*/ 4762 w 4"/>
                <a:gd name="T73" fmla="*/ 3175 h 3"/>
                <a:gd name="T74" fmla="*/ 4762 w 4"/>
                <a:gd name="T75" fmla="*/ 3175 h 3"/>
                <a:gd name="T76" fmla="*/ 6350 w 4"/>
                <a:gd name="T77" fmla="*/ 1588 h 3"/>
                <a:gd name="T78" fmla="*/ 6350 w 4"/>
                <a:gd name="T79" fmla="*/ 0 h 3"/>
                <a:gd name="T80" fmla="*/ 6350 w 4"/>
                <a:gd name="T81" fmla="*/ 0 h 3"/>
                <a:gd name="T82" fmla="*/ 6350 w 4"/>
                <a:gd name="T83" fmla="*/ 1588 h 3"/>
                <a:gd name="T84" fmla="*/ 6350 w 4"/>
                <a:gd name="T85" fmla="*/ 1588 h 3"/>
                <a:gd name="T86" fmla="*/ 6350 w 4"/>
                <a:gd name="T87" fmla="*/ 3175 h 3"/>
                <a:gd name="T88" fmla="*/ 6350 w 4"/>
                <a:gd name="T89" fmla="*/ 3175 h 3"/>
                <a:gd name="T90" fmla="*/ 6350 w 4"/>
                <a:gd name="T91" fmla="*/ 3175 h 3"/>
                <a:gd name="T92" fmla="*/ 6350 w 4"/>
                <a:gd name="T93" fmla="*/ 3175 h 3"/>
                <a:gd name="T94" fmla="*/ 6350 w 4"/>
                <a:gd name="T95" fmla="*/ 3175 h 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3"/>
                <a:gd name="T146" fmla="*/ 4 w 4"/>
                <a:gd name="T147" fmla="*/ 3 h 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5" name="Freeform 3858"/>
            <p:cNvSpPr>
              <a:spLocks/>
            </p:cNvSpPr>
            <p:nvPr/>
          </p:nvSpPr>
          <p:spPr bwMode="auto">
            <a:xfrm>
              <a:off x="7654205" y="5037442"/>
              <a:ext cx="7938" cy="4763"/>
            </a:xfrm>
            <a:custGeom>
              <a:avLst/>
              <a:gdLst>
                <a:gd name="T0" fmla="*/ 1588 w 5"/>
                <a:gd name="T1" fmla="*/ 3175 h 3"/>
                <a:gd name="T2" fmla="*/ 1588 w 5"/>
                <a:gd name="T3" fmla="*/ 3175 h 3"/>
                <a:gd name="T4" fmla="*/ 1588 w 5"/>
                <a:gd name="T5" fmla="*/ 3175 h 3"/>
                <a:gd name="T6" fmla="*/ 1588 w 5"/>
                <a:gd name="T7" fmla="*/ 3175 h 3"/>
                <a:gd name="T8" fmla="*/ 1588 w 5"/>
                <a:gd name="T9" fmla="*/ 3175 h 3"/>
                <a:gd name="T10" fmla="*/ 1588 w 5"/>
                <a:gd name="T11" fmla="*/ 1588 h 3"/>
                <a:gd name="T12" fmla="*/ 1588 w 5"/>
                <a:gd name="T13" fmla="*/ 1588 h 3"/>
                <a:gd name="T14" fmla="*/ 1588 w 5"/>
                <a:gd name="T15" fmla="*/ 0 h 3"/>
                <a:gd name="T16" fmla="*/ 1588 w 5"/>
                <a:gd name="T17" fmla="*/ 0 h 3"/>
                <a:gd name="T18" fmla="*/ 1588 w 5"/>
                <a:gd name="T19" fmla="*/ 1588 h 3"/>
                <a:gd name="T20" fmla="*/ 1588 w 5"/>
                <a:gd name="T21" fmla="*/ 1588 h 3"/>
                <a:gd name="T22" fmla="*/ 3175 w 5"/>
                <a:gd name="T23" fmla="*/ 1588 h 3"/>
                <a:gd name="T24" fmla="*/ 3175 w 5"/>
                <a:gd name="T25" fmla="*/ 1588 h 3"/>
                <a:gd name="T26" fmla="*/ 3175 w 5"/>
                <a:gd name="T27" fmla="*/ 3175 h 3"/>
                <a:gd name="T28" fmla="*/ 3175 w 5"/>
                <a:gd name="T29" fmla="*/ 1588 h 3"/>
                <a:gd name="T30" fmla="*/ 3175 w 5"/>
                <a:gd name="T31" fmla="*/ 1588 h 3"/>
                <a:gd name="T32" fmla="*/ 3175 w 5"/>
                <a:gd name="T33" fmla="*/ 1588 h 3"/>
                <a:gd name="T34" fmla="*/ 3175 w 5"/>
                <a:gd name="T35" fmla="*/ 1588 h 3"/>
                <a:gd name="T36" fmla="*/ 3175 w 5"/>
                <a:gd name="T37" fmla="*/ 1588 h 3"/>
                <a:gd name="T38" fmla="*/ 3175 w 5"/>
                <a:gd name="T39" fmla="*/ 1588 h 3"/>
                <a:gd name="T40" fmla="*/ 3175 w 5"/>
                <a:gd name="T41" fmla="*/ 1588 h 3"/>
                <a:gd name="T42" fmla="*/ 3175 w 5"/>
                <a:gd name="T43" fmla="*/ 1588 h 3"/>
                <a:gd name="T44" fmla="*/ 4763 w 5"/>
                <a:gd name="T45" fmla="*/ 3175 h 3"/>
                <a:gd name="T46" fmla="*/ 4763 w 5"/>
                <a:gd name="T47" fmla="*/ 1588 h 3"/>
                <a:gd name="T48" fmla="*/ 4763 w 5"/>
                <a:gd name="T49" fmla="*/ 1588 h 3"/>
                <a:gd name="T50" fmla="*/ 4763 w 5"/>
                <a:gd name="T51" fmla="*/ 1588 h 3"/>
                <a:gd name="T52" fmla="*/ 4763 w 5"/>
                <a:gd name="T53" fmla="*/ 1588 h 3"/>
                <a:gd name="T54" fmla="*/ 4763 w 5"/>
                <a:gd name="T55" fmla="*/ 3175 h 3"/>
                <a:gd name="T56" fmla="*/ 4763 w 5"/>
                <a:gd name="T57" fmla="*/ 3175 h 3"/>
                <a:gd name="T58" fmla="*/ 4763 w 5"/>
                <a:gd name="T59" fmla="*/ 3175 h 3"/>
                <a:gd name="T60" fmla="*/ 4763 w 5"/>
                <a:gd name="T61" fmla="*/ 3175 h 3"/>
                <a:gd name="T62" fmla="*/ 4763 w 5"/>
                <a:gd name="T63" fmla="*/ 3175 h 3"/>
                <a:gd name="T64" fmla="*/ 6350 w 5"/>
                <a:gd name="T65" fmla="*/ 3175 h 3"/>
                <a:gd name="T66" fmla="*/ 6350 w 5"/>
                <a:gd name="T67" fmla="*/ 3175 h 3"/>
                <a:gd name="T68" fmla="*/ 6350 w 5"/>
                <a:gd name="T69" fmla="*/ 3175 h 3"/>
                <a:gd name="T70" fmla="*/ 6350 w 5"/>
                <a:gd name="T71" fmla="*/ 3175 h 3"/>
                <a:gd name="T72" fmla="*/ 6350 w 5"/>
                <a:gd name="T73" fmla="*/ 3175 h 3"/>
                <a:gd name="T74" fmla="*/ 6350 w 5"/>
                <a:gd name="T75" fmla="*/ 3175 h 3"/>
                <a:gd name="T76" fmla="*/ 6350 w 5"/>
                <a:gd name="T77" fmla="*/ 4763 h 3"/>
                <a:gd name="T78" fmla="*/ 6350 w 5"/>
                <a:gd name="T79" fmla="*/ 4763 h 3"/>
                <a:gd name="T80" fmla="*/ 6350 w 5"/>
                <a:gd name="T81" fmla="*/ 4763 h 3"/>
                <a:gd name="T82" fmla="*/ 6350 w 5"/>
                <a:gd name="T83" fmla="*/ 4763 h 3"/>
                <a:gd name="T84" fmla="*/ 6350 w 5"/>
                <a:gd name="T85" fmla="*/ 3175 h 3"/>
                <a:gd name="T86" fmla="*/ 7938 w 5"/>
                <a:gd name="T87" fmla="*/ 3175 h 3"/>
                <a:gd name="T88" fmla="*/ 7938 w 5"/>
                <a:gd name="T89" fmla="*/ 3175 h 3"/>
                <a:gd name="T90" fmla="*/ 7938 w 5"/>
                <a:gd name="T91" fmla="*/ 3175 h 3"/>
                <a:gd name="T92" fmla="*/ 7938 w 5"/>
                <a:gd name="T93" fmla="*/ 3175 h 3"/>
                <a:gd name="T94" fmla="*/ 7938 w 5"/>
                <a:gd name="T95" fmla="*/ 3175 h 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3"/>
                <a:gd name="T146" fmla="*/ 5 w 5"/>
                <a:gd name="T147" fmla="*/ 3 h 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3">
                  <a:moveTo>
                    <a:pt x="0" y="2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6" name="Freeform 3859"/>
            <p:cNvSpPr>
              <a:spLocks/>
            </p:cNvSpPr>
            <p:nvPr/>
          </p:nvSpPr>
          <p:spPr bwMode="auto">
            <a:xfrm>
              <a:off x="7662142" y="503903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0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0 h 2"/>
                <a:gd name="T44" fmla="*/ 3175 w 5"/>
                <a:gd name="T45" fmla="*/ 0 h 2"/>
                <a:gd name="T46" fmla="*/ 3175 w 5"/>
                <a:gd name="T47" fmla="*/ 0 h 2"/>
                <a:gd name="T48" fmla="*/ 3175 w 5"/>
                <a:gd name="T49" fmla="*/ 1588 h 2"/>
                <a:gd name="T50" fmla="*/ 3175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6350 w 5"/>
                <a:gd name="T69" fmla="*/ 1588 h 2"/>
                <a:gd name="T70" fmla="*/ 6350 w 5"/>
                <a:gd name="T71" fmla="*/ 0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3175 h 2"/>
                <a:gd name="T86" fmla="*/ 6350 w 5"/>
                <a:gd name="T87" fmla="*/ 3175 h 2"/>
                <a:gd name="T88" fmla="*/ 7938 w 5"/>
                <a:gd name="T89" fmla="*/ 3175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7" name="Freeform 3860"/>
            <p:cNvSpPr>
              <a:spLocks/>
            </p:cNvSpPr>
            <p:nvPr/>
          </p:nvSpPr>
          <p:spPr bwMode="auto">
            <a:xfrm>
              <a:off x="7670080" y="5039030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0 w 5"/>
                <a:gd name="T5" fmla="*/ 1588 h 2"/>
                <a:gd name="T6" fmla="*/ 0 w 5"/>
                <a:gd name="T7" fmla="*/ 1588 h 2"/>
                <a:gd name="T8" fmla="*/ 0 w 5"/>
                <a:gd name="T9" fmla="*/ 1588 h 2"/>
                <a:gd name="T10" fmla="*/ 0 w 5"/>
                <a:gd name="T11" fmla="*/ 1588 h 2"/>
                <a:gd name="T12" fmla="*/ 0 w 5"/>
                <a:gd name="T13" fmla="*/ 1588 h 2"/>
                <a:gd name="T14" fmla="*/ 1588 w 5"/>
                <a:gd name="T15" fmla="*/ 3175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1588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0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3175 w 5"/>
                <a:gd name="T53" fmla="*/ 1588 h 2"/>
                <a:gd name="T54" fmla="*/ 3175 w 5"/>
                <a:gd name="T55" fmla="*/ 1588 h 2"/>
                <a:gd name="T56" fmla="*/ 4763 w 5"/>
                <a:gd name="T57" fmla="*/ 3175 h 2"/>
                <a:gd name="T58" fmla="*/ 4763 w 5"/>
                <a:gd name="T59" fmla="*/ 1588 h 2"/>
                <a:gd name="T60" fmla="*/ 4763 w 5"/>
                <a:gd name="T61" fmla="*/ 0 h 2"/>
                <a:gd name="T62" fmla="*/ 4763 w 5"/>
                <a:gd name="T63" fmla="*/ 0 h 2"/>
                <a:gd name="T64" fmla="*/ 4763 w 5"/>
                <a:gd name="T65" fmla="*/ 0 h 2"/>
                <a:gd name="T66" fmla="*/ 4763 w 5"/>
                <a:gd name="T67" fmla="*/ 1588 h 2"/>
                <a:gd name="T68" fmla="*/ 4763 w 5"/>
                <a:gd name="T69" fmla="*/ 1588 h 2"/>
                <a:gd name="T70" fmla="*/ 4763 w 5"/>
                <a:gd name="T71" fmla="*/ 1588 h 2"/>
                <a:gd name="T72" fmla="*/ 4763 w 5"/>
                <a:gd name="T73" fmla="*/ 1588 h 2"/>
                <a:gd name="T74" fmla="*/ 4763 w 5"/>
                <a:gd name="T75" fmla="*/ 1588 h 2"/>
                <a:gd name="T76" fmla="*/ 4763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0 h 2"/>
                <a:gd name="T90" fmla="*/ 6350 w 5"/>
                <a:gd name="T91" fmla="*/ 0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8" name="Freeform 3861"/>
            <p:cNvSpPr>
              <a:spLocks/>
            </p:cNvSpPr>
            <p:nvPr/>
          </p:nvSpPr>
          <p:spPr bwMode="auto">
            <a:xfrm>
              <a:off x="7678017" y="5039030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3175 h 2"/>
                <a:gd name="T6" fmla="*/ 0 w 4"/>
                <a:gd name="T7" fmla="*/ 1588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1588 h 2"/>
                <a:gd name="T14" fmla="*/ 0 w 4"/>
                <a:gd name="T15" fmla="*/ 1588 h 2"/>
                <a:gd name="T16" fmla="*/ 0 w 4"/>
                <a:gd name="T17" fmla="*/ 1588 h 2"/>
                <a:gd name="T18" fmla="*/ 1588 w 4"/>
                <a:gd name="T19" fmla="*/ 0 h 2"/>
                <a:gd name="T20" fmla="*/ 1588 w 4"/>
                <a:gd name="T21" fmla="*/ 0 h 2"/>
                <a:gd name="T22" fmla="*/ 1588 w 4"/>
                <a:gd name="T23" fmla="*/ 0 h 2"/>
                <a:gd name="T24" fmla="*/ 1588 w 4"/>
                <a:gd name="T25" fmla="*/ 0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0 h 2"/>
                <a:gd name="T48" fmla="*/ 3175 w 4"/>
                <a:gd name="T49" fmla="*/ 1588 h 2"/>
                <a:gd name="T50" fmla="*/ 3175 w 4"/>
                <a:gd name="T51" fmla="*/ 1588 h 2"/>
                <a:gd name="T52" fmla="*/ 4762 w 4"/>
                <a:gd name="T53" fmla="*/ 1588 h 2"/>
                <a:gd name="T54" fmla="*/ 4762 w 4"/>
                <a:gd name="T55" fmla="*/ 1588 h 2"/>
                <a:gd name="T56" fmla="*/ 4762 w 4"/>
                <a:gd name="T57" fmla="*/ 0 h 2"/>
                <a:gd name="T58" fmla="*/ 4762 w 4"/>
                <a:gd name="T59" fmla="*/ 0 h 2"/>
                <a:gd name="T60" fmla="*/ 4762 w 4"/>
                <a:gd name="T61" fmla="*/ 1588 h 2"/>
                <a:gd name="T62" fmla="*/ 4762 w 4"/>
                <a:gd name="T63" fmla="*/ 0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0 h 2"/>
                <a:gd name="T74" fmla="*/ 6350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0 h 2"/>
                <a:gd name="T82" fmla="*/ 6350 w 4"/>
                <a:gd name="T83" fmla="*/ 0 h 2"/>
                <a:gd name="T84" fmla="*/ 6350 w 4"/>
                <a:gd name="T85" fmla="*/ 0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0 h 2"/>
                <a:gd name="T94" fmla="*/ 6350 w 4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59" name="Freeform 3862"/>
            <p:cNvSpPr>
              <a:spLocks/>
            </p:cNvSpPr>
            <p:nvPr/>
          </p:nvSpPr>
          <p:spPr bwMode="auto">
            <a:xfrm>
              <a:off x="7684367" y="5039030"/>
              <a:ext cx="7938" cy="4763"/>
            </a:xfrm>
            <a:custGeom>
              <a:avLst/>
              <a:gdLst>
                <a:gd name="T0" fmla="*/ 1588 w 5"/>
                <a:gd name="T1" fmla="*/ 0 h 3"/>
                <a:gd name="T2" fmla="*/ 1588 w 5"/>
                <a:gd name="T3" fmla="*/ 0 h 3"/>
                <a:gd name="T4" fmla="*/ 1588 w 5"/>
                <a:gd name="T5" fmla="*/ 0 h 3"/>
                <a:gd name="T6" fmla="*/ 1588 w 5"/>
                <a:gd name="T7" fmla="*/ 0 h 3"/>
                <a:gd name="T8" fmla="*/ 1588 w 5"/>
                <a:gd name="T9" fmla="*/ 1588 h 3"/>
                <a:gd name="T10" fmla="*/ 1588 w 5"/>
                <a:gd name="T11" fmla="*/ 1588 h 3"/>
                <a:gd name="T12" fmla="*/ 1588 w 5"/>
                <a:gd name="T13" fmla="*/ 3175 h 3"/>
                <a:gd name="T14" fmla="*/ 1588 w 5"/>
                <a:gd name="T15" fmla="*/ 1588 h 3"/>
                <a:gd name="T16" fmla="*/ 1588 w 5"/>
                <a:gd name="T17" fmla="*/ 0 h 3"/>
                <a:gd name="T18" fmla="*/ 1588 w 5"/>
                <a:gd name="T19" fmla="*/ 1588 h 3"/>
                <a:gd name="T20" fmla="*/ 1588 w 5"/>
                <a:gd name="T21" fmla="*/ 1588 h 3"/>
                <a:gd name="T22" fmla="*/ 3175 w 5"/>
                <a:gd name="T23" fmla="*/ 1588 h 3"/>
                <a:gd name="T24" fmla="*/ 3175 w 5"/>
                <a:gd name="T25" fmla="*/ 0 h 3"/>
                <a:gd name="T26" fmla="*/ 3175 w 5"/>
                <a:gd name="T27" fmla="*/ 1588 h 3"/>
                <a:gd name="T28" fmla="*/ 3175 w 5"/>
                <a:gd name="T29" fmla="*/ 1588 h 3"/>
                <a:gd name="T30" fmla="*/ 3175 w 5"/>
                <a:gd name="T31" fmla="*/ 0 h 3"/>
                <a:gd name="T32" fmla="*/ 3175 w 5"/>
                <a:gd name="T33" fmla="*/ 0 h 3"/>
                <a:gd name="T34" fmla="*/ 3175 w 5"/>
                <a:gd name="T35" fmla="*/ 0 h 3"/>
                <a:gd name="T36" fmla="*/ 3175 w 5"/>
                <a:gd name="T37" fmla="*/ 1588 h 3"/>
                <a:gd name="T38" fmla="*/ 3175 w 5"/>
                <a:gd name="T39" fmla="*/ 1588 h 3"/>
                <a:gd name="T40" fmla="*/ 3175 w 5"/>
                <a:gd name="T41" fmla="*/ 1588 h 3"/>
                <a:gd name="T42" fmla="*/ 3175 w 5"/>
                <a:gd name="T43" fmla="*/ 1588 h 3"/>
                <a:gd name="T44" fmla="*/ 3175 w 5"/>
                <a:gd name="T45" fmla="*/ 1588 h 3"/>
                <a:gd name="T46" fmla="*/ 4763 w 5"/>
                <a:gd name="T47" fmla="*/ 3175 h 3"/>
                <a:gd name="T48" fmla="*/ 4763 w 5"/>
                <a:gd name="T49" fmla="*/ 3175 h 3"/>
                <a:gd name="T50" fmla="*/ 4763 w 5"/>
                <a:gd name="T51" fmla="*/ 1588 h 3"/>
                <a:gd name="T52" fmla="*/ 4763 w 5"/>
                <a:gd name="T53" fmla="*/ 3175 h 3"/>
                <a:gd name="T54" fmla="*/ 4763 w 5"/>
                <a:gd name="T55" fmla="*/ 3175 h 3"/>
                <a:gd name="T56" fmla="*/ 4763 w 5"/>
                <a:gd name="T57" fmla="*/ 3175 h 3"/>
                <a:gd name="T58" fmla="*/ 4763 w 5"/>
                <a:gd name="T59" fmla="*/ 3175 h 3"/>
                <a:gd name="T60" fmla="*/ 4763 w 5"/>
                <a:gd name="T61" fmla="*/ 1588 h 3"/>
                <a:gd name="T62" fmla="*/ 4763 w 5"/>
                <a:gd name="T63" fmla="*/ 1588 h 3"/>
                <a:gd name="T64" fmla="*/ 4763 w 5"/>
                <a:gd name="T65" fmla="*/ 1588 h 3"/>
                <a:gd name="T66" fmla="*/ 4763 w 5"/>
                <a:gd name="T67" fmla="*/ 1588 h 3"/>
                <a:gd name="T68" fmla="*/ 6350 w 5"/>
                <a:gd name="T69" fmla="*/ 1588 h 3"/>
                <a:gd name="T70" fmla="*/ 6350 w 5"/>
                <a:gd name="T71" fmla="*/ 1588 h 3"/>
                <a:gd name="T72" fmla="*/ 6350 w 5"/>
                <a:gd name="T73" fmla="*/ 1588 h 3"/>
                <a:gd name="T74" fmla="*/ 6350 w 5"/>
                <a:gd name="T75" fmla="*/ 1588 h 3"/>
                <a:gd name="T76" fmla="*/ 6350 w 5"/>
                <a:gd name="T77" fmla="*/ 1588 h 3"/>
                <a:gd name="T78" fmla="*/ 6350 w 5"/>
                <a:gd name="T79" fmla="*/ 1588 h 3"/>
                <a:gd name="T80" fmla="*/ 6350 w 5"/>
                <a:gd name="T81" fmla="*/ 0 h 3"/>
                <a:gd name="T82" fmla="*/ 6350 w 5"/>
                <a:gd name="T83" fmla="*/ 0 h 3"/>
                <a:gd name="T84" fmla="*/ 6350 w 5"/>
                <a:gd name="T85" fmla="*/ 1588 h 3"/>
                <a:gd name="T86" fmla="*/ 6350 w 5"/>
                <a:gd name="T87" fmla="*/ 1588 h 3"/>
                <a:gd name="T88" fmla="*/ 7938 w 5"/>
                <a:gd name="T89" fmla="*/ 1588 h 3"/>
                <a:gd name="T90" fmla="*/ 7938 w 5"/>
                <a:gd name="T91" fmla="*/ 0 h 3"/>
                <a:gd name="T92" fmla="*/ 7938 w 5"/>
                <a:gd name="T93" fmla="*/ 0 h 3"/>
                <a:gd name="T94" fmla="*/ 7938 w 5"/>
                <a:gd name="T95" fmla="*/ 0 h 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3"/>
                <a:gd name="T146" fmla="*/ 5 w 5"/>
                <a:gd name="T147" fmla="*/ 3 h 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3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0" name="Freeform 3863"/>
            <p:cNvSpPr>
              <a:spLocks/>
            </p:cNvSpPr>
            <p:nvPr/>
          </p:nvSpPr>
          <p:spPr bwMode="auto">
            <a:xfrm>
              <a:off x="7692305" y="5037442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3175 h 2"/>
                <a:gd name="T4" fmla="*/ 0 w 5"/>
                <a:gd name="T5" fmla="*/ 3175 h 2"/>
                <a:gd name="T6" fmla="*/ 0 w 5"/>
                <a:gd name="T7" fmla="*/ 3175 h 2"/>
                <a:gd name="T8" fmla="*/ 0 w 5"/>
                <a:gd name="T9" fmla="*/ 1588 h 2"/>
                <a:gd name="T10" fmla="*/ 0 w 5"/>
                <a:gd name="T11" fmla="*/ 1588 h 2"/>
                <a:gd name="T12" fmla="*/ 1588 w 5"/>
                <a:gd name="T13" fmla="*/ 3175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3175 h 2"/>
                <a:gd name="T28" fmla="*/ 1588 w 5"/>
                <a:gd name="T29" fmla="*/ 3175 h 2"/>
                <a:gd name="T30" fmla="*/ 1588 w 5"/>
                <a:gd name="T31" fmla="*/ 3175 h 2"/>
                <a:gd name="T32" fmla="*/ 1588 w 5"/>
                <a:gd name="T33" fmla="*/ 3175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0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3175 h 2"/>
                <a:gd name="T50" fmla="*/ 3175 w 5"/>
                <a:gd name="T51" fmla="*/ 3175 h 2"/>
                <a:gd name="T52" fmla="*/ 3175 w 5"/>
                <a:gd name="T53" fmla="*/ 3175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3175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3175 h 2"/>
                <a:gd name="T66" fmla="*/ 4763 w 5"/>
                <a:gd name="T67" fmla="*/ 3175 h 2"/>
                <a:gd name="T68" fmla="*/ 4763 w 5"/>
                <a:gd name="T69" fmla="*/ 1588 h 2"/>
                <a:gd name="T70" fmla="*/ 4763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3175 h 2"/>
                <a:gd name="T78" fmla="*/ 6350 w 5"/>
                <a:gd name="T79" fmla="*/ 3175 h 2"/>
                <a:gd name="T80" fmla="*/ 6350 w 5"/>
                <a:gd name="T81" fmla="*/ 1588 h 2"/>
                <a:gd name="T82" fmla="*/ 6350 w 5"/>
                <a:gd name="T83" fmla="*/ 3175 h 2"/>
                <a:gd name="T84" fmla="*/ 6350 w 5"/>
                <a:gd name="T85" fmla="*/ 3175 h 2"/>
                <a:gd name="T86" fmla="*/ 6350 w 5"/>
                <a:gd name="T87" fmla="*/ 3175 h 2"/>
                <a:gd name="T88" fmla="*/ 6350 w 5"/>
                <a:gd name="T89" fmla="*/ 3175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1" name="Freeform 3864"/>
            <p:cNvSpPr>
              <a:spLocks/>
            </p:cNvSpPr>
            <p:nvPr/>
          </p:nvSpPr>
          <p:spPr bwMode="auto">
            <a:xfrm>
              <a:off x="7700242" y="5037442"/>
              <a:ext cx="6350" cy="3175"/>
            </a:xfrm>
            <a:custGeom>
              <a:avLst/>
              <a:gdLst>
                <a:gd name="T0" fmla="*/ 0 w 4"/>
                <a:gd name="T1" fmla="*/ 3175 h 2"/>
                <a:gd name="T2" fmla="*/ 0 w 4"/>
                <a:gd name="T3" fmla="*/ 3175 h 2"/>
                <a:gd name="T4" fmla="*/ 0 w 4"/>
                <a:gd name="T5" fmla="*/ 1588 h 2"/>
                <a:gd name="T6" fmla="*/ 0 w 4"/>
                <a:gd name="T7" fmla="*/ 1588 h 2"/>
                <a:gd name="T8" fmla="*/ 0 w 4"/>
                <a:gd name="T9" fmla="*/ 3175 h 2"/>
                <a:gd name="T10" fmla="*/ 0 w 4"/>
                <a:gd name="T11" fmla="*/ 3175 h 2"/>
                <a:gd name="T12" fmla="*/ 0 w 4"/>
                <a:gd name="T13" fmla="*/ 1588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3175 h 2"/>
                <a:gd name="T20" fmla="*/ 1588 w 4"/>
                <a:gd name="T21" fmla="*/ 1588 h 2"/>
                <a:gd name="T22" fmla="*/ 1588 w 4"/>
                <a:gd name="T23" fmla="*/ 1588 h 2"/>
                <a:gd name="T24" fmla="*/ 1588 w 4"/>
                <a:gd name="T25" fmla="*/ 3175 h 2"/>
                <a:gd name="T26" fmla="*/ 1588 w 4"/>
                <a:gd name="T27" fmla="*/ 3175 h 2"/>
                <a:gd name="T28" fmla="*/ 1588 w 4"/>
                <a:gd name="T29" fmla="*/ 3175 h 2"/>
                <a:gd name="T30" fmla="*/ 1588 w 4"/>
                <a:gd name="T31" fmla="*/ 3175 h 2"/>
                <a:gd name="T32" fmla="*/ 1588 w 4"/>
                <a:gd name="T33" fmla="*/ 3175 h 2"/>
                <a:gd name="T34" fmla="*/ 1588 w 4"/>
                <a:gd name="T35" fmla="*/ 3175 h 2"/>
                <a:gd name="T36" fmla="*/ 3175 w 4"/>
                <a:gd name="T37" fmla="*/ 3175 h 2"/>
                <a:gd name="T38" fmla="*/ 3175 w 4"/>
                <a:gd name="T39" fmla="*/ 3175 h 2"/>
                <a:gd name="T40" fmla="*/ 3175 w 4"/>
                <a:gd name="T41" fmla="*/ 3175 h 2"/>
                <a:gd name="T42" fmla="*/ 3175 w 4"/>
                <a:gd name="T43" fmla="*/ 3175 h 2"/>
                <a:gd name="T44" fmla="*/ 3175 w 4"/>
                <a:gd name="T45" fmla="*/ 3175 h 2"/>
                <a:gd name="T46" fmla="*/ 3175 w 4"/>
                <a:gd name="T47" fmla="*/ 1588 h 2"/>
                <a:gd name="T48" fmla="*/ 3175 w 4"/>
                <a:gd name="T49" fmla="*/ 0 h 2"/>
                <a:gd name="T50" fmla="*/ 3175 w 4"/>
                <a:gd name="T51" fmla="*/ 3175 h 2"/>
                <a:gd name="T52" fmla="*/ 3175 w 4"/>
                <a:gd name="T53" fmla="*/ 3175 h 2"/>
                <a:gd name="T54" fmla="*/ 4762 w 4"/>
                <a:gd name="T55" fmla="*/ 3175 h 2"/>
                <a:gd name="T56" fmla="*/ 4762 w 4"/>
                <a:gd name="T57" fmla="*/ 3175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3175 h 2"/>
                <a:gd name="T64" fmla="*/ 4762 w 4"/>
                <a:gd name="T65" fmla="*/ 3175 h 2"/>
                <a:gd name="T66" fmla="*/ 4762 w 4"/>
                <a:gd name="T67" fmla="*/ 3175 h 2"/>
                <a:gd name="T68" fmla="*/ 4762 w 4"/>
                <a:gd name="T69" fmla="*/ 1588 h 2"/>
                <a:gd name="T70" fmla="*/ 4762 w 4"/>
                <a:gd name="T71" fmla="*/ 3175 h 2"/>
                <a:gd name="T72" fmla="*/ 4762 w 4"/>
                <a:gd name="T73" fmla="*/ 1588 h 2"/>
                <a:gd name="T74" fmla="*/ 6350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3175 h 2"/>
                <a:gd name="T84" fmla="*/ 6350 w 4"/>
                <a:gd name="T85" fmla="*/ 3175 h 2"/>
                <a:gd name="T86" fmla="*/ 6350 w 4"/>
                <a:gd name="T87" fmla="*/ 3175 h 2"/>
                <a:gd name="T88" fmla="*/ 6350 w 4"/>
                <a:gd name="T89" fmla="*/ 1588 h 2"/>
                <a:gd name="T90" fmla="*/ 6350 w 4"/>
                <a:gd name="T91" fmla="*/ 3175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2" name="Freeform 3865"/>
            <p:cNvSpPr>
              <a:spLocks/>
            </p:cNvSpPr>
            <p:nvPr/>
          </p:nvSpPr>
          <p:spPr bwMode="auto">
            <a:xfrm>
              <a:off x="7706592" y="5037442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0 w 5"/>
                <a:gd name="T3" fmla="*/ 1588 h 2"/>
                <a:gd name="T4" fmla="*/ 1588 w 5"/>
                <a:gd name="T5" fmla="*/ 3175 h 2"/>
                <a:gd name="T6" fmla="*/ 1588 w 5"/>
                <a:gd name="T7" fmla="*/ 1588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0 h 2"/>
                <a:gd name="T18" fmla="*/ 1588 w 5"/>
                <a:gd name="T19" fmla="*/ 0 h 2"/>
                <a:gd name="T20" fmla="*/ 1588 w 5"/>
                <a:gd name="T21" fmla="*/ 3175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3175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4763 w 5"/>
                <a:gd name="T43" fmla="*/ 3175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3175 h 2"/>
                <a:gd name="T50" fmla="*/ 4763 w 5"/>
                <a:gd name="T51" fmla="*/ 3175 h 2"/>
                <a:gd name="T52" fmla="*/ 4763 w 5"/>
                <a:gd name="T53" fmla="*/ 3175 h 2"/>
                <a:gd name="T54" fmla="*/ 4763 w 5"/>
                <a:gd name="T55" fmla="*/ 3175 h 2"/>
                <a:gd name="T56" fmla="*/ 4763 w 5"/>
                <a:gd name="T57" fmla="*/ 3175 h 2"/>
                <a:gd name="T58" fmla="*/ 4763 w 5"/>
                <a:gd name="T59" fmla="*/ 3175 h 2"/>
                <a:gd name="T60" fmla="*/ 4763 w 5"/>
                <a:gd name="T61" fmla="*/ 3175 h 2"/>
                <a:gd name="T62" fmla="*/ 6350 w 5"/>
                <a:gd name="T63" fmla="*/ 3175 h 2"/>
                <a:gd name="T64" fmla="*/ 6350 w 5"/>
                <a:gd name="T65" fmla="*/ 3175 h 2"/>
                <a:gd name="T66" fmla="*/ 6350 w 5"/>
                <a:gd name="T67" fmla="*/ 3175 h 2"/>
                <a:gd name="T68" fmla="*/ 6350 w 5"/>
                <a:gd name="T69" fmla="*/ 3175 h 2"/>
                <a:gd name="T70" fmla="*/ 6350 w 5"/>
                <a:gd name="T71" fmla="*/ 1588 h 2"/>
                <a:gd name="T72" fmla="*/ 6350 w 5"/>
                <a:gd name="T73" fmla="*/ 3175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3175 h 2"/>
                <a:gd name="T80" fmla="*/ 6350 w 5"/>
                <a:gd name="T81" fmla="*/ 3175 h 2"/>
                <a:gd name="T82" fmla="*/ 7938 w 5"/>
                <a:gd name="T83" fmla="*/ 3175 h 2"/>
                <a:gd name="T84" fmla="*/ 7938 w 5"/>
                <a:gd name="T85" fmla="*/ 3175 h 2"/>
                <a:gd name="T86" fmla="*/ 7938 w 5"/>
                <a:gd name="T87" fmla="*/ 3175 h 2"/>
                <a:gd name="T88" fmla="*/ 7938 w 5"/>
                <a:gd name="T89" fmla="*/ 3175 h 2"/>
                <a:gd name="T90" fmla="*/ 7938 w 5"/>
                <a:gd name="T91" fmla="*/ 3175 h 2"/>
                <a:gd name="T92" fmla="*/ 7938 w 5"/>
                <a:gd name="T93" fmla="*/ 1588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3" name="Freeform 3866"/>
            <p:cNvSpPr>
              <a:spLocks/>
            </p:cNvSpPr>
            <p:nvPr/>
          </p:nvSpPr>
          <p:spPr bwMode="auto">
            <a:xfrm>
              <a:off x="7714530" y="5037442"/>
              <a:ext cx="7938" cy="4763"/>
            </a:xfrm>
            <a:custGeom>
              <a:avLst/>
              <a:gdLst>
                <a:gd name="T0" fmla="*/ 0 w 5"/>
                <a:gd name="T1" fmla="*/ 1588 h 3"/>
                <a:gd name="T2" fmla="*/ 0 w 5"/>
                <a:gd name="T3" fmla="*/ 1588 h 3"/>
                <a:gd name="T4" fmla="*/ 0 w 5"/>
                <a:gd name="T5" fmla="*/ 3175 h 3"/>
                <a:gd name="T6" fmla="*/ 0 w 5"/>
                <a:gd name="T7" fmla="*/ 3175 h 3"/>
                <a:gd name="T8" fmla="*/ 1588 w 5"/>
                <a:gd name="T9" fmla="*/ 3175 h 3"/>
                <a:gd name="T10" fmla="*/ 1588 w 5"/>
                <a:gd name="T11" fmla="*/ 3175 h 3"/>
                <a:gd name="T12" fmla="*/ 1588 w 5"/>
                <a:gd name="T13" fmla="*/ 3175 h 3"/>
                <a:gd name="T14" fmla="*/ 1588 w 5"/>
                <a:gd name="T15" fmla="*/ 3175 h 3"/>
                <a:gd name="T16" fmla="*/ 1588 w 5"/>
                <a:gd name="T17" fmla="*/ 3175 h 3"/>
                <a:gd name="T18" fmla="*/ 1588 w 5"/>
                <a:gd name="T19" fmla="*/ 3175 h 3"/>
                <a:gd name="T20" fmla="*/ 1588 w 5"/>
                <a:gd name="T21" fmla="*/ 1588 h 3"/>
                <a:gd name="T22" fmla="*/ 1588 w 5"/>
                <a:gd name="T23" fmla="*/ 1588 h 3"/>
                <a:gd name="T24" fmla="*/ 1588 w 5"/>
                <a:gd name="T25" fmla="*/ 3175 h 3"/>
                <a:gd name="T26" fmla="*/ 1588 w 5"/>
                <a:gd name="T27" fmla="*/ 3175 h 3"/>
                <a:gd name="T28" fmla="*/ 1588 w 5"/>
                <a:gd name="T29" fmla="*/ 3175 h 3"/>
                <a:gd name="T30" fmla="*/ 3175 w 5"/>
                <a:gd name="T31" fmla="*/ 1588 h 3"/>
                <a:gd name="T32" fmla="*/ 3175 w 5"/>
                <a:gd name="T33" fmla="*/ 1588 h 3"/>
                <a:gd name="T34" fmla="*/ 3175 w 5"/>
                <a:gd name="T35" fmla="*/ 3175 h 3"/>
                <a:gd name="T36" fmla="*/ 3175 w 5"/>
                <a:gd name="T37" fmla="*/ 3175 h 3"/>
                <a:gd name="T38" fmla="*/ 3175 w 5"/>
                <a:gd name="T39" fmla="*/ 3175 h 3"/>
                <a:gd name="T40" fmla="*/ 3175 w 5"/>
                <a:gd name="T41" fmla="*/ 3175 h 3"/>
                <a:gd name="T42" fmla="*/ 3175 w 5"/>
                <a:gd name="T43" fmla="*/ 1588 h 3"/>
                <a:gd name="T44" fmla="*/ 3175 w 5"/>
                <a:gd name="T45" fmla="*/ 3175 h 3"/>
                <a:gd name="T46" fmla="*/ 3175 w 5"/>
                <a:gd name="T47" fmla="*/ 3175 h 3"/>
                <a:gd name="T48" fmla="*/ 4763 w 5"/>
                <a:gd name="T49" fmla="*/ 3175 h 3"/>
                <a:gd name="T50" fmla="*/ 4763 w 5"/>
                <a:gd name="T51" fmla="*/ 3175 h 3"/>
                <a:gd name="T52" fmla="*/ 4763 w 5"/>
                <a:gd name="T53" fmla="*/ 3175 h 3"/>
                <a:gd name="T54" fmla="*/ 4763 w 5"/>
                <a:gd name="T55" fmla="*/ 3175 h 3"/>
                <a:gd name="T56" fmla="*/ 4763 w 5"/>
                <a:gd name="T57" fmla="*/ 4763 h 3"/>
                <a:gd name="T58" fmla="*/ 4763 w 5"/>
                <a:gd name="T59" fmla="*/ 4763 h 3"/>
                <a:gd name="T60" fmla="*/ 4763 w 5"/>
                <a:gd name="T61" fmla="*/ 1588 h 3"/>
                <a:gd name="T62" fmla="*/ 4763 w 5"/>
                <a:gd name="T63" fmla="*/ 3175 h 3"/>
                <a:gd name="T64" fmla="*/ 4763 w 5"/>
                <a:gd name="T65" fmla="*/ 3175 h 3"/>
                <a:gd name="T66" fmla="*/ 4763 w 5"/>
                <a:gd name="T67" fmla="*/ 3175 h 3"/>
                <a:gd name="T68" fmla="*/ 6350 w 5"/>
                <a:gd name="T69" fmla="*/ 3175 h 3"/>
                <a:gd name="T70" fmla="*/ 6350 w 5"/>
                <a:gd name="T71" fmla="*/ 3175 h 3"/>
                <a:gd name="T72" fmla="*/ 6350 w 5"/>
                <a:gd name="T73" fmla="*/ 1588 h 3"/>
                <a:gd name="T74" fmla="*/ 6350 w 5"/>
                <a:gd name="T75" fmla="*/ 1588 h 3"/>
                <a:gd name="T76" fmla="*/ 6350 w 5"/>
                <a:gd name="T77" fmla="*/ 3175 h 3"/>
                <a:gd name="T78" fmla="*/ 6350 w 5"/>
                <a:gd name="T79" fmla="*/ 3175 h 3"/>
                <a:gd name="T80" fmla="*/ 6350 w 5"/>
                <a:gd name="T81" fmla="*/ 3175 h 3"/>
                <a:gd name="T82" fmla="*/ 6350 w 5"/>
                <a:gd name="T83" fmla="*/ 3175 h 3"/>
                <a:gd name="T84" fmla="*/ 6350 w 5"/>
                <a:gd name="T85" fmla="*/ 3175 h 3"/>
                <a:gd name="T86" fmla="*/ 7938 w 5"/>
                <a:gd name="T87" fmla="*/ 3175 h 3"/>
                <a:gd name="T88" fmla="*/ 7938 w 5"/>
                <a:gd name="T89" fmla="*/ 3175 h 3"/>
                <a:gd name="T90" fmla="*/ 7938 w 5"/>
                <a:gd name="T91" fmla="*/ 3175 h 3"/>
                <a:gd name="T92" fmla="*/ 7938 w 5"/>
                <a:gd name="T93" fmla="*/ 1588 h 3"/>
                <a:gd name="T94" fmla="*/ 7938 w 5"/>
                <a:gd name="T95" fmla="*/ 0 h 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3"/>
                <a:gd name="T146" fmla="*/ 5 w 5"/>
                <a:gd name="T147" fmla="*/ 3 h 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3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4" name="Freeform 3867"/>
            <p:cNvSpPr>
              <a:spLocks/>
            </p:cNvSpPr>
            <p:nvPr/>
          </p:nvSpPr>
          <p:spPr bwMode="auto">
            <a:xfrm>
              <a:off x="7722467" y="5037442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588 h 2"/>
                <a:gd name="T6" fmla="*/ 0 w 5"/>
                <a:gd name="T7" fmla="*/ 1588 h 2"/>
                <a:gd name="T8" fmla="*/ 1588 w 5"/>
                <a:gd name="T9" fmla="*/ 3175 h 2"/>
                <a:gd name="T10" fmla="*/ 1588 w 5"/>
                <a:gd name="T11" fmla="*/ 0 h 2"/>
                <a:gd name="T12" fmla="*/ 1588 w 5"/>
                <a:gd name="T13" fmla="*/ 0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3175 w 5"/>
                <a:gd name="T31" fmla="*/ 3175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4763 w 5"/>
                <a:gd name="T53" fmla="*/ 3175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3175 h 2"/>
                <a:gd name="T68" fmla="*/ 4763 w 5"/>
                <a:gd name="T69" fmla="*/ 3175 h 2"/>
                <a:gd name="T70" fmla="*/ 4763 w 5"/>
                <a:gd name="T71" fmla="*/ 3175 h 2"/>
                <a:gd name="T72" fmla="*/ 6350 w 5"/>
                <a:gd name="T73" fmla="*/ 3175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1588 h 2"/>
                <a:gd name="T92" fmla="*/ 7938 w 5"/>
                <a:gd name="T93" fmla="*/ 0 h 2"/>
                <a:gd name="T94" fmla="*/ 7938 w 5"/>
                <a:gd name="T95" fmla="*/ 3175 h 2"/>
                <a:gd name="T96" fmla="*/ 7938 w 5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5" name="Freeform 3868"/>
            <p:cNvSpPr>
              <a:spLocks/>
            </p:cNvSpPr>
            <p:nvPr/>
          </p:nvSpPr>
          <p:spPr bwMode="auto">
            <a:xfrm>
              <a:off x="7730405" y="5037442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3175 h 2"/>
                <a:gd name="T4" fmla="*/ 0 w 5"/>
                <a:gd name="T5" fmla="*/ 3175 h 2"/>
                <a:gd name="T6" fmla="*/ 0 w 5"/>
                <a:gd name="T7" fmla="*/ 3175 h 2"/>
                <a:gd name="T8" fmla="*/ 0 w 5"/>
                <a:gd name="T9" fmla="*/ 1588 h 2"/>
                <a:gd name="T10" fmla="*/ 1588 w 5"/>
                <a:gd name="T11" fmla="*/ 0 h 2"/>
                <a:gd name="T12" fmla="*/ 1588 w 5"/>
                <a:gd name="T13" fmla="*/ 0 h 2"/>
                <a:gd name="T14" fmla="*/ 1588 w 5"/>
                <a:gd name="T15" fmla="*/ 1588 h 2"/>
                <a:gd name="T16" fmla="*/ 1588 w 5"/>
                <a:gd name="T17" fmla="*/ 1588 h 2"/>
                <a:gd name="T18" fmla="*/ 1588 w 5"/>
                <a:gd name="T19" fmla="*/ 0 h 2"/>
                <a:gd name="T20" fmla="*/ 1588 w 5"/>
                <a:gd name="T21" fmla="*/ 1588 h 2"/>
                <a:gd name="T22" fmla="*/ 1588 w 5"/>
                <a:gd name="T23" fmla="*/ 1588 h 2"/>
                <a:gd name="T24" fmla="*/ 1588 w 5"/>
                <a:gd name="T25" fmla="*/ 1588 h 2"/>
                <a:gd name="T26" fmla="*/ 1588 w 5"/>
                <a:gd name="T27" fmla="*/ 1588 h 2"/>
                <a:gd name="T28" fmla="*/ 1588 w 5"/>
                <a:gd name="T29" fmla="*/ 1588 h 2"/>
                <a:gd name="T30" fmla="*/ 1588 w 5"/>
                <a:gd name="T31" fmla="*/ 1588 h 2"/>
                <a:gd name="T32" fmla="*/ 3175 w 5"/>
                <a:gd name="T33" fmla="*/ 3175 h 2"/>
                <a:gd name="T34" fmla="*/ 3175 w 5"/>
                <a:gd name="T35" fmla="*/ 0 h 2"/>
                <a:gd name="T36" fmla="*/ 3175 w 5"/>
                <a:gd name="T37" fmla="*/ 0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3175 w 5"/>
                <a:gd name="T53" fmla="*/ 1588 h 2"/>
                <a:gd name="T54" fmla="*/ 3175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1588 h 2"/>
                <a:gd name="T68" fmla="*/ 4763 w 5"/>
                <a:gd name="T69" fmla="*/ 3175 h 2"/>
                <a:gd name="T70" fmla="*/ 4763 w 5"/>
                <a:gd name="T71" fmla="*/ 3175 h 2"/>
                <a:gd name="T72" fmla="*/ 6350 w 5"/>
                <a:gd name="T73" fmla="*/ 1588 h 2"/>
                <a:gd name="T74" fmla="*/ 6350 w 5"/>
                <a:gd name="T75" fmla="*/ 0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0 h 2"/>
                <a:gd name="T86" fmla="*/ 6350 w 5"/>
                <a:gd name="T87" fmla="*/ 1588 h 2"/>
                <a:gd name="T88" fmla="*/ 6350 w 5"/>
                <a:gd name="T89" fmla="*/ 1588 h 2"/>
                <a:gd name="T90" fmla="*/ 6350 w 5"/>
                <a:gd name="T91" fmla="*/ 3175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6" name="Freeform 3869"/>
            <p:cNvSpPr>
              <a:spLocks/>
            </p:cNvSpPr>
            <p:nvPr/>
          </p:nvSpPr>
          <p:spPr bwMode="auto">
            <a:xfrm>
              <a:off x="7738342" y="5037442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0 h 2"/>
                <a:gd name="T4" fmla="*/ 0 w 4"/>
                <a:gd name="T5" fmla="*/ 0 h 2"/>
                <a:gd name="T6" fmla="*/ 0 w 4"/>
                <a:gd name="T7" fmla="*/ 1588 h 2"/>
                <a:gd name="T8" fmla="*/ 0 w 4"/>
                <a:gd name="T9" fmla="*/ 1588 h 2"/>
                <a:gd name="T10" fmla="*/ 0 w 4"/>
                <a:gd name="T11" fmla="*/ 1588 h 2"/>
                <a:gd name="T12" fmla="*/ 0 w 4"/>
                <a:gd name="T13" fmla="*/ 1588 h 2"/>
                <a:gd name="T14" fmla="*/ 0 w 4"/>
                <a:gd name="T15" fmla="*/ 0 h 2"/>
                <a:gd name="T16" fmla="*/ 0 w 4"/>
                <a:gd name="T17" fmla="*/ 0 h 2"/>
                <a:gd name="T18" fmla="*/ 1588 w 4"/>
                <a:gd name="T19" fmla="*/ 1588 h 2"/>
                <a:gd name="T20" fmla="*/ 1588 w 4"/>
                <a:gd name="T21" fmla="*/ 1588 h 2"/>
                <a:gd name="T22" fmla="*/ 1588 w 4"/>
                <a:gd name="T23" fmla="*/ 3175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3175 h 2"/>
                <a:gd name="T32" fmla="*/ 1588 w 4"/>
                <a:gd name="T33" fmla="*/ 0 h 2"/>
                <a:gd name="T34" fmla="*/ 3175 w 4"/>
                <a:gd name="T35" fmla="*/ 1588 h 2"/>
                <a:gd name="T36" fmla="*/ 3175 w 4"/>
                <a:gd name="T37" fmla="*/ 1588 h 2"/>
                <a:gd name="T38" fmla="*/ 3175 w 4"/>
                <a:gd name="T39" fmla="*/ 1588 h 2"/>
                <a:gd name="T40" fmla="*/ 3175 w 4"/>
                <a:gd name="T41" fmla="*/ 1588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3175 h 2"/>
                <a:gd name="T52" fmla="*/ 3175 w 4"/>
                <a:gd name="T53" fmla="*/ 3175 h 2"/>
                <a:gd name="T54" fmla="*/ 3175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3175 h 2"/>
                <a:gd name="T64" fmla="*/ 4762 w 4"/>
                <a:gd name="T65" fmla="*/ 0 h 2"/>
                <a:gd name="T66" fmla="*/ 4762 w 4"/>
                <a:gd name="T67" fmla="*/ 0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1588 h 2"/>
                <a:gd name="T74" fmla="*/ 4762 w 4"/>
                <a:gd name="T75" fmla="*/ 1588 h 2"/>
                <a:gd name="T76" fmla="*/ 4762 w 4"/>
                <a:gd name="T77" fmla="*/ 1588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3175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0 h 2"/>
                <a:gd name="T94" fmla="*/ 6350 w 4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7" name="Freeform 3870"/>
            <p:cNvSpPr>
              <a:spLocks/>
            </p:cNvSpPr>
            <p:nvPr/>
          </p:nvSpPr>
          <p:spPr bwMode="auto">
            <a:xfrm>
              <a:off x="7744692" y="5037442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3175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1588 h 2"/>
                <a:gd name="T16" fmla="*/ 1588 w 5"/>
                <a:gd name="T17" fmla="*/ 3175 h 2"/>
                <a:gd name="T18" fmla="*/ 1588 w 5"/>
                <a:gd name="T19" fmla="*/ 1588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1588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1588 h 2"/>
                <a:gd name="T42" fmla="*/ 3175 w 5"/>
                <a:gd name="T43" fmla="*/ 1588 h 2"/>
                <a:gd name="T44" fmla="*/ 3175 w 5"/>
                <a:gd name="T45" fmla="*/ 1588 h 2"/>
                <a:gd name="T46" fmla="*/ 4763 w 5"/>
                <a:gd name="T47" fmla="*/ 1588 h 2"/>
                <a:gd name="T48" fmla="*/ 4763 w 5"/>
                <a:gd name="T49" fmla="*/ 3175 h 2"/>
                <a:gd name="T50" fmla="*/ 4763 w 5"/>
                <a:gd name="T51" fmla="*/ 3175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3175 h 2"/>
                <a:gd name="T60" fmla="*/ 4763 w 5"/>
                <a:gd name="T61" fmla="*/ 3175 h 2"/>
                <a:gd name="T62" fmla="*/ 4763 w 5"/>
                <a:gd name="T63" fmla="*/ 1588 h 2"/>
                <a:gd name="T64" fmla="*/ 6350 w 5"/>
                <a:gd name="T65" fmla="*/ 3175 h 2"/>
                <a:gd name="T66" fmla="*/ 6350 w 5"/>
                <a:gd name="T67" fmla="*/ 1588 h 2"/>
                <a:gd name="T68" fmla="*/ 6350 w 5"/>
                <a:gd name="T69" fmla="*/ 3175 h 2"/>
                <a:gd name="T70" fmla="*/ 6350 w 5"/>
                <a:gd name="T71" fmla="*/ 3175 h 2"/>
                <a:gd name="T72" fmla="*/ 6350 w 5"/>
                <a:gd name="T73" fmla="*/ 3175 h 2"/>
                <a:gd name="T74" fmla="*/ 6350 w 5"/>
                <a:gd name="T75" fmla="*/ 3175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3175 h 2"/>
                <a:gd name="T82" fmla="*/ 6350 w 5"/>
                <a:gd name="T83" fmla="*/ 3175 h 2"/>
                <a:gd name="T84" fmla="*/ 7938 w 5"/>
                <a:gd name="T85" fmla="*/ 1588 h 2"/>
                <a:gd name="T86" fmla="*/ 7938 w 5"/>
                <a:gd name="T87" fmla="*/ 1588 h 2"/>
                <a:gd name="T88" fmla="*/ 7938 w 5"/>
                <a:gd name="T89" fmla="*/ 3175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3175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8" name="Freeform 3871"/>
            <p:cNvSpPr>
              <a:spLocks/>
            </p:cNvSpPr>
            <p:nvPr/>
          </p:nvSpPr>
          <p:spPr bwMode="auto">
            <a:xfrm>
              <a:off x="7752630" y="5039030"/>
              <a:ext cx="7938" cy="4763"/>
            </a:xfrm>
            <a:custGeom>
              <a:avLst/>
              <a:gdLst>
                <a:gd name="T0" fmla="*/ 0 w 5"/>
                <a:gd name="T1" fmla="*/ 1588 h 3"/>
                <a:gd name="T2" fmla="*/ 0 w 5"/>
                <a:gd name="T3" fmla="*/ 1588 h 3"/>
                <a:gd name="T4" fmla="*/ 0 w 5"/>
                <a:gd name="T5" fmla="*/ 3175 h 3"/>
                <a:gd name="T6" fmla="*/ 0 w 5"/>
                <a:gd name="T7" fmla="*/ 3175 h 3"/>
                <a:gd name="T8" fmla="*/ 0 w 5"/>
                <a:gd name="T9" fmla="*/ 1588 h 3"/>
                <a:gd name="T10" fmla="*/ 1588 w 5"/>
                <a:gd name="T11" fmla="*/ 1588 h 3"/>
                <a:gd name="T12" fmla="*/ 1588 w 5"/>
                <a:gd name="T13" fmla="*/ 1588 h 3"/>
                <a:gd name="T14" fmla="*/ 1588 w 5"/>
                <a:gd name="T15" fmla="*/ 1588 h 3"/>
                <a:gd name="T16" fmla="*/ 1588 w 5"/>
                <a:gd name="T17" fmla="*/ 1588 h 3"/>
                <a:gd name="T18" fmla="*/ 1588 w 5"/>
                <a:gd name="T19" fmla="*/ 3175 h 3"/>
                <a:gd name="T20" fmla="*/ 1588 w 5"/>
                <a:gd name="T21" fmla="*/ 3175 h 3"/>
                <a:gd name="T22" fmla="*/ 1588 w 5"/>
                <a:gd name="T23" fmla="*/ 1588 h 3"/>
                <a:gd name="T24" fmla="*/ 1588 w 5"/>
                <a:gd name="T25" fmla="*/ 1588 h 3"/>
                <a:gd name="T26" fmla="*/ 1588 w 5"/>
                <a:gd name="T27" fmla="*/ 1588 h 3"/>
                <a:gd name="T28" fmla="*/ 1588 w 5"/>
                <a:gd name="T29" fmla="*/ 3175 h 3"/>
                <a:gd name="T30" fmla="*/ 1588 w 5"/>
                <a:gd name="T31" fmla="*/ 3175 h 3"/>
                <a:gd name="T32" fmla="*/ 3175 w 5"/>
                <a:gd name="T33" fmla="*/ 3175 h 3"/>
                <a:gd name="T34" fmla="*/ 3175 w 5"/>
                <a:gd name="T35" fmla="*/ 3175 h 3"/>
                <a:gd name="T36" fmla="*/ 3175 w 5"/>
                <a:gd name="T37" fmla="*/ 3175 h 3"/>
                <a:gd name="T38" fmla="*/ 3175 w 5"/>
                <a:gd name="T39" fmla="*/ 1588 h 3"/>
                <a:gd name="T40" fmla="*/ 3175 w 5"/>
                <a:gd name="T41" fmla="*/ 3175 h 3"/>
                <a:gd name="T42" fmla="*/ 3175 w 5"/>
                <a:gd name="T43" fmla="*/ 3175 h 3"/>
                <a:gd name="T44" fmla="*/ 3175 w 5"/>
                <a:gd name="T45" fmla="*/ 3175 h 3"/>
                <a:gd name="T46" fmla="*/ 3175 w 5"/>
                <a:gd name="T47" fmla="*/ 1588 h 3"/>
                <a:gd name="T48" fmla="*/ 3175 w 5"/>
                <a:gd name="T49" fmla="*/ 1588 h 3"/>
                <a:gd name="T50" fmla="*/ 3175 w 5"/>
                <a:gd name="T51" fmla="*/ 1588 h 3"/>
                <a:gd name="T52" fmla="*/ 4763 w 5"/>
                <a:gd name="T53" fmla="*/ 1588 h 3"/>
                <a:gd name="T54" fmla="*/ 4763 w 5"/>
                <a:gd name="T55" fmla="*/ 1588 h 3"/>
                <a:gd name="T56" fmla="*/ 4763 w 5"/>
                <a:gd name="T57" fmla="*/ 3175 h 3"/>
                <a:gd name="T58" fmla="*/ 4763 w 5"/>
                <a:gd name="T59" fmla="*/ 3175 h 3"/>
                <a:gd name="T60" fmla="*/ 4763 w 5"/>
                <a:gd name="T61" fmla="*/ 4763 h 3"/>
                <a:gd name="T62" fmla="*/ 4763 w 5"/>
                <a:gd name="T63" fmla="*/ 3175 h 3"/>
                <a:gd name="T64" fmla="*/ 4763 w 5"/>
                <a:gd name="T65" fmla="*/ 1588 h 3"/>
                <a:gd name="T66" fmla="*/ 4763 w 5"/>
                <a:gd name="T67" fmla="*/ 1588 h 3"/>
                <a:gd name="T68" fmla="*/ 4763 w 5"/>
                <a:gd name="T69" fmla="*/ 3175 h 3"/>
                <a:gd name="T70" fmla="*/ 4763 w 5"/>
                <a:gd name="T71" fmla="*/ 3175 h 3"/>
                <a:gd name="T72" fmla="*/ 4763 w 5"/>
                <a:gd name="T73" fmla="*/ 4763 h 3"/>
                <a:gd name="T74" fmla="*/ 6350 w 5"/>
                <a:gd name="T75" fmla="*/ 3175 h 3"/>
                <a:gd name="T76" fmla="*/ 6350 w 5"/>
                <a:gd name="T77" fmla="*/ 3175 h 3"/>
                <a:gd name="T78" fmla="*/ 6350 w 5"/>
                <a:gd name="T79" fmla="*/ 3175 h 3"/>
                <a:gd name="T80" fmla="*/ 6350 w 5"/>
                <a:gd name="T81" fmla="*/ 3175 h 3"/>
                <a:gd name="T82" fmla="*/ 6350 w 5"/>
                <a:gd name="T83" fmla="*/ 3175 h 3"/>
                <a:gd name="T84" fmla="*/ 6350 w 5"/>
                <a:gd name="T85" fmla="*/ 3175 h 3"/>
                <a:gd name="T86" fmla="*/ 6350 w 5"/>
                <a:gd name="T87" fmla="*/ 3175 h 3"/>
                <a:gd name="T88" fmla="*/ 6350 w 5"/>
                <a:gd name="T89" fmla="*/ 4763 h 3"/>
                <a:gd name="T90" fmla="*/ 6350 w 5"/>
                <a:gd name="T91" fmla="*/ 4763 h 3"/>
                <a:gd name="T92" fmla="*/ 6350 w 5"/>
                <a:gd name="T93" fmla="*/ 4763 h 3"/>
                <a:gd name="T94" fmla="*/ 7938 w 5"/>
                <a:gd name="T95" fmla="*/ 4763 h 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3"/>
                <a:gd name="T146" fmla="*/ 5 w 5"/>
                <a:gd name="T147" fmla="*/ 3 h 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3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69" name="Freeform 3872"/>
            <p:cNvSpPr>
              <a:spLocks/>
            </p:cNvSpPr>
            <p:nvPr/>
          </p:nvSpPr>
          <p:spPr bwMode="auto">
            <a:xfrm>
              <a:off x="7760567" y="5042205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588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0 w 5"/>
                <a:gd name="T13" fmla="*/ 0 h 2"/>
                <a:gd name="T14" fmla="*/ 0 w 5"/>
                <a:gd name="T15" fmla="*/ 0 h 2"/>
                <a:gd name="T16" fmla="*/ 0 w 5"/>
                <a:gd name="T17" fmla="*/ 0 h 2"/>
                <a:gd name="T18" fmla="*/ 1588 w 5"/>
                <a:gd name="T19" fmla="*/ 0 h 2"/>
                <a:gd name="T20" fmla="*/ 1588 w 5"/>
                <a:gd name="T21" fmla="*/ 0 h 2"/>
                <a:gd name="T22" fmla="*/ 1588 w 5"/>
                <a:gd name="T23" fmla="*/ 0 h 2"/>
                <a:gd name="T24" fmla="*/ 1588 w 5"/>
                <a:gd name="T25" fmla="*/ 0 h 2"/>
                <a:gd name="T26" fmla="*/ 1588 w 5"/>
                <a:gd name="T27" fmla="*/ 0 h 2"/>
                <a:gd name="T28" fmla="*/ 1588 w 5"/>
                <a:gd name="T29" fmla="*/ 1588 h 2"/>
                <a:gd name="T30" fmla="*/ 1588 w 5"/>
                <a:gd name="T31" fmla="*/ 0 h 2"/>
                <a:gd name="T32" fmla="*/ 1588 w 5"/>
                <a:gd name="T33" fmla="*/ 0 h 2"/>
                <a:gd name="T34" fmla="*/ 1588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0 h 2"/>
                <a:gd name="T42" fmla="*/ 3175 w 5"/>
                <a:gd name="T43" fmla="*/ 0 h 2"/>
                <a:gd name="T44" fmla="*/ 3175 w 5"/>
                <a:gd name="T45" fmla="*/ 0 h 2"/>
                <a:gd name="T46" fmla="*/ 3175 w 5"/>
                <a:gd name="T47" fmla="*/ 1588 h 2"/>
                <a:gd name="T48" fmla="*/ 3175 w 5"/>
                <a:gd name="T49" fmla="*/ 1588 h 2"/>
                <a:gd name="T50" fmla="*/ 3175 w 5"/>
                <a:gd name="T51" fmla="*/ 1588 h 2"/>
                <a:gd name="T52" fmla="*/ 3175 w 5"/>
                <a:gd name="T53" fmla="*/ 1588 h 2"/>
                <a:gd name="T54" fmla="*/ 4763 w 5"/>
                <a:gd name="T55" fmla="*/ 0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0 h 2"/>
                <a:gd name="T62" fmla="*/ 4763 w 5"/>
                <a:gd name="T63" fmla="*/ 1588 h 2"/>
                <a:gd name="T64" fmla="*/ 4763 w 5"/>
                <a:gd name="T65" fmla="*/ 1588 h 2"/>
                <a:gd name="T66" fmla="*/ 4763 w 5"/>
                <a:gd name="T67" fmla="*/ 0 h 2"/>
                <a:gd name="T68" fmla="*/ 4763 w 5"/>
                <a:gd name="T69" fmla="*/ 0 h 2"/>
                <a:gd name="T70" fmla="*/ 4763 w 5"/>
                <a:gd name="T71" fmla="*/ 1588 h 2"/>
                <a:gd name="T72" fmla="*/ 4763 w 5"/>
                <a:gd name="T73" fmla="*/ 1588 h 2"/>
                <a:gd name="T74" fmla="*/ 6350 w 5"/>
                <a:gd name="T75" fmla="*/ 0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6350 w 5"/>
                <a:gd name="T89" fmla="*/ 0 h 2"/>
                <a:gd name="T90" fmla="*/ 6350 w 5"/>
                <a:gd name="T91" fmla="*/ 0 h 2"/>
                <a:gd name="T92" fmla="*/ 6350 w 5"/>
                <a:gd name="T93" fmla="*/ 0 h 2"/>
                <a:gd name="T94" fmla="*/ 7938 w 5"/>
                <a:gd name="T95" fmla="*/ 0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0" name="Freeform 3873"/>
            <p:cNvSpPr>
              <a:spLocks/>
            </p:cNvSpPr>
            <p:nvPr/>
          </p:nvSpPr>
          <p:spPr bwMode="auto">
            <a:xfrm>
              <a:off x="7768505" y="5042205"/>
              <a:ext cx="6350" cy="1588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1588 h 1"/>
                <a:gd name="T6" fmla="*/ 0 w 4"/>
                <a:gd name="T7" fmla="*/ 1588 h 1"/>
                <a:gd name="T8" fmla="*/ 0 w 4"/>
                <a:gd name="T9" fmla="*/ 1588 h 1"/>
                <a:gd name="T10" fmla="*/ 0 w 4"/>
                <a:gd name="T11" fmla="*/ 1588 h 1"/>
                <a:gd name="T12" fmla="*/ 0 w 4"/>
                <a:gd name="T13" fmla="*/ 1588 h 1"/>
                <a:gd name="T14" fmla="*/ 0 w 4"/>
                <a:gd name="T15" fmla="*/ 1588 h 1"/>
                <a:gd name="T16" fmla="*/ 0 w 4"/>
                <a:gd name="T17" fmla="*/ 0 h 1"/>
                <a:gd name="T18" fmla="*/ 1588 w 4"/>
                <a:gd name="T19" fmla="*/ 1588 h 1"/>
                <a:gd name="T20" fmla="*/ 1588 w 4"/>
                <a:gd name="T21" fmla="*/ 1588 h 1"/>
                <a:gd name="T22" fmla="*/ 1588 w 4"/>
                <a:gd name="T23" fmla="*/ 0 h 1"/>
                <a:gd name="T24" fmla="*/ 1588 w 4"/>
                <a:gd name="T25" fmla="*/ 0 h 1"/>
                <a:gd name="T26" fmla="*/ 1588 w 4"/>
                <a:gd name="T27" fmla="*/ 0 h 1"/>
                <a:gd name="T28" fmla="*/ 1588 w 4"/>
                <a:gd name="T29" fmla="*/ 0 h 1"/>
                <a:gd name="T30" fmla="*/ 1588 w 4"/>
                <a:gd name="T31" fmla="*/ 0 h 1"/>
                <a:gd name="T32" fmla="*/ 1588 w 4"/>
                <a:gd name="T33" fmla="*/ 1588 h 1"/>
                <a:gd name="T34" fmla="*/ 1588 w 4"/>
                <a:gd name="T35" fmla="*/ 1588 h 1"/>
                <a:gd name="T36" fmla="*/ 1588 w 4"/>
                <a:gd name="T37" fmla="*/ 0 h 1"/>
                <a:gd name="T38" fmla="*/ 3175 w 4"/>
                <a:gd name="T39" fmla="*/ 1588 h 1"/>
                <a:gd name="T40" fmla="*/ 3175 w 4"/>
                <a:gd name="T41" fmla="*/ 1588 h 1"/>
                <a:gd name="T42" fmla="*/ 3175 w 4"/>
                <a:gd name="T43" fmla="*/ 1588 h 1"/>
                <a:gd name="T44" fmla="*/ 3175 w 4"/>
                <a:gd name="T45" fmla="*/ 0 h 1"/>
                <a:gd name="T46" fmla="*/ 3175 w 4"/>
                <a:gd name="T47" fmla="*/ 0 h 1"/>
                <a:gd name="T48" fmla="*/ 3175 w 4"/>
                <a:gd name="T49" fmla="*/ 0 h 1"/>
                <a:gd name="T50" fmla="*/ 3175 w 4"/>
                <a:gd name="T51" fmla="*/ 1588 h 1"/>
                <a:gd name="T52" fmla="*/ 3175 w 4"/>
                <a:gd name="T53" fmla="*/ 0 h 1"/>
                <a:gd name="T54" fmla="*/ 3175 w 4"/>
                <a:gd name="T55" fmla="*/ 0 h 1"/>
                <a:gd name="T56" fmla="*/ 4762 w 4"/>
                <a:gd name="T57" fmla="*/ 1588 h 1"/>
                <a:gd name="T58" fmla="*/ 4762 w 4"/>
                <a:gd name="T59" fmla="*/ 1588 h 1"/>
                <a:gd name="T60" fmla="*/ 4762 w 4"/>
                <a:gd name="T61" fmla="*/ 1588 h 1"/>
                <a:gd name="T62" fmla="*/ 4762 w 4"/>
                <a:gd name="T63" fmla="*/ 1588 h 1"/>
                <a:gd name="T64" fmla="*/ 4762 w 4"/>
                <a:gd name="T65" fmla="*/ 1588 h 1"/>
                <a:gd name="T66" fmla="*/ 4762 w 4"/>
                <a:gd name="T67" fmla="*/ 1588 h 1"/>
                <a:gd name="T68" fmla="*/ 4762 w 4"/>
                <a:gd name="T69" fmla="*/ 0 h 1"/>
                <a:gd name="T70" fmla="*/ 4762 w 4"/>
                <a:gd name="T71" fmla="*/ 0 h 1"/>
                <a:gd name="T72" fmla="*/ 4762 w 4"/>
                <a:gd name="T73" fmla="*/ 0 h 1"/>
                <a:gd name="T74" fmla="*/ 4762 w 4"/>
                <a:gd name="T75" fmla="*/ 0 h 1"/>
                <a:gd name="T76" fmla="*/ 6350 w 4"/>
                <a:gd name="T77" fmla="*/ 0 h 1"/>
                <a:gd name="T78" fmla="*/ 6350 w 4"/>
                <a:gd name="T79" fmla="*/ 0 h 1"/>
                <a:gd name="T80" fmla="*/ 6350 w 4"/>
                <a:gd name="T81" fmla="*/ 0 h 1"/>
                <a:gd name="T82" fmla="*/ 6350 w 4"/>
                <a:gd name="T83" fmla="*/ 0 h 1"/>
                <a:gd name="T84" fmla="*/ 6350 w 4"/>
                <a:gd name="T85" fmla="*/ 1588 h 1"/>
                <a:gd name="T86" fmla="*/ 6350 w 4"/>
                <a:gd name="T87" fmla="*/ 1588 h 1"/>
                <a:gd name="T88" fmla="*/ 6350 w 4"/>
                <a:gd name="T89" fmla="*/ 1588 h 1"/>
                <a:gd name="T90" fmla="*/ 6350 w 4"/>
                <a:gd name="T91" fmla="*/ 1588 h 1"/>
                <a:gd name="T92" fmla="*/ 6350 w 4"/>
                <a:gd name="T93" fmla="*/ 0 h 1"/>
                <a:gd name="T94" fmla="*/ 6350 w 4"/>
                <a:gd name="T95" fmla="*/ 0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1"/>
                <a:gd name="T146" fmla="*/ 4 w 4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1" name="Freeform 3874"/>
            <p:cNvSpPr>
              <a:spLocks/>
            </p:cNvSpPr>
            <p:nvPr/>
          </p:nvSpPr>
          <p:spPr bwMode="auto">
            <a:xfrm>
              <a:off x="7774855" y="5039030"/>
              <a:ext cx="7938" cy="4763"/>
            </a:xfrm>
            <a:custGeom>
              <a:avLst/>
              <a:gdLst>
                <a:gd name="T0" fmla="*/ 0 w 5"/>
                <a:gd name="T1" fmla="*/ 3175 h 3"/>
                <a:gd name="T2" fmla="*/ 0 w 5"/>
                <a:gd name="T3" fmla="*/ 3175 h 3"/>
                <a:gd name="T4" fmla="*/ 1588 w 5"/>
                <a:gd name="T5" fmla="*/ 3175 h 3"/>
                <a:gd name="T6" fmla="*/ 1588 w 5"/>
                <a:gd name="T7" fmla="*/ 3175 h 3"/>
                <a:gd name="T8" fmla="*/ 1588 w 5"/>
                <a:gd name="T9" fmla="*/ 3175 h 3"/>
                <a:gd name="T10" fmla="*/ 1588 w 5"/>
                <a:gd name="T11" fmla="*/ 3175 h 3"/>
                <a:gd name="T12" fmla="*/ 1588 w 5"/>
                <a:gd name="T13" fmla="*/ 3175 h 3"/>
                <a:gd name="T14" fmla="*/ 1588 w 5"/>
                <a:gd name="T15" fmla="*/ 3175 h 3"/>
                <a:gd name="T16" fmla="*/ 1588 w 5"/>
                <a:gd name="T17" fmla="*/ 4763 h 3"/>
                <a:gd name="T18" fmla="*/ 1588 w 5"/>
                <a:gd name="T19" fmla="*/ 4763 h 3"/>
                <a:gd name="T20" fmla="*/ 1588 w 5"/>
                <a:gd name="T21" fmla="*/ 3175 h 3"/>
                <a:gd name="T22" fmla="*/ 3175 w 5"/>
                <a:gd name="T23" fmla="*/ 3175 h 3"/>
                <a:gd name="T24" fmla="*/ 3175 w 5"/>
                <a:gd name="T25" fmla="*/ 3175 h 3"/>
                <a:gd name="T26" fmla="*/ 3175 w 5"/>
                <a:gd name="T27" fmla="*/ 4763 h 3"/>
                <a:gd name="T28" fmla="*/ 3175 w 5"/>
                <a:gd name="T29" fmla="*/ 3175 h 3"/>
                <a:gd name="T30" fmla="*/ 3175 w 5"/>
                <a:gd name="T31" fmla="*/ 1588 h 3"/>
                <a:gd name="T32" fmla="*/ 3175 w 5"/>
                <a:gd name="T33" fmla="*/ 1588 h 3"/>
                <a:gd name="T34" fmla="*/ 3175 w 5"/>
                <a:gd name="T35" fmla="*/ 1588 h 3"/>
                <a:gd name="T36" fmla="*/ 3175 w 5"/>
                <a:gd name="T37" fmla="*/ 1588 h 3"/>
                <a:gd name="T38" fmla="*/ 3175 w 5"/>
                <a:gd name="T39" fmla="*/ 3175 h 3"/>
                <a:gd name="T40" fmla="*/ 3175 w 5"/>
                <a:gd name="T41" fmla="*/ 3175 h 3"/>
                <a:gd name="T42" fmla="*/ 3175 w 5"/>
                <a:gd name="T43" fmla="*/ 3175 h 3"/>
                <a:gd name="T44" fmla="*/ 3175 w 5"/>
                <a:gd name="T45" fmla="*/ 3175 h 3"/>
                <a:gd name="T46" fmla="*/ 4763 w 5"/>
                <a:gd name="T47" fmla="*/ 3175 h 3"/>
                <a:gd name="T48" fmla="*/ 4763 w 5"/>
                <a:gd name="T49" fmla="*/ 3175 h 3"/>
                <a:gd name="T50" fmla="*/ 4763 w 5"/>
                <a:gd name="T51" fmla="*/ 1588 h 3"/>
                <a:gd name="T52" fmla="*/ 4763 w 5"/>
                <a:gd name="T53" fmla="*/ 1588 h 3"/>
                <a:gd name="T54" fmla="*/ 4763 w 5"/>
                <a:gd name="T55" fmla="*/ 3175 h 3"/>
                <a:gd name="T56" fmla="*/ 4763 w 5"/>
                <a:gd name="T57" fmla="*/ 3175 h 3"/>
                <a:gd name="T58" fmla="*/ 4763 w 5"/>
                <a:gd name="T59" fmla="*/ 3175 h 3"/>
                <a:gd name="T60" fmla="*/ 4763 w 5"/>
                <a:gd name="T61" fmla="*/ 3175 h 3"/>
                <a:gd name="T62" fmla="*/ 4763 w 5"/>
                <a:gd name="T63" fmla="*/ 1588 h 3"/>
                <a:gd name="T64" fmla="*/ 6350 w 5"/>
                <a:gd name="T65" fmla="*/ 1588 h 3"/>
                <a:gd name="T66" fmla="*/ 6350 w 5"/>
                <a:gd name="T67" fmla="*/ 1588 h 3"/>
                <a:gd name="T68" fmla="*/ 6350 w 5"/>
                <a:gd name="T69" fmla="*/ 3175 h 3"/>
                <a:gd name="T70" fmla="*/ 6350 w 5"/>
                <a:gd name="T71" fmla="*/ 1588 h 3"/>
                <a:gd name="T72" fmla="*/ 6350 w 5"/>
                <a:gd name="T73" fmla="*/ 3175 h 3"/>
                <a:gd name="T74" fmla="*/ 6350 w 5"/>
                <a:gd name="T75" fmla="*/ 3175 h 3"/>
                <a:gd name="T76" fmla="*/ 6350 w 5"/>
                <a:gd name="T77" fmla="*/ 3175 h 3"/>
                <a:gd name="T78" fmla="*/ 6350 w 5"/>
                <a:gd name="T79" fmla="*/ 3175 h 3"/>
                <a:gd name="T80" fmla="*/ 6350 w 5"/>
                <a:gd name="T81" fmla="*/ 3175 h 3"/>
                <a:gd name="T82" fmla="*/ 7938 w 5"/>
                <a:gd name="T83" fmla="*/ 1588 h 3"/>
                <a:gd name="T84" fmla="*/ 7938 w 5"/>
                <a:gd name="T85" fmla="*/ 1588 h 3"/>
                <a:gd name="T86" fmla="*/ 7938 w 5"/>
                <a:gd name="T87" fmla="*/ 0 h 3"/>
                <a:gd name="T88" fmla="*/ 7938 w 5"/>
                <a:gd name="T89" fmla="*/ 0 h 3"/>
                <a:gd name="T90" fmla="*/ 7938 w 5"/>
                <a:gd name="T91" fmla="*/ 1588 h 3"/>
                <a:gd name="T92" fmla="*/ 7938 w 5"/>
                <a:gd name="T93" fmla="*/ 1588 h 3"/>
                <a:gd name="T94" fmla="*/ 7938 w 5"/>
                <a:gd name="T95" fmla="*/ 3175 h 3"/>
                <a:gd name="T96" fmla="*/ 7938 w 5"/>
                <a:gd name="T97" fmla="*/ 3175 h 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3"/>
                <a:gd name="T149" fmla="*/ 5 w 5"/>
                <a:gd name="T150" fmla="*/ 3 h 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2" name="Freeform 3875"/>
            <p:cNvSpPr>
              <a:spLocks/>
            </p:cNvSpPr>
            <p:nvPr/>
          </p:nvSpPr>
          <p:spPr bwMode="auto">
            <a:xfrm>
              <a:off x="7782792" y="5039030"/>
              <a:ext cx="7938" cy="3175"/>
            </a:xfrm>
            <a:custGeom>
              <a:avLst/>
              <a:gdLst>
                <a:gd name="T0" fmla="*/ 0 w 5"/>
                <a:gd name="T1" fmla="*/ 3175 h 2"/>
                <a:gd name="T2" fmla="*/ 0 w 5"/>
                <a:gd name="T3" fmla="*/ 3175 h 2"/>
                <a:gd name="T4" fmla="*/ 1588 w 5"/>
                <a:gd name="T5" fmla="*/ 1588 h 2"/>
                <a:gd name="T6" fmla="*/ 1588 w 5"/>
                <a:gd name="T7" fmla="*/ 3175 h 2"/>
                <a:gd name="T8" fmla="*/ 1588 w 5"/>
                <a:gd name="T9" fmla="*/ 3175 h 2"/>
                <a:gd name="T10" fmla="*/ 1588 w 5"/>
                <a:gd name="T11" fmla="*/ 1588 h 2"/>
                <a:gd name="T12" fmla="*/ 1588 w 5"/>
                <a:gd name="T13" fmla="*/ 3175 h 2"/>
                <a:gd name="T14" fmla="*/ 1588 w 5"/>
                <a:gd name="T15" fmla="*/ 3175 h 2"/>
                <a:gd name="T16" fmla="*/ 1588 w 5"/>
                <a:gd name="T17" fmla="*/ 3175 h 2"/>
                <a:gd name="T18" fmla="*/ 1588 w 5"/>
                <a:gd name="T19" fmla="*/ 3175 h 2"/>
                <a:gd name="T20" fmla="*/ 1588 w 5"/>
                <a:gd name="T21" fmla="*/ 1588 h 2"/>
                <a:gd name="T22" fmla="*/ 1588 w 5"/>
                <a:gd name="T23" fmla="*/ 1588 h 2"/>
                <a:gd name="T24" fmla="*/ 3175 w 5"/>
                <a:gd name="T25" fmla="*/ 3175 h 2"/>
                <a:gd name="T26" fmla="*/ 3175 w 5"/>
                <a:gd name="T27" fmla="*/ 3175 h 2"/>
                <a:gd name="T28" fmla="*/ 3175 w 5"/>
                <a:gd name="T29" fmla="*/ 3175 h 2"/>
                <a:gd name="T30" fmla="*/ 3175 w 5"/>
                <a:gd name="T31" fmla="*/ 3175 h 2"/>
                <a:gd name="T32" fmla="*/ 3175 w 5"/>
                <a:gd name="T33" fmla="*/ 3175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3175 h 2"/>
                <a:gd name="T40" fmla="*/ 3175 w 5"/>
                <a:gd name="T41" fmla="*/ 1588 h 2"/>
                <a:gd name="T42" fmla="*/ 4763 w 5"/>
                <a:gd name="T43" fmla="*/ 1588 h 2"/>
                <a:gd name="T44" fmla="*/ 4763 w 5"/>
                <a:gd name="T45" fmla="*/ 0 h 2"/>
                <a:gd name="T46" fmla="*/ 4763 w 5"/>
                <a:gd name="T47" fmla="*/ 0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1588 h 2"/>
                <a:gd name="T58" fmla="*/ 4763 w 5"/>
                <a:gd name="T59" fmla="*/ 1588 h 2"/>
                <a:gd name="T60" fmla="*/ 4763 w 5"/>
                <a:gd name="T61" fmla="*/ 1588 h 2"/>
                <a:gd name="T62" fmla="*/ 4763 w 5"/>
                <a:gd name="T63" fmla="*/ 1588 h 2"/>
                <a:gd name="T64" fmla="*/ 4763 w 5"/>
                <a:gd name="T65" fmla="*/ 1588 h 2"/>
                <a:gd name="T66" fmla="*/ 6350 w 5"/>
                <a:gd name="T67" fmla="*/ 1588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3175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6350 w 5"/>
                <a:gd name="T87" fmla="*/ 1588 h 2"/>
                <a:gd name="T88" fmla="*/ 7938 w 5"/>
                <a:gd name="T89" fmla="*/ 3175 h 2"/>
                <a:gd name="T90" fmla="*/ 7938 w 5"/>
                <a:gd name="T91" fmla="*/ 3175 h 2"/>
                <a:gd name="T92" fmla="*/ 7938 w 5"/>
                <a:gd name="T93" fmla="*/ 3175 h 2"/>
                <a:gd name="T94" fmla="*/ 7938 w 5"/>
                <a:gd name="T95" fmla="*/ 3175 h 2"/>
                <a:gd name="T96" fmla="*/ 7938 w 5"/>
                <a:gd name="T97" fmla="*/ 3175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3" name="Freeform 3876"/>
            <p:cNvSpPr>
              <a:spLocks/>
            </p:cNvSpPr>
            <p:nvPr/>
          </p:nvSpPr>
          <p:spPr bwMode="auto">
            <a:xfrm>
              <a:off x="7790730" y="5040617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3175 h 2"/>
                <a:gd name="T6" fmla="*/ 0 w 4"/>
                <a:gd name="T7" fmla="*/ 1588 h 2"/>
                <a:gd name="T8" fmla="*/ 0 w 4"/>
                <a:gd name="T9" fmla="*/ 1588 h 2"/>
                <a:gd name="T10" fmla="*/ 1588 w 4"/>
                <a:gd name="T11" fmla="*/ 1588 h 2"/>
                <a:gd name="T12" fmla="*/ 1588 w 4"/>
                <a:gd name="T13" fmla="*/ 1588 h 2"/>
                <a:gd name="T14" fmla="*/ 1588 w 4"/>
                <a:gd name="T15" fmla="*/ 1588 h 2"/>
                <a:gd name="T16" fmla="*/ 1588 w 4"/>
                <a:gd name="T17" fmla="*/ 0 h 2"/>
                <a:gd name="T18" fmla="*/ 1588 w 4"/>
                <a:gd name="T19" fmla="*/ 0 h 2"/>
                <a:gd name="T20" fmla="*/ 1588 w 4"/>
                <a:gd name="T21" fmla="*/ 0 h 2"/>
                <a:gd name="T22" fmla="*/ 1588 w 4"/>
                <a:gd name="T23" fmla="*/ 0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0 h 2"/>
                <a:gd name="T30" fmla="*/ 1588 w 4"/>
                <a:gd name="T31" fmla="*/ 1588 h 2"/>
                <a:gd name="T32" fmla="*/ 1588 w 4"/>
                <a:gd name="T33" fmla="*/ 1588 h 2"/>
                <a:gd name="T34" fmla="*/ 3175 w 4"/>
                <a:gd name="T35" fmla="*/ 1588 h 2"/>
                <a:gd name="T36" fmla="*/ 3175 w 4"/>
                <a:gd name="T37" fmla="*/ 3175 h 2"/>
                <a:gd name="T38" fmla="*/ 3175 w 4"/>
                <a:gd name="T39" fmla="*/ 3175 h 2"/>
                <a:gd name="T40" fmla="*/ 3175 w 4"/>
                <a:gd name="T41" fmla="*/ 3175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3175 h 2"/>
                <a:gd name="T54" fmla="*/ 4762 w 4"/>
                <a:gd name="T55" fmla="*/ 1588 h 2"/>
                <a:gd name="T56" fmla="*/ 4762 w 4"/>
                <a:gd name="T57" fmla="*/ 1588 h 2"/>
                <a:gd name="T58" fmla="*/ 4762 w 4"/>
                <a:gd name="T59" fmla="*/ 1588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1588 h 2"/>
                <a:gd name="T66" fmla="*/ 4762 w 4"/>
                <a:gd name="T67" fmla="*/ 1588 h 2"/>
                <a:gd name="T68" fmla="*/ 4762 w 4"/>
                <a:gd name="T69" fmla="*/ 1588 h 2"/>
                <a:gd name="T70" fmla="*/ 4762 w 4"/>
                <a:gd name="T71" fmla="*/ 1588 h 2"/>
                <a:gd name="T72" fmla="*/ 4762 w 4"/>
                <a:gd name="T73" fmla="*/ 3175 h 2"/>
                <a:gd name="T74" fmla="*/ 6350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0 h 2"/>
                <a:gd name="T82" fmla="*/ 6350 w 4"/>
                <a:gd name="T83" fmla="*/ 0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1588 h 2"/>
                <a:gd name="T90" fmla="*/ 6350 w 4"/>
                <a:gd name="T91" fmla="*/ 1588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4" name="Freeform 3877"/>
            <p:cNvSpPr>
              <a:spLocks/>
            </p:cNvSpPr>
            <p:nvPr/>
          </p:nvSpPr>
          <p:spPr bwMode="auto">
            <a:xfrm>
              <a:off x="7797080" y="5040617"/>
              <a:ext cx="7938" cy="3175"/>
            </a:xfrm>
            <a:custGeom>
              <a:avLst/>
              <a:gdLst>
                <a:gd name="T0" fmla="*/ 1588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1588 h 2"/>
                <a:gd name="T8" fmla="*/ 1588 w 5"/>
                <a:gd name="T9" fmla="*/ 3175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3175 h 2"/>
                <a:gd name="T16" fmla="*/ 1588 w 5"/>
                <a:gd name="T17" fmla="*/ 3175 h 2"/>
                <a:gd name="T18" fmla="*/ 3175 w 5"/>
                <a:gd name="T19" fmla="*/ 3175 h 2"/>
                <a:gd name="T20" fmla="*/ 3175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3175 h 2"/>
                <a:gd name="T30" fmla="*/ 3175 w 5"/>
                <a:gd name="T31" fmla="*/ 3175 h 2"/>
                <a:gd name="T32" fmla="*/ 3175 w 5"/>
                <a:gd name="T33" fmla="*/ 1588 h 2"/>
                <a:gd name="T34" fmla="*/ 3175 w 5"/>
                <a:gd name="T35" fmla="*/ 3175 h 2"/>
                <a:gd name="T36" fmla="*/ 3175 w 5"/>
                <a:gd name="T37" fmla="*/ 3175 h 2"/>
                <a:gd name="T38" fmla="*/ 3175 w 5"/>
                <a:gd name="T39" fmla="*/ 3175 h 2"/>
                <a:gd name="T40" fmla="*/ 4763 w 5"/>
                <a:gd name="T41" fmla="*/ 3175 h 2"/>
                <a:gd name="T42" fmla="*/ 4763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0 h 2"/>
                <a:gd name="T50" fmla="*/ 4763 w 5"/>
                <a:gd name="T51" fmla="*/ 0 h 2"/>
                <a:gd name="T52" fmla="*/ 4763 w 5"/>
                <a:gd name="T53" fmla="*/ 0 h 2"/>
                <a:gd name="T54" fmla="*/ 4763 w 5"/>
                <a:gd name="T55" fmla="*/ 3175 h 2"/>
                <a:gd name="T56" fmla="*/ 4763 w 5"/>
                <a:gd name="T57" fmla="*/ 1588 h 2"/>
                <a:gd name="T58" fmla="*/ 4763 w 5"/>
                <a:gd name="T59" fmla="*/ 1588 h 2"/>
                <a:gd name="T60" fmla="*/ 6350 w 5"/>
                <a:gd name="T61" fmla="*/ 3175 h 2"/>
                <a:gd name="T62" fmla="*/ 6350 w 5"/>
                <a:gd name="T63" fmla="*/ 1588 h 2"/>
                <a:gd name="T64" fmla="*/ 6350 w 5"/>
                <a:gd name="T65" fmla="*/ 3175 h 2"/>
                <a:gd name="T66" fmla="*/ 6350 w 5"/>
                <a:gd name="T67" fmla="*/ 3175 h 2"/>
                <a:gd name="T68" fmla="*/ 6350 w 5"/>
                <a:gd name="T69" fmla="*/ 3175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7938 w 5"/>
                <a:gd name="T79" fmla="*/ 1588 h 2"/>
                <a:gd name="T80" fmla="*/ 7938 w 5"/>
                <a:gd name="T81" fmla="*/ 1588 h 2"/>
                <a:gd name="T82" fmla="*/ 7938 w 5"/>
                <a:gd name="T83" fmla="*/ 3175 h 2"/>
                <a:gd name="T84" fmla="*/ 7938 w 5"/>
                <a:gd name="T85" fmla="*/ 3175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3175 h 2"/>
                <a:gd name="T94" fmla="*/ 7938 w 5"/>
                <a:gd name="T95" fmla="*/ 1588 h 2"/>
                <a:gd name="T96" fmla="*/ 7938 w 5"/>
                <a:gd name="T97" fmla="*/ 1588 h 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"/>
                <a:gd name="T149" fmla="*/ 5 w 5"/>
                <a:gd name="T150" fmla="*/ 2 h 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5" name="Freeform 3878"/>
            <p:cNvSpPr>
              <a:spLocks/>
            </p:cNvSpPr>
            <p:nvPr/>
          </p:nvSpPr>
          <p:spPr bwMode="auto">
            <a:xfrm>
              <a:off x="7805017" y="5040617"/>
              <a:ext cx="7938" cy="4763"/>
            </a:xfrm>
            <a:custGeom>
              <a:avLst/>
              <a:gdLst>
                <a:gd name="T0" fmla="*/ 0 w 5"/>
                <a:gd name="T1" fmla="*/ 1588 h 3"/>
                <a:gd name="T2" fmla="*/ 1588 w 5"/>
                <a:gd name="T3" fmla="*/ 1588 h 3"/>
                <a:gd name="T4" fmla="*/ 1588 w 5"/>
                <a:gd name="T5" fmla="*/ 1588 h 3"/>
                <a:gd name="T6" fmla="*/ 1588 w 5"/>
                <a:gd name="T7" fmla="*/ 3175 h 3"/>
                <a:gd name="T8" fmla="*/ 1588 w 5"/>
                <a:gd name="T9" fmla="*/ 1588 h 3"/>
                <a:gd name="T10" fmla="*/ 1588 w 5"/>
                <a:gd name="T11" fmla="*/ 1588 h 3"/>
                <a:gd name="T12" fmla="*/ 1588 w 5"/>
                <a:gd name="T13" fmla="*/ 3175 h 3"/>
                <a:gd name="T14" fmla="*/ 1588 w 5"/>
                <a:gd name="T15" fmla="*/ 1588 h 3"/>
                <a:gd name="T16" fmla="*/ 1588 w 5"/>
                <a:gd name="T17" fmla="*/ 1588 h 3"/>
                <a:gd name="T18" fmla="*/ 1588 w 5"/>
                <a:gd name="T19" fmla="*/ 1588 h 3"/>
                <a:gd name="T20" fmla="*/ 1588 w 5"/>
                <a:gd name="T21" fmla="*/ 1588 h 3"/>
                <a:gd name="T22" fmla="*/ 1588 w 5"/>
                <a:gd name="T23" fmla="*/ 1588 h 3"/>
                <a:gd name="T24" fmla="*/ 1588 w 5"/>
                <a:gd name="T25" fmla="*/ 1588 h 3"/>
                <a:gd name="T26" fmla="*/ 3175 w 5"/>
                <a:gd name="T27" fmla="*/ 1588 h 3"/>
                <a:gd name="T28" fmla="*/ 3175 w 5"/>
                <a:gd name="T29" fmla="*/ 1588 h 3"/>
                <a:gd name="T30" fmla="*/ 3175 w 5"/>
                <a:gd name="T31" fmla="*/ 1588 h 3"/>
                <a:gd name="T32" fmla="*/ 3175 w 5"/>
                <a:gd name="T33" fmla="*/ 1588 h 3"/>
                <a:gd name="T34" fmla="*/ 3175 w 5"/>
                <a:gd name="T35" fmla="*/ 1588 h 3"/>
                <a:gd name="T36" fmla="*/ 3175 w 5"/>
                <a:gd name="T37" fmla="*/ 1588 h 3"/>
                <a:gd name="T38" fmla="*/ 3175 w 5"/>
                <a:gd name="T39" fmla="*/ 1588 h 3"/>
                <a:gd name="T40" fmla="*/ 3175 w 5"/>
                <a:gd name="T41" fmla="*/ 3175 h 3"/>
                <a:gd name="T42" fmla="*/ 3175 w 5"/>
                <a:gd name="T43" fmla="*/ 3175 h 3"/>
                <a:gd name="T44" fmla="*/ 4763 w 5"/>
                <a:gd name="T45" fmla="*/ 1588 h 3"/>
                <a:gd name="T46" fmla="*/ 4763 w 5"/>
                <a:gd name="T47" fmla="*/ 1588 h 3"/>
                <a:gd name="T48" fmla="*/ 4763 w 5"/>
                <a:gd name="T49" fmla="*/ 1588 h 3"/>
                <a:gd name="T50" fmla="*/ 4763 w 5"/>
                <a:gd name="T51" fmla="*/ 1588 h 3"/>
                <a:gd name="T52" fmla="*/ 4763 w 5"/>
                <a:gd name="T53" fmla="*/ 1588 h 3"/>
                <a:gd name="T54" fmla="*/ 4763 w 5"/>
                <a:gd name="T55" fmla="*/ 1588 h 3"/>
                <a:gd name="T56" fmla="*/ 4763 w 5"/>
                <a:gd name="T57" fmla="*/ 3175 h 3"/>
                <a:gd name="T58" fmla="*/ 4763 w 5"/>
                <a:gd name="T59" fmla="*/ 3175 h 3"/>
                <a:gd name="T60" fmla="*/ 4763 w 5"/>
                <a:gd name="T61" fmla="*/ 3175 h 3"/>
                <a:gd name="T62" fmla="*/ 4763 w 5"/>
                <a:gd name="T63" fmla="*/ 3175 h 3"/>
                <a:gd name="T64" fmla="*/ 4763 w 5"/>
                <a:gd name="T65" fmla="*/ 3175 h 3"/>
                <a:gd name="T66" fmla="*/ 6350 w 5"/>
                <a:gd name="T67" fmla="*/ 3175 h 3"/>
                <a:gd name="T68" fmla="*/ 6350 w 5"/>
                <a:gd name="T69" fmla="*/ 3175 h 3"/>
                <a:gd name="T70" fmla="*/ 6350 w 5"/>
                <a:gd name="T71" fmla="*/ 3175 h 3"/>
                <a:gd name="T72" fmla="*/ 6350 w 5"/>
                <a:gd name="T73" fmla="*/ 3175 h 3"/>
                <a:gd name="T74" fmla="*/ 6350 w 5"/>
                <a:gd name="T75" fmla="*/ 3175 h 3"/>
                <a:gd name="T76" fmla="*/ 6350 w 5"/>
                <a:gd name="T77" fmla="*/ 4763 h 3"/>
                <a:gd name="T78" fmla="*/ 6350 w 5"/>
                <a:gd name="T79" fmla="*/ 3175 h 3"/>
                <a:gd name="T80" fmla="*/ 6350 w 5"/>
                <a:gd name="T81" fmla="*/ 3175 h 3"/>
                <a:gd name="T82" fmla="*/ 6350 w 5"/>
                <a:gd name="T83" fmla="*/ 3175 h 3"/>
                <a:gd name="T84" fmla="*/ 6350 w 5"/>
                <a:gd name="T85" fmla="*/ 3175 h 3"/>
                <a:gd name="T86" fmla="*/ 6350 w 5"/>
                <a:gd name="T87" fmla="*/ 3175 h 3"/>
                <a:gd name="T88" fmla="*/ 7938 w 5"/>
                <a:gd name="T89" fmla="*/ 3175 h 3"/>
                <a:gd name="T90" fmla="*/ 7938 w 5"/>
                <a:gd name="T91" fmla="*/ 3175 h 3"/>
                <a:gd name="T92" fmla="*/ 7938 w 5"/>
                <a:gd name="T93" fmla="*/ 3175 h 3"/>
                <a:gd name="T94" fmla="*/ 7938 w 5"/>
                <a:gd name="T95" fmla="*/ 1588 h 3"/>
                <a:gd name="T96" fmla="*/ 7938 w 5"/>
                <a:gd name="T97" fmla="*/ 1588 h 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3"/>
                <a:gd name="T149" fmla="*/ 5 w 5"/>
                <a:gd name="T150" fmla="*/ 3 h 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3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6" name="Freeform 3879"/>
            <p:cNvSpPr>
              <a:spLocks/>
            </p:cNvSpPr>
            <p:nvPr/>
          </p:nvSpPr>
          <p:spPr bwMode="auto">
            <a:xfrm>
              <a:off x="7812955" y="5042205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1588 h 1"/>
                <a:gd name="T4" fmla="*/ 0 w 5"/>
                <a:gd name="T5" fmla="*/ 1588 h 1"/>
                <a:gd name="T6" fmla="*/ 0 w 5"/>
                <a:gd name="T7" fmla="*/ 0 h 1"/>
                <a:gd name="T8" fmla="*/ 0 w 5"/>
                <a:gd name="T9" fmla="*/ 0 h 1"/>
                <a:gd name="T10" fmla="*/ 1588 w 5"/>
                <a:gd name="T11" fmla="*/ 0 h 1"/>
                <a:gd name="T12" fmla="*/ 1588 w 5"/>
                <a:gd name="T13" fmla="*/ 0 h 1"/>
                <a:gd name="T14" fmla="*/ 1588 w 5"/>
                <a:gd name="T15" fmla="*/ 1588 h 1"/>
                <a:gd name="T16" fmla="*/ 1588 w 5"/>
                <a:gd name="T17" fmla="*/ 1588 h 1"/>
                <a:gd name="T18" fmla="*/ 1588 w 5"/>
                <a:gd name="T19" fmla="*/ 1588 h 1"/>
                <a:gd name="T20" fmla="*/ 1588 w 5"/>
                <a:gd name="T21" fmla="*/ 0 h 1"/>
                <a:gd name="T22" fmla="*/ 1588 w 5"/>
                <a:gd name="T23" fmla="*/ 0 h 1"/>
                <a:gd name="T24" fmla="*/ 1588 w 5"/>
                <a:gd name="T25" fmla="*/ 1588 h 1"/>
                <a:gd name="T26" fmla="*/ 1588 w 5"/>
                <a:gd name="T27" fmla="*/ 0 h 1"/>
                <a:gd name="T28" fmla="*/ 1588 w 5"/>
                <a:gd name="T29" fmla="*/ 0 h 1"/>
                <a:gd name="T30" fmla="*/ 1588 w 5"/>
                <a:gd name="T31" fmla="*/ 1588 h 1"/>
                <a:gd name="T32" fmla="*/ 3175 w 5"/>
                <a:gd name="T33" fmla="*/ 1588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0 h 1"/>
                <a:gd name="T40" fmla="*/ 3175 w 5"/>
                <a:gd name="T41" fmla="*/ 0 h 1"/>
                <a:gd name="T42" fmla="*/ 3175 w 5"/>
                <a:gd name="T43" fmla="*/ 0 h 1"/>
                <a:gd name="T44" fmla="*/ 3175 w 5"/>
                <a:gd name="T45" fmla="*/ 0 h 1"/>
                <a:gd name="T46" fmla="*/ 3175 w 5"/>
                <a:gd name="T47" fmla="*/ 0 h 1"/>
                <a:gd name="T48" fmla="*/ 3175 w 5"/>
                <a:gd name="T49" fmla="*/ 0 h 1"/>
                <a:gd name="T50" fmla="*/ 3175 w 5"/>
                <a:gd name="T51" fmla="*/ 1588 h 1"/>
                <a:gd name="T52" fmla="*/ 3175 w 5"/>
                <a:gd name="T53" fmla="*/ 0 h 1"/>
                <a:gd name="T54" fmla="*/ 4763 w 5"/>
                <a:gd name="T55" fmla="*/ 0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1588 h 1"/>
                <a:gd name="T62" fmla="*/ 4763 w 5"/>
                <a:gd name="T63" fmla="*/ 0 h 1"/>
                <a:gd name="T64" fmla="*/ 4763 w 5"/>
                <a:gd name="T65" fmla="*/ 0 h 1"/>
                <a:gd name="T66" fmla="*/ 4763 w 5"/>
                <a:gd name="T67" fmla="*/ 0 h 1"/>
                <a:gd name="T68" fmla="*/ 6350 w 5"/>
                <a:gd name="T69" fmla="*/ 0 h 1"/>
                <a:gd name="T70" fmla="*/ 6350 w 5"/>
                <a:gd name="T71" fmla="*/ 1588 h 1"/>
                <a:gd name="T72" fmla="*/ 6350 w 5"/>
                <a:gd name="T73" fmla="*/ 1588 h 1"/>
                <a:gd name="T74" fmla="*/ 6350 w 5"/>
                <a:gd name="T75" fmla="*/ 1588 h 1"/>
                <a:gd name="T76" fmla="*/ 6350 w 5"/>
                <a:gd name="T77" fmla="*/ 1588 h 1"/>
                <a:gd name="T78" fmla="*/ 6350 w 5"/>
                <a:gd name="T79" fmla="*/ 1588 h 1"/>
                <a:gd name="T80" fmla="*/ 6350 w 5"/>
                <a:gd name="T81" fmla="*/ 1588 h 1"/>
                <a:gd name="T82" fmla="*/ 6350 w 5"/>
                <a:gd name="T83" fmla="*/ 1588 h 1"/>
                <a:gd name="T84" fmla="*/ 6350 w 5"/>
                <a:gd name="T85" fmla="*/ 1588 h 1"/>
                <a:gd name="T86" fmla="*/ 6350 w 5"/>
                <a:gd name="T87" fmla="*/ 1588 h 1"/>
                <a:gd name="T88" fmla="*/ 7938 w 5"/>
                <a:gd name="T89" fmla="*/ 1588 h 1"/>
                <a:gd name="T90" fmla="*/ 7938 w 5"/>
                <a:gd name="T91" fmla="*/ 1588 h 1"/>
                <a:gd name="T92" fmla="*/ 7938 w 5"/>
                <a:gd name="T93" fmla="*/ 1588 h 1"/>
                <a:gd name="T94" fmla="*/ 7938 w 5"/>
                <a:gd name="T95" fmla="*/ 1588 h 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1"/>
                <a:gd name="T146" fmla="*/ 5 w 5"/>
                <a:gd name="T147" fmla="*/ 1 h 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7" name="Freeform 3880"/>
            <p:cNvSpPr>
              <a:spLocks/>
            </p:cNvSpPr>
            <p:nvPr/>
          </p:nvSpPr>
          <p:spPr bwMode="auto">
            <a:xfrm>
              <a:off x="7820892" y="5040617"/>
              <a:ext cx="7938" cy="4763"/>
            </a:xfrm>
            <a:custGeom>
              <a:avLst/>
              <a:gdLst>
                <a:gd name="T0" fmla="*/ 0 w 5"/>
                <a:gd name="T1" fmla="*/ 3175 h 3"/>
                <a:gd name="T2" fmla="*/ 0 w 5"/>
                <a:gd name="T3" fmla="*/ 1588 h 3"/>
                <a:gd name="T4" fmla="*/ 0 w 5"/>
                <a:gd name="T5" fmla="*/ 1588 h 3"/>
                <a:gd name="T6" fmla="*/ 0 w 5"/>
                <a:gd name="T7" fmla="*/ 3175 h 3"/>
                <a:gd name="T8" fmla="*/ 0 w 5"/>
                <a:gd name="T9" fmla="*/ 3175 h 3"/>
                <a:gd name="T10" fmla="*/ 0 w 5"/>
                <a:gd name="T11" fmla="*/ 3175 h 3"/>
                <a:gd name="T12" fmla="*/ 0 w 5"/>
                <a:gd name="T13" fmla="*/ 4763 h 3"/>
                <a:gd name="T14" fmla="*/ 0 w 5"/>
                <a:gd name="T15" fmla="*/ 4763 h 3"/>
                <a:gd name="T16" fmla="*/ 1588 w 5"/>
                <a:gd name="T17" fmla="*/ 3175 h 3"/>
                <a:gd name="T18" fmla="*/ 1588 w 5"/>
                <a:gd name="T19" fmla="*/ 3175 h 3"/>
                <a:gd name="T20" fmla="*/ 1588 w 5"/>
                <a:gd name="T21" fmla="*/ 3175 h 3"/>
                <a:gd name="T22" fmla="*/ 1588 w 5"/>
                <a:gd name="T23" fmla="*/ 1588 h 3"/>
                <a:gd name="T24" fmla="*/ 1588 w 5"/>
                <a:gd name="T25" fmla="*/ 1588 h 3"/>
                <a:gd name="T26" fmla="*/ 1588 w 5"/>
                <a:gd name="T27" fmla="*/ 1588 h 3"/>
                <a:gd name="T28" fmla="*/ 1588 w 5"/>
                <a:gd name="T29" fmla="*/ 1588 h 3"/>
                <a:gd name="T30" fmla="*/ 1588 w 5"/>
                <a:gd name="T31" fmla="*/ 3175 h 3"/>
                <a:gd name="T32" fmla="*/ 1588 w 5"/>
                <a:gd name="T33" fmla="*/ 3175 h 3"/>
                <a:gd name="T34" fmla="*/ 3175 w 5"/>
                <a:gd name="T35" fmla="*/ 1588 h 3"/>
                <a:gd name="T36" fmla="*/ 3175 w 5"/>
                <a:gd name="T37" fmla="*/ 3175 h 3"/>
                <a:gd name="T38" fmla="*/ 3175 w 5"/>
                <a:gd name="T39" fmla="*/ 3175 h 3"/>
                <a:gd name="T40" fmla="*/ 3175 w 5"/>
                <a:gd name="T41" fmla="*/ 1588 h 3"/>
                <a:gd name="T42" fmla="*/ 3175 w 5"/>
                <a:gd name="T43" fmla="*/ 1588 h 3"/>
                <a:gd name="T44" fmla="*/ 3175 w 5"/>
                <a:gd name="T45" fmla="*/ 1588 h 3"/>
                <a:gd name="T46" fmla="*/ 3175 w 5"/>
                <a:gd name="T47" fmla="*/ 3175 h 3"/>
                <a:gd name="T48" fmla="*/ 3175 w 5"/>
                <a:gd name="T49" fmla="*/ 3175 h 3"/>
                <a:gd name="T50" fmla="*/ 3175 w 5"/>
                <a:gd name="T51" fmla="*/ 3175 h 3"/>
                <a:gd name="T52" fmla="*/ 3175 w 5"/>
                <a:gd name="T53" fmla="*/ 3175 h 3"/>
                <a:gd name="T54" fmla="*/ 4763 w 5"/>
                <a:gd name="T55" fmla="*/ 1588 h 3"/>
                <a:gd name="T56" fmla="*/ 4763 w 5"/>
                <a:gd name="T57" fmla="*/ 1588 h 3"/>
                <a:gd name="T58" fmla="*/ 4763 w 5"/>
                <a:gd name="T59" fmla="*/ 1588 h 3"/>
                <a:gd name="T60" fmla="*/ 4763 w 5"/>
                <a:gd name="T61" fmla="*/ 1588 h 3"/>
                <a:gd name="T62" fmla="*/ 4763 w 5"/>
                <a:gd name="T63" fmla="*/ 1588 h 3"/>
                <a:gd name="T64" fmla="*/ 4763 w 5"/>
                <a:gd name="T65" fmla="*/ 3175 h 3"/>
                <a:gd name="T66" fmla="*/ 4763 w 5"/>
                <a:gd name="T67" fmla="*/ 3175 h 3"/>
                <a:gd name="T68" fmla="*/ 4763 w 5"/>
                <a:gd name="T69" fmla="*/ 3175 h 3"/>
                <a:gd name="T70" fmla="*/ 4763 w 5"/>
                <a:gd name="T71" fmla="*/ 3175 h 3"/>
                <a:gd name="T72" fmla="*/ 4763 w 5"/>
                <a:gd name="T73" fmla="*/ 3175 h 3"/>
                <a:gd name="T74" fmla="*/ 4763 w 5"/>
                <a:gd name="T75" fmla="*/ 3175 h 3"/>
                <a:gd name="T76" fmla="*/ 6350 w 5"/>
                <a:gd name="T77" fmla="*/ 3175 h 3"/>
                <a:gd name="T78" fmla="*/ 6350 w 5"/>
                <a:gd name="T79" fmla="*/ 3175 h 3"/>
                <a:gd name="T80" fmla="*/ 6350 w 5"/>
                <a:gd name="T81" fmla="*/ 3175 h 3"/>
                <a:gd name="T82" fmla="*/ 6350 w 5"/>
                <a:gd name="T83" fmla="*/ 3175 h 3"/>
                <a:gd name="T84" fmla="*/ 6350 w 5"/>
                <a:gd name="T85" fmla="*/ 1588 h 3"/>
                <a:gd name="T86" fmla="*/ 6350 w 5"/>
                <a:gd name="T87" fmla="*/ 3175 h 3"/>
                <a:gd name="T88" fmla="*/ 6350 w 5"/>
                <a:gd name="T89" fmla="*/ 3175 h 3"/>
                <a:gd name="T90" fmla="*/ 6350 w 5"/>
                <a:gd name="T91" fmla="*/ 4763 h 3"/>
                <a:gd name="T92" fmla="*/ 6350 w 5"/>
                <a:gd name="T93" fmla="*/ 3175 h 3"/>
                <a:gd name="T94" fmla="*/ 7938 w 5"/>
                <a:gd name="T95" fmla="*/ 3175 h 3"/>
                <a:gd name="T96" fmla="*/ 7938 w 5"/>
                <a:gd name="T97" fmla="*/ 3175 h 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3"/>
                <a:gd name="T149" fmla="*/ 5 w 5"/>
                <a:gd name="T150" fmla="*/ 3 h 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8" name="Freeform 3881"/>
            <p:cNvSpPr>
              <a:spLocks/>
            </p:cNvSpPr>
            <p:nvPr/>
          </p:nvSpPr>
          <p:spPr bwMode="auto">
            <a:xfrm>
              <a:off x="7828830" y="5040617"/>
              <a:ext cx="6350" cy="4763"/>
            </a:xfrm>
            <a:custGeom>
              <a:avLst/>
              <a:gdLst>
                <a:gd name="T0" fmla="*/ 0 w 4"/>
                <a:gd name="T1" fmla="*/ 3175 h 3"/>
                <a:gd name="T2" fmla="*/ 0 w 4"/>
                <a:gd name="T3" fmla="*/ 3175 h 3"/>
                <a:gd name="T4" fmla="*/ 0 w 4"/>
                <a:gd name="T5" fmla="*/ 1588 h 3"/>
                <a:gd name="T6" fmla="*/ 0 w 4"/>
                <a:gd name="T7" fmla="*/ 3175 h 3"/>
                <a:gd name="T8" fmla="*/ 0 w 4"/>
                <a:gd name="T9" fmla="*/ 3175 h 3"/>
                <a:gd name="T10" fmla="*/ 0 w 4"/>
                <a:gd name="T11" fmla="*/ 3175 h 3"/>
                <a:gd name="T12" fmla="*/ 0 w 4"/>
                <a:gd name="T13" fmla="*/ 3175 h 3"/>
                <a:gd name="T14" fmla="*/ 0 w 4"/>
                <a:gd name="T15" fmla="*/ 3175 h 3"/>
                <a:gd name="T16" fmla="*/ 0 w 4"/>
                <a:gd name="T17" fmla="*/ 3175 h 3"/>
                <a:gd name="T18" fmla="*/ 1588 w 4"/>
                <a:gd name="T19" fmla="*/ 3175 h 3"/>
                <a:gd name="T20" fmla="*/ 1588 w 4"/>
                <a:gd name="T21" fmla="*/ 3175 h 3"/>
                <a:gd name="T22" fmla="*/ 1588 w 4"/>
                <a:gd name="T23" fmla="*/ 1588 h 3"/>
                <a:gd name="T24" fmla="*/ 1588 w 4"/>
                <a:gd name="T25" fmla="*/ 0 h 3"/>
                <a:gd name="T26" fmla="*/ 1588 w 4"/>
                <a:gd name="T27" fmla="*/ 1588 h 3"/>
                <a:gd name="T28" fmla="*/ 1588 w 4"/>
                <a:gd name="T29" fmla="*/ 1588 h 3"/>
                <a:gd name="T30" fmla="*/ 1588 w 4"/>
                <a:gd name="T31" fmla="*/ 3175 h 3"/>
                <a:gd name="T32" fmla="*/ 1588 w 4"/>
                <a:gd name="T33" fmla="*/ 3175 h 3"/>
                <a:gd name="T34" fmla="*/ 1588 w 4"/>
                <a:gd name="T35" fmla="*/ 3175 h 3"/>
                <a:gd name="T36" fmla="*/ 1588 w 4"/>
                <a:gd name="T37" fmla="*/ 3175 h 3"/>
                <a:gd name="T38" fmla="*/ 3175 w 4"/>
                <a:gd name="T39" fmla="*/ 4763 h 3"/>
                <a:gd name="T40" fmla="*/ 3175 w 4"/>
                <a:gd name="T41" fmla="*/ 3175 h 3"/>
                <a:gd name="T42" fmla="*/ 3175 w 4"/>
                <a:gd name="T43" fmla="*/ 3175 h 3"/>
                <a:gd name="T44" fmla="*/ 3175 w 4"/>
                <a:gd name="T45" fmla="*/ 3175 h 3"/>
                <a:gd name="T46" fmla="*/ 3175 w 4"/>
                <a:gd name="T47" fmla="*/ 3175 h 3"/>
                <a:gd name="T48" fmla="*/ 3175 w 4"/>
                <a:gd name="T49" fmla="*/ 3175 h 3"/>
                <a:gd name="T50" fmla="*/ 3175 w 4"/>
                <a:gd name="T51" fmla="*/ 3175 h 3"/>
                <a:gd name="T52" fmla="*/ 3175 w 4"/>
                <a:gd name="T53" fmla="*/ 4763 h 3"/>
                <a:gd name="T54" fmla="*/ 3175 w 4"/>
                <a:gd name="T55" fmla="*/ 4763 h 3"/>
                <a:gd name="T56" fmla="*/ 3175 w 4"/>
                <a:gd name="T57" fmla="*/ 3175 h 3"/>
                <a:gd name="T58" fmla="*/ 3175 w 4"/>
                <a:gd name="T59" fmla="*/ 1588 h 3"/>
                <a:gd name="T60" fmla="*/ 3175 w 4"/>
                <a:gd name="T61" fmla="*/ 1588 h 3"/>
                <a:gd name="T62" fmla="*/ 4762 w 4"/>
                <a:gd name="T63" fmla="*/ 3175 h 3"/>
                <a:gd name="T64" fmla="*/ 4762 w 4"/>
                <a:gd name="T65" fmla="*/ 1588 h 3"/>
                <a:gd name="T66" fmla="*/ 4762 w 4"/>
                <a:gd name="T67" fmla="*/ 3175 h 3"/>
                <a:gd name="T68" fmla="*/ 4762 w 4"/>
                <a:gd name="T69" fmla="*/ 3175 h 3"/>
                <a:gd name="T70" fmla="*/ 4762 w 4"/>
                <a:gd name="T71" fmla="*/ 1588 h 3"/>
                <a:gd name="T72" fmla="*/ 4762 w 4"/>
                <a:gd name="T73" fmla="*/ 3175 h 3"/>
                <a:gd name="T74" fmla="*/ 4762 w 4"/>
                <a:gd name="T75" fmla="*/ 1588 h 3"/>
                <a:gd name="T76" fmla="*/ 4762 w 4"/>
                <a:gd name="T77" fmla="*/ 1588 h 3"/>
                <a:gd name="T78" fmla="*/ 4762 w 4"/>
                <a:gd name="T79" fmla="*/ 3175 h 3"/>
                <a:gd name="T80" fmla="*/ 6350 w 4"/>
                <a:gd name="T81" fmla="*/ 3175 h 3"/>
                <a:gd name="T82" fmla="*/ 6350 w 4"/>
                <a:gd name="T83" fmla="*/ 3175 h 3"/>
                <a:gd name="T84" fmla="*/ 6350 w 4"/>
                <a:gd name="T85" fmla="*/ 3175 h 3"/>
                <a:gd name="T86" fmla="*/ 6350 w 4"/>
                <a:gd name="T87" fmla="*/ 3175 h 3"/>
                <a:gd name="T88" fmla="*/ 6350 w 4"/>
                <a:gd name="T89" fmla="*/ 3175 h 3"/>
                <a:gd name="T90" fmla="*/ 6350 w 4"/>
                <a:gd name="T91" fmla="*/ 4763 h 3"/>
                <a:gd name="T92" fmla="*/ 6350 w 4"/>
                <a:gd name="T93" fmla="*/ 3175 h 3"/>
                <a:gd name="T94" fmla="*/ 6350 w 4"/>
                <a:gd name="T95" fmla="*/ 3175 h 3"/>
                <a:gd name="T96" fmla="*/ 6350 w 4"/>
                <a:gd name="T97" fmla="*/ 3175 h 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3"/>
                <a:gd name="T149" fmla="*/ 4 w 4"/>
                <a:gd name="T150" fmla="*/ 3 h 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79" name="Freeform 3882"/>
            <p:cNvSpPr>
              <a:spLocks/>
            </p:cNvSpPr>
            <p:nvPr/>
          </p:nvSpPr>
          <p:spPr bwMode="auto">
            <a:xfrm>
              <a:off x="7835180" y="5042205"/>
              <a:ext cx="7938" cy="3175"/>
            </a:xfrm>
            <a:custGeom>
              <a:avLst/>
              <a:gdLst>
                <a:gd name="T0" fmla="*/ 0 w 5"/>
                <a:gd name="T1" fmla="*/ 1588 h 2"/>
                <a:gd name="T2" fmla="*/ 1588 w 5"/>
                <a:gd name="T3" fmla="*/ 1588 h 2"/>
                <a:gd name="T4" fmla="*/ 1588 w 5"/>
                <a:gd name="T5" fmla="*/ 1588 h 2"/>
                <a:gd name="T6" fmla="*/ 1588 w 5"/>
                <a:gd name="T7" fmla="*/ 3175 h 2"/>
                <a:gd name="T8" fmla="*/ 1588 w 5"/>
                <a:gd name="T9" fmla="*/ 1588 h 2"/>
                <a:gd name="T10" fmla="*/ 1588 w 5"/>
                <a:gd name="T11" fmla="*/ 1588 h 2"/>
                <a:gd name="T12" fmla="*/ 1588 w 5"/>
                <a:gd name="T13" fmla="*/ 1588 h 2"/>
                <a:gd name="T14" fmla="*/ 1588 w 5"/>
                <a:gd name="T15" fmla="*/ 3175 h 2"/>
                <a:gd name="T16" fmla="*/ 1588 w 5"/>
                <a:gd name="T17" fmla="*/ 1588 h 2"/>
                <a:gd name="T18" fmla="*/ 1588 w 5"/>
                <a:gd name="T19" fmla="*/ 1588 h 2"/>
                <a:gd name="T20" fmla="*/ 1588 w 5"/>
                <a:gd name="T21" fmla="*/ 1588 h 2"/>
                <a:gd name="T22" fmla="*/ 3175 w 5"/>
                <a:gd name="T23" fmla="*/ 1588 h 2"/>
                <a:gd name="T24" fmla="*/ 3175 w 5"/>
                <a:gd name="T25" fmla="*/ 1588 h 2"/>
                <a:gd name="T26" fmla="*/ 3175 w 5"/>
                <a:gd name="T27" fmla="*/ 1588 h 2"/>
                <a:gd name="T28" fmla="*/ 3175 w 5"/>
                <a:gd name="T29" fmla="*/ 1588 h 2"/>
                <a:gd name="T30" fmla="*/ 3175 w 5"/>
                <a:gd name="T31" fmla="*/ 1588 h 2"/>
                <a:gd name="T32" fmla="*/ 3175 w 5"/>
                <a:gd name="T33" fmla="*/ 1588 h 2"/>
                <a:gd name="T34" fmla="*/ 3175 w 5"/>
                <a:gd name="T35" fmla="*/ 1588 h 2"/>
                <a:gd name="T36" fmla="*/ 3175 w 5"/>
                <a:gd name="T37" fmla="*/ 1588 h 2"/>
                <a:gd name="T38" fmla="*/ 3175 w 5"/>
                <a:gd name="T39" fmla="*/ 1588 h 2"/>
                <a:gd name="T40" fmla="*/ 3175 w 5"/>
                <a:gd name="T41" fmla="*/ 1588 h 2"/>
                <a:gd name="T42" fmla="*/ 3175 w 5"/>
                <a:gd name="T43" fmla="*/ 1588 h 2"/>
                <a:gd name="T44" fmla="*/ 4763 w 5"/>
                <a:gd name="T45" fmla="*/ 1588 h 2"/>
                <a:gd name="T46" fmla="*/ 4763 w 5"/>
                <a:gd name="T47" fmla="*/ 1588 h 2"/>
                <a:gd name="T48" fmla="*/ 4763 w 5"/>
                <a:gd name="T49" fmla="*/ 1588 h 2"/>
                <a:gd name="T50" fmla="*/ 4763 w 5"/>
                <a:gd name="T51" fmla="*/ 1588 h 2"/>
                <a:gd name="T52" fmla="*/ 4763 w 5"/>
                <a:gd name="T53" fmla="*/ 1588 h 2"/>
                <a:gd name="T54" fmla="*/ 4763 w 5"/>
                <a:gd name="T55" fmla="*/ 1588 h 2"/>
                <a:gd name="T56" fmla="*/ 4763 w 5"/>
                <a:gd name="T57" fmla="*/ 0 h 2"/>
                <a:gd name="T58" fmla="*/ 4763 w 5"/>
                <a:gd name="T59" fmla="*/ 0 h 2"/>
                <a:gd name="T60" fmla="*/ 4763 w 5"/>
                <a:gd name="T61" fmla="*/ 1588 h 2"/>
                <a:gd name="T62" fmla="*/ 6350 w 5"/>
                <a:gd name="T63" fmla="*/ 0 h 2"/>
                <a:gd name="T64" fmla="*/ 6350 w 5"/>
                <a:gd name="T65" fmla="*/ 0 h 2"/>
                <a:gd name="T66" fmla="*/ 6350 w 5"/>
                <a:gd name="T67" fmla="*/ 3175 h 2"/>
                <a:gd name="T68" fmla="*/ 6350 w 5"/>
                <a:gd name="T69" fmla="*/ 1588 h 2"/>
                <a:gd name="T70" fmla="*/ 6350 w 5"/>
                <a:gd name="T71" fmla="*/ 1588 h 2"/>
                <a:gd name="T72" fmla="*/ 6350 w 5"/>
                <a:gd name="T73" fmla="*/ 1588 h 2"/>
                <a:gd name="T74" fmla="*/ 6350 w 5"/>
                <a:gd name="T75" fmla="*/ 1588 h 2"/>
                <a:gd name="T76" fmla="*/ 6350 w 5"/>
                <a:gd name="T77" fmla="*/ 1588 h 2"/>
                <a:gd name="T78" fmla="*/ 6350 w 5"/>
                <a:gd name="T79" fmla="*/ 1588 h 2"/>
                <a:gd name="T80" fmla="*/ 6350 w 5"/>
                <a:gd name="T81" fmla="*/ 1588 h 2"/>
                <a:gd name="T82" fmla="*/ 6350 w 5"/>
                <a:gd name="T83" fmla="*/ 1588 h 2"/>
                <a:gd name="T84" fmla="*/ 6350 w 5"/>
                <a:gd name="T85" fmla="*/ 1588 h 2"/>
                <a:gd name="T86" fmla="*/ 7938 w 5"/>
                <a:gd name="T87" fmla="*/ 1588 h 2"/>
                <a:gd name="T88" fmla="*/ 7938 w 5"/>
                <a:gd name="T89" fmla="*/ 1588 h 2"/>
                <a:gd name="T90" fmla="*/ 7938 w 5"/>
                <a:gd name="T91" fmla="*/ 1588 h 2"/>
                <a:gd name="T92" fmla="*/ 7938 w 5"/>
                <a:gd name="T93" fmla="*/ 1588 h 2"/>
                <a:gd name="T94" fmla="*/ 7938 w 5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"/>
                <a:gd name="T145" fmla="*/ 0 h 2"/>
                <a:gd name="T146" fmla="*/ 5 w 5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" h="2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0" name="Freeform 3883"/>
            <p:cNvSpPr>
              <a:spLocks/>
            </p:cNvSpPr>
            <p:nvPr/>
          </p:nvSpPr>
          <p:spPr bwMode="auto">
            <a:xfrm>
              <a:off x="7843117" y="5043792"/>
              <a:ext cx="7938" cy="1588"/>
            </a:xfrm>
            <a:custGeom>
              <a:avLst/>
              <a:gdLst>
                <a:gd name="T0" fmla="*/ 0 w 5"/>
                <a:gd name="T1" fmla="*/ 1588 h 1"/>
                <a:gd name="T2" fmla="*/ 0 w 5"/>
                <a:gd name="T3" fmla="*/ 0 h 1"/>
                <a:gd name="T4" fmla="*/ 0 w 5"/>
                <a:gd name="T5" fmla="*/ 0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1588 h 1"/>
                <a:gd name="T12" fmla="*/ 0 w 5"/>
                <a:gd name="T13" fmla="*/ 1588 h 1"/>
                <a:gd name="T14" fmla="*/ 1588 w 5"/>
                <a:gd name="T15" fmla="*/ 0 h 1"/>
                <a:gd name="T16" fmla="*/ 1588 w 5"/>
                <a:gd name="T17" fmla="*/ 0 h 1"/>
                <a:gd name="T18" fmla="*/ 1588 w 5"/>
                <a:gd name="T19" fmla="*/ 0 h 1"/>
                <a:gd name="T20" fmla="*/ 1588 w 5"/>
                <a:gd name="T21" fmla="*/ 0 h 1"/>
                <a:gd name="T22" fmla="*/ 1588 w 5"/>
                <a:gd name="T23" fmla="*/ 0 h 1"/>
                <a:gd name="T24" fmla="*/ 1588 w 5"/>
                <a:gd name="T25" fmla="*/ 0 h 1"/>
                <a:gd name="T26" fmla="*/ 1588 w 5"/>
                <a:gd name="T27" fmla="*/ 1588 h 1"/>
                <a:gd name="T28" fmla="*/ 1588 w 5"/>
                <a:gd name="T29" fmla="*/ 1588 h 1"/>
                <a:gd name="T30" fmla="*/ 1588 w 5"/>
                <a:gd name="T31" fmla="*/ 1588 h 1"/>
                <a:gd name="T32" fmla="*/ 1588 w 5"/>
                <a:gd name="T33" fmla="*/ 1588 h 1"/>
                <a:gd name="T34" fmla="*/ 3175 w 5"/>
                <a:gd name="T35" fmla="*/ 1588 h 1"/>
                <a:gd name="T36" fmla="*/ 3175 w 5"/>
                <a:gd name="T37" fmla="*/ 1588 h 1"/>
                <a:gd name="T38" fmla="*/ 3175 w 5"/>
                <a:gd name="T39" fmla="*/ 1588 h 1"/>
                <a:gd name="T40" fmla="*/ 3175 w 5"/>
                <a:gd name="T41" fmla="*/ 0 h 1"/>
                <a:gd name="T42" fmla="*/ 3175 w 5"/>
                <a:gd name="T43" fmla="*/ 0 h 1"/>
                <a:gd name="T44" fmla="*/ 3175 w 5"/>
                <a:gd name="T45" fmla="*/ 0 h 1"/>
                <a:gd name="T46" fmla="*/ 3175 w 5"/>
                <a:gd name="T47" fmla="*/ 0 h 1"/>
                <a:gd name="T48" fmla="*/ 3175 w 5"/>
                <a:gd name="T49" fmla="*/ 1588 h 1"/>
                <a:gd name="T50" fmla="*/ 3175 w 5"/>
                <a:gd name="T51" fmla="*/ 0 h 1"/>
                <a:gd name="T52" fmla="*/ 3175 w 5"/>
                <a:gd name="T53" fmla="*/ 0 h 1"/>
                <a:gd name="T54" fmla="*/ 4763 w 5"/>
                <a:gd name="T55" fmla="*/ 0 h 1"/>
                <a:gd name="T56" fmla="*/ 4763 w 5"/>
                <a:gd name="T57" fmla="*/ 1588 h 1"/>
                <a:gd name="T58" fmla="*/ 4763 w 5"/>
                <a:gd name="T59" fmla="*/ 1588 h 1"/>
                <a:gd name="T60" fmla="*/ 4763 w 5"/>
                <a:gd name="T61" fmla="*/ 0 h 1"/>
                <a:gd name="T62" fmla="*/ 4763 w 5"/>
                <a:gd name="T63" fmla="*/ 0 h 1"/>
                <a:gd name="T64" fmla="*/ 4763 w 5"/>
                <a:gd name="T65" fmla="*/ 0 h 1"/>
                <a:gd name="T66" fmla="*/ 4763 w 5"/>
                <a:gd name="T67" fmla="*/ 1588 h 1"/>
                <a:gd name="T68" fmla="*/ 4763 w 5"/>
                <a:gd name="T69" fmla="*/ 1588 h 1"/>
                <a:gd name="T70" fmla="*/ 4763 w 5"/>
                <a:gd name="T71" fmla="*/ 1588 h 1"/>
                <a:gd name="T72" fmla="*/ 4763 w 5"/>
                <a:gd name="T73" fmla="*/ 1588 h 1"/>
                <a:gd name="T74" fmla="*/ 6350 w 5"/>
                <a:gd name="T75" fmla="*/ 0 h 1"/>
                <a:gd name="T76" fmla="*/ 6350 w 5"/>
                <a:gd name="T77" fmla="*/ 0 h 1"/>
                <a:gd name="T78" fmla="*/ 6350 w 5"/>
                <a:gd name="T79" fmla="*/ 0 h 1"/>
                <a:gd name="T80" fmla="*/ 6350 w 5"/>
                <a:gd name="T81" fmla="*/ 1588 h 1"/>
                <a:gd name="T82" fmla="*/ 6350 w 5"/>
                <a:gd name="T83" fmla="*/ 1588 h 1"/>
                <a:gd name="T84" fmla="*/ 6350 w 5"/>
                <a:gd name="T85" fmla="*/ 1588 h 1"/>
                <a:gd name="T86" fmla="*/ 6350 w 5"/>
                <a:gd name="T87" fmla="*/ 1588 h 1"/>
                <a:gd name="T88" fmla="*/ 7938 w 5"/>
                <a:gd name="T89" fmla="*/ 1588 h 1"/>
                <a:gd name="T90" fmla="*/ 7938 w 5"/>
                <a:gd name="T91" fmla="*/ 0 h 1"/>
                <a:gd name="T92" fmla="*/ 7938 w 5"/>
                <a:gd name="T93" fmla="*/ 0 h 1"/>
                <a:gd name="T94" fmla="*/ 7938 w 5"/>
                <a:gd name="T95" fmla="*/ 1588 h 1"/>
                <a:gd name="T96" fmla="*/ 7938 w 5"/>
                <a:gd name="T97" fmla="*/ 1588 h 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"/>
                <a:gd name="T149" fmla="*/ 5 w 5"/>
                <a:gd name="T150" fmla="*/ 1 h 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1" name="Freeform 3884"/>
            <p:cNvSpPr>
              <a:spLocks/>
            </p:cNvSpPr>
            <p:nvPr/>
          </p:nvSpPr>
          <p:spPr bwMode="auto">
            <a:xfrm>
              <a:off x="7851055" y="5043792"/>
              <a:ext cx="6350" cy="3175"/>
            </a:xfrm>
            <a:custGeom>
              <a:avLst/>
              <a:gdLst>
                <a:gd name="T0" fmla="*/ 0 w 4"/>
                <a:gd name="T1" fmla="*/ 1588 h 2"/>
                <a:gd name="T2" fmla="*/ 0 w 4"/>
                <a:gd name="T3" fmla="*/ 1588 h 2"/>
                <a:gd name="T4" fmla="*/ 0 w 4"/>
                <a:gd name="T5" fmla="*/ 0 h 2"/>
                <a:gd name="T6" fmla="*/ 0 w 4"/>
                <a:gd name="T7" fmla="*/ 1588 h 2"/>
                <a:gd name="T8" fmla="*/ 0 w 4"/>
                <a:gd name="T9" fmla="*/ 0 h 2"/>
                <a:gd name="T10" fmla="*/ 0 w 4"/>
                <a:gd name="T11" fmla="*/ 0 h 2"/>
                <a:gd name="T12" fmla="*/ 1588 w 4"/>
                <a:gd name="T13" fmla="*/ 1588 h 2"/>
                <a:gd name="T14" fmla="*/ 1588 w 4"/>
                <a:gd name="T15" fmla="*/ 1588 h 2"/>
                <a:gd name="T16" fmla="*/ 1588 w 4"/>
                <a:gd name="T17" fmla="*/ 1588 h 2"/>
                <a:gd name="T18" fmla="*/ 1588 w 4"/>
                <a:gd name="T19" fmla="*/ 1588 h 2"/>
                <a:gd name="T20" fmla="*/ 1588 w 4"/>
                <a:gd name="T21" fmla="*/ 0 h 2"/>
                <a:gd name="T22" fmla="*/ 1588 w 4"/>
                <a:gd name="T23" fmla="*/ 0 h 2"/>
                <a:gd name="T24" fmla="*/ 1588 w 4"/>
                <a:gd name="T25" fmla="*/ 1588 h 2"/>
                <a:gd name="T26" fmla="*/ 1588 w 4"/>
                <a:gd name="T27" fmla="*/ 1588 h 2"/>
                <a:gd name="T28" fmla="*/ 1588 w 4"/>
                <a:gd name="T29" fmla="*/ 1588 h 2"/>
                <a:gd name="T30" fmla="*/ 1588 w 4"/>
                <a:gd name="T31" fmla="*/ 1588 h 2"/>
                <a:gd name="T32" fmla="*/ 1588 w 4"/>
                <a:gd name="T33" fmla="*/ 1588 h 2"/>
                <a:gd name="T34" fmla="*/ 1588 w 4"/>
                <a:gd name="T35" fmla="*/ 1588 h 2"/>
                <a:gd name="T36" fmla="*/ 3175 w 4"/>
                <a:gd name="T37" fmla="*/ 0 h 2"/>
                <a:gd name="T38" fmla="*/ 3175 w 4"/>
                <a:gd name="T39" fmla="*/ 0 h 2"/>
                <a:gd name="T40" fmla="*/ 3175 w 4"/>
                <a:gd name="T41" fmla="*/ 0 h 2"/>
                <a:gd name="T42" fmla="*/ 3175 w 4"/>
                <a:gd name="T43" fmla="*/ 1588 h 2"/>
                <a:gd name="T44" fmla="*/ 3175 w 4"/>
                <a:gd name="T45" fmla="*/ 1588 h 2"/>
                <a:gd name="T46" fmla="*/ 3175 w 4"/>
                <a:gd name="T47" fmla="*/ 1588 h 2"/>
                <a:gd name="T48" fmla="*/ 3175 w 4"/>
                <a:gd name="T49" fmla="*/ 1588 h 2"/>
                <a:gd name="T50" fmla="*/ 3175 w 4"/>
                <a:gd name="T51" fmla="*/ 1588 h 2"/>
                <a:gd name="T52" fmla="*/ 3175 w 4"/>
                <a:gd name="T53" fmla="*/ 0 h 2"/>
                <a:gd name="T54" fmla="*/ 4762 w 4"/>
                <a:gd name="T55" fmla="*/ 1588 h 2"/>
                <a:gd name="T56" fmla="*/ 4762 w 4"/>
                <a:gd name="T57" fmla="*/ 1588 h 2"/>
                <a:gd name="T58" fmla="*/ 4762 w 4"/>
                <a:gd name="T59" fmla="*/ 0 h 2"/>
                <a:gd name="T60" fmla="*/ 4762 w 4"/>
                <a:gd name="T61" fmla="*/ 1588 h 2"/>
                <a:gd name="T62" fmla="*/ 4762 w 4"/>
                <a:gd name="T63" fmla="*/ 1588 h 2"/>
                <a:gd name="T64" fmla="*/ 4762 w 4"/>
                <a:gd name="T65" fmla="*/ 3175 h 2"/>
                <a:gd name="T66" fmla="*/ 4762 w 4"/>
                <a:gd name="T67" fmla="*/ 3175 h 2"/>
                <a:gd name="T68" fmla="*/ 4762 w 4"/>
                <a:gd name="T69" fmla="*/ 3175 h 2"/>
                <a:gd name="T70" fmla="*/ 4762 w 4"/>
                <a:gd name="T71" fmla="*/ 1588 h 2"/>
                <a:gd name="T72" fmla="*/ 4762 w 4"/>
                <a:gd name="T73" fmla="*/ 1588 h 2"/>
                <a:gd name="T74" fmla="*/ 6350 w 4"/>
                <a:gd name="T75" fmla="*/ 1588 h 2"/>
                <a:gd name="T76" fmla="*/ 6350 w 4"/>
                <a:gd name="T77" fmla="*/ 1588 h 2"/>
                <a:gd name="T78" fmla="*/ 6350 w 4"/>
                <a:gd name="T79" fmla="*/ 1588 h 2"/>
                <a:gd name="T80" fmla="*/ 6350 w 4"/>
                <a:gd name="T81" fmla="*/ 1588 h 2"/>
                <a:gd name="T82" fmla="*/ 6350 w 4"/>
                <a:gd name="T83" fmla="*/ 1588 h 2"/>
                <a:gd name="T84" fmla="*/ 6350 w 4"/>
                <a:gd name="T85" fmla="*/ 1588 h 2"/>
                <a:gd name="T86" fmla="*/ 6350 w 4"/>
                <a:gd name="T87" fmla="*/ 1588 h 2"/>
                <a:gd name="T88" fmla="*/ 6350 w 4"/>
                <a:gd name="T89" fmla="*/ 0 h 2"/>
                <a:gd name="T90" fmla="*/ 6350 w 4"/>
                <a:gd name="T91" fmla="*/ 0 h 2"/>
                <a:gd name="T92" fmla="*/ 6350 w 4"/>
                <a:gd name="T93" fmla="*/ 1588 h 2"/>
                <a:gd name="T94" fmla="*/ 6350 w 4"/>
                <a:gd name="T95" fmla="*/ 1588 h 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"/>
                <a:gd name="T145" fmla="*/ 0 h 2"/>
                <a:gd name="T146" fmla="*/ 4 w 4"/>
                <a:gd name="T147" fmla="*/ 2 h 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2" name="Freeform 3885"/>
            <p:cNvSpPr>
              <a:spLocks/>
            </p:cNvSpPr>
            <p:nvPr/>
          </p:nvSpPr>
          <p:spPr bwMode="auto">
            <a:xfrm>
              <a:off x="7857405" y="5043792"/>
              <a:ext cx="4763" cy="4763"/>
            </a:xfrm>
            <a:custGeom>
              <a:avLst/>
              <a:gdLst>
                <a:gd name="T0" fmla="*/ 0 w 3"/>
                <a:gd name="T1" fmla="*/ 1588 h 3"/>
                <a:gd name="T2" fmla="*/ 0 w 3"/>
                <a:gd name="T3" fmla="*/ 1588 h 3"/>
                <a:gd name="T4" fmla="*/ 0 w 3"/>
                <a:gd name="T5" fmla="*/ 1588 h 3"/>
                <a:gd name="T6" fmla="*/ 0 w 3"/>
                <a:gd name="T7" fmla="*/ 1588 h 3"/>
                <a:gd name="T8" fmla="*/ 1588 w 3"/>
                <a:gd name="T9" fmla="*/ 1588 h 3"/>
                <a:gd name="T10" fmla="*/ 1588 w 3"/>
                <a:gd name="T11" fmla="*/ 0 h 3"/>
                <a:gd name="T12" fmla="*/ 1588 w 3"/>
                <a:gd name="T13" fmla="*/ 0 h 3"/>
                <a:gd name="T14" fmla="*/ 1588 w 3"/>
                <a:gd name="T15" fmla="*/ 0 h 3"/>
                <a:gd name="T16" fmla="*/ 1588 w 3"/>
                <a:gd name="T17" fmla="*/ 0 h 3"/>
                <a:gd name="T18" fmla="*/ 1588 w 3"/>
                <a:gd name="T19" fmla="*/ 0 h 3"/>
                <a:gd name="T20" fmla="*/ 1588 w 3"/>
                <a:gd name="T21" fmla="*/ 1588 h 3"/>
                <a:gd name="T22" fmla="*/ 1588 w 3"/>
                <a:gd name="T23" fmla="*/ 0 h 3"/>
                <a:gd name="T24" fmla="*/ 1588 w 3"/>
                <a:gd name="T25" fmla="*/ 1588 h 3"/>
                <a:gd name="T26" fmla="*/ 1588 w 3"/>
                <a:gd name="T27" fmla="*/ 0 h 3"/>
                <a:gd name="T28" fmla="*/ 1588 w 3"/>
                <a:gd name="T29" fmla="*/ 1588 h 3"/>
                <a:gd name="T30" fmla="*/ 1588 w 3"/>
                <a:gd name="T31" fmla="*/ 1588 h 3"/>
                <a:gd name="T32" fmla="*/ 1588 w 3"/>
                <a:gd name="T33" fmla="*/ 1588 h 3"/>
                <a:gd name="T34" fmla="*/ 1588 w 3"/>
                <a:gd name="T35" fmla="*/ 1588 h 3"/>
                <a:gd name="T36" fmla="*/ 1588 w 3"/>
                <a:gd name="T37" fmla="*/ 1588 h 3"/>
                <a:gd name="T38" fmla="*/ 1588 w 3"/>
                <a:gd name="T39" fmla="*/ 1588 h 3"/>
                <a:gd name="T40" fmla="*/ 1588 w 3"/>
                <a:gd name="T41" fmla="*/ 1588 h 3"/>
                <a:gd name="T42" fmla="*/ 3175 w 3"/>
                <a:gd name="T43" fmla="*/ 1588 h 3"/>
                <a:gd name="T44" fmla="*/ 3175 w 3"/>
                <a:gd name="T45" fmla="*/ 3175 h 3"/>
                <a:gd name="T46" fmla="*/ 3175 w 3"/>
                <a:gd name="T47" fmla="*/ 1588 h 3"/>
                <a:gd name="T48" fmla="*/ 3175 w 3"/>
                <a:gd name="T49" fmla="*/ 3175 h 3"/>
                <a:gd name="T50" fmla="*/ 3175 w 3"/>
                <a:gd name="T51" fmla="*/ 3175 h 3"/>
                <a:gd name="T52" fmla="*/ 3175 w 3"/>
                <a:gd name="T53" fmla="*/ 3175 h 3"/>
                <a:gd name="T54" fmla="*/ 3175 w 3"/>
                <a:gd name="T55" fmla="*/ 3175 h 3"/>
                <a:gd name="T56" fmla="*/ 3175 w 3"/>
                <a:gd name="T57" fmla="*/ 3175 h 3"/>
                <a:gd name="T58" fmla="*/ 3175 w 3"/>
                <a:gd name="T59" fmla="*/ 3175 h 3"/>
                <a:gd name="T60" fmla="*/ 3175 w 3"/>
                <a:gd name="T61" fmla="*/ 4763 h 3"/>
                <a:gd name="T62" fmla="*/ 3175 w 3"/>
                <a:gd name="T63" fmla="*/ 3175 h 3"/>
                <a:gd name="T64" fmla="*/ 3175 w 3"/>
                <a:gd name="T65" fmla="*/ 4763 h 3"/>
                <a:gd name="T66" fmla="*/ 3175 w 3"/>
                <a:gd name="T67" fmla="*/ 4763 h 3"/>
                <a:gd name="T68" fmla="*/ 3175 w 3"/>
                <a:gd name="T69" fmla="*/ 3175 h 3"/>
                <a:gd name="T70" fmla="*/ 3175 w 3"/>
                <a:gd name="T71" fmla="*/ 3175 h 3"/>
                <a:gd name="T72" fmla="*/ 3175 w 3"/>
                <a:gd name="T73" fmla="*/ 3175 h 3"/>
                <a:gd name="T74" fmla="*/ 3175 w 3"/>
                <a:gd name="T75" fmla="*/ 3175 h 3"/>
                <a:gd name="T76" fmla="*/ 3175 w 3"/>
                <a:gd name="T77" fmla="*/ 3175 h 3"/>
                <a:gd name="T78" fmla="*/ 3175 w 3"/>
                <a:gd name="T79" fmla="*/ 3175 h 3"/>
                <a:gd name="T80" fmla="*/ 3175 w 3"/>
                <a:gd name="T81" fmla="*/ 3175 h 3"/>
                <a:gd name="T82" fmla="*/ 3175 w 3"/>
                <a:gd name="T83" fmla="*/ 3175 h 3"/>
                <a:gd name="T84" fmla="*/ 3175 w 3"/>
                <a:gd name="T85" fmla="*/ 3175 h 3"/>
                <a:gd name="T86" fmla="*/ 3175 w 3"/>
                <a:gd name="T87" fmla="*/ 3175 h 3"/>
                <a:gd name="T88" fmla="*/ 3175 w 3"/>
                <a:gd name="T89" fmla="*/ 3175 h 3"/>
                <a:gd name="T90" fmla="*/ 3175 w 3"/>
                <a:gd name="T91" fmla="*/ 3175 h 3"/>
                <a:gd name="T92" fmla="*/ 4763 w 3"/>
                <a:gd name="T93" fmla="*/ 4763 h 3"/>
                <a:gd name="T94" fmla="*/ 4763 w 3"/>
                <a:gd name="T95" fmla="*/ 4763 h 3"/>
                <a:gd name="T96" fmla="*/ 4763 w 3"/>
                <a:gd name="T97" fmla="*/ 3175 h 3"/>
                <a:gd name="T98" fmla="*/ 4763 w 3"/>
                <a:gd name="T99" fmla="*/ 4763 h 3"/>
                <a:gd name="T100" fmla="*/ 4763 w 3"/>
                <a:gd name="T101" fmla="*/ 4763 h 3"/>
                <a:gd name="T102" fmla="*/ 4763 w 3"/>
                <a:gd name="T103" fmla="*/ 4763 h 3"/>
                <a:gd name="T104" fmla="*/ 4763 w 3"/>
                <a:gd name="T105" fmla="*/ 4763 h 3"/>
                <a:gd name="T106" fmla="*/ 4763 w 3"/>
                <a:gd name="T107" fmla="*/ 4763 h 3"/>
                <a:gd name="T108" fmla="*/ 4763 w 3"/>
                <a:gd name="T109" fmla="*/ 4763 h 3"/>
                <a:gd name="T110" fmla="*/ 4763 w 3"/>
                <a:gd name="T111" fmla="*/ 4763 h 3"/>
                <a:gd name="T112" fmla="*/ 4763 w 3"/>
                <a:gd name="T113" fmla="*/ 4763 h 3"/>
                <a:gd name="T114" fmla="*/ 4763 w 3"/>
                <a:gd name="T115" fmla="*/ 4763 h 3"/>
                <a:gd name="T116" fmla="*/ 4763 w 3"/>
                <a:gd name="T117" fmla="*/ 4763 h 3"/>
                <a:gd name="T118" fmla="*/ 4763 w 3"/>
                <a:gd name="T119" fmla="*/ 4763 h 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"/>
                <a:gd name="T181" fmla="*/ 0 h 3"/>
                <a:gd name="T182" fmla="*/ 3 w 3"/>
                <a:gd name="T183" fmla="*/ 3 h 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</a:path>
              </a:pathLst>
            </a:custGeom>
            <a:noFill/>
            <a:ln w="1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583" name="TextBox 1896"/>
            <p:cNvSpPr txBox="1">
              <a:spLocks noChangeArrowheads="1"/>
            </p:cNvSpPr>
            <p:nvPr/>
          </p:nvSpPr>
          <p:spPr bwMode="auto">
            <a:xfrm rot="-5400000">
              <a:off x="-1427100" y="3991760"/>
              <a:ext cx="4572548" cy="3947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altLang="zh-CN" sz="1600">
                  <a:latin typeface="Times New Roman" pitchFamily="18" charset="0"/>
                  <a:cs typeface="Times New Roman" pitchFamily="18" charset="0"/>
                </a:rPr>
                <a:t>Fluorescence intensity (10</a:t>
              </a:r>
              <a:r>
                <a:rPr lang="en-US" altLang="zh-CN" sz="1600" baseline="30000">
                  <a:latin typeface="Times New Roman" pitchFamily="18" charset="0"/>
                  <a:cs typeface="Times New Roman" pitchFamily="18" charset="0"/>
                </a:rPr>
                <a:t>-4</a:t>
              </a:r>
              <a:r>
                <a:rPr lang="en-US" altLang="zh-CN" sz="1600">
                  <a:latin typeface="Times New Roman" pitchFamily="18" charset="0"/>
                  <a:cs typeface="Times New Roman" pitchFamily="18" charset="0"/>
                </a:rPr>
                <a:t> RFU)</a:t>
              </a:r>
              <a:endParaRPr lang="zh-CN" altLang="en-US" sz="16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84" name="TextBox 1897"/>
            <p:cNvSpPr txBox="1">
              <a:spLocks noChangeArrowheads="1"/>
            </p:cNvSpPr>
            <p:nvPr/>
          </p:nvSpPr>
          <p:spPr bwMode="auto">
            <a:xfrm>
              <a:off x="2791644" y="6282141"/>
              <a:ext cx="3312368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US" altLang="zh-CN" sz="1600">
                  <a:latin typeface="Times New Roman" pitchFamily="18" charset="0"/>
                  <a:cs typeface="Times New Roman" pitchFamily="18" charset="0"/>
                </a:rPr>
                <a:t>Migration time (min)</a:t>
              </a:r>
              <a:endParaRPr lang="zh-CN" altLang="en-US" sz="1600"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1899" name="直接箭头连接符 1898"/>
            <p:cNvCxnSpPr/>
            <p:nvPr/>
          </p:nvCxnSpPr>
          <p:spPr>
            <a:xfrm flipH="1" flipV="1">
              <a:off x="5704653" y="5404514"/>
              <a:ext cx="216600" cy="17285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900" name="直接箭头连接符 1899"/>
            <p:cNvCxnSpPr/>
            <p:nvPr/>
          </p:nvCxnSpPr>
          <p:spPr>
            <a:xfrm flipH="1" flipV="1">
              <a:off x="6715450" y="5007353"/>
              <a:ext cx="227708" cy="168742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8587" name="TextBox 1900"/>
            <p:cNvSpPr txBox="1">
              <a:spLocks noChangeArrowheads="1"/>
            </p:cNvSpPr>
            <p:nvPr/>
          </p:nvSpPr>
          <p:spPr bwMode="auto">
            <a:xfrm>
              <a:off x="6882581" y="5007483"/>
              <a:ext cx="1584176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latin typeface="Times New Roman" pitchFamily="18" charset="0"/>
                  <a:cs typeface="Times New Roman" pitchFamily="18" charset="0"/>
                </a:rPr>
                <a:t>TomSys-QDs</a:t>
              </a:r>
              <a:endParaRPr lang="zh-CN" altLang="en-US" sz="16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88" name="TextBox 1901"/>
            <p:cNvSpPr txBox="1">
              <a:spLocks noChangeArrowheads="1"/>
            </p:cNvSpPr>
            <p:nvPr/>
          </p:nvSpPr>
          <p:spPr bwMode="auto">
            <a:xfrm>
              <a:off x="1625996" y="5449983"/>
              <a:ext cx="569913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altLang="zh-CN" sz="2000">
                  <a:latin typeface="Times New Roman" pitchFamily="18" charset="0"/>
                  <a:cs typeface="Times New Roman" pitchFamily="18" charset="0"/>
                </a:rPr>
                <a:t>a</a:t>
              </a:r>
              <a:endParaRPr lang="zh-CN" altLang="en-US" sz="20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89" name="TextBox 1902"/>
            <p:cNvSpPr txBox="1">
              <a:spLocks noChangeArrowheads="1"/>
            </p:cNvSpPr>
            <p:nvPr/>
          </p:nvSpPr>
          <p:spPr bwMode="auto">
            <a:xfrm>
              <a:off x="2496242" y="5089943"/>
              <a:ext cx="569913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altLang="zh-CN" sz="2000">
                  <a:latin typeface="Times New Roman" pitchFamily="18" charset="0"/>
                  <a:cs typeface="Times New Roman" pitchFamily="18" charset="0"/>
                </a:rPr>
                <a:t>b</a:t>
              </a:r>
              <a:endParaRPr lang="zh-CN" altLang="en-US" sz="20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90" name="TextBox 1903"/>
            <p:cNvSpPr txBox="1">
              <a:spLocks noChangeArrowheads="1"/>
            </p:cNvSpPr>
            <p:nvPr/>
          </p:nvSpPr>
          <p:spPr bwMode="auto">
            <a:xfrm>
              <a:off x="3432347" y="4625957"/>
              <a:ext cx="569913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altLang="zh-CN" sz="2000">
                  <a:latin typeface="Times New Roman" pitchFamily="18" charset="0"/>
                  <a:cs typeface="Times New Roman" pitchFamily="18" charset="0"/>
                </a:rPr>
                <a:t>c</a:t>
              </a:r>
              <a:endParaRPr lang="zh-CN" altLang="en-US" sz="20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5" name="矩形 1904"/>
            <p:cNvSpPr/>
            <p:nvPr/>
          </p:nvSpPr>
          <p:spPr>
            <a:xfrm>
              <a:off x="1698492" y="1529613"/>
              <a:ext cx="6294339" cy="96512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773238"/>
            <a:ext cx="8229600" cy="752475"/>
          </a:xfrm>
        </p:spPr>
        <p:txBody>
          <a:bodyPr rtlCol="0">
            <a:norm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Application</a:t>
            </a:r>
            <a:endParaRPr lang="en-US" altLang="zh-CN" sz="2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06" name="矩形 1905"/>
          <p:cNvSpPr/>
          <p:nvPr/>
        </p:nvSpPr>
        <p:spPr>
          <a:xfrm>
            <a:off x="827088" y="5776913"/>
            <a:ext cx="7416800" cy="739775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Electrophoretograms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of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in-capillary labeling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of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TomSys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with QDs in spiked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extract of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tomato leaves: (a) blank sample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without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TomSys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spiked; (b) 30 </a:t>
            </a:r>
            <a:r>
              <a:rPr lang="el-GR" altLang="zh-CN" sz="1400" dirty="0">
                <a:solidFill>
                  <a:schemeClr val="tx2">
                    <a:lumMod val="50000"/>
                  </a:schemeClr>
                </a:solidFill>
                <a:latin typeface="Times New Roman"/>
                <a:ea typeface="+mn-ea"/>
                <a:cs typeface="Times New Roman"/>
              </a:rPr>
              <a:t>μ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g/mL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TomSys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spiked in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the beginning of sample preparation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; (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c) 10 </a:t>
            </a:r>
            <a:r>
              <a:rPr lang="el-GR" altLang="zh-CN" sz="1400" dirty="0">
                <a:solidFill>
                  <a:schemeClr val="tx2">
                    <a:lumMod val="50000"/>
                  </a:schemeClr>
                </a:solidFill>
                <a:latin typeface="Times New Roman"/>
                <a:ea typeface="+mn-ea"/>
                <a:cs typeface="Times New Roman"/>
              </a:rPr>
              <a:t>μ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g/mL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TomSys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spiked after the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sample preparation. Recovery calculated: 25%. </a:t>
            </a: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39B7A9D-7F97-4445-B9CD-7F9E63A6DC67}" type="slidenum">
              <a:rPr lang="zh-CN" altLang="en-US"/>
              <a:pPr>
                <a:defRPr/>
              </a:pPr>
              <a:t>21</a:t>
            </a:fld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labeling of tomato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916113"/>
            <a:ext cx="8229600" cy="4537075"/>
          </a:xfrm>
        </p:spPr>
        <p:txBody>
          <a:bodyPr rtlCol="0">
            <a:norm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Conclusions</a:t>
            </a:r>
          </a:p>
          <a:p>
            <a:pPr lvl="1" fontAlgn="auto">
              <a:lnSpc>
                <a:spcPct val="150000"/>
              </a:lnSpc>
              <a:spcBef>
                <a:spcPts val="1800"/>
              </a:spcBef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Incapillary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non-covalent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labeling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QDs in CE-LIF;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Compatible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large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volume injection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TomSys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Rapid and simple, without complicated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derivatization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steps and multiple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labeled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by-products;</a:t>
            </a:r>
            <a:endParaRPr lang="en-US" altLang="zh-CN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1"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apable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analyzing target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compound in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complex matrix;</a:t>
            </a:r>
            <a:endParaRPr lang="en-US" altLang="zh-CN" sz="2000" b="1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1"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–"/>
              <a:defRPr/>
            </a:pPr>
            <a:endParaRPr lang="en-US" altLang="zh-CN" sz="14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AF23955-3E95-48F4-A8B0-0CAF84B6AF4F}" type="slidenum">
              <a:rPr lang="zh-CN" altLang="en-US"/>
              <a:pPr>
                <a:defRPr/>
              </a:pPr>
              <a:t>22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6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Outlines</a:t>
            </a:r>
            <a:endParaRPr lang="zh-CN" altLang="en-US" sz="36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7" name="内容占位符 2"/>
          <p:cNvSpPr txBox="1">
            <a:spLocks/>
          </p:cNvSpPr>
          <p:nvPr/>
        </p:nvSpPr>
        <p:spPr>
          <a:xfrm>
            <a:off x="468313" y="1308100"/>
            <a:ext cx="8229600" cy="4784725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1. Background and research objectives</a:t>
            </a: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Research proposals and experiment results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in-capillary non-covalent labeling and determination of tomato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 CE-MS method for on-line concentration and determination of multiple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pH junction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2.3.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DART-MS method for the rapid analysis of multiple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single drop liquid-liquid-liquid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microextraction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3. Conclusions and perspectives</a:t>
            </a: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4. Acknowledgements</a:t>
            </a:r>
            <a:endParaRPr lang="en-US" altLang="zh-CN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339CBA2-7D09-420C-B13F-32B6F5921194}" type="slidenum">
              <a:rPr lang="zh-CN" altLang="en-US"/>
              <a:pPr>
                <a:defRPr/>
              </a:pPr>
              <a:t>23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75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75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75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CE-MS method for on-line concentration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multiple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4" name="内容占位符 3"/>
          <p:cNvSpPr>
            <a:spLocks noGrp="1"/>
          </p:cNvSpPr>
          <p:nvPr>
            <p:ph idx="1"/>
          </p:nvPr>
        </p:nvSpPr>
        <p:spPr>
          <a:xfrm>
            <a:off x="457200" y="1916113"/>
            <a:ext cx="8229600" cy="1512887"/>
          </a:xfrm>
        </p:spPr>
        <p:txBody>
          <a:bodyPr rtlCol="0">
            <a:norm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Principle of pH junction </a:t>
            </a:r>
            <a:r>
              <a:rPr lang="en-US" altLang="zh-CN" sz="24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preconcentration</a:t>
            </a:r>
            <a:endParaRPr lang="en-US" altLang="zh-CN" sz="14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27BBAA8-80B0-43F1-B175-A24788B5BFB4}" type="slidenum">
              <a:rPr lang="zh-CN" altLang="en-US"/>
              <a:pPr>
                <a:defRPr/>
              </a:pPr>
              <a:t>24</a:t>
            </a:fld>
            <a:endParaRPr lang="zh-CN" altLang="en-US"/>
          </a:p>
        </p:txBody>
      </p:sp>
      <p:pic>
        <p:nvPicPr>
          <p:cNvPr id="40971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92275" y="2651125"/>
            <a:ext cx="4967288" cy="337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72" name="矩形 4"/>
          <p:cNvSpPr>
            <a:spLocks noChangeArrowheads="1"/>
          </p:cNvSpPr>
          <p:nvPr/>
        </p:nvSpPr>
        <p:spPr bwMode="auto">
          <a:xfrm>
            <a:off x="2205038" y="6453188"/>
            <a:ext cx="409575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1400" u="sng">
                <a:latin typeface="Times New Roman" pitchFamily="18" charset="0"/>
                <a:cs typeface="Times New Roman" pitchFamily="18" charset="0"/>
              </a:rPr>
              <a:t>A. A. Kazarian et al. </a:t>
            </a:r>
            <a:r>
              <a:rPr lang="en-US" altLang="zh-CN" sz="1400" i="1" u="sng">
                <a:latin typeface="Times New Roman" pitchFamily="18" charset="0"/>
                <a:cs typeface="Times New Roman" pitchFamily="18" charset="0"/>
              </a:rPr>
              <a:t>J. Sep. Sci. </a:t>
            </a:r>
            <a:r>
              <a:rPr lang="en-US" altLang="zh-CN" sz="1400" u="sng">
                <a:latin typeface="Times New Roman" pitchFamily="18" charset="0"/>
                <a:cs typeface="Times New Roman" pitchFamily="18" charset="0"/>
              </a:rPr>
              <a:t>2011, 34, 2800–2821.</a:t>
            </a:r>
            <a:endParaRPr lang="zh-CN" altLang="en-US" sz="1400" u="sng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CE-MS method for on-line concentration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multiple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457200" y="1911350"/>
            <a:ext cx="8291513" cy="4830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rgbClr val="002F53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002F53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rgbClr val="002F53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rgbClr val="002F53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9pPr>
          </a:lstStyle>
          <a:p>
            <a:pPr>
              <a:defRPr/>
            </a:pP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Chemicals </a:t>
            </a: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and </a:t>
            </a: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materials</a:t>
            </a:r>
          </a:p>
          <a:p>
            <a:pPr marL="0" indent="0">
              <a:buFontTx/>
              <a:buNone/>
              <a:defRPr/>
            </a:pPr>
            <a:endParaRPr lang="en-US" altLang="zh-CN" sz="2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>
              <a:buFontTx/>
              <a:buNone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Synthetic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standards: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827088" y="3141663"/>
          <a:ext cx="7273925" cy="2986087"/>
        </p:xfrm>
        <a:graphic>
          <a:graphicData uri="http://schemas.openxmlformats.org/drawingml/2006/table">
            <a:tbl>
              <a:tblPr firstRow="1" firstCol="1" lastCol="1" bandRow="1" bandCol="1">
                <a:tableStyleId>{72833802-FEF1-4C79-8D5D-14CF1EAF98D9}</a:tableStyleId>
              </a:tblPr>
              <a:tblGrid>
                <a:gridCol w="2736304"/>
                <a:gridCol w="2592288"/>
                <a:gridCol w="1944216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Peptides (Abbr.)</a:t>
                      </a:r>
                      <a:endParaRPr lang="zh-CN" sz="14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Amino Acid Sequence</a:t>
                      </a:r>
                      <a:endParaRPr lang="zh-CN" sz="14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Molecular Weight</a:t>
                      </a:r>
                    </a:p>
                  </a:txBody>
                  <a:tcPr marL="68580" marR="68580" marT="0" marB="0"/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Tomato </a:t>
                      </a:r>
                      <a:r>
                        <a:rPr lang="en-US" sz="1400" kern="1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systemin</a:t>
                      </a:r>
                      <a:r>
                        <a:rPr lang="en-US" sz="1400" kern="1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</a:t>
                      </a:r>
                      <a:r>
                        <a:rPr lang="en-US" sz="1400" kern="1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TomSys</a:t>
                      </a:r>
                      <a:r>
                        <a:rPr lang="en-US" sz="1400" kern="1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zh-CN" sz="140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AVQSKPPSKRDPPKMQTD</a:t>
                      </a:r>
                      <a:endParaRPr lang="zh-CN" sz="140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2010.3025</a:t>
                      </a:r>
                      <a:endParaRPr lang="zh-CN" sz="140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</a:t>
                      </a:r>
                      <a:r>
                        <a:rPr lang="pl-PL" sz="14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otato systemin I (PotSys I)</a:t>
                      </a:r>
                      <a:endParaRPr lang="zh-CN" sz="140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AVHSTPPSKRDPPKMQTD</a:t>
                      </a:r>
                      <a:endParaRPr lang="zh-CN" sz="140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1992.2438</a:t>
                      </a:r>
                    </a:p>
                  </a:txBody>
                  <a:tcPr marL="68580" marR="68580" marT="0" marB="0"/>
                </a:tc>
              </a:tr>
              <a:tr h="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</a:t>
                      </a:r>
                      <a:r>
                        <a:rPr lang="pl-PL" altLang="zh-CN" sz="14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otato systemin II (PotSys II)</a:t>
                      </a:r>
                      <a:endParaRPr lang="zh-CN" altLang="zh-CN" sz="1400" kern="100" dirty="0" smtClean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AAHSTPPSKRDPPKMQTD</a:t>
                      </a:r>
                      <a:endParaRPr lang="zh-CN" altLang="zh-CN" sz="1400" kern="0" dirty="0" smtClean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1964.1900</a:t>
                      </a:r>
                      <a:endParaRPr lang="zh-CN" sz="140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Nightshade </a:t>
                      </a:r>
                      <a:r>
                        <a:rPr lang="en-US" altLang="zh-CN" sz="1400" kern="100" dirty="0" err="1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systemin</a:t>
                      </a: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(</a:t>
                      </a:r>
                      <a:r>
                        <a:rPr lang="en-US" altLang="zh-CN" sz="1400" kern="100" dirty="0" err="1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NigSys</a:t>
                      </a: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  <a:endParaRPr lang="zh-CN" altLang="zh-CN" sz="1400" kern="100" dirty="0" smtClean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AVRSTPPPKRDPPKMQTD</a:t>
                      </a:r>
                      <a:endParaRPr lang="zh-CN" altLang="zh-CN" sz="1400" kern="0" dirty="0" smtClean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2021.3287</a:t>
                      </a:r>
                      <a:endParaRPr lang="zh-CN" sz="140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Pepper </a:t>
                      </a:r>
                      <a:r>
                        <a:rPr lang="en-US" altLang="zh-CN" sz="1400" kern="100" dirty="0" err="1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systemin</a:t>
                      </a: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(</a:t>
                      </a:r>
                      <a:r>
                        <a:rPr lang="en-US" altLang="zh-CN" sz="1400" kern="100" dirty="0" err="1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PepSys</a:t>
                      </a: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  <a:endParaRPr lang="zh-CN" altLang="zh-CN" sz="1400" kern="100" dirty="0" smtClean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AVHSTPPSKRPPPKMQTD</a:t>
                      </a:r>
                      <a:endParaRPr lang="zh-CN" altLang="zh-CN" sz="1400" kern="0" dirty="0" smtClean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1974.2719</a:t>
                      </a:r>
                      <a:endParaRPr lang="zh-CN" sz="140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Tobacco </a:t>
                      </a:r>
                      <a:r>
                        <a:rPr lang="en-US" altLang="zh-CN" sz="1400" kern="100" dirty="0" err="1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systemin</a:t>
                      </a: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(</a:t>
                      </a:r>
                      <a:r>
                        <a:rPr lang="en-US" altLang="zh-CN" sz="1400" kern="100" dirty="0" err="1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TobSys</a:t>
                      </a: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  <a:endParaRPr lang="zh-CN" altLang="zh-CN" sz="1400" kern="100" dirty="0" smtClean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2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RGANLPOOSOASSOOSKE</a:t>
                      </a:r>
                      <a:endParaRPr lang="zh-CN" altLang="zh-CN" sz="1400" kern="0" dirty="0" smtClean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400" kern="10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1868.9755</a:t>
                      </a:r>
                      <a:endParaRPr lang="zh-CN" sz="1400" kern="1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3DD21AE-065B-461E-AC5B-CC14D8B61202}" type="slidenum">
              <a:rPr lang="zh-CN" altLang="en-US"/>
              <a:pPr>
                <a:defRPr/>
              </a:pPr>
              <a:t>25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CE-MS method for on-line concentration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multiple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13" name="内容占位符 3"/>
          <p:cNvSpPr txBox="1">
            <a:spLocks/>
          </p:cNvSpPr>
          <p:nvPr/>
        </p:nvSpPr>
        <p:spPr>
          <a:xfrm>
            <a:off x="457200" y="1955800"/>
            <a:ext cx="7859713" cy="4210050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Instrument and CE conditions</a:t>
            </a:r>
          </a:p>
          <a:p>
            <a:pPr fontAlgn="auto">
              <a:spcBef>
                <a:spcPts val="1800"/>
              </a:spcBef>
              <a:spcAft>
                <a:spcPts val="0"/>
              </a:spcAft>
              <a:defRPr/>
            </a:pPr>
            <a:r>
              <a:rPr lang="en-US" altLang="zh-CN" sz="18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Apparatus and </a:t>
            </a:r>
            <a:r>
              <a:rPr lang="en-US" altLang="zh-CN" sz="18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softwares</a:t>
            </a:r>
            <a:r>
              <a:rPr lang="en-US" altLang="zh-CN" sz="18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fontAlgn="auto">
              <a:spcAft>
                <a:spcPts val="0"/>
              </a:spcAft>
              <a:defRPr/>
            </a:pP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Agilent 7100 CE system (Agilent Technologies, CA, USA); 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Agilent 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6530 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QTOF mass spectrometer 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equipped 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an ESI source;</a:t>
            </a:r>
          </a:p>
          <a:p>
            <a:pPr fontAlgn="auto">
              <a:spcAft>
                <a:spcPts val="0"/>
              </a:spcAft>
              <a:defRPr/>
            </a:pPr>
            <a:r>
              <a:rPr lang="en-US" altLang="zh-CN" sz="18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Chemstation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software B.04.03, </a:t>
            </a:r>
            <a:r>
              <a:rPr lang="en-US" altLang="zh-CN" sz="18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Masshunter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workstation software B.04.00.</a:t>
            </a:r>
          </a:p>
          <a:p>
            <a:pPr fontAlgn="auto">
              <a:spcAft>
                <a:spcPts val="0"/>
              </a:spcAft>
              <a:defRPr/>
            </a:pPr>
            <a:endParaRPr lang="en-US" altLang="zh-CN" sz="1800" b="1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Aft>
                <a:spcPts val="0"/>
              </a:spcAft>
              <a:defRPr/>
            </a:pPr>
            <a:r>
              <a:rPr lang="en-US" altLang="zh-CN" sz="18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Electrophoretic conditions: </a:t>
            </a:r>
          </a:p>
          <a:p>
            <a:pPr fontAlgn="auto">
              <a:spcAft>
                <a:spcPts val="0"/>
              </a:spcAft>
              <a:defRPr/>
            </a:pP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 bare fused-silica capillary (50 </a:t>
            </a:r>
            <a:r>
              <a:rPr lang="en-US" altLang="zh-CN" sz="18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μm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18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i.d.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360 </a:t>
            </a:r>
            <a:r>
              <a:rPr lang="en-US" altLang="zh-CN" sz="18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μm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18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o.d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., 75 cm total length and effective length);</a:t>
            </a:r>
          </a:p>
          <a:p>
            <a:pPr fontAlgn="auto">
              <a:spcAft>
                <a:spcPts val="0"/>
              </a:spcAft>
              <a:defRPr/>
            </a:pP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Hydrodynamic injection (90 mbar 330 s);</a:t>
            </a:r>
          </a:p>
          <a:p>
            <a:pPr fontAlgn="auto">
              <a:spcAft>
                <a:spcPts val="0"/>
              </a:spcAft>
              <a:defRPr/>
            </a:pP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Positive voltage (25kV) + internal pressure (10 mbar).</a:t>
            </a:r>
          </a:p>
          <a:p>
            <a:pPr fontAlgn="auto">
              <a:spcAft>
                <a:spcPts val="0"/>
              </a:spcAft>
              <a:defRPr/>
            </a:pPr>
            <a:endParaRPr lang="zh-CN" altLang="en-US" sz="1800" dirty="0"/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A4613A6-0820-4B98-B35A-11F10ED9F50F}" type="slidenum">
              <a:rPr lang="zh-CN" altLang="en-US"/>
              <a:pPr>
                <a:defRPr/>
              </a:pPr>
              <a:t>26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CE-MS method for on-line concentration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multiple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DBDD87-B7BA-449D-B0DD-B7DD440371CE}" type="slidenum">
              <a:rPr lang="zh-CN" altLang="en-US"/>
              <a:pPr>
                <a:defRPr/>
              </a:pPr>
              <a:t>27</a:t>
            </a:fld>
            <a:endParaRPr lang="zh-CN" altLang="en-US"/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496888" y="1989138"/>
            <a:ext cx="7315200" cy="2232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rgbClr val="002F53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002F53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rgbClr val="002F53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rgbClr val="002F53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9pPr>
          </a:lstStyle>
          <a:p>
            <a:pPr>
              <a:defRPr/>
            </a:pP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Selection of </a:t>
            </a:r>
            <a:r>
              <a:rPr lang="en-US" altLang="zh-CN" sz="22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preconcentration</a:t>
            </a: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conditions</a:t>
            </a:r>
          </a:p>
          <a:p>
            <a:pPr lvl="1">
              <a:spcBef>
                <a:spcPts val="1800"/>
              </a:spcBef>
              <a:defRPr/>
            </a:pP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Fused-silica 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capillary 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PB-DS-PB coating</a:t>
            </a:r>
          </a:p>
          <a:p>
            <a:pPr lvl="1">
              <a:spcBef>
                <a:spcPts val="1800"/>
              </a:spcBef>
              <a:defRPr/>
            </a:pP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PEEK capillary</a:t>
            </a:r>
          </a:p>
          <a:p>
            <a:pPr lvl="1">
              <a:spcBef>
                <a:spcPts val="1800"/>
              </a:spcBef>
              <a:defRPr/>
            </a:pP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Bare fused-silica capillary with low pH BGE</a:t>
            </a:r>
            <a:endParaRPr lang="en-US" altLang="zh-CN" sz="18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defRPr/>
            </a:pPr>
            <a:endParaRPr lang="en-US" altLang="zh-CN" sz="2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88975" y="3416300"/>
            <a:ext cx="668338" cy="8302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800" dirty="0">
                <a:solidFill>
                  <a:schemeClr val="accent5">
                    <a:lumMod val="50000"/>
                  </a:schemeClr>
                </a:solidFill>
                <a:latin typeface="+mn-lt"/>
                <a:ea typeface="+mn-ea"/>
                <a:sym typeface="Wingdings"/>
              </a:rPr>
              <a:t></a:t>
            </a:r>
            <a:endParaRPr lang="zh-CN" altLang="en-US" sz="4800" dirty="0">
              <a:solidFill>
                <a:schemeClr val="accent5">
                  <a:lumMod val="50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241425" y="4149725"/>
            <a:ext cx="6210300" cy="762000"/>
          </a:xfrm>
          <a:prstGeom prst="rect">
            <a:avLst/>
          </a:prstGeom>
          <a:solidFill>
            <a:srgbClr val="D0FEE5">
              <a:alpha val="39999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endParaRPr lang="zh-CN" altLang="zh-CN" sz="6100">
              <a:latin typeface="Century" pitchFamily="18" charset="0"/>
            </a:endParaRPr>
          </a:p>
        </p:txBody>
      </p:sp>
      <p:sp>
        <p:nvSpPr>
          <p:cNvPr id="15" name="Line 5"/>
          <p:cNvSpPr>
            <a:spLocks noChangeShapeType="1"/>
          </p:cNvSpPr>
          <p:nvPr/>
        </p:nvSpPr>
        <p:spPr bwMode="auto">
          <a:xfrm>
            <a:off x="1241425" y="4149725"/>
            <a:ext cx="62103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16" name="Line 6"/>
          <p:cNvSpPr>
            <a:spLocks noChangeShapeType="1"/>
          </p:cNvSpPr>
          <p:nvPr/>
        </p:nvSpPr>
        <p:spPr bwMode="auto">
          <a:xfrm flipV="1">
            <a:off x="1241425" y="4911725"/>
            <a:ext cx="6210300" cy="142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19" name="AutoShape 18"/>
          <p:cNvSpPr>
            <a:spLocks noChangeArrowheads="1"/>
          </p:cNvSpPr>
          <p:nvPr/>
        </p:nvSpPr>
        <p:spPr bwMode="auto">
          <a:xfrm>
            <a:off x="1241549" y="4676533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0" name="AutoShape 19"/>
          <p:cNvSpPr>
            <a:spLocks noChangeArrowheads="1"/>
          </p:cNvSpPr>
          <p:nvPr/>
        </p:nvSpPr>
        <p:spPr bwMode="auto">
          <a:xfrm rot="19881424">
            <a:off x="1240149" y="4446456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1" name="AutoShape 34"/>
          <p:cNvSpPr>
            <a:spLocks noChangeArrowheads="1"/>
          </p:cNvSpPr>
          <p:nvPr/>
        </p:nvSpPr>
        <p:spPr bwMode="auto">
          <a:xfrm rot="18988195">
            <a:off x="1668435" y="4455334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0" name="AutoShape 17"/>
          <p:cNvSpPr>
            <a:spLocks noChangeArrowheads="1"/>
          </p:cNvSpPr>
          <p:nvPr/>
        </p:nvSpPr>
        <p:spPr bwMode="auto">
          <a:xfrm rot="1083628">
            <a:off x="2441406" y="4455334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1" name="AutoShape 18"/>
          <p:cNvSpPr>
            <a:spLocks noChangeArrowheads="1"/>
          </p:cNvSpPr>
          <p:nvPr/>
        </p:nvSpPr>
        <p:spPr bwMode="auto">
          <a:xfrm>
            <a:off x="2290246" y="4644199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3" name="AutoShape 34"/>
          <p:cNvSpPr>
            <a:spLocks noChangeArrowheads="1"/>
          </p:cNvSpPr>
          <p:nvPr/>
        </p:nvSpPr>
        <p:spPr bwMode="auto">
          <a:xfrm rot="18988195">
            <a:off x="1910703" y="4490978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4" name="AutoShape 17"/>
          <p:cNvSpPr>
            <a:spLocks noChangeArrowheads="1"/>
          </p:cNvSpPr>
          <p:nvPr/>
        </p:nvSpPr>
        <p:spPr bwMode="auto">
          <a:xfrm rot="19647285">
            <a:off x="3025728" y="4551951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5" name="AutoShape 34"/>
          <p:cNvSpPr>
            <a:spLocks noChangeArrowheads="1"/>
          </p:cNvSpPr>
          <p:nvPr/>
        </p:nvSpPr>
        <p:spPr bwMode="auto">
          <a:xfrm rot="18988195">
            <a:off x="2686108" y="4545230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6" name="AutoShape 17"/>
          <p:cNvSpPr>
            <a:spLocks noChangeArrowheads="1"/>
          </p:cNvSpPr>
          <p:nvPr/>
        </p:nvSpPr>
        <p:spPr bwMode="auto">
          <a:xfrm rot="1083628">
            <a:off x="3025729" y="4523683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7" name="AutoShape 19"/>
          <p:cNvSpPr>
            <a:spLocks noChangeArrowheads="1"/>
          </p:cNvSpPr>
          <p:nvPr/>
        </p:nvSpPr>
        <p:spPr bwMode="auto">
          <a:xfrm rot="19881424">
            <a:off x="3569402" y="4535984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1238250" y="4149725"/>
            <a:ext cx="2916238" cy="762000"/>
          </a:xfrm>
          <a:prstGeom prst="rect">
            <a:avLst/>
          </a:prstGeom>
          <a:solidFill>
            <a:schemeClr val="accent1">
              <a:lumMod val="75000"/>
              <a:alpha val="39999"/>
            </a:schemeClr>
          </a:solidFill>
          <a:ln>
            <a:noFill/>
          </a:ln>
          <a:effectLst/>
          <a:extLst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6100">
              <a:latin typeface="Century" pitchFamily="18" charset="0"/>
              <a:ea typeface="+mn-ea"/>
            </a:endParaRP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4140200" y="4098925"/>
            <a:ext cx="11811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1400">
                <a:latin typeface="Times New Roman" pitchFamily="18" charset="0"/>
                <a:cs typeface="Times New Roman" pitchFamily="18" charset="0"/>
              </a:rPr>
              <a:t>Low pH BGE</a:t>
            </a:r>
            <a:endParaRPr lang="zh-CN" altLang="en-US" sz="1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0" name="TextBox 49"/>
          <p:cNvSpPr txBox="1">
            <a:spLocks noChangeArrowheads="1"/>
          </p:cNvSpPr>
          <p:nvPr/>
        </p:nvSpPr>
        <p:spPr bwMode="auto">
          <a:xfrm>
            <a:off x="2771775" y="4098925"/>
            <a:ext cx="121285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1400">
                <a:latin typeface="Times New Roman" pitchFamily="18" charset="0"/>
                <a:cs typeface="Times New Roman" pitchFamily="18" charset="0"/>
              </a:rPr>
              <a:t>High pH BGE</a:t>
            </a:r>
            <a:endParaRPr lang="zh-CN" altLang="en-US" sz="1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" name="TextBox 50"/>
          <p:cNvSpPr txBox="1">
            <a:spLocks noChangeArrowheads="1"/>
          </p:cNvSpPr>
          <p:nvPr/>
        </p:nvSpPr>
        <p:spPr bwMode="auto">
          <a:xfrm>
            <a:off x="7524750" y="4797425"/>
            <a:ext cx="466725" cy="110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6600">
                <a:solidFill>
                  <a:srgbClr val="096469"/>
                </a:solidFill>
                <a:latin typeface="Calibri" pitchFamily="34" charset="0"/>
              </a:rPr>
              <a:t>-</a:t>
            </a:r>
            <a:endParaRPr lang="zh-CN" altLang="en-US" sz="6600">
              <a:solidFill>
                <a:srgbClr val="096469"/>
              </a:solidFill>
              <a:latin typeface="Calibri" pitchFamily="34" charset="0"/>
            </a:endParaRPr>
          </a:p>
        </p:txBody>
      </p:sp>
      <p:sp>
        <p:nvSpPr>
          <p:cNvPr id="52" name="TextBox 51"/>
          <p:cNvSpPr txBox="1">
            <a:spLocks noChangeArrowheads="1"/>
          </p:cNvSpPr>
          <p:nvPr/>
        </p:nvSpPr>
        <p:spPr bwMode="auto">
          <a:xfrm>
            <a:off x="611188" y="4881563"/>
            <a:ext cx="58896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5400">
                <a:solidFill>
                  <a:srgbClr val="096469"/>
                </a:solidFill>
                <a:latin typeface="Calibri" pitchFamily="34" charset="0"/>
              </a:rPr>
              <a:t>+</a:t>
            </a:r>
            <a:endParaRPr lang="zh-CN" altLang="en-US" sz="5400">
              <a:solidFill>
                <a:srgbClr val="096469"/>
              </a:solidFill>
              <a:latin typeface="Calibri" pitchFamily="34" charset="0"/>
            </a:endParaRPr>
          </a:p>
        </p:txBody>
      </p:sp>
      <p:sp>
        <p:nvSpPr>
          <p:cNvPr id="53" name="Text Box 4"/>
          <p:cNvSpPr txBox="1">
            <a:spLocks noChangeArrowheads="1"/>
          </p:cNvSpPr>
          <p:nvPr/>
        </p:nvSpPr>
        <p:spPr bwMode="auto">
          <a:xfrm>
            <a:off x="1241425" y="5013325"/>
            <a:ext cx="6210300" cy="762000"/>
          </a:xfrm>
          <a:prstGeom prst="rect">
            <a:avLst/>
          </a:prstGeom>
          <a:solidFill>
            <a:srgbClr val="D0FEE5">
              <a:alpha val="39999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endParaRPr lang="zh-CN" altLang="zh-CN" sz="6100">
              <a:latin typeface="Century" pitchFamily="18" charset="0"/>
            </a:endParaRPr>
          </a:p>
        </p:txBody>
      </p:sp>
      <p:sp>
        <p:nvSpPr>
          <p:cNvPr id="54" name="Line 5"/>
          <p:cNvSpPr>
            <a:spLocks noChangeShapeType="1"/>
          </p:cNvSpPr>
          <p:nvPr/>
        </p:nvSpPr>
        <p:spPr bwMode="auto">
          <a:xfrm>
            <a:off x="1241425" y="5013325"/>
            <a:ext cx="62103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55" name="Line 6"/>
          <p:cNvSpPr>
            <a:spLocks noChangeShapeType="1"/>
          </p:cNvSpPr>
          <p:nvPr/>
        </p:nvSpPr>
        <p:spPr bwMode="auto">
          <a:xfrm flipV="1">
            <a:off x="1241425" y="5775325"/>
            <a:ext cx="6210300" cy="158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56" name="AutoShape 18"/>
          <p:cNvSpPr>
            <a:spLocks noChangeArrowheads="1"/>
          </p:cNvSpPr>
          <p:nvPr/>
        </p:nvSpPr>
        <p:spPr bwMode="auto">
          <a:xfrm>
            <a:off x="3708822" y="5455692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57" name="AutoShape 19"/>
          <p:cNvSpPr>
            <a:spLocks noChangeArrowheads="1"/>
          </p:cNvSpPr>
          <p:nvPr/>
        </p:nvSpPr>
        <p:spPr bwMode="auto">
          <a:xfrm rot="19881424">
            <a:off x="3707422" y="5225615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58" name="AutoShape 34"/>
          <p:cNvSpPr>
            <a:spLocks noChangeArrowheads="1"/>
          </p:cNvSpPr>
          <p:nvPr/>
        </p:nvSpPr>
        <p:spPr bwMode="auto">
          <a:xfrm rot="18988195">
            <a:off x="4135708" y="5234493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59" name="AutoShape 17"/>
          <p:cNvSpPr>
            <a:spLocks noChangeArrowheads="1"/>
          </p:cNvSpPr>
          <p:nvPr/>
        </p:nvSpPr>
        <p:spPr bwMode="auto">
          <a:xfrm rot="1083628">
            <a:off x="4171860" y="5221525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0" name="AutoShape 18"/>
          <p:cNvSpPr>
            <a:spLocks noChangeArrowheads="1"/>
          </p:cNvSpPr>
          <p:nvPr/>
        </p:nvSpPr>
        <p:spPr bwMode="auto">
          <a:xfrm>
            <a:off x="3188095" y="5576390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1" name="AutoShape 34"/>
          <p:cNvSpPr>
            <a:spLocks noChangeArrowheads="1"/>
          </p:cNvSpPr>
          <p:nvPr/>
        </p:nvSpPr>
        <p:spPr bwMode="auto">
          <a:xfrm rot="18988195">
            <a:off x="4335312" y="5270137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2" name="AutoShape 17"/>
          <p:cNvSpPr>
            <a:spLocks noChangeArrowheads="1"/>
          </p:cNvSpPr>
          <p:nvPr/>
        </p:nvSpPr>
        <p:spPr bwMode="auto">
          <a:xfrm rot="19647285">
            <a:off x="3293892" y="5202658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3" name="AutoShape 34"/>
          <p:cNvSpPr>
            <a:spLocks noChangeArrowheads="1"/>
          </p:cNvSpPr>
          <p:nvPr/>
        </p:nvSpPr>
        <p:spPr bwMode="auto">
          <a:xfrm rot="18988195">
            <a:off x="3605522" y="5409326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4" name="AutoShape 17"/>
          <p:cNvSpPr>
            <a:spLocks noChangeArrowheads="1"/>
          </p:cNvSpPr>
          <p:nvPr/>
        </p:nvSpPr>
        <p:spPr bwMode="auto">
          <a:xfrm rot="1083628">
            <a:off x="3293893" y="5174390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5" name="AutoShape 19"/>
          <p:cNvSpPr>
            <a:spLocks noChangeArrowheads="1"/>
          </p:cNvSpPr>
          <p:nvPr/>
        </p:nvSpPr>
        <p:spPr bwMode="auto">
          <a:xfrm rot="19881424">
            <a:off x="3301367" y="5400080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>
            <a:off x="3400425" y="5013325"/>
            <a:ext cx="1444625" cy="762000"/>
          </a:xfrm>
          <a:prstGeom prst="rect">
            <a:avLst/>
          </a:prstGeom>
          <a:solidFill>
            <a:schemeClr val="accent1">
              <a:lumMod val="75000"/>
              <a:alpha val="39999"/>
            </a:schemeClr>
          </a:solidFill>
          <a:ln>
            <a:noFill/>
          </a:ln>
          <a:effectLst/>
          <a:extLst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6100">
              <a:latin typeface="Century" pitchFamily="18" charset="0"/>
              <a:ea typeface="+mn-ea"/>
            </a:endParaRPr>
          </a:p>
        </p:txBody>
      </p:sp>
      <p:sp>
        <p:nvSpPr>
          <p:cNvPr id="7" name="流程图: 或者 6"/>
          <p:cNvSpPr/>
          <p:nvPr/>
        </p:nvSpPr>
        <p:spPr>
          <a:xfrm>
            <a:off x="2484438" y="5305425"/>
            <a:ext cx="182562" cy="196850"/>
          </a:xfrm>
          <a:prstGeom prst="flowChartOr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8" name="流程图: 或者 67"/>
          <p:cNvSpPr/>
          <p:nvPr/>
        </p:nvSpPr>
        <p:spPr>
          <a:xfrm>
            <a:off x="2484438" y="5046663"/>
            <a:ext cx="182562" cy="196850"/>
          </a:xfrm>
          <a:prstGeom prst="flowChartOr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9" name="流程图: 或者 68"/>
          <p:cNvSpPr/>
          <p:nvPr/>
        </p:nvSpPr>
        <p:spPr>
          <a:xfrm>
            <a:off x="2484438" y="5561013"/>
            <a:ext cx="182562" cy="198437"/>
          </a:xfrm>
          <a:prstGeom prst="flowChartOr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9" name="直接箭头连接符 8"/>
          <p:cNvCxnSpPr/>
          <p:nvPr/>
        </p:nvCxnSpPr>
        <p:spPr>
          <a:xfrm>
            <a:off x="2700338" y="5145088"/>
            <a:ext cx="344487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直接箭头连接符 71"/>
          <p:cNvCxnSpPr/>
          <p:nvPr/>
        </p:nvCxnSpPr>
        <p:spPr>
          <a:xfrm>
            <a:off x="2700338" y="5403850"/>
            <a:ext cx="344487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直接箭头连接符 72"/>
          <p:cNvCxnSpPr/>
          <p:nvPr/>
        </p:nvCxnSpPr>
        <p:spPr>
          <a:xfrm>
            <a:off x="2700338" y="5659438"/>
            <a:ext cx="344487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加号 10"/>
          <p:cNvSpPr/>
          <p:nvPr/>
        </p:nvSpPr>
        <p:spPr>
          <a:xfrm>
            <a:off x="3403600" y="5026025"/>
            <a:ext cx="144463" cy="139700"/>
          </a:xfrm>
          <a:prstGeom prst="mathPlus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6" name="加号 75"/>
          <p:cNvSpPr/>
          <p:nvPr/>
        </p:nvSpPr>
        <p:spPr>
          <a:xfrm>
            <a:off x="3403600" y="5226050"/>
            <a:ext cx="144463" cy="139700"/>
          </a:xfrm>
          <a:prstGeom prst="mathPlus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7" name="加号 76"/>
          <p:cNvSpPr/>
          <p:nvPr/>
        </p:nvSpPr>
        <p:spPr>
          <a:xfrm>
            <a:off x="3403600" y="5430838"/>
            <a:ext cx="144463" cy="139700"/>
          </a:xfrm>
          <a:prstGeom prst="mathPlus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0" name="加号 89"/>
          <p:cNvSpPr/>
          <p:nvPr/>
        </p:nvSpPr>
        <p:spPr>
          <a:xfrm>
            <a:off x="3403600" y="5608638"/>
            <a:ext cx="144463" cy="139700"/>
          </a:xfrm>
          <a:prstGeom prst="mathPlus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1" name="Text Box 4"/>
          <p:cNvSpPr txBox="1">
            <a:spLocks noChangeArrowheads="1"/>
          </p:cNvSpPr>
          <p:nvPr/>
        </p:nvSpPr>
        <p:spPr bwMode="auto">
          <a:xfrm>
            <a:off x="1241425" y="5876925"/>
            <a:ext cx="6210300" cy="762000"/>
          </a:xfrm>
          <a:prstGeom prst="rect">
            <a:avLst/>
          </a:prstGeom>
          <a:solidFill>
            <a:srgbClr val="D0FEE5">
              <a:alpha val="39999"/>
            </a:srgb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endParaRPr lang="zh-CN" altLang="zh-CN" sz="6100">
              <a:latin typeface="Century" pitchFamily="18" charset="0"/>
            </a:endParaRP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1241425" y="5876925"/>
            <a:ext cx="62103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93" name="Line 6"/>
          <p:cNvSpPr>
            <a:spLocks noChangeShapeType="1"/>
          </p:cNvSpPr>
          <p:nvPr/>
        </p:nvSpPr>
        <p:spPr bwMode="auto">
          <a:xfrm flipV="1">
            <a:off x="1241425" y="6638925"/>
            <a:ext cx="6210300" cy="158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94" name="AutoShape 18"/>
          <p:cNvSpPr>
            <a:spLocks noChangeArrowheads="1"/>
          </p:cNvSpPr>
          <p:nvPr/>
        </p:nvSpPr>
        <p:spPr bwMode="auto">
          <a:xfrm>
            <a:off x="5220990" y="6319788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5" name="AutoShape 19"/>
          <p:cNvSpPr>
            <a:spLocks noChangeArrowheads="1"/>
          </p:cNvSpPr>
          <p:nvPr/>
        </p:nvSpPr>
        <p:spPr bwMode="auto">
          <a:xfrm rot="19881424">
            <a:off x="5219590" y="6089711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6" name="AutoShape 34"/>
          <p:cNvSpPr>
            <a:spLocks noChangeArrowheads="1"/>
          </p:cNvSpPr>
          <p:nvPr/>
        </p:nvSpPr>
        <p:spPr bwMode="auto">
          <a:xfrm rot="18988195">
            <a:off x="5647876" y="6098589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7" name="AutoShape 17"/>
          <p:cNvSpPr>
            <a:spLocks noChangeArrowheads="1"/>
          </p:cNvSpPr>
          <p:nvPr/>
        </p:nvSpPr>
        <p:spPr bwMode="auto">
          <a:xfrm rot="1083628">
            <a:off x="5372962" y="5956456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8" name="AutoShape 18"/>
          <p:cNvSpPr>
            <a:spLocks noChangeArrowheads="1"/>
          </p:cNvSpPr>
          <p:nvPr/>
        </p:nvSpPr>
        <p:spPr bwMode="auto">
          <a:xfrm>
            <a:off x="5364088" y="6440486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99" name="AutoShape 34"/>
          <p:cNvSpPr>
            <a:spLocks noChangeArrowheads="1"/>
          </p:cNvSpPr>
          <p:nvPr/>
        </p:nvSpPr>
        <p:spPr bwMode="auto">
          <a:xfrm rot="18988195">
            <a:off x="5411663" y="6134233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00" name="AutoShape 17"/>
          <p:cNvSpPr>
            <a:spLocks noChangeArrowheads="1"/>
          </p:cNvSpPr>
          <p:nvPr/>
        </p:nvSpPr>
        <p:spPr bwMode="auto">
          <a:xfrm rot="19647285">
            <a:off x="5469885" y="6066754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01" name="AutoShape 34"/>
          <p:cNvSpPr>
            <a:spLocks noChangeArrowheads="1"/>
          </p:cNvSpPr>
          <p:nvPr/>
        </p:nvSpPr>
        <p:spPr bwMode="auto">
          <a:xfrm rot="18988195">
            <a:off x="5287169" y="6273422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02" name="AutoShape 17"/>
          <p:cNvSpPr>
            <a:spLocks noChangeArrowheads="1"/>
          </p:cNvSpPr>
          <p:nvPr/>
        </p:nvSpPr>
        <p:spPr bwMode="auto">
          <a:xfrm rot="1083628">
            <a:off x="5469886" y="6038486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03" name="AutoShape 19"/>
          <p:cNvSpPr>
            <a:spLocks noChangeArrowheads="1"/>
          </p:cNvSpPr>
          <p:nvPr/>
        </p:nvSpPr>
        <p:spPr bwMode="auto">
          <a:xfrm rot="19881424">
            <a:off x="5477360" y="6264176"/>
            <a:ext cx="533400" cy="142015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104" name="Text Box 4"/>
          <p:cNvSpPr txBox="1">
            <a:spLocks noChangeArrowheads="1"/>
          </p:cNvSpPr>
          <p:nvPr/>
        </p:nvSpPr>
        <p:spPr bwMode="auto">
          <a:xfrm>
            <a:off x="5348288" y="5876925"/>
            <a:ext cx="601662" cy="762000"/>
          </a:xfrm>
          <a:prstGeom prst="rect">
            <a:avLst/>
          </a:prstGeom>
          <a:solidFill>
            <a:schemeClr val="accent1">
              <a:lumMod val="75000"/>
              <a:alpha val="39999"/>
            </a:schemeClr>
          </a:solidFill>
          <a:ln>
            <a:noFill/>
          </a:ln>
          <a:effectLst/>
          <a:extLst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6100">
              <a:latin typeface="Century" pitchFamily="18" charset="0"/>
              <a:ea typeface="+mn-ea"/>
            </a:endParaRPr>
          </a:p>
        </p:txBody>
      </p:sp>
      <p:sp>
        <p:nvSpPr>
          <p:cNvPr id="105" name="流程图: 或者 104"/>
          <p:cNvSpPr/>
          <p:nvPr/>
        </p:nvSpPr>
        <p:spPr>
          <a:xfrm>
            <a:off x="4659313" y="6169025"/>
            <a:ext cx="182562" cy="196850"/>
          </a:xfrm>
          <a:prstGeom prst="flowChartOr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6" name="流程图: 或者 105"/>
          <p:cNvSpPr/>
          <p:nvPr/>
        </p:nvSpPr>
        <p:spPr>
          <a:xfrm>
            <a:off x="4659313" y="5910263"/>
            <a:ext cx="182562" cy="198437"/>
          </a:xfrm>
          <a:prstGeom prst="flowChartOr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7" name="流程图: 或者 106"/>
          <p:cNvSpPr/>
          <p:nvPr/>
        </p:nvSpPr>
        <p:spPr>
          <a:xfrm>
            <a:off x="4659313" y="6424613"/>
            <a:ext cx="182562" cy="198437"/>
          </a:xfrm>
          <a:prstGeom prst="flowChartOr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08" name="直接箭头连接符 107"/>
          <p:cNvCxnSpPr/>
          <p:nvPr/>
        </p:nvCxnSpPr>
        <p:spPr>
          <a:xfrm>
            <a:off x="4876800" y="6010275"/>
            <a:ext cx="342900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" name="直接箭头连接符 108"/>
          <p:cNvCxnSpPr/>
          <p:nvPr/>
        </p:nvCxnSpPr>
        <p:spPr>
          <a:xfrm>
            <a:off x="4876800" y="6267450"/>
            <a:ext cx="342900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" name="直接箭头连接符 109"/>
          <p:cNvCxnSpPr/>
          <p:nvPr/>
        </p:nvCxnSpPr>
        <p:spPr>
          <a:xfrm>
            <a:off x="4876800" y="6524625"/>
            <a:ext cx="342900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4" grpId="0" animBg="1"/>
      <p:bldP spid="15" grpId="0" animBg="1"/>
      <p:bldP spid="16" grpId="0" animBg="1"/>
      <p:bldP spid="48" grpId="0" animBg="1"/>
      <p:bldP spid="6" grpId="0"/>
      <p:bldP spid="50" grpId="0"/>
      <p:bldP spid="51" grpId="0"/>
      <p:bldP spid="52" grpId="0"/>
      <p:bldP spid="53" grpId="0" animBg="1"/>
      <p:bldP spid="54" grpId="0" animBg="1"/>
      <p:bldP spid="55" grpId="0" animBg="1"/>
      <p:bldP spid="66" grpId="0" animBg="1"/>
      <p:bldP spid="7" grpId="0" animBg="1"/>
      <p:bldP spid="68" grpId="0" animBg="1"/>
      <p:bldP spid="69" grpId="0" animBg="1"/>
      <p:bldP spid="91" grpId="0" animBg="1"/>
      <p:bldP spid="92" grpId="0" animBg="1"/>
      <p:bldP spid="93" grpId="0" animBg="1"/>
      <p:bldP spid="104" grpId="0" animBg="1"/>
      <p:bldP spid="105" grpId="0" animBg="1"/>
      <p:bldP spid="106" grpId="0" animBg="1"/>
      <p:bldP spid="10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AutoShape 3"/>
          <p:cNvSpPr>
            <a:spLocks noChangeArrowheads="1"/>
          </p:cNvSpPr>
          <p:nvPr/>
        </p:nvSpPr>
        <p:spPr bwMode="gray">
          <a:xfrm>
            <a:off x="7108825" y="5897563"/>
            <a:ext cx="1057275" cy="30162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90 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mbar 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400 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" name="AutoShape 3"/>
          <p:cNvSpPr>
            <a:spLocks noChangeArrowheads="1"/>
          </p:cNvSpPr>
          <p:nvPr/>
        </p:nvSpPr>
        <p:spPr bwMode="gray">
          <a:xfrm>
            <a:off x="706438" y="5924550"/>
            <a:ext cx="1057275" cy="30162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120 </a:t>
            </a:r>
            <a:r>
              <a:rPr lang="en-US" altLang="zh-CN" sz="12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mM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NH</a:t>
            </a:r>
            <a:r>
              <a:rPr lang="en-US" altLang="zh-CN" sz="1200" baseline="-25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Ac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" name="AutoShape 3"/>
          <p:cNvSpPr>
            <a:spLocks noChangeArrowheads="1"/>
          </p:cNvSpPr>
          <p:nvPr/>
        </p:nvSpPr>
        <p:spPr bwMode="gray">
          <a:xfrm>
            <a:off x="701675" y="5627688"/>
            <a:ext cx="1057275" cy="33020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90 </a:t>
            </a:r>
            <a:r>
              <a:rPr lang="en-US" altLang="zh-CN" sz="12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mM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NH</a:t>
            </a:r>
            <a:r>
              <a:rPr lang="en-US" altLang="zh-CN" sz="1200" baseline="-25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Ac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CE-MS method for on-line concentration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multiple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1A7E951-EAE5-4F79-B193-87A46238B6CA}" type="slidenum">
              <a:rPr lang="zh-CN" altLang="en-US"/>
              <a:pPr>
                <a:defRPr/>
              </a:pPr>
              <a:t>28</a:t>
            </a:fld>
            <a:endParaRPr lang="zh-CN" altLang="en-US" dirty="0"/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388938" y="2060575"/>
            <a:ext cx="7315200" cy="1223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rgbClr val="002F53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002F53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rgbClr val="002F53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rgbClr val="002F53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9pPr>
          </a:lstStyle>
          <a:p>
            <a:pPr>
              <a:defRPr/>
            </a:pP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Optimization of CE concentration conditions</a:t>
            </a:r>
          </a:p>
        </p:txBody>
      </p:sp>
      <p:grpSp>
        <p:nvGrpSpPr>
          <p:cNvPr id="46094" name="Group 33"/>
          <p:cNvGrpSpPr>
            <a:grpSpLocks/>
          </p:cNvGrpSpPr>
          <p:nvPr/>
        </p:nvGrpSpPr>
        <p:grpSpPr bwMode="auto">
          <a:xfrm>
            <a:off x="1746250" y="3141663"/>
            <a:ext cx="5346700" cy="2489200"/>
            <a:chOff x="771" y="1368"/>
            <a:chExt cx="4048" cy="1866"/>
          </a:xfrm>
        </p:grpSpPr>
        <p:sp>
          <p:nvSpPr>
            <p:cNvPr id="12" name="AutoShape 3"/>
            <p:cNvSpPr>
              <a:spLocks noChangeArrowheads="1"/>
            </p:cNvSpPr>
            <p:nvPr/>
          </p:nvSpPr>
          <p:spPr bwMode="gray">
            <a:xfrm rot="19081652">
              <a:off x="3106" y="1792"/>
              <a:ext cx="280" cy="150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3" name="AutoShape 4"/>
            <p:cNvSpPr>
              <a:spLocks noChangeArrowheads="1"/>
            </p:cNvSpPr>
            <p:nvPr/>
          </p:nvSpPr>
          <p:spPr bwMode="gray">
            <a:xfrm rot="2600785">
              <a:off x="3088" y="2751"/>
              <a:ext cx="327" cy="169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4" name="AutoShape 5"/>
            <p:cNvSpPr>
              <a:spLocks noChangeArrowheads="1"/>
            </p:cNvSpPr>
            <p:nvPr/>
          </p:nvSpPr>
          <p:spPr bwMode="gray">
            <a:xfrm rot="10957247">
              <a:off x="1990" y="2239"/>
              <a:ext cx="319" cy="157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6121" name="Oval 9"/>
            <p:cNvSpPr>
              <a:spLocks noChangeArrowheads="1"/>
            </p:cNvSpPr>
            <p:nvPr/>
          </p:nvSpPr>
          <p:spPr bwMode="auto">
            <a:xfrm>
              <a:off x="1929" y="1480"/>
              <a:ext cx="1656" cy="1723"/>
            </a:xfrm>
            <a:prstGeom prst="ellipse">
              <a:avLst/>
            </a:prstGeom>
            <a:noFill/>
            <a:ln w="38100" algn="ctr">
              <a:solidFill>
                <a:srgbClr val="00B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17" name="Text Box 10"/>
            <p:cNvSpPr txBox="1">
              <a:spLocks noChangeArrowheads="1"/>
            </p:cNvSpPr>
            <p:nvPr/>
          </p:nvSpPr>
          <p:spPr bwMode="auto">
            <a:xfrm>
              <a:off x="3020" y="1368"/>
              <a:ext cx="1799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Effect of </a:t>
              </a: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organic solvent in sample </a:t>
              </a:r>
              <a:r>
                <a:rPr lang="en-US" altLang="zh-CN" sz="1600" b="1" dirty="0" err="1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maxtrix</a:t>
              </a:r>
              <a:endPara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" name="Text Box 11"/>
            <p:cNvSpPr txBox="1">
              <a:spLocks noChangeArrowheads="1"/>
            </p:cNvSpPr>
            <p:nvPr/>
          </p:nvSpPr>
          <p:spPr bwMode="auto">
            <a:xfrm>
              <a:off x="771" y="1924"/>
              <a:ext cx="1267" cy="6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Effect of sample matrix pH and concentration </a:t>
              </a:r>
              <a:endPara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" name="Text Box 13"/>
            <p:cNvSpPr txBox="1">
              <a:spLocks noChangeArrowheads="1"/>
            </p:cNvSpPr>
            <p:nvPr/>
          </p:nvSpPr>
          <p:spPr bwMode="auto">
            <a:xfrm>
              <a:off x="3464" y="2796"/>
              <a:ext cx="1245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Effect of sample injection length</a:t>
              </a:r>
              <a:endPara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" name="Oval 17"/>
            <p:cNvSpPr>
              <a:spLocks noChangeArrowheads="1"/>
            </p:cNvSpPr>
            <p:nvPr/>
          </p:nvSpPr>
          <p:spPr bwMode="gray">
            <a:xfrm>
              <a:off x="1833" y="2211"/>
              <a:ext cx="191" cy="193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2" name="Oval 18"/>
            <p:cNvSpPr>
              <a:spLocks noChangeArrowheads="1"/>
            </p:cNvSpPr>
            <p:nvPr/>
          </p:nvSpPr>
          <p:spPr bwMode="gray">
            <a:xfrm>
              <a:off x="3300" y="1638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4" name="Oval 20"/>
            <p:cNvSpPr>
              <a:spLocks noChangeArrowheads="1"/>
            </p:cNvSpPr>
            <p:nvPr/>
          </p:nvSpPr>
          <p:spPr bwMode="gray">
            <a:xfrm>
              <a:off x="3326" y="2865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5" name="Oval 22"/>
            <p:cNvSpPr>
              <a:spLocks noChangeArrowheads="1"/>
            </p:cNvSpPr>
            <p:nvPr/>
          </p:nvSpPr>
          <p:spPr bwMode="gray">
            <a:xfrm>
              <a:off x="2233" y="1817"/>
              <a:ext cx="1073" cy="10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6" name="Oval 23"/>
            <p:cNvSpPr>
              <a:spLocks noChangeArrowheads="1"/>
            </p:cNvSpPr>
            <p:nvPr/>
          </p:nvSpPr>
          <p:spPr bwMode="gray">
            <a:xfrm>
              <a:off x="2236" y="1815"/>
              <a:ext cx="1073" cy="10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alpha val="32001"/>
                  </a:schemeClr>
                </a:gs>
                <a:gs pos="100000">
                  <a:schemeClr val="hlink">
                    <a:gamma/>
                    <a:shade val="0"/>
                    <a:invGamma/>
                    <a:alpha val="89999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7" name="Oval 24"/>
            <p:cNvSpPr>
              <a:spLocks noChangeArrowheads="1"/>
            </p:cNvSpPr>
            <p:nvPr/>
          </p:nvSpPr>
          <p:spPr bwMode="gray">
            <a:xfrm>
              <a:off x="2303" y="1886"/>
              <a:ext cx="933" cy="925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gray">
            <a:xfrm>
              <a:off x="2301" y="1888"/>
              <a:ext cx="933" cy="923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63529"/>
                    <a:invGamma/>
                  </a:schemeClr>
                </a:gs>
                <a:gs pos="100000">
                  <a:schemeClr val="hlink">
                    <a:alpha val="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6132" name="Oval 26"/>
            <p:cNvSpPr>
              <a:spLocks noChangeArrowheads="1"/>
            </p:cNvSpPr>
            <p:nvPr/>
          </p:nvSpPr>
          <p:spPr bwMode="gray">
            <a:xfrm>
              <a:off x="2350" y="1933"/>
              <a:ext cx="840" cy="832"/>
            </a:xfrm>
            <a:prstGeom prst="ellipse">
              <a:avLst/>
            </a:pr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zh-CN" altLang="en-US">
                <a:latin typeface="Calibri" pitchFamily="34" charset="0"/>
              </a:endParaRPr>
            </a:p>
          </p:txBody>
        </p:sp>
        <p:grpSp>
          <p:nvGrpSpPr>
            <p:cNvPr id="46133" name="Group 27"/>
            <p:cNvGrpSpPr>
              <a:grpSpLocks/>
            </p:cNvGrpSpPr>
            <p:nvPr/>
          </p:nvGrpSpPr>
          <p:grpSpPr bwMode="auto">
            <a:xfrm>
              <a:off x="2363" y="1945"/>
              <a:ext cx="813" cy="805"/>
              <a:chOff x="4166" y="1706"/>
              <a:chExt cx="1252" cy="1252"/>
            </a:xfrm>
          </p:grpSpPr>
          <p:sp>
            <p:nvSpPr>
              <p:cNvPr id="46135" name="Oval 28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636869"/>
                  </a:gs>
                  <a:gs pos="100000">
                    <a:srgbClr val="D6E1E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46136" name="Oval 29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F1F5F5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46137" name="Oval 30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AAB2B3"/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46138" name="Oval 31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D6E1E2">
                      <a:alpha val="37999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</p:grpSp>
        <p:sp>
          <p:nvSpPr>
            <p:cNvPr id="31" name="Text Box 32"/>
            <p:cNvSpPr txBox="1">
              <a:spLocks noChangeArrowheads="1"/>
            </p:cNvSpPr>
            <p:nvPr/>
          </p:nvSpPr>
          <p:spPr bwMode="gray">
            <a:xfrm>
              <a:off x="2251" y="2125"/>
              <a:ext cx="1040" cy="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Concentration with pH junction</a:t>
              </a:r>
              <a:endPara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6" name="AutoShape 3"/>
          <p:cNvSpPr>
            <a:spLocks noChangeArrowheads="1"/>
          </p:cNvSpPr>
          <p:nvPr/>
        </p:nvSpPr>
        <p:spPr bwMode="gray">
          <a:xfrm>
            <a:off x="693738" y="5357813"/>
            <a:ext cx="1069975" cy="309562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60 </a:t>
            </a:r>
            <a:r>
              <a:rPr lang="en-US" altLang="zh-CN" sz="12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mM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NH</a:t>
            </a:r>
            <a:r>
              <a:rPr lang="en-US" altLang="zh-CN" sz="1200" baseline="-25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Ac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" name="AutoShape 4"/>
          <p:cNvSpPr>
            <a:spLocks noChangeArrowheads="1"/>
          </p:cNvSpPr>
          <p:nvPr/>
        </p:nvSpPr>
        <p:spPr bwMode="gray">
          <a:xfrm>
            <a:off x="693738" y="5099050"/>
            <a:ext cx="1069975" cy="287338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30 </a:t>
            </a:r>
            <a:r>
              <a:rPr lang="en-US" altLang="zh-CN" sz="12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mM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NH</a:t>
            </a:r>
            <a:r>
              <a:rPr lang="en-US" altLang="zh-CN" sz="1200" baseline="-25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Ac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AutoShape 5"/>
          <p:cNvSpPr>
            <a:spLocks noChangeArrowheads="1"/>
          </p:cNvSpPr>
          <p:nvPr/>
        </p:nvSpPr>
        <p:spPr bwMode="gray">
          <a:xfrm>
            <a:off x="688975" y="4797425"/>
            <a:ext cx="1069975" cy="32861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15 </a:t>
            </a:r>
            <a:r>
              <a:rPr lang="en-US" altLang="zh-CN" sz="12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mM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NH</a:t>
            </a:r>
            <a:r>
              <a:rPr lang="en-US" altLang="zh-CN" sz="1200" baseline="-25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Ac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" name="AutoShape 3"/>
          <p:cNvSpPr>
            <a:spLocks noChangeArrowheads="1"/>
          </p:cNvSpPr>
          <p:nvPr/>
        </p:nvSpPr>
        <p:spPr bwMode="gray">
          <a:xfrm>
            <a:off x="695325" y="3763963"/>
            <a:ext cx="1057275" cy="30162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 =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9.5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5" name="AutoShape 3"/>
          <p:cNvSpPr>
            <a:spLocks noChangeArrowheads="1"/>
          </p:cNvSpPr>
          <p:nvPr/>
        </p:nvSpPr>
        <p:spPr bwMode="gray">
          <a:xfrm>
            <a:off x="695325" y="3467100"/>
            <a:ext cx="1057275" cy="33020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 =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8.0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6" name="AutoShape 3"/>
          <p:cNvSpPr>
            <a:spLocks noChangeArrowheads="1"/>
          </p:cNvSpPr>
          <p:nvPr/>
        </p:nvSpPr>
        <p:spPr bwMode="gray">
          <a:xfrm>
            <a:off x="688975" y="3197225"/>
            <a:ext cx="1068388" cy="30956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 = 6.3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7" name="AutoShape 4"/>
          <p:cNvSpPr>
            <a:spLocks noChangeArrowheads="1"/>
          </p:cNvSpPr>
          <p:nvPr/>
        </p:nvSpPr>
        <p:spPr bwMode="gray">
          <a:xfrm>
            <a:off x="688975" y="2938463"/>
            <a:ext cx="1068388" cy="287337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 = 4.7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8" name="AutoShape 5"/>
          <p:cNvSpPr>
            <a:spLocks noChangeArrowheads="1"/>
          </p:cNvSpPr>
          <p:nvPr/>
        </p:nvSpPr>
        <p:spPr bwMode="gray">
          <a:xfrm>
            <a:off x="684213" y="2635250"/>
            <a:ext cx="1068387" cy="32861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 = 3.1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0" name="AutoShape 3"/>
          <p:cNvSpPr>
            <a:spLocks noChangeArrowheads="1"/>
          </p:cNvSpPr>
          <p:nvPr/>
        </p:nvSpPr>
        <p:spPr bwMode="gray">
          <a:xfrm>
            <a:off x="7104063" y="3556000"/>
            <a:ext cx="1057275" cy="331788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Acetonitrile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" name="AutoShape 3"/>
          <p:cNvSpPr>
            <a:spLocks noChangeArrowheads="1"/>
          </p:cNvSpPr>
          <p:nvPr/>
        </p:nvSpPr>
        <p:spPr bwMode="gray">
          <a:xfrm>
            <a:off x="7097713" y="3287713"/>
            <a:ext cx="1068387" cy="309562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Isopropanol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" name="AutoShape 4"/>
          <p:cNvSpPr>
            <a:spLocks noChangeArrowheads="1"/>
          </p:cNvSpPr>
          <p:nvPr/>
        </p:nvSpPr>
        <p:spPr bwMode="gray">
          <a:xfrm>
            <a:off x="7097713" y="3028950"/>
            <a:ext cx="1068387" cy="287338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Methanol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3" name="AutoShape 5"/>
          <p:cNvSpPr>
            <a:spLocks noChangeArrowheads="1"/>
          </p:cNvSpPr>
          <p:nvPr/>
        </p:nvSpPr>
        <p:spPr bwMode="gray">
          <a:xfrm>
            <a:off x="7092950" y="2725738"/>
            <a:ext cx="1068388" cy="328612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Water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4" name="AutoShape 3"/>
          <p:cNvSpPr>
            <a:spLocks noChangeArrowheads="1"/>
          </p:cNvSpPr>
          <p:nvPr/>
        </p:nvSpPr>
        <p:spPr bwMode="gray">
          <a:xfrm>
            <a:off x="7108825" y="5635625"/>
            <a:ext cx="1057275" cy="30162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90 mbar 330 s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5" name="AutoShape 3"/>
          <p:cNvSpPr>
            <a:spLocks noChangeArrowheads="1"/>
          </p:cNvSpPr>
          <p:nvPr/>
        </p:nvSpPr>
        <p:spPr bwMode="gray">
          <a:xfrm>
            <a:off x="7104063" y="5338763"/>
            <a:ext cx="1057275" cy="33020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9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0 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mbar 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300 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6" name="AutoShape 3"/>
          <p:cNvSpPr>
            <a:spLocks noChangeArrowheads="1"/>
          </p:cNvSpPr>
          <p:nvPr/>
        </p:nvSpPr>
        <p:spPr bwMode="gray">
          <a:xfrm>
            <a:off x="7097713" y="5070475"/>
            <a:ext cx="1068387" cy="30956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70 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mbar 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300 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7" name="AutoShape 4"/>
          <p:cNvSpPr>
            <a:spLocks noChangeArrowheads="1"/>
          </p:cNvSpPr>
          <p:nvPr/>
        </p:nvSpPr>
        <p:spPr bwMode="gray">
          <a:xfrm>
            <a:off x="7097713" y="4811713"/>
            <a:ext cx="1068387" cy="28575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50 mbar 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300 </a:t>
            </a: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8" name="AutoShape 5"/>
          <p:cNvSpPr>
            <a:spLocks noChangeArrowheads="1"/>
          </p:cNvSpPr>
          <p:nvPr/>
        </p:nvSpPr>
        <p:spPr bwMode="gray">
          <a:xfrm>
            <a:off x="7092950" y="4508500"/>
            <a:ext cx="1068388" cy="32861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50 mbar 200 s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468313" y="3225800"/>
            <a:ext cx="1582737" cy="280988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0" name="椭圆 59"/>
          <p:cNvSpPr/>
          <p:nvPr/>
        </p:nvSpPr>
        <p:spPr>
          <a:xfrm>
            <a:off x="403225" y="5364163"/>
            <a:ext cx="1584325" cy="280987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1" name="椭圆 60"/>
          <p:cNvSpPr/>
          <p:nvPr/>
        </p:nvSpPr>
        <p:spPr>
          <a:xfrm>
            <a:off x="6835775" y="2747963"/>
            <a:ext cx="1582738" cy="280987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>
            <a:off x="6854825" y="5656263"/>
            <a:ext cx="1584325" cy="280987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6" name="直接箭头连接符 5"/>
          <p:cNvCxnSpPr/>
          <p:nvPr/>
        </p:nvCxnSpPr>
        <p:spPr>
          <a:xfrm>
            <a:off x="8316913" y="5797550"/>
            <a:ext cx="287337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8532813" y="5672138"/>
            <a:ext cx="681037" cy="27781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39.3 cm</a:t>
            </a:r>
            <a:endParaRPr lang="zh-CN" altLang="en-US" sz="12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7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7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"/>
                            </p:stCondLst>
                            <p:childTnLst>
                              <p:par>
                                <p:cTn id="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43" grpId="0" animBg="1"/>
      <p:bldP spid="42" grpId="0" animBg="1"/>
      <p:bldP spid="36" grpId="0" animBg="1"/>
      <p:bldP spid="37" grpId="0" animBg="1"/>
      <p:bldP spid="38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4" grpId="0" animBg="1"/>
      <p:bldP spid="60" grpId="0" animBg="1"/>
      <p:bldP spid="61" grpId="0" animBg="1"/>
      <p:bldP spid="62" grpId="0" animBg="1"/>
      <p:bldP spid="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4"/>
          <p:cNvSpPr>
            <a:spLocks noChangeArrowheads="1"/>
          </p:cNvSpPr>
          <p:nvPr/>
        </p:nvSpPr>
        <p:spPr bwMode="gray">
          <a:xfrm>
            <a:off x="5087938" y="4248150"/>
            <a:ext cx="431800" cy="225425"/>
          </a:xfrm>
          <a:prstGeom prst="rightArrow">
            <a:avLst>
              <a:gd name="adj1" fmla="val 35167"/>
              <a:gd name="adj2" fmla="val 111029"/>
            </a:avLst>
          </a:prstGeom>
          <a:solidFill>
            <a:schemeClr val="accent1">
              <a:lumMod val="75000"/>
              <a:alpha val="89999"/>
            </a:schemeClr>
          </a:soli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CE-MS method for on-line concentration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multiple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4D3A506-2A6A-4892-A68C-AADA995CC260}" type="slidenum">
              <a:rPr lang="zh-CN" altLang="en-US"/>
              <a:pPr>
                <a:defRPr/>
              </a:pPr>
              <a:t>29</a:t>
            </a:fld>
            <a:endParaRPr lang="zh-CN" altLang="en-US" dirty="0"/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388938" y="2060575"/>
            <a:ext cx="7315200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rgbClr val="002F53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002F53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rgbClr val="002F53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rgbClr val="002F53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9pPr>
          </a:lstStyle>
          <a:p>
            <a:pPr>
              <a:defRPr/>
            </a:pP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Optimization of MS detection conditions</a:t>
            </a:r>
          </a:p>
        </p:txBody>
      </p:sp>
      <p:grpSp>
        <p:nvGrpSpPr>
          <p:cNvPr id="47116" name="Group 33"/>
          <p:cNvGrpSpPr>
            <a:grpSpLocks/>
          </p:cNvGrpSpPr>
          <p:nvPr/>
        </p:nvGrpSpPr>
        <p:grpSpPr bwMode="auto">
          <a:xfrm>
            <a:off x="1817688" y="2889250"/>
            <a:ext cx="4481512" cy="3132138"/>
            <a:chOff x="825" y="1210"/>
            <a:chExt cx="3393" cy="2347"/>
          </a:xfrm>
        </p:grpSpPr>
        <p:sp>
          <p:nvSpPr>
            <p:cNvPr id="37" name="AutoShape 3"/>
            <p:cNvSpPr>
              <a:spLocks noChangeArrowheads="1"/>
            </p:cNvSpPr>
            <p:nvPr/>
          </p:nvSpPr>
          <p:spPr bwMode="gray">
            <a:xfrm rot="18019085">
              <a:off x="2962" y="1704"/>
              <a:ext cx="277" cy="153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8" name="AutoShape 4"/>
            <p:cNvSpPr>
              <a:spLocks noChangeArrowheads="1"/>
            </p:cNvSpPr>
            <p:nvPr/>
          </p:nvSpPr>
          <p:spPr bwMode="gray">
            <a:xfrm rot="3395504">
              <a:off x="2977" y="2832"/>
              <a:ext cx="324" cy="171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9" name="AutoShape 5"/>
            <p:cNvSpPr>
              <a:spLocks noChangeArrowheads="1"/>
            </p:cNvSpPr>
            <p:nvPr/>
          </p:nvSpPr>
          <p:spPr bwMode="gray">
            <a:xfrm rot="10957247">
              <a:off x="1990" y="2239"/>
              <a:ext cx="319" cy="157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7160" name="Oval 9"/>
            <p:cNvSpPr>
              <a:spLocks noChangeArrowheads="1"/>
            </p:cNvSpPr>
            <p:nvPr/>
          </p:nvSpPr>
          <p:spPr bwMode="auto">
            <a:xfrm>
              <a:off x="1950" y="1489"/>
              <a:ext cx="1656" cy="1723"/>
            </a:xfrm>
            <a:prstGeom prst="ellipse">
              <a:avLst/>
            </a:prstGeom>
            <a:noFill/>
            <a:ln w="38100" algn="ctr">
              <a:solidFill>
                <a:srgbClr val="00B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41" name="Text Box 10"/>
            <p:cNvSpPr txBox="1">
              <a:spLocks noChangeArrowheads="1"/>
            </p:cNvSpPr>
            <p:nvPr/>
          </p:nvSpPr>
          <p:spPr bwMode="auto">
            <a:xfrm>
              <a:off x="2201" y="1210"/>
              <a:ext cx="1799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Effect of </a:t>
              </a: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capillary voltage</a:t>
              </a:r>
              <a:endPara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" name="Text Box 11"/>
            <p:cNvSpPr txBox="1">
              <a:spLocks noChangeArrowheads="1"/>
            </p:cNvSpPr>
            <p:nvPr/>
          </p:nvSpPr>
          <p:spPr bwMode="auto">
            <a:xfrm>
              <a:off x="825" y="1963"/>
              <a:ext cx="1267" cy="6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Effect of sheath liquid content and flow rate</a:t>
              </a:r>
              <a:endPara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3" name="Text Box 13"/>
            <p:cNvSpPr txBox="1">
              <a:spLocks noChangeArrowheads="1"/>
            </p:cNvSpPr>
            <p:nvPr/>
          </p:nvSpPr>
          <p:spPr bwMode="auto">
            <a:xfrm>
              <a:off x="3300" y="3119"/>
              <a:ext cx="918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Effect of  drying gas</a:t>
              </a:r>
              <a:endPara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4" name="Oval 17"/>
            <p:cNvSpPr>
              <a:spLocks noChangeArrowheads="1"/>
            </p:cNvSpPr>
            <p:nvPr/>
          </p:nvSpPr>
          <p:spPr bwMode="gray">
            <a:xfrm>
              <a:off x="1833" y="2210"/>
              <a:ext cx="191" cy="193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5" name="Oval 18"/>
            <p:cNvSpPr>
              <a:spLocks noChangeArrowheads="1"/>
            </p:cNvSpPr>
            <p:nvPr/>
          </p:nvSpPr>
          <p:spPr bwMode="gray">
            <a:xfrm>
              <a:off x="3099" y="1506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6" name="Oval 20"/>
            <p:cNvSpPr>
              <a:spLocks noChangeArrowheads="1"/>
            </p:cNvSpPr>
            <p:nvPr/>
          </p:nvSpPr>
          <p:spPr bwMode="gray">
            <a:xfrm>
              <a:off x="3168" y="3001"/>
              <a:ext cx="191" cy="193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7" name="Oval 22"/>
            <p:cNvSpPr>
              <a:spLocks noChangeArrowheads="1"/>
            </p:cNvSpPr>
            <p:nvPr/>
          </p:nvSpPr>
          <p:spPr bwMode="gray">
            <a:xfrm>
              <a:off x="2232" y="1817"/>
              <a:ext cx="1073" cy="1063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8" name="Oval 23"/>
            <p:cNvSpPr>
              <a:spLocks noChangeArrowheads="1"/>
            </p:cNvSpPr>
            <p:nvPr/>
          </p:nvSpPr>
          <p:spPr bwMode="gray">
            <a:xfrm>
              <a:off x="2236" y="1815"/>
              <a:ext cx="1073" cy="1063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alpha val="32001"/>
                  </a:schemeClr>
                </a:gs>
                <a:gs pos="100000">
                  <a:schemeClr val="hlink">
                    <a:gamma/>
                    <a:shade val="0"/>
                    <a:invGamma/>
                    <a:alpha val="89999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9" name="Oval 24"/>
            <p:cNvSpPr>
              <a:spLocks noChangeArrowheads="1"/>
            </p:cNvSpPr>
            <p:nvPr/>
          </p:nvSpPr>
          <p:spPr bwMode="gray">
            <a:xfrm>
              <a:off x="2303" y="1886"/>
              <a:ext cx="933" cy="92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50" name="Oval 25"/>
            <p:cNvSpPr>
              <a:spLocks noChangeArrowheads="1"/>
            </p:cNvSpPr>
            <p:nvPr/>
          </p:nvSpPr>
          <p:spPr bwMode="gray">
            <a:xfrm>
              <a:off x="2301" y="1888"/>
              <a:ext cx="933" cy="92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63529"/>
                    <a:invGamma/>
                  </a:schemeClr>
                </a:gs>
                <a:gs pos="100000">
                  <a:schemeClr val="hlink">
                    <a:alpha val="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7171" name="Oval 26"/>
            <p:cNvSpPr>
              <a:spLocks noChangeArrowheads="1"/>
            </p:cNvSpPr>
            <p:nvPr/>
          </p:nvSpPr>
          <p:spPr bwMode="gray">
            <a:xfrm>
              <a:off x="2350" y="1933"/>
              <a:ext cx="840" cy="832"/>
            </a:xfrm>
            <a:prstGeom prst="ellipse">
              <a:avLst/>
            </a:pr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zh-CN" altLang="en-US">
                <a:latin typeface="Calibri" pitchFamily="34" charset="0"/>
              </a:endParaRPr>
            </a:p>
          </p:txBody>
        </p:sp>
        <p:grpSp>
          <p:nvGrpSpPr>
            <p:cNvPr id="47172" name="Group 27"/>
            <p:cNvGrpSpPr>
              <a:grpSpLocks/>
            </p:cNvGrpSpPr>
            <p:nvPr/>
          </p:nvGrpSpPr>
          <p:grpSpPr bwMode="auto">
            <a:xfrm>
              <a:off x="2363" y="1945"/>
              <a:ext cx="813" cy="805"/>
              <a:chOff x="4166" y="1706"/>
              <a:chExt cx="1252" cy="1252"/>
            </a:xfrm>
          </p:grpSpPr>
          <p:sp>
            <p:nvSpPr>
              <p:cNvPr id="47174" name="Oval 28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636869"/>
                  </a:gs>
                  <a:gs pos="100000">
                    <a:srgbClr val="D6E1E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47175" name="Oval 29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F1F5F5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47176" name="Oval 30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AAB2B3"/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47177" name="Oval 31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D6E1E2">
                      <a:alpha val="37999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</p:grpSp>
        <p:sp>
          <p:nvSpPr>
            <p:cNvPr id="53" name="Text Box 32"/>
            <p:cNvSpPr txBox="1">
              <a:spLocks noChangeArrowheads="1"/>
            </p:cNvSpPr>
            <p:nvPr/>
          </p:nvSpPr>
          <p:spPr bwMode="gray">
            <a:xfrm>
              <a:off x="2250" y="2185"/>
              <a:ext cx="1040" cy="3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MS detection conditions</a:t>
              </a:r>
            </a:p>
          </p:txBody>
        </p:sp>
      </p:grpSp>
      <p:sp>
        <p:nvSpPr>
          <p:cNvPr id="59" name="Text Box 13"/>
          <p:cNvSpPr txBox="1">
            <a:spLocks noChangeArrowheads="1"/>
          </p:cNvSpPr>
          <p:nvPr/>
        </p:nvSpPr>
        <p:spPr bwMode="auto">
          <a:xfrm>
            <a:off x="5591175" y="4005263"/>
            <a:ext cx="996950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Effect of  nebulizer</a:t>
            </a:r>
            <a:endParaRPr lang="en-US" altLang="zh-CN" sz="16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0" name="Oval 20"/>
          <p:cNvSpPr>
            <a:spLocks noChangeArrowheads="1"/>
          </p:cNvSpPr>
          <p:nvPr/>
        </p:nvSpPr>
        <p:spPr bwMode="gray">
          <a:xfrm>
            <a:off x="5364163" y="4221163"/>
            <a:ext cx="254000" cy="255587"/>
          </a:xfrm>
          <a:prstGeom prst="ellipse">
            <a:avLst/>
          </a:prstGeom>
          <a:gradFill rotWithShape="1">
            <a:gsLst>
              <a:gs pos="0">
                <a:schemeClr val="accent1">
                  <a:gamma/>
                  <a:tint val="48627"/>
                  <a:invGamma/>
                </a:schemeClr>
              </a:gs>
              <a:gs pos="100000">
                <a:schemeClr val="accent1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1" name="AutoShape 3"/>
          <p:cNvSpPr>
            <a:spLocks noChangeArrowheads="1"/>
          </p:cNvSpPr>
          <p:nvPr/>
        </p:nvSpPr>
        <p:spPr bwMode="gray">
          <a:xfrm>
            <a:off x="1858963" y="3621088"/>
            <a:ext cx="1057275" cy="30162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60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%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MeOH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" name="AutoShape 3"/>
          <p:cNvSpPr>
            <a:spLocks noChangeArrowheads="1"/>
          </p:cNvSpPr>
          <p:nvPr/>
        </p:nvSpPr>
        <p:spPr bwMode="gray">
          <a:xfrm>
            <a:off x="1858963" y="3324225"/>
            <a:ext cx="1057275" cy="33020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50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%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MeOH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3" name="AutoShape 3"/>
          <p:cNvSpPr>
            <a:spLocks noChangeArrowheads="1"/>
          </p:cNvSpPr>
          <p:nvPr/>
        </p:nvSpPr>
        <p:spPr bwMode="gray">
          <a:xfrm>
            <a:off x="1851025" y="3055938"/>
            <a:ext cx="1069975" cy="30797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40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%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MeOH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4" name="AutoShape 4"/>
          <p:cNvSpPr>
            <a:spLocks noChangeArrowheads="1"/>
          </p:cNvSpPr>
          <p:nvPr/>
        </p:nvSpPr>
        <p:spPr bwMode="gray">
          <a:xfrm>
            <a:off x="1851025" y="2795588"/>
            <a:ext cx="1069975" cy="287337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30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%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MeOH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5" name="AutoShape 5"/>
          <p:cNvSpPr>
            <a:spLocks noChangeArrowheads="1"/>
          </p:cNvSpPr>
          <p:nvPr/>
        </p:nvSpPr>
        <p:spPr bwMode="gray">
          <a:xfrm>
            <a:off x="1846263" y="2492375"/>
            <a:ext cx="1069975" cy="32861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20%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MeOH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8" name="AutoShape 3"/>
          <p:cNvSpPr>
            <a:spLocks noChangeArrowheads="1"/>
          </p:cNvSpPr>
          <p:nvPr/>
        </p:nvSpPr>
        <p:spPr bwMode="gray">
          <a:xfrm>
            <a:off x="650875" y="3392488"/>
            <a:ext cx="1057275" cy="33020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Isopropanol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9" name="AutoShape 3"/>
          <p:cNvSpPr>
            <a:spLocks noChangeArrowheads="1"/>
          </p:cNvSpPr>
          <p:nvPr/>
        </p:nvSpPr>
        <p:spPr bwMode="gray">
          <a:xfrm>
            <a:off x="644525" y="3122613"/>
            <a:ext cx="1068388" cy="309562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Methanol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0" name="AutoShape 4"/>
          <p:cNvSpPr>
            <a:spLocks noChangeArrowheads="1"/>
          </p:cNvSpPr>
          <p:nvPr/>
        </p:nvSpPr>
        <p:spPr bwMode="gray">
          <a:xfrm>
            <a:off x="644525" y="2863850"/>
            <a:ext cx="1068388" cy="287338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Acetonitrile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" name="椭圆 71"/>
          <p:cNvSpPr/>
          <p:nvPr/>
        </p:nvSpPr>
        <p:spPr>
          <a:xfrm>
            <a:off x="412750" y="3141663"/>
            <a:ext cx="1584325" cy="280987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>
            <a:off x="1619250" y="3363913"/>
            <a:ext cx="1584325" cy="280987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3" name="AutoShape 3"/>
          <p:cNvSpPr>
            <a:spLocks noChangeArrowheads="1"/>
          </p:cNvSpPr>
          <p:nvPr/>
        </p:nvSpPr>
        <p:spPr bwMode="gray">
          <a:xfrm>
            <a:off x="706438" y="5940425"/>
            <a:ext cx="1057275" cy="30162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0.125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% FA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4" name="AutoShape 3"/>
          <p:cNvSpPr>
            <a:spLocks noChangeArrowheads="1"/>
          </p:cNvSpPr>
          <p:nvPr/>
        </p:nvSpPr>
        <p:spPr bwMode="gray">
          <a:xfrm>
            <a:off x="706438" y="5643563"/>
            <a:ext cx="1057275" cy="331787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0.100%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FA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5" name="AutoShape 3"/>
          <p:cNvSpPr>
            <a:spLocks noChangeArrowheads="1"/>
          </p:cNvSpPr>
          <p:nvPr/>
        </p:nvSpPr>
        <p:spPr bwMode="gray">
          <a:xfrm>
            <a:off x="700088" y="5375275"/>
            <a:ext cx="1068387" cy="30956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0.075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% FA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6" name="AutoShape 4"/>
          <p:cNvSpPr>
            <a:spLocks noChangeArrowheads="1"/>
          </p:cNvSpPr>
          <p:nvPr/>
        </p:nvSpPr>
        <p:spPr bwMode="gray">
          <a:xfrm>
            <a:off x="700088" y="5116513"/>
            <a:ext cx="1068387" cy="28575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0.050%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FA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7" name="AutoShape 5"/>
          <p:cNvSpPr>
            <a:spLocks noChangeArrowheads="1"/>
          </p:cNvSpPr>
          <p:nvPr/>
        </p:nvSpPr>
        <p:spPr bwMode="gray">
          <a:xfrm>
            <a:off x="695325" y="4813300"/>
            <a:ext cx="1068388" cy="32861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0.025% FA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8" name="椭圆 77"/>
          <p:cNvSpPr/>
          <p:nvPr/>
        </p:nvSpPr>
        <p:spPr>
          <a:xfrm>
            <a:off x="468313" y="5419725"/>
            <a:ext cx="1584325" cy="280988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9" name="AutoShape 3"/>
          <p:cNvSpPr>
            <a:spLocks noChangeArrowheads="1"/>
          </p:cNvSpPr>
          <p:nvPr/>
        </p:nvSpPr>
        <p:spPr bwMode="gray">
          <a:xfrm>
            <a:off x="1870075" y="5940425"/>
            <a:ext cx="1057275" cy="30162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uL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/min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0" name="AutoShape 3"/>
          <p:cNvSpPr>
            <a:spLocks noChangeArrowheads="1"/>
          </p:cNvSpPr>
          <p:nvPr/>
        </p:nvSpPr>
        <p:spPr bwMode="gray">
          <a:xfrm>
            <a:off x="1870075" y="5643563"/>
            <a:ext cx="1057275" cy="331787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uL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/min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1" name="AutoShape 3"/>
          <p:cNvSpPr>
            <a:spLocks noChangeArrowheads="1"/>
          </p:cNvSpPr>
          <p:nvPr/>
        </p:nvSpPr>
        <p:spPr bwMode="gray">
          <a:xfrm>
            <a:off x="1863725" y="5375275"/>
            <a:ext cx="1068388" cy="30956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6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uL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/min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7" name="AutoShape 4"/>
          <p:cNvSpPr>
            <a:spLocks noChangeArrowheads="1"/>
          </p:cNvSpPr>
          <p:nvPr/>
        </p:nvSpPr>
        <p:spPr bwMode="gray">
          <a:xfrm>
            <a:off x="1863725" y="5116513"/>
            <a:ext cx="1068388" cy="28575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8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uL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/min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8" name="AutoShape 5"/>
          <p:cNvSpPr>
            <a:spLocks noChangeArrowheads="1"/>
          </p:cNvSpPr>
          <p:nvPr/>
        </p:nvSpPr>
        <p:spPr bwMode="gray">
          <a:xfrm>
            <a:off x="1858963" y="4813300"/>
            <a:ext cx="1068387" cy="32861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10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uL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/min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9" name="椭圆 88"/>
          <p:cNvSpPr/>
          <p:nvPr/>
        </p:nvSpPr>
        <p:spPr>
          <a:xfrm>
            <a:off x="1635125" y="5691188"/>
            <a:ext cx="1584325" cy="280987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0" name="AutoShape 3"/>
          <p:cNvSpPr>
            <a:spLocks noChangeArrowheads="1"/>
          </p:cNvSpPr>
          <p:nvPr/>
        </p:nvSpPr>
        <p:spPr bwMode="gray">
          <a:xfrm>
            <a:off x="6307138" y="3251200"/>
            <a:ext cx="1057275" cy="30162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4500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V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1" name="AutoShape 3"/>
          <p:cNvSpPr>
            <a:spLocks noChangeArrowheads="1"/>
          </p:cNvSpPr>
          <p:nvPr/>
        </p:nvSpPr>
        <p:spPr bwMode="gray">
          <a:xfrm>
            <a:off x="6307138" y="2954338"/>
            <a:ext cx="1057275" cy="33020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4000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V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" name="AutoShape 3"/>
          <p:cNvSpPr>
            <a:spLocks noChangeArrowheads="1"/>
          </p:cNvSpPr>
          <p:nvPr/>
        </p:nvSpPr>
        <p:spPr bwMode="gray">
          <a:xfrm>
            <a:off x="6299200" y="2686050"/>
            <a:ext cx="1069975" cy="30797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3500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V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" name="AutoShape 4"/>
          <p:cNvSpPr>
            <a:spLocks noChangeArrowheads="1"/>
          </p:cNvSpPr>
          <p:nvPr/>
        </p:nvSpPr>
        <p:spPr bwMode="gray">
          <a:xfrm>
            <a:off x="6299200" y="2425700"/>
            <a:ext cx="1069975" cy="287338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3000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V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4" name="AutoShape 5"/>
          <p:cNvSpPr>
            <a:spLocks noChangeArrowheads="1"/>
          </p:cNvSpPr>
          <p:nvPr/>
        </p:nvSpPr>
        <p:spPr bwMode="gray">
          <a:xfrm>
            <a:off x="6294438" y="2122488"/>
            <a:ext cx="1069975" cy="328612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2500 V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5" name="椭圆 94"/>
          <p:cNvSpPr/>
          <p:nvPr/>
        </p:nvSpPr>
        <p:spPr>
          <a:xfrm>
            <a:off x="6072188" y="3001963"/>
            <a:ext cx="1584325" cy="280987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7" name="AutoShape 3"/>
          <p:cNvSpPr>
            <a:spLocks noChangeArrowheads="1"/>
          </p:cNvSpPr>
          <p:nvPr/>
        </p:nvSpPr>
        <p:spPr bwMode="gray">
          <a:xfrm>
            <a:off x="7254875" y="4411663"/>
            <a:ext cx="1057275" cy="331787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7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psig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8" name="AutoShape 3"/>
          <p:cNvSpPr>
            <a:spLocks noChangeArrowheads="1"/>
          </p:cNvSpPr>
          <p:nvPr/>
        </p:nvSpPr>
        <p:spPr bwMode="gray">
          <a:xfrm>
            <a:off x="7248525" y="4143375"/>
            <a:ext cx="1068388" cy="30956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5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psig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9" name="AutoShape 4"/>
          <p:cNvSpPr>
            <a:spLocks noChangeArrowheads="1"/>
          </p:cNvSpPr>
          <p:nvPr/>
        </p:nvSpPr>
        <p:spPr bwMode="gray">
          <a:xfrm>
            <a:off x="7248525" y="3884613"/>
            <a:ext cx="1068388" cy="28575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 psig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1" name="椭圆 100"/>
          <p:cNvSpPr/>
          <p:nvPr/>
        </p:nvSpPr>
        <p:spPr>
          <a:xfrm>
            <a:off x="7019925" y="4149725"/>
            <a:ext cx="1584325" cy="280988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2" name="AutoShape 3"/>
          <p:cNvSpPr>
            <a:spLocks noChangeArrowheads="1"/>
          </p:cNvSpPr>
          <p:nvPr/>
        </p:nvSpPr>
        <p:spPr bwMode="gray">
          <a:xfrm>
            <a:off x="6356350" y="6202363"/>
            <a:ext cx="1058863" cy="30162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13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l/min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" name="AutoShape 3"/>
          <p:cNvSpPr>
            <a:spLocks noChangeArrowheads="1"/>
          </p:cNvSpPr>
          <p:nvPr/>
        </p:nvSpPr>
        <p:spPr bwMode="gray">
          <a:xfrm>
            <a:off x="6356350" y="5905500"/>
            <a:ext cx="1058863" cy="33020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12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l/min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AutoShape 3"/>
          <p:cNvSpPr>
            <a:spLocks noChangeArrowheads="1"/>
          </p:cNvSpPr>
          <p:nvPr/>
        </p:nvSpPr>
        <p:spPr bwMode="gray">
          <a:xfrm>
            <a:off x="6350000" y="5637213"/>
            <a:ext cx="1069975" cy="307975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10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l/min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AutoShape 4"/>
          <p:cNvSpPr>
            <a:spLocks noChangeArrowheads="1"/>
          </p:cNvSpPr>
          <p:nvPr/>
        </p:nvSpPr>
        <p:spPr bwMode="gray">
          <a:xfrm>
            <a:off x="6350000" y="5378450"/>
            <a:ext cx="1069975" cy="285750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8 </a:t>
            </a: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l/min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" name="AutoShape 5"/>
          <p:cNvSpPr>
            <a:spLocks noChangeArrowheads="1"/>
          </p:cNvSpPr>
          <p:nvPr/>
        </p:nvSpPr>
        <p:spPr bwMode="gray">
          <a:xfrm>
            <a:off x="6345238" y="5073650"/>
            <a:ext cx="1069975" cy="328613"/>
          </a:xfrm>
          <a:prstGeom prst="can">
            <a:avLst>
              <a:gd name="adj" fmla="val 25000"/>
            </a:avLst>
          </a:pr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5 l/min</a:t>
            </a:r>
            <a:endParaRPr lang="zh-CN" altLang="en-US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7" name="椭圆 106"/>
          <p:cNvSpPr/>
          <p:nvPr/>
        </p:nvSpPr>
        <p:spPr>
          <a:xfrm>
            <a:off x="6121400" y="5661025"/>
            <a:ext cx="1584325" cy="280988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75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5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8" dur="7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7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4" dur="7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7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0" dur="7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63" grpId="0" animBg="1"/>
      <p:bldP spid="64" grpId="0" animBg="1"/>
      <p:bldP spid="65" grpId="0" animBg="1"/>
      <p:bldP spid="68" grpId="0" animBg="1"/>
      <p:bldP spid="69" grpId="0" animBg="1"/>
      <p:bldP spid="70" grpId="0" animBg="1"/>
      <p:bldP spid="72" grpId="0" animBg="1"/>
      <p:bldP spid="66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7" grpId="0" animBg="1"/>
      <p:bldP spid="98" grpId="0" animBg="1"/>
      <p:bldP spid="99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/>
            </a:extLst>
          </a:blip>
          <a:srcRect l="4850" r="9929" b="7334"/>
          <a:stretch/>
        </p:blipFill>
        <p:spPr>
          <a:xfrm>
            <a:off x="400894" y="2390141"/>
            <a:ext cx="2589140" cy="179478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0" lon="19800000" rev="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6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1. Background</a:t>
            </a:r>
            <a:endParaRPr lang="zh-CN" altLang="en-US" sz="36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/>
            </a:extLst>
          </a:blip>
          <a:srcRect b="9387"/>
          <a:stretch/>
        </p:blipFill>
        <p:spPr>
          <a:xfrm>
            <a:off x="3279082" y="1180341"/>
            <a:ext cx="2733952" cy="171695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0" lon="19800000" rev="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/>
            </a:extLst>
          </a:blip>
          <a:stretch>
            <a:fillRect/>
          </a:stretch>
        </p:blipFill>
        <p:spPr>
          <a:xfrm>
            <a:off x="6251338" y="2377329"/>
            <a:ext cx="2713150" cy="188685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0" lon="19800000" rev="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/>
            </a:extLst>
          </a:blip>
          <a:srcRect t="2911" b="10300"/>
          <a:stretch/>
        </p:blipFill>
        <p:spPr>
          <a:xfrm>
            <a:off x="5275309" y="4660598"/>
            <a:ext cx="2969099" cy="1936754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0" lon="19800000" rev="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/>
            </a:extLst>
          </a:blip>
          <a:srcRect t="768" b="3437"/>
          <a:stretch/>
        </p:blipFill>
        <p:spPr>
          <a:xfrm>
            <a:off x="1403647" y="4717340"/>
            <a:ext cx="2852313" cy="188001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0" lon="19800000" rev="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grpSp>
        <p:nvGrpSpPr>
          <p:cNvPr id="18439" name="组合 21"/>
          <p:cNvGrpSpPr>
            <a:grpSpLocks/>
          </p:cNvGrpSpPr>
          <p:nvPr/>
        </p:nvGrpSpPr>
        <p:grpSpPr bwMode="auto">
          <a:xfrm>
            <a:off x="2411413" y="2741613"/>
            <a:ext cx="4184650" cy="3943350"/>
            <a:chOff x="2400953" y="2754499"/>
            <a:chExt cx="4183672" cy="3944226"/>
          </a:xfrm>
        </p:grpSpPr>
        <p:pic>
          <p:nvPicPr>
            <p:cNvPr id="19" name="图片 18"/>
            <p:cNvPicPr>
              <a:picLocks noChangeAspect="1"/>
            </p:cNvPicPr>
            <p:nvPr/>
          </p:nvPicPr>
          <p:blipFill rotWithShape="1">
            <a:blip r:embed="rId8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/>
              </a:extLst>
            </a:blip>
            <a:srcRect t="24220" r="20284" b="1"/>
            <a:stretch/>
          </p:blipFill>
          <p:spPr>
            <a:xfrm rot="10205215">
              <a:off x="2400953" y="2754499"/>
              <a:ext cx="4183672" cy="3944226"/>
            </a:xfrm>
            <a:prstGeom prst="rect">
              <a:avLst/>
            </a:prstGeom>
          </p:spPr>
        </p:pic>
        <p:sp>
          <p:nvSpPr>
            <p:cNvPr id="10" name="矩形 9"/>
            <p:cNvSpPr/>
            <p:nvPr/>
          </p:nvSpPr>
          <p:spPr>
            <a:xfrm>
              <a:off x="3208801" y="3189571"/>
              <a:ext cx="850701" cy="36996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u="sng" dirty="0" err="1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Auxins</a:t>
              </a:r>
              <a:endParaRPr lang="en-US" altLang="zh-CN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3059611" y="3470620"/>
              <a:ext cx="998305" cy="3699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u="sng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Ethylene</a:t>
              </a:r>
              <a:endParaRPr lang="zh-CN" altLang="en-US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" name="矩形 11"/>
            <p:cNvSpPr/>
            <p:nvPr/>
          </p:nvSpPr>
          <p:spPr>
            <a:xfrm>
              <a:off x="4500724" y="3127644"/>
              <a:ext cx="1196695" cy="3683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u="sng" dirty="0" err="1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Cytokinins</a:t>
              </a:r>
              <a:endParaRPr lang="zh-CN" altLang="en-US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4611823" y="3454742"/>
              <a:ext cx="1325253" cy="3699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u="sng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Gibberellins</a:t>
              </a:r>
              <a:endParaRPr lang="zh-CN" altLang="en-US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2702508" y="4037484"/>
              <a:ext cx="1422068" cy="36996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u="sng" dirty="0" err="1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Abscisic</a:t>
              </a:r>
              <a:r>
                <a:rPr lang="en-US" altLang="zh-CN" u="sng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 acid</a:t>
              </a:r>
              <a:endParaRPr lang="zh-CN" altLang="en-US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2843761" y="3758022"/>
              <a:ext cx="1493489" cy="3683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u="sng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Salicylic acid </a:t>
              </a:r>
              <a:endParaRPr lang="zh-CN" altLang="en-US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4787995" y="3740555"/>
              <a:ext cx="1274464" cy="3699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u="sng" dirty="0" err="1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Jasmonates</a:t>
              </a:r>
              <a:endParaRPr lang="zh-CN" altLang="en-US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4408671" y="4035896"/>
              <a:ext cx="1710925" cy="3699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u="sng" dirty="0" err="1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Brassinosteroids</a:t>
              </a:r>
              <a:endParaRPr lang="zh-CN" altLang="en-US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3378624" y="4313770"/>
              <a:ext cx="2455288" cy="3683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u="sng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Plant </a:t>
              </a:r>
              <a:r>
                <a:rPr lang="en-US" altLang="zh-CN" u="sng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peptide </a:t>
              </a:r>
              <a:r>
                <a:rPr lang="en-US" altLang="zh-CN" u="sng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hormones</a:t>
              </a:r>
              <a:endParaRPr lang="zh-CN" altLang="en-US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3865873" y="4599584"/>
              <a:ext cx="1514121" cy="36996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u="sng" dirty="0" err="1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Strigolactones</a:t>
              </a:r>
              <a:endParaRPr lang="zh-CN" altLang="en-US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24" name="内容占位符 6"/>
          <p:cNvSpPr>
            <a:spLocks noGrp="1"/>
          </p:cNvSpPr>
          <p:nvPr>
            <p:ph idx="1"/>
          </p:nvPr>
        </p:nvSpPr>
        <p:spPr>
          <a:xfrm>
            <a:off x="457200" y="1341438"/>
            <a:ext cx="8229600" cy="696912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6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endParaRPr lang="en-US" altLang="zh-CN" sz="2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094E7BB-1620-4385-8FFE-DBC940C8C075}" type="slidenum">
              <a:rPr lang="zh-CN" altLang="en-US"/>
              <a:pPr>
                <a:defRPr/>
              </a:pPr>
              <a:t>3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矩形 298"/>
          <p:cNvSpPr>
            <a:spLocks noChangeArrowheads="1"/>
          </p:cNvSpPr>
          <p:nvPr/>
        </p:nvSpPr>
        <p:spPr bwMode="auto">
          <a:xfrm>
            <a:off x="4881563" y="6084888"/>
            <a:ext cx="4227512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1600">
                <a:latin typeface="Times New Roman" pitchFamily="18" charset="0"/>
                <a:cs typeface="Times New Roman" pitchFamily="18" charset="0"/>
              </a:rPr>
              <a:t>(c)  0.3 </a:t>
            </a:r>
            <a:r>
              <a:rPr lang="el-GR" altLang="zh-CN" sz="1600">
                <a:latin typeface="Times New Roman" pitchFamily="18" charset="0"/>
                <a:cs typeface="Times New Roman" pitchFamily="18" charset="0"/>
              </a:rPr>
              <a:t>μ</a:t>
            </a:r>
            <a:r>
              <a:rPr lang="en-US" altLang="zh-CN" sz="1600">
                <a:latin typeface="Times New Roman" pitchFamily="18" charset="0"/>
                <a:cs typeface="Times New Roman" pitchFamily="18" charset="0"/>
              </a:rPr>
              <a:t>g/mL TobSys in 60 mM NH</a:t>
            </a:r>
            <a:r>
              <a:rPr lang="en-US" altLang="zh-CN" sz="1600" baseline="-25000">
                <a:latin typeface="Times New Roman" pitchFamily="18" charset="0"/>
                <a:cs typeface="Times New Roman" pitchFamily="18" charset="0"/>
              </a:rPr>
              <a:t>4</a:t>
            </a:r>
            <a:r>
              <a:rPr lang="en-US" altLang="zh-CN" sz="1600">
                <a:latin typeface="Times New Roman" pitchFamily="18" charset="0"/>
                <a:cs typeface="Times New Roman" pitchFamily="18" charset="0"/>
              </a:rPr>
              <a:t>Ac (pH 6.3)</a:t>
            </a:r>
          </a:p>
          <a:p>
            <a:r>
              <a:rPr lang="en-US" altLang="zh-CN" sz="1600">
                <a:latin typeface="Times New Roman" pitchFamily="18" charset="0"/>
                <a:cs typeface="Times New Roman" pitchFamily="18" charset="0"/>
              </a:rPr>
              <a:t>       Injection: 90 mbar 330 s,</a:t>
            </a:r>
            <a:endParaRPr lang="zh-CN" altLang="en-US" sz="160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8130" name="Group 158"/>
          <p:cNvGrpSpPr>
            <a:grpSpLocks noChangeAspect="1"/>
          </p:cNvGrpSpPr>
          <p:nvPr/>
        </p:nvGrpSpPr>
        <p:grpSpPr bwMode="auto">
          <a:xfrm>
            <a:off x="684213" y="5157788"/>
            <a:ext cx="4225925" cy="1644650"/>
            <a:chOff x="237" y="3132"/>
            <a:chExt cx="2961" cy="1153"/>
          </a:xfrm>
        </p:grpSpPr>
        <p:sp>
          <p:nvSpPr>
            <p:cNvPr id="48286" name="AutoShape 157"/>
            <p:cNvSpPr>
              <a:spLocks noChangeAspect="1" noChangeArrowheads="1" noTextEdit="1"/>
            </p:cNvSpPr>
            <p:nvPr/>
          </p:nvSpPr>
          <p:spPr bwMode="auto">
            <a:xfrm>
              <a:off x="237" y="3132"/>
              <a:ext cx="2961" cy="1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7" name="Line 159"/>
            <p:cNvSpPr>
              <a:spLocks noChangeShapeType="1"/>
            </p:cNvSpPr>
            <p:nvPr/>
          </p:nvSpPr>
          <p:spPr bwMode="auto">
            <a:xfrm flipV="1">
              <a:off x="494" y="3265"/>
              <a:ext cx="0" cy="8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8" name="Rectangle 160"/>
            <p:cNvSpPr>
              <a:spLocks noChangeArrowheads="1"/>
            </p:cNvSpPr>
            <p:nvPr/>
          </p:nvSpPr>
          <p:spPr bwMode="auto">
            <a:xfrm>
              <a:off x="437" y="3163"/>
              <a:ext cx="46" cy="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4</a:t>
              </a:r>
              <a:endParaRPr lang="zh-CN" altLang="zh-CN"/>
            </a:p>
          </p:txBody>
        </p:sp>
        <p:sp>
          <p:nvSpPr>
            <p:cNvPr id="48289" name="Rectangle 161"/>
            <p:cNvSpPr>
              <a:spLocks noChangeArrowheads="1"/>
            </p:cNvSpPr>
            <p:nvPr/>
          </p:nvSpPr>
          <p:spPr bwMode="auto">
            <a:xfrm>
              <a:off x="330" y="3173"/>
              <a:ext cx="113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x10</a:t>
              </a:r>
              <a:endParaRPr lang="zh-CN" altLang="zh-CN"/>
            </a:p>
          </p:txBody>
        </p:sp>
        <p:sp>
          <p:nvSpPr>
            <p:cNvPr id="48290" name="Line 162"/>
            <p:cNvSpPr>
              <a:spLocks noChangeShapeType="1"/>
            </p:cNvSpPr>
            <p:nvPr/>
          </p:nvSpPr>
          <p:spPr bwMode="auto">
            <a:xfrm flipH="1">
              <a:off x="473" y="4079"/>
              <a:ext cx="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1" name="Rectangle 163"/>
            <p:cNvSpPr>
              <a:spLocks noChangeArrowheads="1"/>
            </p:cNvSpPr>
            <p:nvPr/>
          </p:nvSpPr>
          <p:spPr bwMode="auto">
            <a:xfrm>
              <a:off x="432" y="4044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0</a:t>
              </a:r>
              <a:endParaRPr lang="zh-CN" altLang="zh-CN"/>
            </a:p>
          </p:txBody>
        </p:sp>
        <p:sp>
          <p:nvSpPr>
            <p:cNvPr id="48292" name="Line 164"/>
            <p:cNvSpPr>
              <a:spLocks noChangeShapeType="1"/>
            </p:cNvSpPr>
            <p:nvPr/>
          </p:nvSpPr>
          <p:spPr bwMode="auto">
            <a:xfrm flipH="1">
              <a:off x="473" y="3936"/>
              <a:ext cx="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3" name="Rectangle 165"/>
            <p:cNvSpPr>
              <a:spLocks noChangeArrowheads="1"/>
            </p:cNvSpPr>
            <p:nvPr/>
          </p:nvSpPr>
          <p:spPr bwMode="auto">
            <a:xfrm>
              <a:off x="386" y="3900"/>
              <a:ext cx="103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0.5</a:t>
              </a:r>
              <a:endParaRPr lang="zh-CN" altLang="zh-CN"/>
            </a:p>
          </p:txBody>
        </p:sp>
        <p:sp>
          <p:nvSpPr>
            <p:cNvPr id="48294" name="Line 166"/>
            <p:cNvSpPr>
              <a:spLocks noChangeShapeType="1"/>
            </p:cNvSpPr>
            <p:nvPr/>
          </p:nvSpPr>
          <p:spPr bwMode="auto">
            <a:xfrm flipH="1">
              <a:off x="473" y="3792"/>
              <a:ext cx="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5" name="Rectangle 167"/>
            <p:cNvSpPr>
              <a:spLocks noChangeArrowheads="1"/>
            </p:cNvSpPr>
            <p:nvPr/>
          </p:nvSpPr>
          <p:spPr bwMode="auto">
            <a:xfrm>
              <a:off x="432" y="3757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296" name="Line 168"/>
            <p:cNvSpPr>
              <a:spLocks noChangeShapeType="1"/>
            </p:cNvSpPr>
            <p:nvPr/>
          </p:nvSpPr>
          <p:spPr bwMode="auto">
            <a:xfrm flipH="1">
              <a:off x="473" y="3644"/>
              <a:ext cx="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7" name="Rectangle 169"/>
            <p:cNvSpPr>
              <a:spLocks noChangeArrowheads="1"/>
            </p:cNvSpPr>
            <p:nvPr/>
          </p:nvSpPr>
          <p:spPr bwMode="auto">
            <a:xfrm>
              <a:off x="386" y="3608"/>
              <a:ext cx="103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1.5</a:t>
              </a:r>
              <a:endParaRPr lang="zh-CN" altLang="zh-CN"/>
            </a:p>
          </p:txBody>
        </p:sp>
        <p:sp>
          <p:nvSpPr>
            <p:cNvPr id="48298" name="Line 170"/>
            <p:cNvSpPr>
              <a:spLocks noChangeShapeType="1"/>
            </p:cNvSpPr>
            <p:nvPr/>
          </p:nvSpPr>
          <p:spPr bwMode="auto">
            <a:xfrm flipH="1">
              <a:off x="473" y="3501"/>
              <a:ext cx="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99" name="Rectangle 171"/>
            <p:cNvSpPr>
              <a:spLocks noChangeArrowheads="1"/>
            </p:cNvSpPr>
            <p:nvPr/>
          </p:nvSpPr>
          <p:spPr bwMode="auto">
            <a:xfrm>
              <a:off x="432" y="3465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2</a:t>
              </a:r>
              <a:endParaRPr lang="zh-CN" altLang="zh-CN"/>
            </a:p>
          </p:txBody>
        </p:sp>
        <p:sp>
          <p:nvSpPr>
            <p:cNvPr id="48300" name="Line 172"/>
            <p:cNvSpPr>
              <a:spLocks noChangeShapeType="1"/>
            </p:cNvSpPr>
            <p:nvPr/>
          </p:nvSpPr>
          <p:spPr bwMode="auto">
            <a:xfrm flipH="1">
              <a:off x="473" y="3357"/>
              <a:ext cx="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1" name="Rectangle 173"/>
            <p:cNvSpPr>
              <a:spLocks noChangeArrowheads="1"/>
            </p:cNvSpPr>
            <p:nvPr/>
          </p:nvSpPr>
          <p:spPr bwMode="auto">
            <a:xfrm>
              <a:off x="386" y="3322"/>
              <a:ext cx="103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2.5</a:t>
              </a:r>
              <a:endParaRPr lang="zh-CN" altLang="zh-CN"/>
            </a:p>
          </p:txBody>
        </p:sp>
        <p:sp>
          <p:nvSpPr>
            <p:cNvPr id="48302" name="Rectangle 174"/>
            <p:cNvSpPr>
              <a:spLocks noChangeArrowheads="1"/>
            </p:cNvSpPr>
            <p:nvPr/>
          </p:nvSpPr>
          <p:spPr bwMode="auto">
            <a:xfrm>
              <a:off x="499" y="3132"/>
              <a:ext cx="2694" cy="97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48303" name="Rectangle 175"/>
            <p:cNvSpPr>
              <a:spLocks noChangeArrowheads="1"/>
            </p:cNvSpPr>
            <p:nvPr/>
          </p:nvSpPr>
          <p:spPr bwMode="auto">
            <a:xfrm>
              <a:off x="509" y="3265"/>
              <a:ext cx="2668" cy="814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48304" name="Line 177"/>
            <p:cNvSpPr>
              <a:spLocks noChangeShapeType="1"/>
            </p:cNvSpPr>
            <p:nvPr/>
          </p:nvSpPr>
          <p:spPr bwMode="auto">
            <a:xfrm>
              <a:off x="715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5" name="Line 178"/>
            <p:cNvSpPr>
              <a:spLocks noChangeShapeType="1"/>
            </p:cNvSpPr>
            <p:nvPr/>
          </p:nvSpPr>
          <p:spPr bwMode="auto">
            <a:xfrm>
              <a:off x="931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6" name="Line 179"/>
            <p:cNvSpPr>
              <a:spLocks noChangeShapeType="1"/>
            </p:cNvSpPr>
            <p:nvPr/>
          </p:nvSpPr>
          <p:spPr bwMode="auto">
            <a:xfrm>
              <a:off x="1147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7" name="Line 180"/>
            <p:cNvSpPr>
              <a:spLocks noChangeShapeType="1"/>
            </p:cNvSpPr>
            <p:nvPr/>
          </p:nvSpPr>
          <p:spPr bwMode="auto">
            <a:xfrm>
              <a:off x="1368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8" name="Line 181"/>
            <p:cNvSpPr>
              <a:spLocks noChangeShapeType="1"/>
            </p:cNvSpPr>
            <p:nvPr/>
          </p:nvSpPr>
          <p:spPr bwMode="auto">
            <a:xfrm>
              <a:off x="1584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09" name="Line 182"/>
            <p:cNvSpPr>
              <a:spLocks noChangeShapeType="1"/>
            </p:cNvSpPr>
            <p:nvPr/>
          </p:nvSpPr>
          <p:spPr bwMode="auto">
            <a:xfrm>
              <a:off x="1800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0" name="Line 183"/>
            <p:cNvSpPr>
              <a:spLocks noChangeShapeType="1"/>
            </p:cNvSpPr>
            <p:nvPr/>
          </p:nvSpPr>
          <p:spPr bwMode="auto">
            <a:xfrm>
              <a:off x="2016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1" name="Line 184"/>
            <p:cNvSpPr>
              <a:spLocks noChangeShapeType="1"/>
            </p:cNvSpPr>
            <p:nvPr/>
          </p:nvSpPr>
          <p:spPr bwMode="auto">
            <a:xfrm>
              <a:off x="2232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2" name="Line 185"/>
            <p:cNvSpPr>
              <a:spLocks noChangeShapeType="1"/>
            </p:cNvSpPr>
            <p:nvPr/>
          </p:nvSpPr>
          <p:spPr bwMode="auto">
            <a:xfrm>
              <a:off x="2447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3" name="Line 186"/>
            <p:cNvSpPr>
              <a:spLocks noChangeShapeType="1"/>
            </p:cNvSpPr>
            <p:nvPr/>
          </p:nvSpPr>
          <p:spPr bwMode="auto">
            <a:xfrm>
              <a:off x="2663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4" name="Line 187"/>
            <p:cNvSpPr>
              <a:spLocks noChangeShapeType="1"/>
            </p:cNvSpPr>
            <p:nvPr/>
          </p:nvSpPr>
          <p:spPr bwMode="auto">
            <a:xfrm>
              <a:off x="2879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5" name="Line 188"/>
            <p:cNvSpPr>
              <a:spLocks noChangeShapeType="1"/>
            </p:cNvSpPr>
            <p:nvPr/>
          </p:nvSpPr>
          <p:spPr bwMode="auto">
            <a:xfrm>
              <a:off x="3095" y="3265"/>
              <a:ext cx="0" cy="83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6" name="Line 189"/>
            <p:cNvSpPr>
              <a:spLocks noChangeShapeType="1"/>
            </p:cNvSpPr>
            <p:nvPr/>
          </p:nvSpPr>
          <p:spPr bwMode="auto">
            <a:xfrm>
              <a:off x="509" y="4079"/>
              <a:ext cx="2668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7" name="Line 190"/>
            <p:cNvSpPr>
              <a:spLocks noChangeShapeType="1"/>
            </p:cNvSpPr>
            <p:nvPr/>
          </p:nvSpPr>
          <p:spPr bwMode="auto">
            <a:xfrm>
              <a:off x="509" y="3936"/>
              <a:ext cx="2668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8" name="Line 191"/>
            <p:cNvSpPr>
              <a:spLocks noChangeShapeType="1"/>
            </p:cNvSpPr>
            <p:nvPr/>
          </p:nvSpPr>
          <p:spPr bwMode="auto">
            <a:xfrm>
              <a:off x="509" y="3792"/>
              <a:ext cx="2668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19" name="Line 192"/>
            <p:cNvSpPr>
              <a:spLocks noChangeShapeType="1"/>
            </p:cNvSpPr>
            <p:nvPr/>
          </p:nvSpPr>
          <p:spPr bwMode="auto">
            <a:xfrm>
              <a:off x="509" y="3644"/>
              <a:ext cx="2668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0" name="Line 193"/>
            <p:cNvSpPr>
              <a:spLocks noChangeShapeType="1"/>
            </p:cNvSpPr>
            <p:nvPr/>
          </p:nvSpPr>
          <p:spPr bwMode="auto">
            <a:xfrm>
              <a:off x="509" y="3501"/>
              <a:ext cx="2668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1" name="Line 194"/>
            <p:cNvSpPr>
              <a:spLocks noChangeShapeType="1"/>
            </p:cNvSpPr>
            <p:nvPr/>
          </p:nvSpPr>
          <p:spPr bwMode="auto">
            <a:xfrm>
              <a:off x="509" y="3357"/>
              <a:ext cx="2668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2" name="Freeform 195"/>
            <p:cNvSpPr>
              <a:spLocks/>
            </p:cNvSpPr>
            <p:nvPr/>
          </p:nvSpPr>
          <p:spPr bwMode="auto">
            <a:xfrm>
              <a:off x="509" y="3424"/>
              <a:ext cx="2668" cy="655"/>
            </a:xfrm>
            <a:custGeom>
              <a:avLst/>
              <a:gdLst>
                <a:gd name="T0" fmla="*/ 42 w 2668"/>
                <a:gd name="T1" fmla="*/ 655 h 655"/>
                <a:gd name="T2" fmla="*/ 88 w 2668"/>
                <a:gd name="T3" fmla="*/ 655 h 655"/>
                <a:gd name="T4" fmla="*/ 134 w 2668"/>
                <a:gd name="T5" fmla="*/ 655 h 655"/>
                <a:gd name="T6" fmla="*/ 180 w 2668"/>
                <a:gd name="T7" fmla="*/ 655 h 655"/>
                <a:gd name="T8" fmla="*/ 227 w 2668"/>
                <a:gd name="T9" fmla="*/ 655 h 655"/>
                <a:gd name="T10" fmla="*/ 273 w 2668"/>
                <a:gd name="T11" fmla="*/ 655 h 655"/>
                <a:gd name="T12" fmla="*/ 319 w 2668"/>
                <a:gd name="T13" fmla="*/ 655 h 655"/>
                <a:gd name="T14" fmla="*/ 365 w 2668"/>
                <a:gd name="T15" fmla="*/ 655 h 655"/>
                <a:gd name="T16" fmla="*/ 412 w 2668"/>
                <a:gd name="T17" fmla="*/ 655 h 655"/>
                <a:gd name="T18" fmla="*/ 458 w 2668"/>
                <a:gd name="T19" fmla="*/ 655 h 655"/>
                <a:gd name="T20" fmla="*/ 504 w 2668"/>
                <a:gd name="T21" fmla="*/ 655 h 655"/>
                <a:gd name="T22" fmla="*/ 551 w 2668"/>
                <a:gd name="T23" fmla="*/ 655 h 655"/>
                <a:gd name="T24" fmla="*/ 597 w 2668"/>
                <a:gd name="T25" fmla="*/ 655 h 655"/>
                <a:gd name="T26" fmla="*/ 643 w 2668"/>
                <a:gd name="T27" fmla="*/ 655 h 655"/>
                <a:gd name="T28" fmla="*/ 689 w 2668"/>
                <a:gd name="T29" fmla="*/ 655 h 655"/>
                <a:gd name="T30" fmla="*/ 736 w 2668"/>
                <a:gd name="T31" fmla="*/ 655 h 655"/>
                <a:gd name="T32" fmla="*/ 782 w 2668"/>
                <a:gd name="T33" fmla="*/ 655 h 655"/>
                <a:gd name="T34" fmla="*/ 828 w 2668"/>
                <a:gd name="T35" fmla="*/ 655 h 655"/>
                <a:gd name="T36" fmla="*/ 874 w 2668"/>
                <a:gd name="T37" fmla="*/ 655 h 655"/>
                <a:gd name="T38" fmla="*/ 921 w 2668"/>
                <a:gd name="T39" fmla="*/ 655 h 655"/>
                <a:gd name="T40" fmla="*/ 967 w 2668"/>
                <a:gd name="T41" fmla="*/ 655 h 655"/>
                <a:gd name="T42" fmla="*/ 1013 w 2668"/>
                <a:gd name="T43" fmla="*/ 655 h 655"/>
                <a:gd name="T44" fmla="*/ 1059 w 2668"/>
                <a:gd name="T45" fmla="*/ 655 h 655"/>
                <a:gd name="T46" fmla="*/ 1106 w 2668"/>
                <a:gd name="T47" fmla="*/ 655 h 655"/>
                <a:gd name="T48" fmla="*/ 1152 w 2668"/>
                <a:gd name="T49" fmla="*/ 655 h 655"/>
                <a:gd name="T50" fmla="*/ 1198 w 2668"/>
                <a:gd name="T51" fmla="*/ 655 h 655"/>
                <a:gd name="T52" fmla="*/ 1244 w 2668"/>
                <a:gd name="T53" fmla="*/ 655 h 655"/>
                <a:gd name="T54" fmla="*/ 1291 w 2668"/>
                <a:gd name="T55" fmla="*/ 655 h 655"/>
                <a:gd name="T56" fmla="*/ 1337 w 2668"/>
                <a:gd name="T57" fmla="*/ 655 h 655"/>
                <a:gd name="T58" fmla="*/ 1383 w 2668"/>
                <a:gd name="T59" fmla="*/ 655 h 655"/>
                <a:gd name="T60" fmla="*/ 1430 w 2668"/>
                <a:gd name="T61" fmla="*/ 655 h 655"/>
                <a:gd name="T62" fmla="*/ 1471 w 2668"/>
                <a:gd name="T63" fmla="*/ 655 h 655"/>
                <a:gd name="T64" fmla="*/ 1517 w 2668"/>
                <a:gd name="T65" fmla="*/ 655 h 655"/>
                <a:gd name="T66" fmla="*/ 1563 w 2668"/>
                <a:gd name="T67" fmla="*/ 655 h 655"/>
                <a:gd name="T68" fmla="*/ 1604 w 2668"/>
                <a:gd name="T69" fmla="*/ 655 h 655"/>
                <a:gd name="T70" fmla="*/ 1651 w 2668"/>
                <a:gd name="T71" fmla="*/ 655 h 655"/>
                <a:gd name="T72" fmla="*/ 1676 w 2668"/>
                <a:gd name="T73" fmla="*/ 655 h 655"/>
                <a:gd name="T74" fmla="*/ 1702 w 2668"/>
                <a:gd name="T75" fmla="*/ 655 h 655"/>
                <a:gd name="T76" fmla="*/ 1728 w 2668"/>
                <a:gd name="T77" fmla="*/ 650 h 655"/>
                <a:gd name="T78" fmla="*/ 1753 w 2668"/>
                <a:gd name="T79" fmla="*/ 635 h 655"/>
                <a:gd name="T80" fmla="*/ 1769 w 2668"/>
                <a:gd name="T81" fmla="*/ 466 h 655"/>
                <a:gd name="T82" fmla="*/ 1784 w 2668"/>
                <a:gd name="T83" fmla="*/ 36 h 655"/>
                <a:gd name="T84" fmla="*/ 1800 w 2668"/>
                <a:gd name="T85" fmla="*/ 92 h 655"/>
                <a:gd name="T86" fmla="*/ 1825 w 2668"/>
                <a:gd name="T87" fmla="*/ 609 h 655"/>
                <a:gd name="T88" fmla="*/ 1856 w 2668"/>
                <a:gd name="T89" fmla="*/ 650 h 655"/>
                <a:gd name="T90" fmla="*/ 1897 w 2668"/>
                <a:gd name="T91" fmla="*/ 655 h 655"/>
                <a:gd name="T92" fmla="*/ 1944 w 2668"/>
                <a:gd name="T93" fmla="*/ 655 h 655"/>
                <a:gd name="T94" fmla="*/ 1974 w 2668"/>
                <a:gd name="T95" fmla="*/ 655 h 655"/>
                <a:gd name="T96" fmla="*/ 2016 w 2668"/>
                <a:gd name="T97" fmla="*/ 650 h 655"/>
                <a:gd name="T98" fmla="*/ 2046 w 2668"/>
                <a:gd name="T99" fmla="*/ 655 h 655"/>
                <a:gd name="T100" fmla="*/ 2093 w 2668"/>
                <a:gd name="T101" fmla="*/ 655 h 655"/>
                <a:gd name="T102" fmla="*/ 2139 w 2668"/>
                <a:gd name="T103" fmla="*/ 655 h 655"/>
                <a:gd name="T104" fmla="*/ 2180 w 2668"/>
                <a:gd name="T105" fmla="*/ 655 h 655"/>
                <a:gd name="T106" fmla="*/ 2226 w 2668"/>
                <a:gd name="T107" fmla="*/ 655 h 655"/>
                <a:gd name="T108" fmla="*/ 2273 w 2668"/>
                <a:gd name="T109" fmla="*/ 655 h 655"/>
                <a:gd name="T110" fmla="*/ 2319 w 2668"/>
                <a:gd name="T111" fmla="*/ 655 h 655"/>
                <a:gd name="T112" fmla="*/ 2350 w 2668"/>
                <a:gd name="T113" fmla="*/ 655 h 655"/>
                <a:gd name="T114" fmla="*/ 2396 w 2668"/>
                <a:gd name="T115" fmla="*/ 655 h 655"/>
                <a:gd name="T116" fmla="*/ 2442 w 2668"/>
                <a:gd name="T117" fmla="*/ 655 h 655"/>
                <a:gd name="T118" fmla="*/ 2489 w 2668"/>
                <a:gd name="T119" fmla="*/ 655 h 655"/>
                <a:gd name="T120" fmla="*/ 2535 w 2668"/>
                <a:gd name="T121" fmla="*/ 655 h 655"/>
                <a:gd name="T122" fmla="*/ 2581 w 2668"/>
                <a:gd name="T123" fmla="*/ 655 h 655"/>
                <a:gd name="T124" fmla="*/ 2627 w 2668"/>
                <a:gd name="T125" fmla="*/ 655 h 65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68"/>
                <a:gd name="T190" fmla="*/ 0 h 655"/>
                <a:gd name="T191" fmla="*/ 2668 w 2668"/>
                <a:gd name="T192" fmla="*/ 655 h 65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68" h="655">
                  <a:moveTo>
                    <a:pt x="0" y="655"/>
                  </a:moveTo>
                  <a:lnTo>
                    <a:pt x="6" y="655"/>
                  </a:lnTo>
                  <a:lnTo>
                    <a:pt x="11" y="655"/>
                  </a:lnTo>
                  <a:lnTo>
                    <a:pt x="16" y="655"/>
                  </a:lnTo>
                  <a:lnTo>
                    <a:pt x="21" y="655"/>
                  </a:lnTo>
                  <a:lnTo>
                    <a:pt x="26" y="655"/>
                  </a:lnTo>
                  <a:lnTo>
                    <a:pt x="31" y="655"/>
                  </a:lnTo>
                  <a:lnTo>
                    <a:pt x="36" y="655"/>
                  </a:lnTo>
                  <a:lnTo>
                    <a:pt x="42" y="655"/>
                  </a:lnTo>
                  <a:lnTo>
                    <a:pt x="47" y="655"/>
                  </a:lnTo>
                  <a:lnTo>
                    <a:pt x="52" y="655"/>
                  </a:lnTo>
                  <a:lnTo>
                    <a:pt x="57" y="655"/>
                  </a:lnTo>
                  <a:lnTo>
                    <a:pt x="62" y="655"/>
                  </a:lnTo>
                  <a:lnTo>
                    <a:pt x="67" y="655"/>
                  </a:lnTo>
                  <a:lnTo>
                    <a:pt x="72" y="655"/>
                  </a:lnTo>
                  <a:lnTo>
                    <a:pt x="78" y="655"/>
                  </a:lnTo>
                  <a:lnTo>
                    <a:pt x="83" y="655"/>
                  </a:lnTo>
                  <a:lnTo>
                    <a:pt x="88" y="655"/>
                  </a:lnTo>
                  <a:lnTo>
                    <a:pt x="93" y="655"/>
                  </a:lnTo>
                  <a:lnTo>
                    <a:pt x="98" y="655"/>
                  </a:lnTo>
                  <a:lnTo>
                    <a:pt x="103" y="655"/>
                  </a:lnTo>
                  <a:lnTo>
                    <a:pt x="108" y="655"/>
                  </a:lnTo>
                  <a:lnTo>
                    <a:pt x="114" y="655"/>
                  </a:lnTo>
                  <a:lnTo>
                    <a:pt x="119" y="655"/>
                  </a:lnTo>
                  <a:lnTo>
                    <a:pt x="124" y="655"/>
                  </a:lnTo>
                  <a:lnTo>
                    <a:pt x="129" y="655"/>
                  </a:lnTo>
                  <a:lnTo>
                    <a:pt x="134" y="655"/>
                  </a:lnTo>
                  <a:lnTo>
                    <a:pt x="139" y="655"/>
                  </a:lnTo>
                  <a:lnTo>
                    <a:pt x="144" y="655"/>
                  </a:lnTo>
                  <a:lnTo>
                    <a:pt x="150" y="655"/>
                  </a:lnTo>
                  <a:lnTo>
                    <a:pt x="155" y="655"/>
                  </a:lnTo>
                  <a:lnTo>
                    <a:pt x="160" y="655"/>
                  </a:lnTo>
                  <a:lnTo>
                    <a:pt x="165" y="655"/>
                  </a:lnTo>
                  <a:lnTo>
                    <a:pt x="170" y="655"/>
                  </a:lnTo>
                  <a:lnTo>
                    <a:pt x="175" y="655"/>
                  </a:lnTo>
                  <a:lnTo>
                    <a:pt x="180" y="655"/>
                  </a:lnTo>
                  <a:lnTo>
                    <a:pt x="186" y="655"/>
                  </a:lnTo>
                  <a:lnTo>
                    <a:pt x="191" y="655"/>
                  </a:lnTo>
                  <a:lnTo>
                    <a:pt x="196" y="655"/>
                  </a:lnTo>
                  <a:lnTo>
                    <a:pt x="201" y="655"/>
                  </a:lnTo>
                  <a:lnTo>
                    <a:pt x="206" y="655"/>
                  </a:lnTo>
                  <a:lnTo>
                    <a:pt x="211" y="655"/>
                  </a:lnTo>
                  <a:lnTo>
                    <a:pt x="216" y="655"/>
                  </a:lnTo>
                  <a:lnTo>
                    <a:pt x="222" y="655"/>
                  </a:lnTo>
                  <a:lnTo>
                    <a:pt x="227" y="655"/>
                  </a:lnTo>
                  <a:lnTo>
                    <a:pt x="232" y="655"/>
                  </a:lnTo>
                  <a:lnTo>
                    <a:pt x="237" y="655"/>
                  </a:lnTo>
                  <a:lnTo>
                    <a:pt x="242" y="655"/>
                  </a:lnTo>
                  <a:lnTo>
                    <a:pt x="247" y="655"/>
                  </a:lnTo>
                  <a:lnTo>
                    <a:pt x="252" y="655"/>
                  </a:lnTo>
                  <a:lnTo>
                    <a:pt x="257" y="655"/>
                  </a:lnTo>
                  <a:lnTo>
                    <a:pt x="263" y="655"/>
                  </a:lnTo>
                  <a:lnTo>
                    <a:pt x="268" y="655"/>
                  </a:lnTo>
                  <a:lnTo>
                    <a:pt x="273" y="655"/>
                  </a:lnTo>
                  <a:lnTo>
                    <a:pt x="278" y="655"/>
                  </a:lnTo>
                  <a:lnTo>
                    <a:pt x="283" y="655"/>
                  </a:lnTo>
                  <a:lnTo>
                    <a:pt x="288" y="655"/>
                  </a:lnTo>
                  <a:lnTo>
                    <a:pt x="293" y="655"/>
                  </a:lnTo>
                  <a:lnTo>
                    <a:pt x="299" y="655"/>
                  </a:lnTo>
                  <a:lnTo>
                    <a:pt x="304" y="655"/>
                  </a:lnTo>
                  <a:lnTo>
                    <a:pt x="309" y="655"/>
                  </a:lnTo>
                  <a:lnTo>
                    <a:pt x="314" y="655"/>
                  </a:lnTo>
                  <a:lnTo>
                    <a:pt x="319" y="655"/>
                  </a:lnTo>
                  <a:lnTo>
                    <a:pt x="324" y="655"/>
                  </a:lnTo>
                  <a:lnTo>
                    <a:pt x="329" y="655"/>
                  </a:lnTo>
                  <a:lnTo>
                    <a:pt x="335" y="655"/>
                  </a:lnTo>
                  <a:lnTo>
                    <a:pt x="340" y="655"/>
                  </a:lnTo>
                  <a:lnTo>
                    <a:pt x="345" y="655"/>
                  </a:lnTo>
                  <a:lnTo>
                    <a:pt x="350" y="655"/>
                  </a:lnTo>
                  <a:lnTo>
                    <a:pt x="355" y="655"/>
                  </a:lnTo>
                  <a:lnTo>
                    <a:pt x="360" y="655"/>
                  </a:lnTo>
                  <a:lnTo>
                    <a:pt x="365" y="655"/>
                  </a:lnTo>
                  <a:lnTo>
                    <a:pt x="371" y="655"/>
                  </a:lnTo>
                  <a:lnTo>
                    <a:pt x="376" y="655"/>
                  </a:lnTo>
                  <a:lnTo>
                    <a:pt x="381" y="655"/>
                  </a:lnTo>
                  <a:lnTo>
                    <a:pt x="386" y="655"/>
                  </a:lnTo>
                  <a:lnTo>
                    <a:pt x="391" y="655"/>
                  </a:lnTo>
                  <a:lnTo>
                    <a:pt x="396" y="655"/>
                  </a:lnTo>
                  <a:lnTo>
                    <a:pt x="401" y="655"/>
                  </a:lnTo>
                  <a:lnTo>
                    <a:pt x="407" y="655"/>
                  </a:lnTo>
                  <a:lnTo>
                    <a:pt x="412" y="655"/>
                  </a:lnTo>
                  <a:lnTo>
                    <a:pt x="417" y="655"/>
                  </a:lnTo>
                  <a:lnTo>
                    <a:pt x="422" y="655"/>
                  </a:lnTo>
                  <a:lnTo>
                    <a:pt x="427" y="655"/>
                  </a:lnTo>
                  <a:lnTo>
                    <a:pt x="432" y="655"/>
                  </a:lnTo>
                  <a:lnTo>
                    <a:pt x="437" y="655"/>
                  </a:lnTo>
                  <a:lnTo>
                    <a:pt x="443" y="655"/>
                  </a:lnTo>
                  <a:lnTo>
                    <a:pt x="448" y="655"/>
                  </a:lnTo>
                  <a:lnTo>
                    <a:pt x="453" y="655"/>
                  </a:lnTo>
                  <a:lnTo>
                    <a:pt x="458" y="655"/>
                  </a:lnTo>
                  <a:lnTo>
                    <a:pt x="463" y="655"/>
                  </a:lnTo>
                  <a:lnTo>
                    <a:pt x="468" y="655"/>
                  </a:lnTo>
                  <a:lnTo>
                    <a:pt x="473" y="655"/>
                  </a:lnTo>
                  <a:lnTo>
                    <a:pt x="479" y="655"/>
                  </a:lnTo>
                  <a:lnTo>
                    <a:pt x="484" y="655"/>
                  </a:lnTo>
                  <a:lnTo>
                    <a:pt x="489" y="655"/>
                  </a:lnTo>
                  <a:lnTo>
                    <a:pt x="494" y="655"/>
                  </a:lnTo>
                  <a:lnTo>
                    <a:pt x="499" y="655"/>
                  </a:lnTo>
                  <a:lnTo>
                    <a:pt x="504" y="655"/>
                  </a:lnTo>
                  <a:lnTo>
                    <a:pt x="509" y="655"/>
                  </a:lnTo>
                  <a:lnTo>
                    <a:pt x="515" y="655"/>
                  </a:lnTo>
                  <a:lnTo>
                    <a:pt x="520" y="655"/>
                  </a:lnTo>
                  <a:lnTo>
                    <a:pt x="525" y="655"/>
                  </a:lnTo>
                  <a:lnTo>
                    <a:pt x="530" y="655"/>
                  </a:lnTo>
                  <a:lnTo>
                    <a:pt x="535" y="655"/>
                  </a:lnTo>
                  <a:lnTo>
                    <a:pt x="540" y="655"/>
                  </a:lnTo>
                  <a:lnTo>
                    <a:pt x="545" y="655"/>
                  </a:lnTo>
                  <a:lnTo>
                    <a:pt x="551" y="655"/>
                  </a:lnTo>
                  <a:lnTo>
                    <a:pt x="556" y="655"/>
                  </a:lnTo>
                  <a:lnTo>
                    <a:pt x="561" y="655"/>
                  </a:lnTo>
                  <a:lnTo>
                    <a:pt x="566" y="655"/>
                  </a:lnTo>
                  <a:lnTo>
                    <a:pt x="571" y="655"/>
                  </a:lnTo>
                  <a:lnTo>
                    <a:pt x="576" y="655"/>
                  </a:lnTo>
                  <a:lnTo>
                    <a:pt x="581" y="655"/>
                  </a:lnTo>
                  <a:lnTo>
                    <a:pt x="586" y="655"/>
                  </a:lnTo>
                  <a:lnTo>
                    <a:pt x="592" y="655"/>
                  </a:lnTo>
                  <a:lnTo>
                    <a:pt x="597" y="655"/>
                  </a:lnTo>
                  <a:lnTo>
                    <a:pt x="602" y="655"/>
                  </a:lnTo>
                  <a:lnTo>
                    <a:pt x="607" y="655"/>
                  </a:lnTo>
                  <a:lnTo>
                    <a:pt x="612" y="655"/>
                  </a:lnTo>
                  <a:lnTo>
                    <a:pt x="617" y="655"/>
                  </a:lnTo>
                  <a:lnTo>
                    <a:pt x="622" y="655"/>
                  </a:lnTo>
                  <a:lnTo>
                    <a:pt x="628" y="655"/>
                  </a:lnTo>
                  <a:lnTo>
                    <a:pt x="633" y="655"/>
                  </a:lnTo>
                  <a:lnTo>
                    <a:pt x="638" y="655"/>
                  </a:lnTo>
                  <a:lnTo>
                    <a:pt x="643" y="655"/>
                  </a:lnTo>
                  <a:lnTo>
                    <a:pt x="648" y="655"/>
                  </a:lnTo>
                  <a:lnTo>
                    <a:pt x="653" y="655"/>
                  </a:lnTo>
                  <a:lnTo>
                    <a:pt x="658" y="655"/>
                  </a:lnTo>
                  <a:lnTo>
                    <a:pt x="664" y="655"/>
                  </a:lnTo>
                  <a:lnTo>
                    <a:pt x="669" y="655"/>
                  </a:lnTo>
                  <a:lnTo>
                    <a:pt x="674" y="655"/>
                  </a:lnTo>
                  <a:lnTo>
                    <a:pt x="679" y="655"/>
                  </a:lnTo>
                  <a:lnTo>
                    <a:pt x="684" y="655"/>
                  </a:lnTo>
                  <a:lnTo>
                    <a:pt x="689" y="655"/>
                  </a:lnTo>
                  <a:lnTo>
                    <a:pt x="694" y="655"/>
                  </a:lnTo>
                  <a:lnTo>
                    <a:pt x="700" y="655"/>
                  </a:lnTo>
                  <a:lnTo>
                    <a:pt x="705" y="655"/>
                  </a:lnTo>
                  <a:lnTo>
                    <a:pt x="710" y="655"/>
                  </a:lnTo>
                  <a:lnTo>
                    <a:pt x="715" y="655"/>
                  </a:lnTo>
                  <a:lnTo>
                    <a:pt x="720" y="655"/>
                  </a:lnTo>
                  <a:lnTo>
                    <a:pt x="725" y="655"/>
                  </a:lnTo>
                  <a:lnTo>
                    <a:pt x="730" y="655"/>
                  </a:lnTo>
                  <a:lnTo>
                    <a:pt x="736" y="655"/>
                  </a:lnTo>
                  <a:lnTo>
                    <a:pt x="741" y="655"/>
                  </a:lnTo>
                  <a:lnTo>
                    <a:pt x="746" y="655"/>
                  </a:lnTo>
                  <a:lnTo>
                    <a:pt x="751" y="655"/>
                  </a:lnTo>
                  <a:lnTo>
                    <a:pt x="756" y="655"/>
                  </a:lnTo>
                  <a:lnTo>
                    <a:pt x="761" y="655"/>
                  </a:lnTo>
                  <a:lnTo>
                    <a:pt x="766" y="655"/>
                  </a:lnTo>
                  <a:lnTo>
                    <a:pt x="772" y="655"/>
                  </a:lnTo>
                  <a:lnTo>
                    <a:pt x="777" y="655"/>
                  </a:lnTo>
                  <a:lnTo>
                    <a:pt x="782" y="655"/>
                  </a:lnTo>
                  <a:lnTo>
                    <a:pt x="787" y="655"/>
                  </a:lnTo>
                  <a:lnTo>
                    <a:pt x="792" y="655"/>
                  </a:lnTo>
                  <a:lnTo>
                    <a:pt x="797" y="655"/>
                  </a:lnTo>
                  <a:lnTo>
                    <a:pt x="802" y="655"/>
                  </a:lnTo>
                  <a:lnTo>
                    <a:pt x="808" y="655"/>
                  </a:lnTo>
                  <a:lnTo>
                    <a:pt x="813" y="655"/>
                  </a:lnTo>
                  <a:lnTo>
                    <a:pt x="818" y="655"/>
                  </a:lnTo>
                  <a:lnTo>
                    <a:pt x="823" y="655"/>
                  </a:lnTo>
                  <a:lnTo>
                    <a:pt x="828" y="655"/>
                  </a:lnTo>
                  <a:lnTo>
                    <a:pt x="833" y="655"/>
                  </a:lnTo>
                  <a:lnTo>
                    <a:pt x="838" y="655"/>
                  </a:lnTo>
                  <a:lnTo>
                    <a:pt x="844" y="655"/>
                  </a:lnTo>
                  <a:lnTo>
                    <a:pt x="849" y="655"/>
                  </a:lnTo>
                  <a:lnTo>
                    <a:pt x="854" y="655"/>
                  </a:lnTo>
                  <a:lnTo>
                    <a:pt x="859" y="655"/>
                  </a:lnTo>
                  <a:lnTo>
                    <a:pt x="864" y="655"/>
                  </a:lnTo>
                  <a:lnTo>
                    <a:pt x="869" y="655"/>
                  </a:lnTo>
                  <a:lnTo>
                    <a:pt x="874" y="655"/>
                  </a:lnTo>
                  <a:lnTo>
                    <a:pt x="880" y="655"/>
                  </a:lnTo>
                  <a:lnTo>
                    <a:pt x="885" y="655"/>
                  </a:lnTo>
                  <a:lnTo>
                    <a:pt x="890" y="655"/>
                  </a:lnTo>
                  <a:lnTo>
                    <a:pt x="895" y="655"/>
                  </a:lnTo>
                  <a:lnTo>
                    <a:pt x="900" y="655"/>
                  </a:lnTo>
                  <a:lnTo>
                    <a:pt x="905" y="655"/>
                  </a:lnTo>
                  <a:lnTo>
                    <a:pt x="910" y="655"/>
                  </a:lnTo>
                  <a:lnTo>
                    <a:pt x="915" y="655"/>
                  </a:lnTo>
                  <a:lnTo>
                    <a:pt x="921" y="655"/>
                  </a:lnTo>
                  <a:lnTo>
                    <a:pt x="926" y="655"/>
                  </a:lnTo>
                  <a:lnTo>
                    <a:pt x="931" y="655"/>
                  </a:lnTo>
                  <a:lnTo>
                    <a:pt x="936" y="655"/>
                  </a:lnTo>
                  <a:lnTo>
                    <a:pt x="941" y="655"/>
                  </a:lnTo>
                  <a:lnTo>
                    <a:pt x="946" y="655"/>
                  </a:lnTo>
                  <a:lnTo>
                    <a:pt x="951" y="655"/>
                  </a:lnTo>
                  <a:lnTo>
                    <a:pt x="957" y="655"/>
                  </a:lnTo>
                  <a:lnTo>
                    <a:pt x="962" y="655"/>
                  </a:lnTo>
                  <a:lnTo>
                    <a:pt x="967" y="655"/>
                  </a:lnTo>
                  <a:lnTo>
                    <a:pt x="972" y="655"/>
                  </a:lnTo>
                  <a:lnTo>
                    <a:pt x="977" y="655"/>
                  </a:lnTo>
                  <a:lnTo>
                    <a:pt x="982" y="655"/>
                  </a:lnTo>
                  <a:lnTo>
                    <a:pt x="987" y="655"/>
                  </a:lnTo>
                  <a:lnTo>
                    <a:pt x="993" y="655"/>
                  </a:lnTo>
                  <a:lnTo>
                    <a:pt x="998" y="655"/>
                  </a:lnTo>
                  <a:lnTo>
                    <a:pt x="1003" y="655"/>
                  </a:lnTo>
                  <a:lnTo>
                    <a:pt x="1008" y="655"/>
                  </a:lnTo>
                  <a:lnTo>
                    <a:pt x="1013" y="655"/>
                  </a:lnTo>
                  <a:lnTo>
                    <a:pt x="1018" y="655"/>
                  </a:lnTo>
                  <a:lnTo>
                    <a:pt x="1023" y="655"/>
                  </a:lnTo>
                  <a:lnTo>
                    <a:pt x="1029" y="655"/>
                  </a:lnTo>
                  <a:lnTo>
                    <a:pt x="1034" y="655"/>
                  </a:lnTo>
                  <a:lnTo>
                    <a:pt x="1039" y="655"/>
                  </a:lnTo>
                  <a:lnTo>
                    <a:pt x="1044" y="655"/>
                  </a:lnTo>
                  <a:lnTo>
                    <a:pt x="1049" y="655"/>
                  </a:lnTo>
                  <a:lnTo>
                    <a:pt x="1054" y="655"/>
                  </a:lnTo>
                  <a:lnTo>
                    <a:pt x="1059" y="655"/>
                  </a:lnTo>
                  <a:lnTo>
                    <a:pt x="1065" y="655"/>
                  </a:lnTo>
                  <a:lnTo>
                    <a:pt x="1070" y="655"/>
                  </a:lnTo>
                  <a:lnTo>
                    <a:pt x="1075" y="655"/>
                  </a:lnTo>
                  <a:lnTo>
                    <a:pt x="1080" y="655"/>
                  </a:lnTo>
                  <a:lnTo>
                    <a:pt x="1085" y="655"/>
                  </a:lnTo>
                  <a:lnTo>
                    <a:pt x="1090" y="655"/>
                  </a:lnTo>
                  <a:lnTo>
                    <a:pt x="1095" y="655"/>
                  </a:lnTo>
                  <a:lnTo>
                    <a:pt x="1101" y="655"/>
                  </a:lnTo>
                  <a:lnTo>
                    <a:pt x="1106" y="655"/>
                  </a:lnTo>
                  <a:lnTo>
                    <a:pt x="1111" y="655"/>
                  </a:lnTo>
                  <a:lnTo>
                    <a:pt x="1116" y="655"/>
                  </a:lnTo>
                  <a:lnTo>
                    <a:pt x="1121" y="655"/>
                  </a:lnTo>
                  <a:lnTo>
                    <a:pt x="1126" y="655"/>
                  </a:lnTo>
                  <a:lnTo>
                    <a:pt x="1131" y="655"/>
                  </a:lnTo>
                  <a:lnTo>
                    <a:pt x="1137" y="655"/>
                  </a:lnTo>
                  <a:lnTo>
                    <a:pt x="1142" y="655"/>
                  </a:lnTo>
                  <a:lnTo>
                    <a:pt x="1147" y="655"/>
                  </a:lnTo>
                  <a:lnTo>
                    <a:pt x="1152" y="655"/>
                  </a:lnTo>
                  <a:lnTo>
                    <a:pt x="1157" y="655"/>
                  </a:lnTo>
                  <a:lnTo>
                    <a:pt x="1162" y="655"/>
                  </a:lnTo>
                  <a:lnTo>
                    <a:pt x="1167" y="655"/>
                  </a:lnTo>
                  <a:lnTo>
                    <a:pt x="1173" y="655"/>
                  </a:lnTo>
                  <a:lnTo>
                    <a:pt x="1178" y="655"/>
                  </a:lnTo>
                  <a:lnTo>
                    <a:pt x="1183" y="655"/>
                  </a:lnTo>
                  <a:lnTo>
                    <a:pt x="1188" y="655"/>
                  </a:lnTo>
                  <a:lnTo>
                    <a:pt x="1193" y="655"/>
                  </a:lnTo>
                  <a:lnTo>
                    <a:pt x="1198" y="655"/>
                  </a:lnTo>
                  <a:lnTo>
                    <a:pt x="1203" y="655"/>
                  </a:lnTo>
                  <a:lnTo>
                    <a:pt x="1209" y="655"/>
                  </a:lnTo>
                  <a:lnTo>
                    <a:pt x="1214" y="655"/>
                  </a:lnTo>
                  <a:lnTo>
                    <a:pt x="1219" y="655"/>
                  </a:lnTo>
                  <a:lnTo>
                    <a:pt x="1224" y="655"/>
                  </a:lnTo>
                  <a:lnTo>
                    <a:pt x="1229" y="655"/>
                  </a:lnTo>
                  <a:lnTo>
                    <a:pt x="1234" y="655"/>
                  </a:lnTo>
                  <a:lnTo>
                    <a:pt x="1239" y="655"/>
                  </a:lnTo>
                  <a:lnTo>
                    <a:pt x="1244" y="655"/>
                  </a:lnTo>
                  <a:lnTo>
                    <a:pt x="1250" y="655"/>
                  </a:lnTo>
                  <a:lnTo>
                    <a:pt x="1255" y="655"/>
                  </a:lnTo>
                  <a:lnTo>
                    <a:pt x="1260" y="655"/>
                  </a:lnTo>
                  <a:lnTo>
                    <a:pt x="1265" y="655"/>
                  </a:lnTo>
                  <a:lnTo>
                    <a:pt x="1270" y="655"/>
                  </a:lnTo>
                  <a:lnTo>
                    <a:pt x="1275" y="655"/>
                  </a:lnTo>
                  <a:lnTo>
                    <a:pt x="1280" y="655"/>
                  </a:lnTo>
                  <a:lnTo>
                    <a:pt x="1286" y="655"/>
                  </a:lnTo>
                  <a:lnTo>
                    <a:pt x="1291" y="655"/>
                  </a:lnTo>
                  <a:lnTo>
                    <a:pt x="1296" y="655"/>
                  </a:lnTo>
                  <a:lnTo>
                    <a:pt x="1301" y="655"/>
                  </a:lnTo>
                  <a:lnTo>
                    <a:pt x="1306" y="655"/>
                  </a:lnTo>
                  <a:lnTo>
                    <a:pt x="1311" y="655"/>
                  </a:lnTo>
                  <a:lnTo>
                    <a:pt x="1316" y="655"/>
                  </a:lnTo>
                  <a:lnTo>
                    <a:pt x="1322" y="655"/>
                  </a:lnTo>
                  <a:lnTo>
                    <a:pt x="1327" y="655"/>
                  </a:lnTo>
                  <a:lnTo>
                    <a:pt x="1332" y="655"/>
                  </a:lnTo>
                  <a:lnTo>
                    <a:pt x="1337" y="655"/>
                  </a:lnTo>
                  <a:lnTo>
                    <a:pt x="1342" y="655"/>
                  </a:lnTo>
                  <a:lnTo>
                    <a:pt x="1347" y="655"/>
                  </a:lnTo>
                  <a:lnTo>
                    <a:pt x="1352" y="655"/>
                  </a:lnTo>
                  <a:lnTo>
                    <a:pt x="1358" y="655"/>
                  </a:lnTo>
                  <a:lnTo>
                    <a:pt x="1363" y="655"/>
                  </a:lnTo>
                  <a:lnTo>
                    <a:pt x="1368" y="655"/>
                  </a:lnTo>
                  <a:lnTo>
                    <a:pt x="1373" y="655"/>
                  </a:lnTo>
                  <a:lnTo>
                    <a:pt x="1378" y="655"/>
                  </a:lnTo>
                  <a:lnTo>
                    <a:pt x="1383" y="655"/>
                  </a:lnTo>
                  <a:lnTo>
                    <a:pt x="1388" y="655"/>
                  </a:lnTo>
                  <a:lnTo>
                    <a:pt x="1394" y="655"/>
                  </a:lnTo>
                  <a:lnTo>
                    <a:pt x="1399" y="655"/>
                  </a:lnTo>
                  <a:lnTo>
                    <a:pt x="1404" y="655"/>
                  </a:lnTo>
                  <a:lnTo>
                    <a:pt x="1409" y="655"/>
                  </a:lnTo>
                  <a:lnTo>
                    <a:pt x="1414" y="655"/>
                  </a:lnTo>
                  <a:lnTo>
                    <a:pt x="1419" y="655"/>
                  </a:lnTo>
                  <a:lnTo>
                    <a:pt x="1424" y="655"/>
                  </a:lnTo>
                  <a:lnTo>
                    <a:pt x="1430" y="655"/>
                  </a:lnTo>
                  <a:lnTo>
                    <a:pt x="1435" y="650"/>
                  </a:lnTo>
                  <a:lnTo>
                    <a:pt x="1435" y="655"/>
                  </a:lnTo>
                  <a:lnTo>
                    <a:pt x="1440" y="655"/>
                  </a:lnTo>
                  <a:lnTo>
                    <a:pt x="1445" y="655"/>
                  </a:lnTo>
                  <a:lnTo>
                    <a:pt x="1450" y="655"/>
                  </a:lnTo>
                  <a:lnTo>
                    <a:pt x="1455" y="655"/>
                  </a:lnTo>
                  <a:lnTo>
                    <a:pt x="1460" y="655"/>
                  </a:lnTo>
                  <a:lnTo>
                    <a:pt x="1466" y="655"/>
                  </a:lnTo>
                  <a:lnTo>
                    <a:pt x="1471" y="655"/>
                  </a:lnTo>
                  <a:lnTo>
                    <a:pt x="1476" y="655"/>
                  </a:lnTo>
                  <a:lnTo>
                    <a:pt x="1481" y="655"/>
                  </a:lnTo>
                  <a:lnTo>
                    <a:pt x="1486" y="655"/>
                  </a:lnTo>
                  <a:lnTo>
                    <a:pt x="1491" y="655"/>
                  </a:lnTo>
                  <a:lnTo>
                    <a:pt x="1496" y="655"/>
                  </a:lnTo>
                  <a:lnTo>
                    <a:pt x="1502" y="655"/>
                  </a:lnTo>
                  <a:lnTo>
                    <a:pt x="1507" y="655"/>
                  </a:lnTo>
                  <a:lnTo>
                    <a:pt x="1512" y="655"/>
                  </a:lnTo>
                  <a:lnTo>
                    <a:pt x="1517" y="655"/>
                  </a:lnTo>
                  <a:lnTo>
                    <a:pt x="1522" y="655"/>
                  </a:lnTo>
                  <a:lnTo>
                    <a:pt x="1527" y="655"/>
                  </a:lnTo>
                  <a:lnTo>
                    <a:pt x="1532" y="655"/>
                  </a:lnTo>
                  <a:lnTo>
                    <a:pt x="1538" y="655"/>
                  </a:lnTo>
                  <a:lnTo>
                    <a:pt x="1543" y="655"/>
                  </a:lnTo>
                  <a:lnTo>
                    <a:pt x="1548" y="655"/>
                  </a:lnTo>
                  <a:lnTo>
                    <a:pt x="1553" y="655"/>
                  </a:lnTo>
                  <a:lnTo>
                    <a:pt x="1558" y="655"/>
                  </a:lnTo>
                  <a:lnTo>
                    <a:pt x="1563" y="655"/>
                  </a:lnTo>
                  <a:lnTo>
                    <a:pt x="1568" y="655"/>
                  </a:lnTo>
                  <a:lnTo>
                    <a:pt x="1573" y="655"/>
                  </a:lnTo>
                  <a:lnTo>
                    <a:pt x="1579" y="655"/>
                  </a:lnTo>
                  <a:lnTo>
                    <a:pt x="1584" y="655"/>
                  </a:lnTo>
                  <a:lnTo>
                    <a:pt x="1589" y="650"/>
                  </a:lnTo>
                  <a:lnTo>
                    <a:pt x="1589" y="655"/>
                  </a:lnTo>
                  <a:lnTo>
                    <a:pt x="1594" y="655"/>
                  </a:lnTo>
                  <a:lnTo>
                    <a:pt x="1599" y="655"/>
                  </a:lnTo>
                  <a:lnTo>
                    <a:pt x="1604" y="655"/>
                  </a:lnTo>
                  <a:lnTo>
                    <a:pt x="1609" y="655"/>
                  </a:lnTo>
                  <a:lnTo>
                    <a:pt x="1615" y="655"/>
                  </a:lnTo>
                  <a:lnTo>
                    <a:pt x="1620" y="655"/>
                  </a:lnTo>
                  <a:lnTo>
                    <a:pt x="1625" y="655"/>
                  </a:lnTo>
                  <a:lnTo>
                    <a:pt x="1630" y="655"/>
                  </a:lnTo>
                  <a:lnTo>
                    <a:pt x="1635" y="655"/>
                  </a:lnTo>
                  <a:lnTo>
                    <a:pt x="1640" y="655"/>
                  </a:lnTo>
                  <a:lnTo>
                    <a:pt x="1645" y="655"/>
                  </a:lnTo>
                  <a:lnTo>
                    <a:pt x="1651" y="655"/>
                  </a:lnTo>
                  <a:lnTo>
                    <a:pt x="1656" y="655"/>
                  </a:lnTo>
                  <a:lnTo>
                    <a:pt x="1661" y="655"/>
                  </a:lnTo>
                  <a:lnTo>
                    <a:pt x="1666" y="655"/>
                  </a:lnTo>
                  <a:lnTo>
                    <a:pt x="1666" y="650"/>
                  </a:lnTo>
                  <a:lnTo>
                    <a:pt x="1666" y="655"/>
                  </a:lnTo>
                  <a:lnTo>
                    <a:pt x="1666" y="650"/>
                  </a:lnTo>
                  <a:lnTo>
                    <a:pt x="1671" y="650"/>
                  </a:lnTo>
                  <a:lnTo>
                    <a:pt x="1671" y="655"/>
                  </a:lnTo>
                  <a:lnTo>
                    <a:pt x="1676" y="655"/>
                  </a:lnTo>
                  <a:lnTo>
                    <a:pt x="1681" y="655"/>
                  </a:lnTo>
                  <a:lnTo>
                    <a:pt x="1687" y="655"/>
                  </a:lnTo>
                  <a:lnTo>
                    <a:pt x="1687" y="650"/>
                  </a:lnTo>
                  <a:lnTo>
                    <a:pt x="1687" y="655"/>
                  </a:lnTo>
                  <a:lnTo>
                    <a:pt x="1687" y="650"/>
                  </a:lnTo>
                  <a:lnTo>
                    <a:pt x="1692" y="650"/>
                  </a:lnTo>
                  <a:lnTo>
                    <a:pt x="1692" y="655"/>
                  </a:lnTo>
                  <a:lnTo>
                    <a:pt x="1697" y="655"/>
                  </a:lnTo>
                  <a:lnTo>
                    <a:pt x="1702" y="655"/>
                  </a:lnTo>
                  <a:lnTo>
                    <a:pt x="1707" y="655"/>
                  </a:lnTo>
                  <a:lnTo>
                    <a:pt x="1707" y="650"/>
                  </a:lnTo>
                  <a:lnTo>
                    <a:pt x="1707" y="655"/>
                  </a:lnTo>
                  <a:lnTo>
                    <a:pt x="1707" y="650"/>
                  </a:lnTo>
                  <a:lnTo>
                    <a:pt x="1712" y="650"/>
                  </a:lnTo>
                  <a:lnTo>
                    <a:pt x="1717" y="645"/>
                  </a:lnTo>
                  <a:lnTo>
                    <a:pt x="1717" y="650"/>
                  </a:lnTo>
                  <a:lnTo>
                    <a:pt x="1723" y="650"/>
                  </a:lnTo>
                  <a:lnTo>
                    <a:pt x="1728" y="650"/>
                  </a:lnTo>
                  <a:lnTo>
                    <a:pt x="1733" y="640"/>
                  </a:lnTo>
                  <a:lnTo>
                    <a:pt x="1738" y="645"/>
                  </a:lnTo>
                  <a:lnTo>
                    <a:pt x="1743" y="640"/>
                  </a:lnTo>
                  <a:lnTo>
                    <a:pt x="1743" y="650"/>
                  </a:lnTo>
                  <a:lnTo>
                    <a:pt x="1748" y="650"/>
                  </a:lnTo>
                  <a:lnTo>
                    <a:pt x="1748" y="640"/>
                  </a:lnTo>
                  <a:lnTo>
                    <a:pt x="1748" y="650"/>
                  </a:lnTo>
                  <a:lnTo>
                    <a:pt x="1748" y="640"/>
                  </a:lnTo>
                  <a:lnTo>
                    <a:pt x="1753" y="635"/>
                  </a:lnTo>
                  <a:lnTo>
                    <a:pt x="1759" y="614"/>
                  </a:lnTo>
                  <a:lnTo>
                    <a:pt x="1759" y="584"/>
                  </a:lnTo>
                  <a:lnTo>
                    <a:pt x="1759" y="614"/>
                  </a:lnTo>
                  <a:lnTo>
                    <a:pt x="1759" y="584"/>
                  </a:lnTo>
                  <a:lnTo>
                    <a:pt x="1764" y="558"/>
                  </a:lnTo>
                  <a:lnTo>
                    <a:pt x="1764" y="507"/>
                  </a:lnTo>
                  <a:lnTo>
                    <a:pt x="1764" y="558"/>
                  </a:lnTo>
                  <a:lnTo>
                    <a:pt x="1764" y="507"/>
                  </a:lnTo>
                  <a:lnTo>
                    <a:pt x="1769" y="466"/>
                  </a:lnTo>
                  <a:lnTo>
                    <a:pt x="1769" y="415"/>
                  </a:lnTo>
                  <a:lnTo>
                    <a:pt x="1769" y="466"/>
                  </a:lnTo>
                  <a:lnTo>
                    <a:pt x="1769" y="415"/>
                  </a:lnTo>
                  <a:lnTo>
                    <a:pt x="1774" y="292"/>
                  </a:lnTo>
                  <a:lnTo>
                    <a:pt x="1779" y="215"/>
                  </a:lnTo>
                  <a:lnTo>
                    <a:pt x="1779" y="148"/>
                  </a:lnTo>
                  <a:lnTo>
                    <a:pt x="1779" y="215"/>
                  </a:lnTo>
                  <a:lnTo>
                    <a:pt x="1779" y="148"/>
                  </a:lnTo>
                  <a:lnTo>
                    <a:pt x="1784" y="36"/>
                  </a:lnTo>
                  <a:lnTo>
                    <a:pt x="1784" y="5"/>
                  </a:lnTo>
                  <a:lnTo>
                    <a:pt x="1784" y="36"/>
                  </a:lnTo>
                  <a:lnTo>
                    <a:pt x="1784" y="5"/>
                  </a:lnTo>
                  <a:lnTo>
                    <a:pt x="1789" y="36"/>
                  </a:lnTo>
                  <a:lnTo>
                    <a:pt x="1789" y="0"/>
                  </a:lnTo>
                  <a:lnTo>
                    <a:pt x="1789" y="36"/>
                  </a:lnTo>
                  <a:lnTo>
                    <a:pt x="1789" y="0"/>
                  </a:lnTo>
                  <a:lnTo>
                    <a:pt x="1795" y="77"/>
                  </a:lnTo>
                  <a:lnTo>
                    <a:pt x="1800" y="92"/>
                  </a:lnTo>
                  <a:lnTo>
                    <a:pt x="1800" y="230"/>
                  </a:lnTo>
                  <a:lnTo>
                    <a:pt x="1805" y="281"/>
                  </a:lnTo>
                  <a:lnTo>
                    <a:pt x="1805" y="399"/>
                  </a:lnTo>
                  <a:lnTo>
                    <a:pt x="1810" y="435"/>
                  </a:lnTo>
                  <a:lnTo>
                    <a:pt x="1815" y="507"/>
                  </a:lnTo>
                  <a:lnTo>
                    <a:pt x="1815" y="517"/>
                  </a:lnTo>
                  <a:lnTo>
                    <a:pt x="1820" y="558"/>
                  </a:lnTo>
                  <a:lnTo>
                    <a:pt x="1820" y="604"/>
                  </a:lnTo>
                  <a:lnTo>
                    <a:pt x="1825" y="609"/>
                  </a:lnTo>
                  <a:lnTo>
                    <a:pt x="1825" y="624"/>
                  </a:lnTo>
                  <a:lnTo>
                    <a:pt x="1831" y="640"/>
                  </a:lnTo>
                  <a:lnTo>
                    <a:pt x="1836" y="640"/>
                  </a:lnTo>
                  <a:lnTo>
                    <a:pt x="1836" y="645"/>
                  </a:lnTo>
                  <a:lnTo>
                    <a:pt x="1841" y="650"/>
                  </a:lnTo>
                  <a:lnTo>
                    <a:pt x="1846" y="650"/>
                  </a:lnTo>
                  <a:lnTo>
                    <a:pt x="1846" y="655"/>
                  </a:lnTo>
                  <a:lnTo>
                    <a:pt x="1851" y="655"/>
                  </a:lnTo>
                  <a:lnTo>
                    <a:pt x="1856" y="650"/>
                  </a:lnTo>
                  <a:lnTo>
                    <a:pt x="1856" y="655"/>
                  </a:lnTo>
                  <a:lnTo>
                    <a:pt x="1861" y="655"/>
                  </a:lnTo>
                  <a:lnTo>
                    <a:pt x="1867" y="655"/>
                  </a:lnTo>
                  <a:lnTo>
                    <a:pt x="1872" y="655"/>
                  </a:lnTo>
                  <a:lnTo>
                    <a:pt x="1877" y="655"/>
                  </a:lnTo>
                  <a:lnTo>
                    <a:pt x="1882" y="655"/>
                  </a:lnTo>
                  <a:lnTo>
                    <a:pt x="1887" y="655"/>
                  </a:lnTo>
                  <a:lnTo>
                    <a:pt x="1892" y="655"/>
                  </a:lnTo>
                  <a:lnTo>
                    <a:pt x="1897" y="655"/>
                  </a:lnTo>
                  <a:lnTo>
                    <a:pt x="1902" y="655"/>
                  </a:lnTo>
                  <a:lnTo>
                    <a:pt x="1908" y="655"/>
                  </a:lnTo>
                  <a:lnTo>
                    <a:pt x="1913" y="655"/>
                  </a:lnTo>
                  <a:lnTo>
                    <a:pt x="1918" y="655"/>
                  </a:lnTo>
                  <a:lnTo>
                    <a:pt x="1923" y="655"/>
                  </a:lnTo>
                  <a:lnTo>
                    <a:pt x="1928" y="655"/>
                  </a:lnTo>
                  <a:lnTo>
                    <a:pt x="1933" y="655"/>
                  </a:lnTo>
                  <a:lnTo>
                    <a:pt x="1938" y="655"/>
                  </a:lnTo>
                  <a:lnTo>
                    <a:pt x="1944" y="655"/>
                  </a:lnTo>
                  <a:lnTo>
                    <a:pt x="1944" y="650"/>
                  </a:lnTo>
                  <a:lnTo>
                    <a:pt x="1944" y="655"/>
                  </a:lnTo>
                  <a:lnTo>
                    <a:pt x="1944" y="650"/>
                  </a:lnTo>
                  <a:lnTo>
                    <a:pt x="1949" y="655"/>
                  </a:lnTo>
                  <a:lnTo>
                    <a:pt x="1954" y="655"/>
                  </a:lnTo>
                  <a:lnTo>
                    <a:pt x="1959" y="655"/>
                  </a:lnTo>
                  <a:lnTo>
                    <a:pt x="1964" y="655"/>
                  </a:lnTo>
                  <a:lnTo>
                    <a:pt x="1969" y="655"/>
                  </a:lnTo>
                  <a:lnTo>
                    <a:pt x="1974" y="655"/>
                  </a:lnTo>
                  <a:lnTo>
                    <a:pt x="1980" y="655"/>
                  </a:lnTo>
                  <a:lnTo>
                    <a:pt x="1985" y="655"/>
                  </a:lnTo>
                  <a:lnTo>
                    <a:pt x="1990" y="655"/>
                  </a:lnTo>
                  <a:lnTo>
                    <a:pt x="1995" y="655"/>
                  </a:lnTo>
                  <a:lnTo>
                    <a:pt x="2000" y="655"/>
                  </a:lnTo>
                  <a:lnTo>
                    <a:pt x="2005" y="655"/>
                  </a:lnTo>
                  <a:lnTo>
                    <a:pt x="2010" y="655"/>
                  </a:lnTo>
                  <a:lnTo>
                    <a:pt x="2016" y="655"/>
                  </a:lnTo>
                  <a:lnTo>
                    <a:pt x="2016" y="650"/>
                  </a:lnTo>
                  <a:lnTo>
                    <a:pt x="2016" y="655"/>
                  </a:lnTo>
                  <a:lnTo>
                    <a:pt x="2016" y="650"/>
                  </a:lnTo>
                  <a:lnTo>
                    <a:pt x="2021" y="655"/>
                  </a:lnTo>
                  <a:lnTo>
                    <a:pt x="2026" y="655"/>
                  </a:lnTo>
                  <a:lnTo>
                    <a:pt x="2031" y="650"/>
                  </a:lnTo>
                  <a:lnTo>
                    <a:pt x="2031" y="655"/>
                  </a:lnTo>
                  <a:lnTo>
                    <a:pt x="2036" y="655"/>
                  </a:lnTo>
                  <a:lnTo>
                    <a:pt x="2041" y="655"/>
                  </a:lnTo>
                  <a:lnTo>
                    <a:pt x="2046" y="655"/>
                  </a:lnTo>
                  <a:lnTo>
                    <a:pt x="2052" y="655"/>
                  </a:lnTo>
                  <a:lnTo>
                    <a:pt x="2057" y="655"/>
                  </a:lnTo>
                  <a:lnTo>
                    <a:pt x="2062" y="655"/>
                  </a:lnTo>
                  <a:lnTo>
                    <a:pt x="2067" y="655"/>
                  </a:lnTo>
                  <a:lnTo>
                    <a:pt x="2072" y="655"/>
                  </a:lnTo>
                  <a:lnTo>
                    <a:pt x="2077" y="655"/>
                  </a:lnTo>
                  <a:lnTo>
                    <a:pt x="2082" y="655"/>
                  </a:lnTo>
                  <a:lnTo>
                    <a:pt x="2088" y="655"/>
                  </a:lnTo>
                  <a:lnTo>
                    <a:pt x="2093" y="655"/>
                  </a:lnTo>
                  <a:lnTo>
                    <a:pt x="2098" y="655"/>
                  </a:lnTo>
                  <a:lnTo>
                    <a:pt x="2103" y="655"/>
                  </a:lnTo>
                  <a:lnTo>
                    <a:pt x="2108" y="655"/>
                  </a:lnTo>
                  <a:lnTo>
                    <a:pt x="2113" y="655"/>
                  </a:lnTo>
                  <a:lnTo>
                    <a:pt x="2118" y="655"/>
                  </a:lnTo>
                  <a:lnTo>
                    <a:pt x="2124" y="655"/>
                  </a:lnTo>
                  <a:lnTo>
                    <a:pt x="2129" y="655"/>
                  </a:lnTo>
                  <a:lnTo>
                    <a:pt x="2134" y="655"/>
                  </a:lnTo>
                  <a:lnTo>
                    <a:pt x="2139" y="655"/>
                  </a:lnTo>
                  <a:lnTo>
                    <a:pt x="2144" y="655"/>
                  </a:lnTo>
                  <a:lnTo>
                    <a:pt x="2149" y="655"/>
                  </a:lnTo>
                  <a:lnTo>
                    <a:pt x="2154" y="655"/>
                  </a:lnTo>
                  <a:lnTo>
                    <a:pt x="2160" y="655"/>
                  </a:lnTo>
                  <a:lnTo>
                    <a:pt x="2165" y="655"/>
                  </a:lnTo>
                  <a:lnTo>
                    <a:pt x="2170" y="650"/>
                  </a:lnTo>
                  <a:lnTo>
                    <a:pt x="2170" y="655"/>
                  </a:lnTo>
                  <a:lnTo>
                    <a:pt x="2175" y="655"/>
                  </a:lnTo>
                  <a:lnTo>
                    <a:pt x="2180" y="655"/>
                  </a:lnTo>
                  <a:lnTo>
                    <a:pt x="2185" y="655"/>
                  </a:lnTo>
                  <a:lnTo>
                    <a:pt x="2190" y="655"/>
                  </a:lnTo>
                  <a:lnTo>
                    <a:pt x="2196" y="655"/>
                  </a:lnTo>
                  <a:lnTo>
                    <a:pt x="2201" y="655"/>
                  </a:lnTo>
                  <a:lnTo>
                    <a:pt x="2206" y="655"/>
                  </a:lnTo>
                  <a:lnTo>
                    <a:pt x="2211" y="655"/>
                  </a:lnTo>
                  <a:lnTo>
                    <a:pt x="2216" y="655"/>
                  </a:lnTo>
                  <a:lnTo>
                    <a:pt x="2221" y="655"/>
                  </a:lnTo>
                  <a:lnTo>
                    <a:pt x="2226" y="655"/>
                  </a:lnTo>
                  <a:lnTo>
                    <a:pt x="2231" y="655"/>
                  </a:lnTo>
                  <a:lnTo>
                    <a:pt x="2237" y="655"/>
                  </a:lnTo>
                  <a:lnTo>
                    <a:pt x="2242" y="655"/>
                  </a:lnTo>
                  <a:lnTo>
                    <a:pt x="2247" y="655"/>
                  </a:lnTo>
                  <a:lnTo>
                    <a:pt x="2252" y="655"/>
                  </a:lnTo>
                  <a:lnTo>
                    <a:pt x="2257" y="655"/>
                  </a:lnTo>
                  <a:lnTo>
                    <a:pt x="2262" y="655"/>
                  </a:lnTo>
                  <a:lnTo>
                    <a:pt x="2267" y="655"/>
                  </a:lnTo>
                  <a:lnTo>
                    <a:pt x="2273" y="655"/>
                  </a:lnTo>
                  <a:lnTo>
                    <a:pt x="2278" y="655"/>
                  </a:lnTo>
                  <a:lnTo>
                    <a:pt x="2283" y="655"/>
                  </a:lnTo>
                  <a:lnTo>
                    <a:pt x="2288" y="655"/>
                  </a:lnTo>
                  <a:lnTo>
                    <a:pt x="2293" y="655"/>
                  </a:lnTo>
                  <a:lnTo>
                    <a:pt x="2298" y="655"/>
                  </a:lnTo>
                  <a:lnTo>
                    <a:pt x="2303" y="655"/>
                  </a:lnTo>
                  <a:lnTo>
                    <a:pt x="2309" y="655"/>
                  </a:lnTo>
                  <a:lnTo>
                    <a:pt x="2314" y="655"/>
                  </a:lnTo>
                  <a:lnTo>
                    <a:pt x="2319" y="655"/>
                  </a:lnTo>
                  <a:lnTo>
                    <a:pt x="2324" y="655"/>
                  </a:lnTo>
                  <a:lnTo>
                    <a:pt x="2329" y="655"/>
                  </a:lnTo>
                  <a:lnTo>
                    <a:pt x="2329" y="650"/>
                  </a:lnTo>
                  <a:lnTo>
                    <a:pt x="2329" y="655"/>
                  </a:lnTo>
                  <a:lnTo>
                    <a:pt x="2329" y="650"/>
                  </a:lnTo>
                  <a:lnTo>
                    <a:pt x="2334" y="655"/>
                  </a:lnTo>
                  <a:lnTo>
                    <a:pt x="2339" y="655"/>
                  </a:lnTo>
                  <a:lnTo>
                    <a:pt x="2345" y="655"/>
                  </a:lnTo>
                  <a:lnTo>
                    <a:pt x="2350" y="655"/>
                  </a:lnTo>
                  <a:lnTo>
                    <a:pt x="2355" y="655"/>
                  </a:lnTo>
                  <a:lnTo>
                    <a:pt x="2360" y="655"/>
                  </a:lnTo>
                  <a:lnTo>
                    <a:pt x="2365" y="655"/>
                  </a:lnTo>
                  <a:lnTo>
                    <a:pt x="2370" y="655"/>
                  </a:lnTo>
                  <a:lnTo>
                    <a:pt x="2375" y="655"/>
                  </a:lnTo>
                  <a:lnTo>
                    <a:pt x="2381" y="655"/>
                  </a:lnTo>
                  <a:lnTo>
                    <a:pt x="2386" y="655"/>
                  </a:lnTo>
                  <a:lnTo>
                    <a:pt x="2391" y="655"/>
                  </a:lnTo>
                  <a:lnTo>
                    <a:pt x="2396" y="655"/>
                  </a:lnTo>
                  <a:lnTo>
                    <a:pt x="2401" y="655"/>
                  </a:lnTo>
                  <a:lnTo>
                    <a:pt x="2406" y="655"/>
                  </a:lnTo>
                  <a:lnTo>
                    <a:pt x="2411" y="655"/>
                  </a:lnTo>
                  <a:lnTo>
                    <a:pt x="2417" y="655"/>
                  </a:lnTo>
                  <a:lnTo>
                    <a:pt x="2422" y="655"/>
                  </a:lnTo>
                  <a:lnTo>
                    <a:pt x="2427" y="655"/>
                  </a:lnTo>
                  <a:lnTo>
                    <a:pt x="2432" y="655"/>
                  </a:lnTo>
                  <a:lnTo>
                    <a:pt x="2437" y="655"/>
                  </a:lnTo>
                  <a:lnTo>
                    <a:pt x="2442" y="655"/>
                  </a:lnTo>
                  <a:lnTo>
                    <a:pt x="2447" y="655"/>
                  </a:lnTo>
                  <a:lnTo>
                    <a:pt x="2453" y="655"/>
                  </a:lnTo>
                  <a:lnTo>
                    <a:pt x="2458" y="655"/>
                  </a:lnTo>
                  <a:lnTo>
                    <a:pt x="2463" y="655"/>
                  </a:lnTo>
                  <a:lnTo>
                    <a:pt x="2468" y="655"/>
                  </a:lnTo>
                  <a:lnTo>
                    <a:pt x="2473" y="655"/>
                  </a:lnTo>
                  <a:lnTo>
                    <a:pt x="2478" y="655"/>
                  </a:lnTo>
                  <a:lnTo>
                    <a:pt x="2483" y="655"/>
                  </a:lnTo>
                  <a:lnTo>
                    <a:pt x="2489" y="655"/>
                  </a:lnTo>
                  <a:lnTo>
                    <a:pt x="2494" y="655"/>
                  </a:lnTo>
                  <a:lnTo>
                    <a:pt x="2499" y="655"/>
                  </a:lnTo>
                  <a:lnTo>
                    <a:pt x="2504" y="655"/>
                  </a:lnTo>
                  <a:lnTo>
                    <a:pt x="2509" y="655"/>
                  </a:lnTo>
                  <a:lnTo>
                    <a:pt x="2514" y="655"/>
                  </a:lnTo>
                  <a:lnTo>
                    <a:pt x="2519" y="655"/>
                  </a:lnTo>
                  <a:lnTo>
                    <a:pt x="2525" y="655"/>
                  </a:lnTo>
                  <a:lnTo>
                    <a:pt x="2530" y="655"/>
                  </a:lnTo>
                  <a:lnTo>
                    <a:pt x="2535" y="655"/>
                  </a:lnTo>
                  <a:lnTo>
                    <a:pt x="2540" y="655"/>
                  </a:lnTo>
                  <a:lnTo>
                    <a:pt x="2545" y="655"/>
                  </a:lnTo>
                  <a:lnTo>
                    <a:pt x="2550" y="655"/>
                  </a:lnTo>
                  <a:lnTo>
                    <a:pt x="2555" y="655"/>
                  </a:lnTo>
                  <a:lnTo>
                    <a:pt x="2560" y="655"/>
                  </a:lnTo>
                  <a:lnTo>
                    <a:pt x="2566" y="655"/>
                  </a:lnTo>
                  <a:lnTo>
                    <a:pt x="2571" y="655"/>
                  </a:lnTo>
                  <a:lnTo>
                    <a:pt x="2576" y="655"/>
                  </a:lnTo>
                  <a:lnTo>
                    <a:pt x="2581" y="655"/>
                  </a:lnTo>
                  <a:lnTo>
                    <a:pt x="2586" y="655"/>
                  </a:lnTo>
                  <a:lnTo>
                    <a:pt x="2591" y="655"/>
                  </a:lnTo>
                  <a:lnTo>
                    <a:pt x="2596" y="655"/>
                  </a:lnTo>
                  <a:lnTo>
                    <a:pt x="2602" y="655"/>
                  </a:lnTo>
                  <a:lnTo>
                    <a:pt x="2607" y="655"/>
                  </a:lnTo>
                  <a:lnTo>
                    <a:pt x="2612" y="655"/>
                  </a:lnTo>
                  <a:lnTo>
                    <a:pt x="2617" y="655"/>
                  </a:lnTo>
                  <a:lnTo>
                    <a:pt x="2622" y="655"/>
                  </a:lnTo>
                  <a:lnTo>
                    <a:pt x="2627" y="655"/>
                  </a:lnTo>
                  <a:lnTo>
                    <a:pt x="2632" y="655"/>
                  </a:lnTo>
                  <a:lnTo>
                    <a:pt x="2638" y="655"/>
                  </a:lnTo>
                  <a:lnTo>
                    <a:pt x="2643" y="655"/>
                  </a:lnTo>
                  <a:lnTo>
                    <a:pt x="2648" y="655"/>
                  </a:lnTo>
                  <a:lnTo>
                    <a:pt x="2653" y="655"/>
                  </a:lnTo>
                  <a:lnTo>
                    <a:pt x="2658" y="655"/>
                  </a:lnTo>
                  <a:lnTo>
                    <a:pt x="2663" y="655"/>
                  </a:lnTo>
                  <a:lnTo>
                    <a:pt x="2668" y="655"/>
                  </a:lnTo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3" name="Line 197"/>
            <p:cNvSpPr>
              <a:spLocks noChangeShapeType="1"/>
            </p:cNvSpPr>
            <p:nvPr/>
          </p:nvSpPr>
          <p:spPr bwMode="auto">
            <a:xfrm flipV="1">
              <a:off x="509" y="3265"/>
              <a:ext cx="0" cy="845"/>
            </a:xfrm>
            <a:prstGeom prst="line">
              <a:avLst/>
            </a:prstGeom>
            <a:noFill/>
            <a:ln w="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4" name="Rectangle 198"/>
            <p:cNvSpPr>
              <a:spLocks noChangeArrowheads="1"/>
            </p:cNvSpPr>
            <p:nvPr/>
          </p:nvSpPr>
          <p:spPr bwMode="auto">
            <a:xfrm>
              <a:off x="520" y="3265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80808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325" name="Rectangle 199"/>
            <p:cNvSpPr>
              <a:spLocks noChangeArrowheads="1"/>
            </p:cNvSpPr>
            <p:nvPr/>
          </p:nvSpPr>
          <p:spPr bwMode="auto">
            <a:xfrm>
              <a:off x="3136" y="3265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80808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326" name="Line 200"/>
            <p:cNvSpPr>
              <a:spLocks noChangeShapeType="1"/>
            </p:cNvSpPr>
            <p:nvPr/>
          </p:nvSpPr>
          <p:spPr bwMode="auto">
            <a:xfrm flipV="1">
              <a:off x="3177" y="3265"/>
              <a:ext cx="0" cy="845"/>
            </a:xfrm>
            <a:prstGeom prst="line">
              <a:avLst/>
            </a:prstGeom>
            <a:noFill/>
            <a:ln w="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7" name="Rectangle 201"/>
            <p:cNvSpPr>
              <a:spLocks noChangeArrowheads="1"/>
            </p:cNvSpPr>
            <p:nvPr/>
          </p:nvSpPr>
          <p:spPr bwMode="auto">
            <a:xfrm>
              <a:off x="1445" y="4208"/>
              <a:ext cx="823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Counts vs. Acquisition Time (min)</a:t>
              </a:r>
              <a:endParaRPr lang="zh-CN" altLang="zh-CN"/>
            </a:p>
          </p:txBody>
        </p:sp>
        <p:sp>
          <p:nvSpPr>
            <p:cNvPr id="48328" name="Line 202"/>
            <p:cNvSpPr>
              <a:spLocks noChangeShapeType="1"/>
            </p:cNvSpPr>
            <p:nvPr/>
          </p:nvSpPr>
          <p:spPr bwMode="auto">
            <a:xfrm>
              <a:off x="509" y="4115"/>
              <a:ext cx="26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29" name="Line 203"/>
            <p:cNvSpPr>
              <a:spLocks noChangeShapeType="1"/>
            </p:cNvSpPr>
            <p:nvPr/>
          </p:nvSpPr>
          <p:spPr bwMode="auto">
            <a:xfrm>
              <a:off x="715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0" name="Rectangle 204"/>
            <p:cNvSpPr>
              <a:spLocks noChangeArrowheads="1"/>
            </p:cNvSpPr>
            <p:nvPr/>
          </p:nvSpPr>
          <p:spPr bwMode="auto">
            <a:xfrm>
              <a:off x="700" y="4136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331" name="Line 205"/>
            <p:cNvSpPr>
              <a:spLocks noChangeShapeType="1"/>
            </p:cNvSpPr>
            <p:nvPr/>
          </p:nvSpPr>
          <p:spPr bwMode="auto">
            <a:xfrm>
              <a:off x="931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2" name="Rectangle 206"/>
            <p:cNvSpPr>
              <a:spLocks noChangeArrowheads="1"/>
            </p:cNvSpPr>
            <p:nvPr/>
          </p:nvSpPr>
          <p:spPr bwMode="auto">
            <a:xfrm>
              <a:off x="916" y="4136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2</a:t>
              </a:r>
              <a:endParaRPr lang="zh-CN" altLang="zh-CN"/>
            </a:p>
          </p:txBody>
        </p:sp>
        <p:sp>
          <p:nvSpPr>
            <p:cNvPr id="48333" name="Line 207"/>
            <p:cNvSpPr>
              <a:spLocks noChangeShapeType="1"/>
            </p:cNvSpPr>
            <p:nvPr/>
          </p:nvSpPr>
          <p:spPr bwMode="auto">
            <a:xfrm>
              <a:off x="1147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4" name="Rectangle 208"/>
            <p:cNvSpPr>
              <a:spLocks noChangeArrowheads="1"/>
            </p:cNvSpPr>
            <p:nvPr/>
          </p:nvSpPr>
          <p:spPr bwMode="auto">
            <a:xfrm>
              <a:off x="1131" y="4136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3</a:t>
              </a:r>
              <a:endParaRPr lang="zh-CN" altLang="zh-CN"/>
            </a:p>
          </p:txBody>
        </p:sp>
        <p:sp>
          <p:nvSpPr>
            <p:cNvPr id="48335" name="Line 209"/>
            <p:cNvSpPr>
              <a:spLocks noChangeShapeType="1"/>
            </p:cNvSpPr>
            <p:nvPr/>
          </p:nvSpPr>
          <p:spPr bwMode="auto">
            <a:xfrm>
              <a:off x="1368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6" name="Rectangle 210"/>
            <p:cNvSpPr>
              <a:spLocks noChangeArrowheads="1"/>
            </p:cNvSpPr>
            <p:nvPr/>
          </p:nvSpPr>
          <p:spPr bwMode="auto">
            <a:xfrm>
              <a:off x="1353" y="4136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4</a:t>
              </a:r>
              <a:endParaRPr lang="zh-CN" altLang="zh-CN"/>
            </a:p>
          </p:txBody>
        </p:sp>
        <p:sp>
          <p:nvSpPr>
            <p:cNvPr id="48337" name="Line 211"/>
            <p:cNvSpPr>
              <a:spLocks noChangeShapeType="1"/>
            </p:cNvSpPr>
            <p:nvPr/>
          </p:nvSpPr>
          <p:spPr bwMode="auto">
            <a:xfrm>
              <a:off x="1584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38" name="Rectangle 212"/>
            <p:cNvSpPr>
              <a:spLocks noChangeArrowheads="1"/>
            </p:cNvSpPr>
            <p:nvPr/>
          </p:nvSpPr>
          <p:spPr bwMode="auto">
            <a:xfrm>
              <a:off x="1568" y="4136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5</a:t>
              </a:r>
              <a:endParaRPr lang="zh-CN" altLang="zh-CN"/>
            </a:p>
          </p:txBody>
        </p:sp>
        <p:sp>
          <p:nvSpPr>
            <p:cNvPr id="48339" name="Line 213"/>
            <p:cNvSpPr>
              <a:spLocks noChangeShapeType="1"/>
            </p:cNvSpPr>
            <p:nvPr/>
          </p:nvSpPr>
          <p:spPr bwMode="auto">
            <a:xfrm>
              <a:off x="1800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0" name="Rectangle 214"/>
            <p:cNvSpPr>
              <a:spLocks noChangeArrowheads="1"/>
            </p:cNvSpPr>
            <p:nvPr/>
          </p:nvSpPr>
          <p:spPr bwMode="auto">
            <a:xfrm>
              <a:off x="1784" y="4136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6</a:t>
              </a:r>
              <a:endParaRPr lang="zh-CN" altLang="zh-CN"/>
            </a:p>
          </p:txBody>
        </p:sp>
        <p:sp>
          <p:nvSpPr>
            <p:cNvPr id="48341" name="Line 215"/>
            <p:cNvSpPr>
              <a:spLocks noChangeShapeType="1"/>
            </p:cNvSpPr>
            <p:nvPr/>
          </p:nvSpPr>
          <p:spPr bwMode="auto">
            <a:xfrm>
              <a:off x="2016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2" name="Rectangle 216"/>
            <p:cNvSpPr>
              <a:spLocks noChangeArrowheads="1"/>
            </p:cNvSpPr>
            <p:nvPr/>
          </p:nvSpPr>
          <p:spPr bwMode="auto">
            <a:xfrm>
              <a:off x="2000" y="4136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7</a:t>
              </a:r>
              <a:endParaRPr lang="zh-CN" altLang="zh-CN"/>
            </a:p>
          </p:txBody>
        </p:sp>
        <p:sp>
          <p:nvSpPr>
            <p:cNvPr id="48343" name="Line 217"/>
            <p:cNvSpPr>
              <a:spLocks noChangeShapeType="1"/>
            </p:cNvSpPr>
            <p:nvPr/>
          </p:nvSpPr>
          <p:spPr bwMode="auto">
            <a:xfrm>
              <a:off x="2232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4" name="Rectangle 218"/>
            <p:cNvSpPr>
              <a:spLocks noChangeArrowheads="1"/>
            </p:cNvSpPr>
            <p:nvPr/>
          </p:nvSpPr>
          <p:spPr bwMode="auto">
            <a:xfrm>
              <a:off x="2216" y="4136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8</a:t>
              </a:r>
              <a:endParaRPr lang="zh-CN" altLang="zh-CN"/>
            </a:p>
          </p:txBody>
        </p:sp>
        <p:sp>
          <p:nvSpPr>
            <p:cNvPr id="48345" name="Line 219"/>
            <p:cNvSpPr>
              <a:spLocks noChangeShapeType="1"/>
            </p:cNvSpPr>
            <p:nvPr/>
          </p:nvSpPr>
          <p:spPr bwMode="auto">
            <a:xfrm>
              <a:off x="2447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6" name="Rectangle 220"/>
            <p:cNvSpPr>
              <a:spLocks noChangeArrowheads="1"/>
            </p:cNvSpPr>
            <p:nvPr/>
          </p:nvSpPr>
          <p:spPr bwMode="auto">
            <a:xfrm>
              <a:off x="2432" y="4136"/>
              <a:ext cx="5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9</a:t>
              </a:r>
              <a:endParaRPr lang="zh-CN" altLang="zh-CN"/>
            </a:p>
          </p:txBody>
        </p:sp>
        <p:sp>
          <p:nvSpPr>
            <p:cNvPr id="48347" name="Line 221"/>
            <p:cNvSpPr>
              <a:spLocks noChangeShapeType="1"/>
            </p:cNvSpPr>
            <p:nvPr/>
          </p:nvSpPr>
          <p:spPr bwMode="auto">
            <a:xfrm>
              <a:off x="2663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48" name="Rectangle 222"/>
            <p:cNvSpPr>
              <a:spLocks noChangeArrowheads="1"/>
            </p:cNvSpPr>
            <p:nvPr/>
          </p:nvSpPr>
          <p:spPr bwMode="auto">
            <a:xfrm>
              <a:off x="2633" y="4136"/>
              <a:ext cx="8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10</a:t>
              </a:r>
              <a:endParaRPr lang="zh-CN" altLang="zh-CN"/>
            </a:p>
          </p:txBody>
        </p:sp>
        <p:sp>
          <p:nvSpPr>
            <p:cNvPr id="48349" name="Line 223"/>
            <p:cNvSpPr>
              <a:spLocks noChangeShapeType="1"/>
            </p:cNvSpPr>
            <p:nvPr/>
          </p:nvSpPr>
          <p:spPr bwMode="auto">
            <a:xfrm>
              <a:off x="2879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0" name="Rectangle 224"/>
            <p:cNvSpPr>
              <a:spLocks noChangeArrowheads="1"/>
            </p:cNvSpPr>
            <p:nvPr/>
          </p:nvSpPr>
          <p:spPr bwMode="auto">
            <a:xfrm>
              <a:off x="2848" y="4136"/>
              <a:ext cx="8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11</a:t>
              </a:r>
              <a:endParaRPr lang="zh-CN" altLang="zh-CN"/>
            </a:p>
          </p:txBody>
        </p:sp>
        <p:sp>
          <p:nvSpPr>
            <p:cNvPr id="48351" name="Line 225"/>
            <p:cNvSpPr>
              <a:spLocks noChangeShapeType="1"/>
            </p:cNvSpPr>
            <p:nvPr/>
          </p:nvSpPr>
          <p:spPr bwMode="auto">
            <a:xfrm>
              <a:off x="3095" y="4115"/>
              <a:ext cx="0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352" name="Rectangle 226"/>
            <p:cNvSpPr>
              <a:spLocks noChangeArrowheads="1"/>
            </p:cNvSpPr>
            <p:nvPr/>
          </p:nvSpPr>
          <p:spPr bwMode="auto">
            <a:xfrm>
              <a:off x="3064" y="4136"/>
              <a:ext cx="8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12</a:t>
              </a:r>
              <a:endParaRPr lang="zh-CN" altLang="zh-CN"/>
            </a:p>
          </p:txBody>
        </p:sp>
      </p:grpSp>
      <p:grpSp>
        <p:nvGrpSpPr>
          <p:cNvPr id="48131" name="Group 79"/>
          <p:cNvGrpSpPr>
            <a:grpSpLocks noChangeAspect="1"/>
          </p:cNvGrpSpPr>
          <p:nvPr/>
        </p:nvGrpSpPr>
        <p:grpSpPr bwMode="auto">
          <a:xfrm>
            <a:off x="684213" y="3644900"/>
            <a:ext cx="4248150" cy="1668463"/>
            <a:chOff x="115" y="2432"/>
            <a:chExt cx="2621" cy="1029"/>
          </a:xfrm>
        </p:grpSpPr>
        <p:sp>
          <p:nvSpPr>
            <p:cNvPr id="48211" name="AutoShape 78"/>
            <p:cNvSpPr>
              <a:spLocks noChangeAspect="1" noChangeArrowheads="1" noTextEdit="1"/>
            </p:cNvSpPr>
            <p:nvPr/>
          </p:nvSpPr>
          <p:spPr bwMode="auto">
            <a:xfrm>
              <a:off x="115" y="2432"/>
              <a:ext cx="2621" cy="10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2" name="Line 80"/>
            <p:cNvSpPr>
              <a:spLocks noChangeShapeType="1"/>
            </p:cNvSpPr>
            <p:nvPr/>
          </p:nvSpPr>
          <p:spPr bwMode="auto">
            <a:xfrm flipV="1">
              <a:off x="343" y="2550"/>
              <a:ext cx="0" cy="7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3" name="Rectangle 81"/>
            <p:cNvSpPr>
              <a:spLocks noChangeArrowheads="1"/>
            </p:cNvSpPr>
            <p:nvPr/>
          </p:nvSpPr>
          <p:spPr bwMode="auto">
            <a:xfrm>
              <a:off x="292" y="2460"/>
              <a:ext cx="50" cy="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500">
                  <a:solidFill>
                    <a:srgbClr val="000000"/>
                  </a:solidFill>
                  <a:latin typeface="Microsoft Sans Serif" pitchFamily="34" charset="0"/>
                </a:rPr>
                <a:t>4</a:t>
              </a:r>
              <a:endParaRPr lang="zh-CN" altLang="zh-CN"/>
            </a:p>
          </p:txBody>
        </p:sp>
        <p:sp>
          <p:nvSpPr>
            <p:cNvPr id="48214" name="Rectangle 82"/>
            <p:cNvSpPr>
              <a:spLocks noChangeArrowheads="1"/>
            </p:cNvSpPr>
            <p:nvPr/>
          </p:nvSpPr>
          <p:spPr bwMode="auto">
            <a:xfrm>
              <a:off x="197" y="2468"/>
              <a:ext cx="114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x10</a:t>
              </a:r>
              <a:endParaRPr lang="zh-CN" altLang="zh-CN"/>
            </a:p>
          </p:txBody>
        </p:sp>
        <p:sp>
          <p:nvSpPr>
            <p:cNvPr id="48215" name="Line 83"/>
            <p:cNvSpPr>
              <a:spLocks noChangeShapeType="1"/>
            </p:cNvSpPr>
            <p:nvPr/>
          </p:nvSpPr>
          <p:spPr bwMode="auto">
            <a:xfrm flipH="1">
              <a:off x="324" y="3271"/>
              <a:ext cx="1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6" name="Rectangle 84"/>
            <p:cNvSpPr>
              <a:spLocks noChangeArrowheads="1"/>
            </p:cNvSpPr>
            <p:nvPr/>
          </p:nvSpPr>
          <p:spPr bwMode="auto">
            <a:xfrm>
              <a:off x="288" y="3239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0</a:t>
              </a:r>
              <a:endParaRPr lang="zh-CN" altLang="zh-CN"/>
            </a:p>
          </p:txBody>
        </p:sp>
        <p:sp>
          <p:nvSpPr>
            <p:cNvPr id="48217" name="Line 85"/>
            <p:cNvSpPr>
              <a:spLocks noChangeShapeType="1"/>
            </p:cNvSpPr>
            <p:nvPr/>
          </p:nvSpPr>
          <p:spPr bwMode="auto">
            <a:xfrm flipH="1">
              <a:off x="324" y="3135"/>
              <a:ext cx="1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18" name="Rectangle 86"/>
            <p:cNvSpPr>
              <a:spLocks noChangeArrowheads="1"/>
            </p:cNvSpPr>
            <p:nvPr/>
          </p:nvSpPr>
          <p:spPr bwMode="auto">
            <a:xfrm>
              <a:off x="247" y="3103"/>
              <a:ext cx="10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0.2</a:t>
              </a:r>
              <a:endParaRPr lang="zh-CN" altLang="zh-CN"/>
            </a:p>
          </p:txBody>
        </p:sp>
        <p:sp>
          <p:nvSpPr>
            <p:cNvPr id="48219" name="Line 87"/>
            <p:cNvSpPr>
              <a:spLocks noChangeShapeType="1"/>
            </p:cNvSpPr>
            <p:nvPr/>
          </p:nvSpPr>
          <p:spPr bwMode="auto">
            <a:xfrm flipH="1">
              <a:off x="324" y="2999"/>
              <a:ext cx="1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0" name="Rectangle 88"/>
            <p:cNvSpPr>
              <a:spLocks noChangeArrowheads="1"/>
            </p:cNvSpPr>
            <p:nvPr/>
          </p:nvSpPr>
          <p:spPr bwMode="auto">
            <a:xfrm>
              <a:off x="247" y="2967"/>
              <a:ext cx="10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0.4</a:t>
              </a:r>
              <a:endParaRPr lang="zh-CN" altLang="zh-CN"/>
            </a:p>
          </p:txBody>
        </p:sp>
        <p:sp>
          <p:nvSpPr>
            <p:cNvPr id="48221" name="Line 89"/>
            <p:cNvSpPr>
              <a:spLocks noChangeShapeType="1"/>
            </p:cNvSpPr>
            <p:nvPr/>
          </p:nvSpPr>
          <p:spPr bwMode="auto">
            <a:xfrm flipH="1">
              <a:off x="324" y="2863"/>
              <a:ext cx="1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2" name="Rectangle 90"/>
            <p:cNvSpPr>
              <a:spLocks noChangeArrowheads="1"/>
            </p:cNvSpPr>
            <p:nvPr/>
          </p:nvSpPr>
          <p:spPr bwMode="auto">
            <a:xfrm>
              <a:off x="247" y="2831"/>
              <a:ext cx="10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0.6</a:t>
              </a:r>
              <a:endParaRPr lang="zh-CN" altLang="zh-CN"/>
            </a:p>
          </p:txBody>
        </p:sp>
        <p:sp>
          <p:nvSpPr>
            <p:cNvPr id="48223" name="Line 91"/>
            <p:cNvSpPr>
              <a:spLocks noChangeShapeType="1"/>
            </p:cNvSpPr>
            <p:nvPr/>
          </p:nvSpPr>
          <p:spPr bwMode="auto">
            <a:xfrm flipH="1">
              <a:off x="324" y="2727"/>
              <a:ext cx="1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4" name="Rectangle 92"/>
            <p:cNvSpPr>
              <a:spLocks noChangeArrowheads="1"/>
            </p:cNvSpPr>
            <p:nvPr/>
          </p:nvSpPr>
          <p:spPr bwMode="auto">
            <a:xfrm>
              <a:off x="247" y="2695"/>
              <a:ext cx="10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0.8</a:t>
              </a:r>
              <a:endParaRPr lang="zh-CN" altLang="zh-CN"/>
            </a:p>
          </p:txBody>
        </p:sp>
        <p:sp>
          <p:nvSpPr>
            <p:cNvPr id="48225" name="Line 93"/>
            <p:cNvSpPr>
              <a:spLocks noChangeShapeType="1"/>
            </p:cNvSpPr>
            <p:nvPr/>
          </p:nvSpPr>
          <p:spPr bwMode="auto">
            <a:xfrm flipH="1">
              <a:off x="324" y="2586"/>
              <a:ext cx="1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26" name="Rectangle 94"/>
            <p:cNvSpPr>
              <a:spLocks noChangeArrowheads="1"/>
            </p:cNvSpPr>
            <p:nvPr/>
          </p:nvSpPr>
          <p:spPr bwMode="auto">
            <a:xfrm>
              <a:off x="288" y="2554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227" name="Rectangle 95"/>
            <p:cNvSpPr>
              <a:spLocks noChangeArrowheads="1"/>
            </p:cNvSpPr>
            <p:nvPr/>
          </p:nvSpPr>
          <p:spPr bwMode="auto">
            <a:xfrm>
              <a:off x="347" y="2432"/>
              <a:ext cx="2384" cy="86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48228" name="Rectangle 96"/>
            <p:cNvSpPr>
              <a:spLocks noChangeArrowheads="1"/>
            </p:cNvSpPr>
            <p:nvPr/>
          </p:nvSpPr>
          <p:spPr bwMode="auto">
            <a:xfrm>
              <a:off x="356" y="2550"/>
              <a:ext cx="2362" cy="7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48229" name="Line 98"/>
            <p:cNvSpPr>
              <a:spLocks noChangeShapeType="1"/>
            </p:cNvSpPr>
            <p:nvPr/>
          </p:nvSpPr>
          <p:spPr bwMode="auto">
            <a:xfrm>
              <a:off x="506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0" name="Line 99"/>
            <p:cNvSpPr>
              <a:spLocks noChangeShapeType="1"/>
            </p:cNvSpPr>
            <p:nvPr/>
          </p:nvSpPr>
          <p:spPr bwMode="auto">
            <a:xfrm>
              <a:off x="666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1" name="Line 100"/>
            <p:cNvSpPr>
              <a:spLocks noChangeShapeType="1"/>
            </p:cNvSpPr>
            <p:nvPr/>
          </p:nvSpPr>
          <p:spPr bwMode="auto">
            <a:xfrm>
              <a:off x="820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2" name="Line 101"/>
            <p:cNvSpPr>
              <a:spLocks noChangeShapeType="1"/>
            </p:cNvSpPr>
            <p:nvPr/>
          </p:nvSpPr>
          <p:spPr bwMode="auto">
            <a:xfrm>
              <a:off x="980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3" name="Line 102"/>
            <p:cNvSpPr>
              <a:spLocks noChangeShapeType="1"/>
            </p:cNvSpPr>
            <p:nvPr/>
          </p:nvSpPr>
          <p:spPr bwMode="auto">
            <a:xfrm>
              <a:off x="1139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4" name="Line 103"/>
            <p:cNvSpPr>
              <a:spLocks noChangeShapeType="1"/>
            </p:cNvSpPr>
            <p:nvPr/>
          </p:nvSpPr>
          <p:spPr bwMode="auto">
            <a:xfrm>
              <a:off x="1294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5" name="Line 104"/>
            <p:cNvSpPr>
              <a:spLocks noChangeShapeType="1"/>
            </p:cNvSpPr>
            <p:nvPr/>
          </p:nvSpPr>
          <p:spPr bwMode="auto">
            <a:xfrm>
              <a:off x="1453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6" name="Line 105"/>
            <p:cNvSpPr>
              <a:spLocks noChangeShapeType="1"/>
            </p:cNvSpPr>
            <p:nvPr/>
          </p:nvSpPr>
          <p:spPr bwMode="auto">
            <a:xfrm>
              <a:off x="1612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7" name="Line 106"/>
            <p:cNvSpPr>
              <a:spLocks noChangeShapeType="1"/>
            </p:cNvSpPr>
            <p:nvPr/>
          </p:nvSpPr>
          <p:spPr bwMode="auto">
            <a:xfrm>
              <a:off x="1767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8" name="Line 107"/>
            <p:cNvSpPr>
              <a:spLocks noChangeShapeType="1"/>
            </p:cNvSpPr>
            <p:nvPr/>
          </p:nvSpPr>
          <p:spPr bwMode="auto">
            <a:xfrm>
              <a:off x="1926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39" name="Line 108"/>
            <p:cNvSpPr>
              <a:spLocks noChangeShapeType="1"/>
            </p:cNvSpPr>
            <p:nvPr/>
          </p:nvSpPr>
          <p:spPr bwMode="auto">
            <a:xfrm>
              <a:off x="2085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0" name="Line 109"/>
            <p:cNvSpPr>
              <a:spLocks noChangeShapeType="1"/>
            </p:cNvSpPr>
            <p:nvPr/>
          </p:nvSpPr>
          <p:spPr bwMode="auto">
            <a:xfrm>
              <a:off x="2240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1" name="Line 110"/>
            <p:cNvSpPr>
              <a:spLocks noChangeShapeType="1"/>
            </p:cNvSpPr>
            <p:nvPr/>
          </p:nvSpPr>
          <p:spPr bwMode="auto">
            <a:xfrm>
              <a:off x="2399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2" name="Line 111"/>
            <p:cNvSpPr>
              <a:spLocks noChangeShapeType="1"/>
            </p:cNvSpPr>
            <p:nvPr/>
          </p:nvSpPr>
          <p:spPr bwMode="auto">
            <a:xfrm>
              <a:off x="2559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3" name="Line 112"/>
            <p:cNvSpPr>
              <a:spLocks noChangeShapeType="1"/>
            </p:cNvSpPr>
            <p:nvPr/>
          </p:nvSpPr>
          <p:spPr bwMode="auto">
            <a:xfrm>
              <a:off x="2713" y="2550"/>
              <a:ext cx="0" cy="734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4" name="Line 113"/>
            <p:cNvSpPr>
              <a:spLocks noChangeShapeType="1"/>
            </p:cNvSpPr>
            <p:nvPr/>
          </p:nvSpPr>
          <p:spPr bwMode="auto">
            <a:xfrm>
              <a:off x="356" y="3271"/>
              <a:ext cx="2362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5" name="Line 114"/>
            <p:cNvSpPr>
              <a:spLocks noChangeShapeType="1"/>
            </p:cNvSpPr>
            <p:nvPr/>
          </p:nvSpPr>
          <p:spPr bwMode="auto">
            <a:xfrm>
              <a:off x="356" y="3135"/>
              <a:ext cx="2362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6" name="Line 115"/>
            <p:cNvSpPr>
              <a:spLocks noChangeShapeType="1"/>
            </p:cNvSpPr>
            <p:nvPr/>
          </p:nvSpPr>
          <p:spPr bwMode="auto">
            <a:xfrm>
              <a:off x="356" y="2999"/>
              <a:ext cx="2362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7" name="Line 116"/>
            <p:cNvSpPr>
              <a:spLocks noChangeShapeType="1"/>
            </p:cNvSpPr>
            <p:nvPr/>
          </p:nvSpPr>
          <p:spPr bwMode="auto">
            <a:xfrm>
              <a:off x="356" y="2863"/>
              <a:ext cx="2362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8" name="Line 117"/>
            <p:cNvSpPr>
              <a:spLocks noChangeShapeType="1"/>
            </p:cNvSpPr>
            <p:nvPr/>
          </p:nvSpPr>
          <p:spPr bwMode="auto">
            <a:xfrm>
              <a:off x="356" y="2727"/>
              <a:ext cx="2362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49" name="Line 118"/>
            <p:cNvSpPr>
              <a:spLocks noChangeShapeType="1"/>
            </p:cNvSpPr>
            <p:nvPr/>
          </p:nvSpPr>
          <p:spPr bwMode="auto">
            <a:xfrm>
              <a:off x="356" y="2586"/>
              <a:ext cx="2362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0" name="Freeform 119"/>
            <p:cNvSpPr>
              <a:spLocks/>
            </p:cNvSpPr>
            <p:nvPr/>
          </p:nvSpPr>
          <p:spPr bwMode="auto">
            <a:xfrm>
              <a:off x="356" y="3185"/>
              <a:ext cx="2362" cy="86"/>
            </a:xfrm>
            <a:custGeom>
              <a:avLst/>
              <a:gdLst>
                <a:gd name="T0" fmla="*/ 46 w 2362"/>
                <a:gd name="T1" fmla="*/ 86 h 86"/>
                <a:gd name="T2" fmla="*/ 87 w 2362"/>
                <a:gd name="T3" fmla="*/ 86 h 86"/>
                <a:gd name="T4" fmla="*/ 141 w 2362"/>
                <a:gd name="T5" fmla="*/ 86 h 86"/>
                <a:gd name="T6" fmla="*/ 214 w 2362"/>
                <a:gd name="T7" fmla="*/ 86 h 86"/>
                <a:gd name="T8" fmla="*/ 282 w 2362"/>
                <a:gd name="T9" fmla="*/ 86 h 86"/>
                <a:gd name="T10" fmla="*/ 341 w 2362"/>
                <a:gd name="T11" fmla="*/ 86 h 86"/>
                <a:gd name="T12" fmla="*/ 410 w 2362"/>
                <a:gd name="T13" fmla="*/ 86 h 86"/>
                <a:gd name="T14" fmla="*/ 483 w 2362"/>
                <a:gd name="T15" fmla="*/ 86 h 86"/>
                <a:gd name="T16" fmla="*/ 555 w 2362"/>
                <a:gd name="T17" fmla="*/ 86 h 86"/>
                <a:gd name="T18" fmla="*/ 628 w 2362"/>
                <a:gd name="T19" fmla="*/ 86 h 86"/>
                <a:gd name="T20" fmla="*/ 692 w 2362"/>
                <a:gd name="T21" fmla="*/ 81 h 86"/>
                <a:gd name="T22" fmla="*/ 746 w 2362"/>
                <a:gd name="T23" fmla="*/ 72 h 86"/>
                <a:gd name="T24" fmla="*/ 769 w 2362"/>
                <a:gd name="T25" fmla="*/ 81 h 86"/>
                <a:gd name="T26" fmla="*/ 801 w 2362"/>
                <a:gd name="T27" fmla="*/ 54 h 86"/>
                <a:gd name="T28" fmla="*/ 819 w 2362"/>
                <a:gd name="T29" fmla="*/ 40 h 86"/>
                <a:gd name="T30" fmla="*/ 847 w 2362"/>
                <a:gd name="T31" fmla="*/ 31 h 86"/>
                <a:gd name="T32" fmla="*/ 878 w 2362"/>
                <a:gd name="T33" fmla="*/ 27 h 86"/>
                <a:gd name="T34" fmla="*/ 906 w 2362"/>
                <a:gd name="T35" fmla="*/ 58 h 86"/>
                <a:gd name="T36" fmla="*/ 928 w 2362"/>
                <a:gd name="T37" fmla="*/ 54 h 86"/>
                <a:gd name="T38" fmla="*/ 947 w 2362"/>
                <a:gd name="T39" fmla="*/ 63 h 86"/>
                <a:gd name="T40" fmla="*/ 974 w 2362"/>
                <a:gd name="T41" fmla="*/ 13 h 86"/>
                <a:gd name="T42" fmla="*/ 1001 w 2362"/>
                <a:gd name="T43" fmla="*/ 18 h 86"/>
                <a:gd name="T44" fmla="*/ 1019 w 2362"/>
                <a:gd name="T45" fmla="*/ 31 h 86"/>
                <a:gd name="T46" fmla="*/ 1047 w 2362"/>
                <a:gd name="T47" fmla="*/ 58 h 86"/>
                <a:gd name="T48" fmla="*/ 1070 w 2362"/>
                <a:gd name="T49" fmla="*/ 45 h 86"/>
                <a:gd name="T50" fmla="*/ 1092 w 2362"/>
                <a:gd name="T51" fmla="*/ 45 h 86"/>
                <a:gd name="T52" fmla="*/ 1133 w 2362"/>
                <a:gd name="T53" fmla="*/ 36 h 86"/>
                <a:gd name="T54" fmla="*/ 1161 w 2362"/>
                <a:gd name="T55" fmla="*/ 49 h 86"/>
                <a:gd name="T56" fmla="*/ 1188 w 2362"/>
                <a:gd name="T57" fmla="*/ 54 h 86"/>
                <a:gd name="T58" fmla="*/ 1211 w 2362"/>
                <a:gd name="T59" fmla="*/ 68 h 86"/>
                <a:gd name="T60" fmla="*/ 1247 w 2362"/>
                <a:gd name="T61" fmla="*/ 49 h 86"/>
                <a:gd name="T62" fmla="*/ 1265 w 2362"/>
                <a:gd name="T63" fmla="*/ 49 h 86"/>
                <a:gd name="T64" fmla="*/ 1292 w 2362"/>
                <a:gd name="T65" fmla="*/ 31 h 86"/>
                <a:gd name="T66" fmla="*/ 1315 w 2362"/>
                <a:gd name="T67" fmla="*/ 45 h 86"/>
                <a:gd name="T68" fmla="*/ 1347 w 2362"/>
                <a:gd name="T69" fmla="*/ 36 h 86"/>
                <a:gd name="T70" fmla="*/ 1365 w 2362"/>
                <a:gd name="T71" fmla="*/ 22 h 86"/>
                <a:gd name="T72" fmla="*/ 1393 w 2362"/>
                <a:gd name="T73" fmla="*/ 45 h 86"/>
                <a:gd name="T74" fmla="*/ 1420 w 2362"/>
                <a:gd name="T75" fmla="*/ 27 h 86"/>
                <a:gd name="T76" fmla="*/ 1438 w 2362"/>
                <a:gd name="T77" fmla="*/ 36 h 86"/>
                <a:gd name="T78" fmla="*/ 1470 w 2362"/>
                <a:gd name="T79" fmla="*/ 40 h 86"/>
                <a:gd name="T80" fmla="*/ 1493 w 2362"/>
                <a:gd name="T81" fmla="*/ 45 h 86"/>
                <a:gd name="T82" fmla="*/ 1515 w 2362"/>
                <a:gd name="T83" fmla="*/ 63 h 86"/>
                <a:gd name="T84" fmla="*/ 1538 w 2362"/>
                <a:gd name="T85" fmla="*/ 36 h 86"/>
                <a:gd name="T86" fmla="*/ 1561 w 2362"/>
                <a:gd name="T87" fmla="*/ 36 h 86"/>
                <a:gd name="T88" fmla="*/ 1579 w 2362"/>
                <a:gd name="T89" fmla="*/ 49 h 86"/>
                <a:gd name="T90" fmla="*/ 1602 w 2362"/>
                <a:gd name="T91" fmla="*/ 45 h 86"/>
                <a:gd name="T92" fmla="*/ 1625 w 2362"/>
                <a:gd name="T93" fmla="*/ 40 h 86"/>
                <a:gd name="T94" fmla="*/ 1652 w 2362"/>
                <a:gd name="T95" fmla="*/ 58 h 86"/>
                <a:gd name="T96" fmla="*/ 1679 w 2362"/>
                <a:gd name="T97" fmla="*/ 86 h 86"/>
                <a:gd name="T98" fmla="*/ 1725 w 2362"/>
                <a:gd name="T99" fmla="*/ 86 h 86"/>
                <a:gd name="T100" fmla="*/ 1788 w 2362"/>
                <a:gd name="T101" fmla="*/ 86 h 86"/>
                <a:gd name="T102" fmla="*/ 1829 w 2362"/>
                <a:gd name="T103" fmla="*/ 81 h 86"/>
                <a:gd name="T104" fmla="*/ 1875 w 2362"/>
                <a:gd name="T105" fmla="*/ 81 h 86"/>
                <a:gd name="T106" fmla="*/ 1920 w 2362"/>
                <a:gd name="T107" fmla="*/ 86 h 86"/>
                <a:gd name="T108" fmla="*/ 1975 w 2362"/>
                <a:gd name="T109" fmla="*/ 86 h 86"/>
                <a:gd name="T110" fmla="*/ 2025 w 2362"/>
                <a:gd name="T111" fmla="*/ 86 h 86"/>
                <a:gd name="T112" fmla="*/ 2093 w 2362"/>
                <a:gd name="T113" fmla="*/ 86 h 86"/>
                <a:gd name="T114" fmla="*/ 2152 w 2362"/>
                <a:gd name="T115" fmla="*/ 86 h 86"/>
                <a:gd name="T116" fmla="*/ 2212 w 2362"/>
                <a:gd name="T117" fmla="*/ 86 h 86"/>
                <a:gd name="T118" fmla="*/ 2271 w 2362"/>
                <a:gd name="T119" fmla="*/ 86 h 86"/>
                <a:gd name="T120" fmla="*/ 2316 w 2362"/>
                <a:gd name="T121" fmla="*/ 86 h 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62"/>
                <a:gd name="T184" fmla="*/ 0 h 86"/>
                <a:gd name="T185" fmla="*/ 2362 w 2362"/>
                <a:gd name="T186" fmla="*/ 86 h 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62" h="86">
                  <a:moveTo>
                    <a:pt x="0" y="86"/>
                  </a:moveTo>
                  <a:lnTo>
                    <a:pt x="5" y="86"/>
                  </a:lnTo>
                  <a:lnTo>
                    <a:pt x="9" y="86"/>
                  </a:lnTo>
                  <a:lnTo>
                    <a:pt x="14" y="86"/>
                  </a:lnTo>
                  <a:lnTo>
                    <a:pt x="18" y="86"/>
                  </a:lnTo>
                  <a:lnTo>
                    <a:pt x="23" y="86"/>
                  </a:lnTo>
                  <a:lnTo>
                    <a:pt x="27" y="86"/>
                  </a:lnTo>
                  <a:lnTo>
                    <a:pt x="32" y="86"/>
                  </a:lnTo>
                  <a:lnTo>
                    <a:pt x="37" y="86"/>
                  </a:lnTo>
                  <a:lnTo>
                    <a:pt x="41" y="86"/>
                  </a:lnTo>
                  <a:lnTo>
                    <a:pt x="41" y="81"/>
                  </a:lnTo>
                  <a:lnTo>
                    <a:pt x="41" y="86"/>
                  </a:lnTo>
                  <a:lnTo>
                    <a:pt x="41" y="81"/>
                  </a:lnTo>
                  <a:lnTo>
                    <a:pt x="46" y="86"/>
                  </a:lnTo>
                  <a:lnTo>
                    <a:pt x="46" y="81"/>
                  </a:lnTo>
                  <a:lnTo>
                    <a:pt x="46" y="86"/>
                  </a:lnTo>
                  <a:lnTo>
                    <a:pt x="46" y="81"/>
                  </a:lnTo>
                  <a:lnTo>
                    <a:pt x="50" y="86"/>
                  </a:lnTo>
                  <a:lnTo>
                    <a:pt x="55" y="86"/>
                  </a:lnTo>
                  <a:lnTo>
                    <a:pt x="55" y="81"/>
                  </a:lnTo>
                  <a:lnTo>
                    <a:pt x="55" y="86"/>
                  </a:lnTo>
                  <a:lnTo>
                    <a:pt x="55" y="81"/>
                  </a:lnTo>
                  <a:lnTo>
                    <a:pt x="59" y="86"/>
                  </a:lnTo>
                  <a:lnTo>
                    <a:pt x="64" y="86"/>
                  </a:lnTo>
                  <a:lnTo>
                    <a:pt x="68" y="86"/>
                  </a:lnTo>
                  <a:lnTo>
                    <a:pt x="73" y="86"/>
                  </a:lnTo>
                  <a:lnTo>
                    <a:pt x="78" y="86"/>
                  </a:lnTo>
                  <a:lnTo>
                    <a:pt x="78" y="81"/>
                  </a:lnTo>
                  <a:lnTo>
                    <a:pt x="78" y="86"/>
                  </a:lnTo>
                  <a:lnTo>
                    <a:pt x="78" y="81"/>
                  </a:lnTo>
                  <a:lnTo>
                    <a:pt x="82" y="86"/>
                  </a:lnTo>
                  <a:lnTo>
                    <a:pt x="87" y="86"/>
                  </a:lnTo>
                  <a:lnTo>
                    <a:pt x="91" y="86"/>
                  </a:lnTo>
                  <a:lnTo>
                    <a:pt x="96" y="86"/>
                  </a:lnTo>
                  <a:lnTo>
                    <a:pt x="100" y="86"/>
                  </a:lnTo>
                  <a:lnTo>
                    <a:pt x="105" y="86"/>
                  </a:lnTo>
                  <a:lnTo>
                    <a:pt x="109" y="86"/>
                  </a:lnTo>
                  <a:lnTo>
                    <a:pt x="114" y="86"/>
                  </a:lnTo>
                  <a:lnTo>
                    <a:pt x="118" y="86"/>
                  </a:lnTo>
                  <a:lnTo>
                    <a:pt x="118" y="81"/>
                  </a:lnTo>
                  <a:lnTo>
                    <a:pt x="118" y="86"/>
                  </a:lnTo>
                  <a:lnTo>
                    <a:pt x="118" y="81"/>
                  </a:lnTo>
                  <a:lnTo>
                    <a:pt x="123" y="86"/>
                  </a:lnTo>
                  <a:lnTo>
                    <a:pt x="128" y="86"/>
                  </a:lnTo>
                  <a:lnTo>
                    <a:pt x="132" y="86"/>
                  </a:lnTo>
                  <a:lnTo>
                    <a:pt x="137" y="86"/>
                  </a:lnTo>
                  <a:lnTo>
                    <a:pt x="141" y="81"/>
                  </a:lnTo>
                  <a:lnTo>
                    <a:pt x="141" y="86"/>
                  </a:lnTo>
                  <a:lnTo>
                    <a:pt x="146" y="86"/>
                  </a:lnTo>
                  <a:lnTo>
                    <a:pt x="150" y="86"/>
                  </a:lnTo>
                  <a:lnTo>
                    <a:pt x="155" y="86"/>
                  </a:lnTo>
                  <a:lnTo>
                    <a:pt x="159" y="86"/>
                  </a:lnTo>
                  <a:lnTo>
                    <a:pt x="164" y="86"/>
                  </a:lnTo>
                  <a:lnTo>
                    <a:pt x="169" y="86"/>
                  </a:lnTo>
                  <a:lnTo>
                    <a:pt x="173" y="86"/>
                  </a:lnTo>
                  <a:lnTo>
                    <a:pt x="178" y="86"/>
                  </a:lnTo>
                  <a:lnTo>
                    <a:pt x="182" y="86"/>
                  </a:lnTo>
                  <a:lnTo>
                    <a:pt x="187" y="86"/>
                  </a:lnTo>
                  <a:lnTo>
                    <a:pt x="191" y="86"/>
                  </a:lnTo>
                  <a:lnTo>
                    <a:pt x="196" y="86"/>
                  </a:lnTo>
                  <a:lnTo>
                    <a:pt x="200" y="86"/>
                  </a:lnTo>
                  <a:lnTo>
                    <a:pt x="205" y="86"/>
                  </a:lnTo>
                  <a:lnTo>
                    <a:pt x="209" y="86"/>
                  </a:lnTo>
                  <a:lnTo>
                    <a:pt x="214" y="86"/>
                  </a:lnTo>
                  <a:lnTo>
                    <a:pt x="219" y="86"/>
                  </a:lnTo>
                  <a:lnTo>
                    <a:pt x="223" y="86"/>
                  </a:lnTo>
                  <a:lnTo>
                    <a:pt x="228" y="86"/>
                  </a:lnTo>
                  <a:lnTo>
                    <a:pt x="232" y="86"/>
                  </a:lnTo>
                  <a:lnTo>
                    <a:pt x="237" y="86"/>
                  </a:lnTo>
                  <a:lnTo>
                    <a:pt x="241" y="86"/>
                  </a:lnTo>
                  <a:lnTo>
                    <a:pt x="246" y="86"/>
                  </a:lnTo>
                  <a:lnTo>
                    <a:pt x="250" y="86"/>
                  </a:lnTo>
                  <a:lnTo>
                    <a:pt x="255" y="86"/>
                  </a:lnTo>
                  <a:lnTo>
                    <a:pt x="260" y="77"/>
                  </a:lnTo>
                  <a:lnTo>
                    <a:pt x="260" y="86"/>
                  </a:lnTo>
                  <a:lnTo>
                    <a:pt x="264" y="86"/>
                  </a:lnTo>
                  <a:lnTo>
                    <a:pt x="269" y="86"/>
                  </a:lnTo>
                  <a:lnTo>
                    <a:pt x="273" y="86"/>
                  </a:lnTo>
                  <a:lnTo>
                    <a:pt x="278" y="86"/>
                  </a:lnTo>
                  <a:lnTo>
                    <a:pt x="282" y="86"/>
                  </a:lnTo>
                  <a:lnTo>
                    <a:pt x="287" y="86"/>
                  </a:lnTo>
                  <a:lnTo>
                    <a:pt x="291" y="86"/>
                  </a:lnTo>
                  <a:lnTo>
                    <a:pt x="296" y="86"/>
                  </a:lnTo>
                  <a:lnTo>
                    <a:pt x="296" y="81"/>
                  </a:lnTo>
                  <a:lnTo>
                    <a:pt x="296" y="86"/>
                  </a:lnTo>
                  <a:lnTo>
                    <a:pt x="296" y="81"/>
                  </a:lnTo>
                  <a:lnTo>
                    <a:pt x="300" y="86"/>
                  </a:lnTo>
                  <a:lnTo>
                    <a:pt x="305" y="86"/>
                  </a:lnTo>
                  <a:lnTo>
                    <a:pt x="310" y="86"/>
                  </a:lnTo>
                  <a:lnTo>
                    <a:pt x="314" y="86"/>
                  </a:lnTo>
                  <a:lnTo>
                    <a:pt x="319" y="86"/>
                  </a:lnTo>
                  <a:lnTo>
                    <a:pt x="323" y="86"/>
                  </a:lnTo>
                  <a:lnTo>
                    <a:pt x="328" y="86"/>
                  </a:lnTo>
                  <a:lnTo>
                    <a:pt x="332" y="86"/>
                  </a:lnTo>
                  <a:lnTo>
                    <a:pt x="337" y="86"/>
                  </a:lnTo>
                  <a:lnTo>
                    <a:pt x="341" y="86"/>
                  </a:lnTo>
                  <a:lnTo>
                    <a:pt x="346" y="86"/>
                  </a:lnTo>
                  <a:lnTo>
                    <a:pt x="351" y="86"/>
                  </a:lnTo>
                  <a:lnTo>
                    <a:pt x="355" y="81"/>
                  </a:lnTo>
                  <a:lnTo>
                    <a:pt x="355" y="86"/>
                  </a:lnTo>
                  <a:lnTo>
                    <a:pt x="360" y="86"/>
                  </a:lnTo>
                  <a:lnTo>
                    <a:pt x="364" y="86"/>
                  </a:lnTo>
                  <a:lnTo>
                    <a:pt x="369" y="86"/>
                  </a:lnTo>
                  <a:lnTo>
                    <a:pt x="373" y="86"/>
                  </a:lnTo>
                  <a:lnTo>
                    <a:pt x="378" y="86"/>
                  </a:lnTo>
                  <a:lnTo>
                    <a:pt x="382" y="86"/>
                  </a:lnTo>
                  <a:lnTo>
                    <a:pt x="387" y="86"/>
                  </a:lnTo>
                  <a:lnTo>
                    <a:pt x="391" y="86"/>
                  </a:lnTo>
                  <a:lnTo>
                    <a:pt x="396" y="86"/>
                  </a:lnTo>
                  <a:lnTo>
                    <a:pt x="401" y="86"/>
                  </a:lnTo>
                  <a:lnTo>
                    <a:pt x="405" y="86"/>
                  </a:lnTo>
                  <a:lnTo>
                    <a:pt x="410" y="86"/>
                  </a:lnTo>
                  <a:lnTo>
                    <a:pt x="414" y="86"/>
                  </a:lnTo>
                  <a:lnTo>
                    <a:pt x="419" y="86"/>
                  </a:lnTo>
                  <a:lnTo>
                    <a:pt x="423" y="86"/>
                  </a:lnTo>
                  <a:lnTo>
                    <a:pt x="428" y="86"/>
                  </a:lnTo>
                  <a:lnTo>
                    <a:pt x="432" y="86"/>
                  </a:lnTo>
                  <a:lnTo>
                    <a:pt x="437" y="86"/>
                  </a:lnTo>
                  <a:lnTo>
                    <a:pt x="442" y="86"/>
                  </a:lnTo>
                  <a:lnTo>
                    <a:pt x="446" y="86"/>
                  </a:lnTo>
                  <a:lnTo>
                    <a:pt x="451" y="86"/>
                  </a:lnTo>
                  <a:lnTo>
                    <a:pt x="455" y="86"/>
                  </a:lnTo>
                  <a:lnTo>
                    <a:pt x="460" y="86"/>
                  </a:lnTo>
                  <a:lnTo>
                    <a:pt x="464" y="86"/>
                  </a:lnTo>
                  <a:lnTo>
                    <a:pt x="469" y="86"/>
                  </a:lnTo>
                  <a:lnTo>
                    <a:pt x="473" y="86"/>
                  </a:lnTo>
                  <a:lnTo>
                    <a:pt x="478" y="86"/>
                  </a:lnTo>
                  <a:lnTo>
                    <a:pt x="483" y="86"/>
                  </a:lnTo>
                  <a:lnTo>
                    <a:pt x="487" y="86"/>
                  </a:lnTo>
                  <a:lnTo>
                    <a:pt x="492" y="86"/>
                  </a:lnTo>
                  <a:lnTo>
                    <a:pt x="496" y="86"/>
                  </a:lnTo>
                  <a:lnTo>
                    <a:pt x="501" y="86"/>
                  </a:lnTo>
                  <a:lnTo>
                    <a:pt x="505" y="86"/>
                  </a:lnTo>
                  <a:lnTo>
                    <a:pt x="510" y="86"/>
                  </a:lnTo>
                  <a:lnTo>
                    <a:pt x="514" y="86"/>
                  </a:lnTo>
                  <a:lnTo>
                    <a:pt x="519" y="86"/>
                  </a:lnTo>
                  <a:lnTo>
                    <a:pt x="523" y="86"/>
                  </a:lnTo>
                  <a:lnTo>
                    <a:pt x="528" y="86"/>
                  </a:lnTo>
                  <a:lnTo>
                    <a:pt x="533" y="86"/>
                  </a:lnTo>
                  <a:lnTo>
                    <a:pt x="537" y="86"/>
                  </a:lnTo>
                  <a:lnTo>
                    <a:pt x="542" y="86"/>
                  </a:lnTo>
                  <a:lnTo>
                    <a:pt x="546" y="86"/>
                  </a:lnTo>
                  <a:lnTo>
                    <a:pt x="551" y="86"/>
                  </a:lnTo>
                  <a:lnTo>
                    <a:pt x="555" y="86"/>
                  </a:lnTo>
                  <a:lnTo>
                    <a:pt x="560" y="86"/>
                  </a:lnTo>
                  <a:lnTo>
                    <a:pt x="564" y="86"/>
                  </a:lnTo>
                  <a:lnTo>
                    <a:pt x="569" y="86"/>
                  </a:lnTo>
                  <a:lnTo>
                    <a:pt x="574" y="86"/>
                  </a:lnTo>
                  <a:lnTo>
                    <a:pt x="578" y="86"/>
                  </a:lnTo>
                  <a:lnTo>
                    <a:pt x="583" y="86"/>
                  </a:lnTo>
                  <a:lnTo>
                    <a:pt x="587" y="81"/>
                  </a:lnTo>
                  <a:lnTo>
                    <a:pt x="592" y="86"/>
                  </a:lnTo>
                  <a:lnTo>
                    <a:pt x="596" y="86"/>
                  </a:lnTo>
                  <a:lnTo>
                    <a:pt x="601" y="86"/>
                  </a:lnTo>
                  <a:lnTo>
                    <a:pt x="605" y="86"/>
                  </a:lnTo>
                  <a:lnTo>
                    <a:pt x="610" y="86"/>
                  </a:lnTo>
                  <a:lnTo>
                    <a:pt x="614" y="86"/>
                  </a:lnTo>
                  <a:lnTo>
                    <a:pt x="619" y="86"/>
                  </a:lnTo>
                  <a:lnTo>
                    <a:pt x="624" y="86"/>
                  </a:lnTo>
                  <a:lnTo>
                    <a:pt x="628" y="86"/>
                  </a:lnTo>
                  <a:lnTo>
                    <a:pt x="633" y="86"/>
                  </a:lnTo>
                  <a:lnTo>
                    <a:pt x="637" y="86"/>
                  </a:lnTo>
                  <a:lnTo>
                    <a:pt x="642" y="86"/>
                  </a:lnTo>
                  <a:lnTo>
                    <a:pt x="646" y="86"/>
                  </a:lnTo>
                  <a:lnTo>
                    <a:pt x="651" y="86"/>
                  </a:lnTo>
                  <a:lnTo>
                    <a:pt x="655" y="81"/>
                  </a:lnTo>
                  <a:lnTo>
                    <a:pt x="655" y="86"/>
                  </a:lnTo>
                  <a:lnTo>
                    <a:pt x="660" y="86"/>
                  </a:lnTo>
                  <a:lnTo>
                    <a:pt x="665" y="86"/>
                  </a:lnTo>
                  <a:lnTo>
                    <a:pt x="669" y="86"/>
                  </a:lnTo>
                  <a:lnTo>
                    <a:pt x="674" y="86"/>
                  </a:lnTo>
                  <a:lnTo>
                    <a:pt x="678" y="86"/>
                  </a:lnTo>
                  <a:lnTo>
                    <a:pt x="683" y="81"/>
                  </a:lnTo>
                  <a:lnTo>
                    <a:pt x="687" y="86"/>
                  </a:lnTo>
                  <a:lnTo>
                    <a:pt x="692" y="86"/>
                  </a:lnTo>
                  <a:lnTo>
                    <a:pt x="692" y="81"/>
                  </a:lnTo>
                  <a:lnTo>
                    <a:pt x="692" y="86"/>
                  </a:lnTo>
                  <a:lnTo>
                    <a:pt x="692" y="81"/>
                  </a:lnTo>
                  <a:lnTo>
                    <a:pt x="696" y="86"/>
                  </a:lnTo>
                  <a:lnTo>
                    <a:pt x="701" y="86"/>
                  </a:lnTo>
                  <a:lnTo>
                    <a:pt x="705" y="86"/>
                  </a:lnTo>
                  <a:lnTo>
                    <a:pt x="710" y="86"/>
                  </a:lnTo>
                  <a:lnTo>
                    <a:pt x="715" y="86"/>
                  </a:lnTo>
                  <a:lnTo>
                    <a:pt x="719" y="86"/>
                  </a:lnTo>
                  <a:lnTo>
                    <a:pt x="724" y="86"/>
                  </a:lnTo>
                  <a:lnTo>
                    <a:pt x="728" y="86"/>
                  </a:lnTo>
                  <a:lnTo>
                    <a:pt x="733" y="86"/>
                  </a:lnTo>
                  <a:lnTo>
                    <a:pt x="737" y="81"/>
                  </a:lnTo>
                  <a:lnTo>
                    <a:pt x="737" y="86"/>
                  </a:lnTo>
                  <a:lnTo>
                    <a:pt x="742" y="81"/>
                  </a:lnTo>
                  <a:lnTo>
                    <a:pt x="742" y="86"/>
                  </a:lnTo>
                  <a:lnTo>
                    <a:pt x="746" y="72"/>
                  </a:lnTo>
                  <a:lnTo>
                    <a:pt x="746" y="86"/>
                  </a:lnTo>
                  <a:lnTo>
                    <a:pt x="751" y="86"/>
                  </a:lnTo>
                  <a:lnTo>
                    <a:pt x="751" y="81"/>
                  </a:lnTo>
                  <a:lnTo>
                    <a:pt x="751" y="86"/>
                  </a:lnTo>
                  <a:lnTo>
                    <a:pt x="751" y="81"/>
                  </a:lnTo>
                  <a:lnTo>
                    <a:pt x="756" y="77"/>
                  </a:lnTo>
                  <a:lnTo>
                    <a:pt x="756" y="81"/>
                  </a:lnTo>
                  <a:lnTo>
                    <a:pt x="760" y="77"/>
                  </a:lnTo>
                  <a:lnTo>
                    <a:pt x="760" y="81"/>
                  </a:lnTo>
                  <a:lnTo>
                    <a:pt x="760" y="77"/>
                  </a:lnTo>
                  <a:lnTo>
                    <a:pt x="765" y="81"/>
                  </a:lnTo>
                  <a:lnTo>
                    <a:pt x="765" y="72"/>
                  </a:lnTo>
                  <a:lnTo>
                    <a:pt x="765" y="81"/>
                  </a:lnTo>
                  <a:lnTo>
                    <a:pt x="765" y="72"/>
                  </a:lnTo>
                  <a:lnTo>
                    <a:pt x="769" y="77"/>
                  </a:lnTo>
                  <a:lnTo>
                    <a:pt x="769" y="81"/>
                  </a:lnTo>
                  <a:lnTo>
                    <a:pt x="774" y="63"/>
                  </a:lnTo>
                  <a:lnTo>
                    <a:pt x="778" y="68"/>
                  </a:lnTo>
                  <a:lnTo>
                    <a:pt x="778" y="72"/>
                  </a:lnTo>
                  <a:lnTo>
                    <a:pt x="783" y="49"/>
                  </a:lnTo>
                  <a:lnTo>
                    <a:pt x="783" y="63"/>
                  </a:lnTo>
                  <a:lnTo>
                    <a:pt x="787" y="63"/>
                  </a:lnTo>
                  <a:lnTo>
                    <a:pt x="787" y="18"/>
                  </a:lnTo>
                  <a:lnTo>
                    <a:pt x="787" y="63"/>
                  </a:lnTo>
                  <a:lnTo>
                    <a:pt x="787" y="18"/>
                  </a:lnTo>
                  <a:lnTo>
                    <a:pt x="792" y="63"/>
                  </a:lnTo>
                  <a:lnTo>
                    <a:pt x="792" y="54"/>
                  </a:lnTo>
                  <a:lnTo>
                    <a:pt x="792" y="63"/>
                  </a:lnTo>
                  <a:lnTo>
                    <a:pt x="792" y="54"/>
                  </a:lnTo>
                  <a:lnTo>
                    <a:pt x="796" y="31"/>
                  </a:lnTo>
                  <a:lnTo>
                    <a:pt x="796" y="54"/>
                  </a:lnTo>
                  <a:lnTo>
                    <a:pt x="801" y="54"/>
                  </a:lnTo>
                  <a:lnTo>
                    <a:pt x="801" y="36"/>
                  </a:lnTo>
                  <a:lnTo>
                    <a:pt x="801" y="54"/>
                  </a:lnTo>
                  <a:lnTo>
                    <a:pt x="801" y="40"/>
                  </a:lnTo>
                  <a:lnTo>
                    <a:pt x="806" y="54"/>
                  </a:lnTo>
                  <a:lnTo>
                    <a:pt x="806" y="49"/>
                  </a:lnTo>
                  <a:lnTo>
                    <a:pt x="806" y="54"/>
                  </a:lnTo>
                  <a:lnTo>
                    <a:pt x="806" y="49"/>
                  </a:lnTo>
                  <a:lnTo>
                    <a:pt x="810" y="45"/>
                  </a:lnTo>
                  <a:lnTo>
                    <a:pt x="810" y="31"/>
                  </a:lnTo>
                  <a:lnTo>
                    <a:pt x="810" y="45"/>
                  </a:lnTo>
                  <a:lnTo>
                    <a:pt x="810" y="31"/>
                  </a:lnTo>
                  <a:lnTo>
                    <a:pt x="815" y="49"/>
                  </a:lnTo>
                  <a:lnTo>
                    <a:pt x="815" y="36"/>
                  </a:lnTo>
                  <a:lnTo>
                    <a:pt x="815" y="49"/>
                  </a:lnTo>
                  <a:lnTo>
                    <a:pt x="815" y="36"/>
                  </a:lnTo>
                  <a:lnTo>
                    <a:pt x="819" y="40"/>
                  </a:lnTo>
                  <a:lnTo>
                    <a:pt x="819" y="54"/>
                  </a:lnTo>
                  <a:lnTo>
                    <a:pt x="824" y="54"/>
                  </a:lnTo>
                  <a:lnTo>
                    <a:pt x="824" y="49"/>
                  </a:lnTo>
                  <a:lnTo>
                    <a:pt x="824" y="54"/>
                  </a:lnTo>
                  <a:lnTo>
                    <a:pt x="824" y="49"/>
                  </a:lnTo>
                  <a:lnTo>
                    <a:pt x="828" y="40"/>
                  </a:lnTo>
                  <a:lnTo>
                    <a:pt x="828" y="45"/>
                  </a:lnTo>
                  <a:lnTo>
                    <a:pt x="833" y="36"/>
                  </a:lnTo>
                  <a:lnTo>
                    <a:pt x="833" y="45"/>
                  </a:lnTo>
                  <a:lnTo>
                    <a:pt x="837" y="63"/>
                  </a:lnTo>
                  <a:lnTo>
                    <a:pt x="837" y="49"/>
                  </a:lnTo>
                  <a:lnTo>
                    <a:pt x="837" y="63"/>
                  </a:lnTo>
                  <a:lnTo>
                    <a:pt x="837" y="49"/>
                  </a:lnTo>
                  <a:lnTo>
                    <a:pt x="842" y="40"/>
                  </a:lnTo>
                  <a:lnTo>
                    <a:pt x="842" y="54"/>
                  </a:lnTo>
                  <a:lnTo>
                    <a:pt x="847" y="31"/>
                  </a:lnTo>
                  <a:lnTo>
                    <a:pt x="851" y="58"/>
                  </a:lnTo>
                  <a:lnTo>
                    <a:pt x="851" y="31"/>
                  </a:lnTo>
                  <a:lnTo>
                    <a:pt x="851" y="58"/>
                  </a:lnTo>
                  <a:lnTo>
                    <a:pt x="851" y="31"/>
                  </a:lnTo>
                  <a:lnTo>
                    <a:pt x="856" y="45"/>
                  </a:lnTo>
                  <a:lnTo>
                    <a:pt x="856" y="54"/>
                  </a:lnTo>
                  <a:lnTo>
                    <a:pt x="860" y="18"/>
                  </a:lnTo>
                  <a:lnTo>
                    <a:pt x="860" y="49"/>
                  </a:lnTo>
                  <a:lnTo>
                    <a:pt x="865" y="40"/>
                  </a:lnTo>
                  <a:lnTo>
                    <a:pt x="865" y="27"/>
                  </a:lnTo>
                  <a:lnTo>
                    <a:pt x="865" y="40"/>
                  </a:lnTo>
                  <a:lnTo>
                    <a:pt x="865" y="27"/>
                  </a:lnTo>
                  <a:lnTo>
                    <a:pt x="869" y="36"/>
                  </a:lnTo>
                  <a:lnTo>
                    <a:pt x="869" y="45"/>
                  </a:lnTo>
                  <a:lnTo>
                    <a:pt x="874" y="49"/>
                  </a:lnTo>
                  <a:lnTo>
                    <a:pt x="878" y="27"/>
                  </a:lnTo>
                  <a:lnTo>
                    <a:pt x="878" y="40"/>
                  </a:lnTo>
                  <a:lnTo>
                    <a:pt x="883" y="45"/>
                  </a:lnTo>
                  <a:lnTo>
                    <a:pt x="883" y="36"/>
                  </a:lnTo>
                  <a:lnTo>
                    <a:pt x="883" y="45"/>
                  </a:lnTo>
                  <a:lnTo>
                    <a:pt x="883" y="36"/>
                  </a:lnTo>
                  <a:lnTo>
                    <a:pt x="887" y="36"/>
                  </a:lnTo>
                  <a:lnTo>
                    <a:pt x="887" y="54"/>
                  </a:lnTo>
                  <a:lnTo>
                    <a:pt x="892" y="36"/>
                  </a:lnTo>
                  <a:lnTo>
                    <a:pt x="897" y="45"/>
                  </a:lnTo>
                  <a:lnTo>
                    <a:pt x="897" y="40"/>
                  </a:lnTo>
                  <a:lnTo>
                    <a:pt x="897" y="45"/>
                  </a:lnTo>
                  <a:lnTo>
                    <a:pt x="897" y="40"/>
                  </a:lnTo>
                  <a:lnTo>
                    <a:pt x="901" y="54"/>
                  </a:lnTo>
                  <a:lnTo>
                    <a:pt x="906" y="58"/>
                  </a:lnTo>
                  <a:lnTo>
                    <a:pt x="906" y="54"/>
                  </a:lnTo>
                  <a:lnTo>
                    <a:pt x="906" y="58"/>
                  </a:lnTo>
                  <a:lnTo>
                    <a:pt x="906" y="54"/>
                  </a:lnTo>
                  <a:lnTo>
                    <a:pt x="910" y="45"/>
                  </a:lnTo>
                  <a:lnTo>
                    <a:pt x="910" y="22"/>
                  </a:lnTo>
                  <a:lnTo>
                    <a:pt x="910" y="45"/>
                  </a:lnTo>
                  <a:lnTo>
                    <a:pt x="910" y="22"/>
                  </a:lnTo>
                  <a:lnTo>
                    <a:pt x="915" y="31"/>
                  </a:lnTo>
                  <a:lnTo>
                    <a:pt x="915" y="36"/>
                  </a:lnTo>
                  <a:lnTo>
                    <a:pt x="919" y="49"/>
                  </a:lnTo>
                  <a:lnTo>
                    <a:pt x="919" y="22"/>
                  </a:lnTo>
                  <a:lnTo>
                    <a:pt x="919" y="49"/>
                  </a:lnTo>
                  <a:lnTo>
                    <a:pt x="919" y="22"/>
                  </a:lnTo>
                  <a:lnTo>
                    <a:pt x="924" y="40"/>
                  </a:lnTo>
                  <a:lnTo>
                    <a:pt x="924" y="63"/>
                  </a:lnTo>
                  <a:lnTo>
                    <a:pt x="928" y="45"/>
                  </a:lnTo>
                  <a:lnTo>
                    <a:pt x="928" y="36"/>
                  </a:lnTo>
                  <a:lnTo>
                    <a:pt x="928" y="54"/>
                  </a:lnTo>
                  <a:lnTo>
                    <a:pt x="928" y="36"/>
                  </a:lnTo>
                  <a:lnTo>
                    <a:pt x="933" y="45"/>
                  </a:lnTo>
                  <a:lnTo>
                    <a:pt x="933" y="31"/>
                  </a:lnTo>
                  <a:lnTo>
                    <a:pt x="933" y="45"/>
                  </a:lnTo>
                  <a:lnTo>
                    <a:pt x="933" y="31"/>
                  </a:lnTo>
                  <a:lnTo>
                    <a:pt x="938" y="58"/>
                  </a:lnTo>
                  <a:lnTo>
                    <a:pt x="938" y="45"/>
                  </a:lnTo>
                  <a:lnTo>
                    <a:pt x="938" y="58"/>
                  </a:lnTo>
                  <a:lnTo>
                    <a:pt x="938" y="45"/>
                  </a:lnTo>
                  <a:lnTo>
                    <a:pt x="942" y="63"/>
                  </a:lnTo>
                  <a:lnTo>
                    <a:pt x="942" y="36"/>
                  </a:lnTo>
                  <a:lnTo>
                    <a:pt x="942" y="63"/>
                  </a:lnTo>
                  <a:lnTo>
                    <a:pt x="942" y="36"/>
                  </a:lnTo>
                  <a:lnTo>
                    <a:pt x="947" y="63"/>
                  </a:lnTo>
                  <a:lnTo>
                    <a:pt x="947" y="49"/>
                  </a:lnTo>
                  <a:lnTo>
                    <a:pt x="947" y="63"/>
                  </a:lnTo>
                  <a:lnTo>
                    <a:pt x="947" y="49"/>
                  </a:lnTo>
                  <a:lnTo>
                    <a:pt x="951" y="63"/>
                  </a:lnTo>
                  <a:lnTo>
                    <a:pt x="951" y="54"/>
                  </a:lnTo>
                  <a:lnTo>
                    <a:pt x="951" y="63"/>
                  </a:lnTo>
                  <a:lnTo>
                    <a:pt x="951" y="54"/>
                  </a:lnTo>
                  <a:lnTo>
                    <a:pt x="956" y="36"/>
                  </a:lnTo>
                  <a:lnTo>
                    <a:pt x="956" y="40"/>
                  </a:lnTo>
                  <a:lnTo>
                    <a:pt x="960" y="49"/>
                  </a:lnTo>
                  <a:lnTo>
                    <a:pt x="960" y="54"/>
                  </a:lnTo>
                  <a:lnTo>
                    <a:pt x="965" y="45"/>
                  </a:lnTo>
                  <a:lnTo>
                    <a:pt x="965" y="49"/>
                  </a:lnTo>
                  <a:lnTo>
                    <a:pt x="969" y="63"/>
                  </a:lnTo>
                  <a:lnTo>
                    <a:pt x="969" y="54"/>
                  </a:lnTo>
                  <a:lnTo>
                    <a:pt x="969" y="63"/>
                  </a:lnTo>
                  <a:lnTo>
                    <a:pt x="969" y="54"/>
                  </a:lnTo>
                  <a:lnTo>
                    <a:pt x="974" y="13"/>
                  </a:lnTo>
                  <a:lnTo>
                    <a:pt x="974" y="27"/>
                  </a:lnTo>
                  <a:lnTo>
                    <a:pt x="978" y="27"/>
                  </a:lnTo>
                  <a:lnTo>
                    <a:pt x="978" y="31"/>
                  </a:lnTo>
                  <a:lnTo>
                    <a:pt x="983" y="45"/>
                  </a:lnTo>
                  <a:lnTo>
                    <a:pt x="988" y="18"/>
                  </a:lnTo>
                  <a:lnTo>
                    <a:pt x="988" y="63"/>
                  </a:lnTo>
                  <a:lnTo>
                    <a:pt x="992" y="45"/>
                  </a:lnTo>
                  <a:lnTo>
                    <a:pt x="992" y="36"/>
                  </a:lnTo>
                  <a:lnTo>
                    <a:pt x="992" y="45"/>
                  </a:lnTo>
                  <a:lnTo>
                    <a:pt x="992" y="36"/>
                  </a:lnTo>
                  <a:lnTo>
                    <a:pt x="997" y="72"/>
                  </a:lnTo>
                  <a:lnTo>
                    <a:pt x="997" y="40"/>
                  </a:lnTo>
                  <a:lnTo>
                    <a:pt x="997" y="72"/>
                  </a:lnTo>
                  <a:lnTo>
                    <a:pt x="997" y="40"/>
                  </a:lnTo>
                  <a:lnTo>
                    <a:pt x="1001" y="45"/>
                  </a:lnTo>
                  <a:lnTo>
                    <a:pt x="1001" y="18"/>
                  </a:lnTo>
                  <a:lnTo>
                    <a:pt x="1001" y="45"/>
                  </a:lnTo>
                  <a:lnTo>
                    <a:pt x="1001" y="18"/>
                  </a:lnTo>
                  <a:lnTo>
                    <a:pt x="1006" y="58"/>
                  </a:lnTo>
                  <a:lnTo>
                    <a:pt x="1006" y="27"/>
                  </a:lnTo>
                  <a:lnTo>
                    <a:pt x="1006" y="58"/>
                  </a:lnTo>
                  <a:lnTo>
                    <a:pt x="1006" y="27"/>
                  </a:lnTo>
                  <a:lnTo>
                    <a:pt x="1010" y="45"/>
                  </a:lnTo>
                  <a:lnTo>
                    <a:pt x="1010" y="0"/>
                  </a:lnTo>
                  <a:lnTo>
                    <a:pt x="1010" y="45"/>
                  </a:lnTo>
                  <a:lnTo>
                    <a:pt x="1010" y="0"/>
                  </a:lnTo>
                  <a:lnTo>
                    <a:pt x="1015" y="40"/>
                  </a:lnTo>
                  <a:lnTo>
                    <a:pt x="1015" y="45"/>
                  </a:lnTo>
                  <a:lnTo>
                    <a:pt x="1019" y="36"/>
                  </a:lnTo>
                  <a:lnTo>
                    <a:pt x="1019" y="31"/>
                  </a:lnTo>
                  <a:lnTo>
                    <a:pt x="1019" y="36"/>
                  </a:lnTo>
                  <a:lnTo>
                    <a:pt x="1019" y="31"/>
                  </a:lnTo>
                  <a:lnTo>
                    <a:pt x="1024" y="40"/>
                  </a:lnTo>
                  <a:lnTo>
                    <a:pt x="1024" y="45"/>
                  </a:lnTo>
                  <a:lnTo>
                    <a:pt x="1029" y="27"/>
                  </a:lnTo>
                  <a:lnTo>
                    <a:pt x="1029" y="63"/>
                  </a:lnTo>
                  <a:lnTo>
                    <a:pt x="1033" y="22"/>
                  </a:lnTo>
                  <a:lnTo>
                    <a:pt x="1033" y="49"/>
                  </a:lnTo>
                  <a:lnTo>
                    <a:pt x="1038" y="54"/>
                  </a:lnTo>
                  <a:lnTo>
                    <a:pt x="1038" y="22"/>
                  </a:lnTo>
                  <a:lnTo>
                    <a:pt x="1038" y="54"/>
                  </a:lnTo>
                  <a:lnTo>
                    <a:pt x="1038" y="22"/>
                  </a:lnTo>
                  <a:lnTo>
                    <a:pt x="1042" y="40"/>
                  </a:lnTo>
                  <a:lnTo>
                    <a:pt x="1042" y="36"/>
                  </a:lnTo>
                  <a:lnTo>
                    <a:pt x="1042" y="40"/>
                  </a:lnTo>
                  <a:lnTo>
                    <a:pt x="1042" y="36"/>
                  </a:lnTo>
                  <a:lnTo>
                    <a:pt x="1047" y="31"/>
                  </a:lnTo>
                  <a:lnTo>
                    <a:pt x="1047" y="58"/>
                  </a:lnTo>
                  <a:lnTo>
                    <a:pt x="1051" y="58"/>
                  </a:lnTo>
                  <a:lnTo>
                    <a:pt x="1051" y="40"/>
                  </a:lnTo>
                  <a:lnTo>
                    <a:pt x="1051" y="58"/>
                  </a:lnTo>
                  <a:lnTo>
                    <a:pt x="1051" y="40"/>
                  </a:lnTo>
                  <a:lnTo>
                    <a:pt x="1056" y="27"/>
                  </a:lnTo>
                  <a:lnTo>
                    <a:pt x="1056" y="49"/>
                  </a:lnTo>
                  <a:lnTo>
                    <a:pt x="1060" y="54"/>
                  </a:lnTo>
                  <a:lnTo>
                    <a:pt x="1060" y="40"/>
                  </a:lnTo>
                  <a:lnTo>
                    <a:pt x="1060" y="54"/>
                  </a:lnTo>
                  <a:lnTo>
                    <a:pt x="1060" y="40"/>
                  </a:lnTo>
                  <a:lnTo>
                    <a:pt x="1065" y="36"/>
                  </a:lnTo>
                  <a:lnTo>
                    <a:pt x="1065" y="18"/>
                  </a:lnTo>
                  <a:lnTo>
                    <a:pt x="1065" y="36"/>
                  </a:lnTo>
                  <a:lnTo>
                    <a:pt x="1065" y="18"/>
                  </a:lnTo>
                  <a:lnTo>
                    <a:pt x="1070" y="40"/>
                  </a:lnTo>
                  <a:lnTo>
                    <a:pt x="1070" y="45"/>
                  </a:lnTo>
                  <a:lnTo>
                    <a:pt x="1074" y="18"/>
                  </a:lnTo>
                  <a:lnTo>
                    <a:pt x="1074" y="54"/>
                  </a:lnTo>
                  <a:lnTo>
                    <a:pt x="1079" y="45"/>
                  </a:lnTo>
                  <a:lnTo>
                    <a:pt x="1079" y="49"/>
                  </a:lnTo>
                  <a:lnTo>
                    <a:pt x="1083" y="49"/>
                  </a:lnTo>
                  <a:lnTo>
                    <a:pt x="1083" y="36"/>
                  </a:lnTo>
                  <a:lnTo>
                    <a:pt x="1083" y="49"/>
                  </a:lnTo>
                  <a:lnTo>
                    <a:pt x="1083" y="36"/>
                  </a:lnTo>
                  <a:lnTo>
                    <a:pt x="1088" y="40"/>
                  </a:lnTo>
                  <a:lnTo>
                    <a:pt x="1088" y="27"/>
                  </a:lnTo>
                  <a:lnTo>
                    <a:pt x="1088" y="40"/>
                  </a:lnTo>
                  <a:lnTo>
                    <a:pt x="1088" y="27"/>
                  </a:lnTo>
                  <a:lnTo>
                    <a:pt x="1092" y="49"/>
                  </a:lnTo>
                  <a:lnTo>
                    <a:pt x="1092" y="45"/>
                  </a:lnTo>
                  <a:lnTo>
                    <a:pt x="1092" y="49"/>
                  </a:lnTo>
                  <a:lnTo>
                    <a:pt x="1092" y="45"/>
                  </a:lnTo>
                  <a:lnTo>
                    <a:pt x="1097" y="40"/>
                  </a:lnTo>
                  <a:lnTo>
                    <a:pt x="1097" y="54"/>
                  </a:lnTo>
                  <a:lnTo>
                    <a:pt x="1097" y="45"/>
                  </a:lnTo>
                  <a:lnTo>
                    <a:pt x="1101" y="31"/>
                  </a:lnTo>
                  <a:lnTo>
                    <a:pt x="1101" y="40"/>
                  </a:lnTo>
                  <a:lnTo>
                    <a:pt x="1106" y="31"/>
                  </a:lnTo>
                  <a:lnTo>
                    <a:pt x="1110" y="22"/>
                  </a:lnTo>
                  <a:lnTo>
                    <a:pt x="1110" y="27"/>
                  </a:lnTo>
                  <a:lnTo>
                    <a:pt x="1115" y="31"/>
                  </a:lnTo>
                  <a:lnTo>
                    <a:pt x="1115" y="63"/>
                  </a:lnTo>
                  <a:lnTo>
                    <a:pt x="1120" y="31"/>
                  </a:lnTo>
                  <a:lnTo>
                    <a:pt x="1120" y="58"/>
                  </a:lnTo>
                  <a:lnTo>
                    <a:pt x="1124" y="40"/>
                  </a:lnTo>
                  <a:lnTo>
                    <a:pt x="1129" y="9"/>
                  </a:lnTo>
                  <a:lnTo>
                    <a:pt x="1129" y="45"/>
                  </a:lnTo>
                  <a:lnTo>
                    <a:pt x="1133" y="36"/>
                  </a:lnTo>
                  <a:lnTo>
                    <a:pt x="1133" y="68"/>
                  </a:lnTo>
                  <a:lnTo>
                    <a:pt x="1138" y="49"/>
                  </a:lnTo>
                  <a:lnTo>
                    <a:pt x="1138" y="27"/>
                  </a:lnTo>
                  <a:lnTo>
                    <a:pt x="1138" y="58"/>
                  </a:lnTo>
                  <a:lnTo>
                    <a:pt x="1138" y="27"/>
                  </a:lnTo>
                  <a:lnTo>
                    <a:pt x="1142" y="36"/>
                  </a:lnTo>
                  <a:lnTo>
                    <a:pt x="1147" y="31"/>
                  </a:lnTo>
                  <a:lnTo>
                    <a:pt x="1151" y="49"/>
                  </a:lnTo>
                  <a:lnTo>
                    <a:pt x="1151" y="45"/>
                  </a:lnTo>
                  <a:lnTo>
                    <a:pt x="1151" y="49"/>
                  </a:lnTo>
                  <a:lnTo>
                    <a:pt x="1151" y="45"/>
                  </a:lnTo>
                  <a:lnTo>
                    <a:pt x="1156" y="27"/>
                  </a:lnTo>
                  <a:lnTo>
                    <a:pt x="1156" y="54"/>
                  </a:lnTo>
                  <a:lnTo>
                    <a:pt x="1161" y="49"/>
                  </a:lnTo>
                  <a:lnTo>
                    <a:pt x="1161" y="40"/>
                  </a:lnTo>
                  <a:lnTo>
                    <a:pt x="1161" y="49"/>
                  </a:lnTo>
                  <a:lnTo>
                    <a:pt x="1161" y="40"/>
                  </a:lnTo>
                  <a:lnTo>
                    <a:pt x="1165" y="45"/>
                  </a:lnTo>
                  <a:lnTo>
                    <a:pt x="1165" y="49"/>
                  </a:lnTo>
                  <a:lnTo>
                    <a:pt x="1170" y="49"/>
                  </a:lnTo>
                  <a:lnTo>
                    <a:pt x="1174" y="18"/>
                  </a:lnTo>
                  <a:lnTo>
                    <a:pt x="1174" y="58"/>
                  </a:lnTo>
                  <a:lnTo>
                    <a:pt x="1179" y="63"/>
                  </a:lnTo>
                  <a:lnTo>
                    <a:pt x="1179" y="49"/>
                  </a:lnTo>
                  <a:lnTo>
                    <a:pt x="1179" y="63"/>
                  </a:lnTo>
                  <a:lnTo>
                    <a:pt x="1179" y="49"/>
                  </a:lnTo>
                  <a:lnTo>
                    <a:pt x="1183" y="45"/>
                  </a:lnTo>
                  <a:lnTo>
                    <a:pt x="1183" y="36"/>
                  </a:lnTo>
                  <a:lnTo>
                    <a:pt x="1183" y="45"/>
                  </a:lnTo>
                  <a:lnTo>
                    <a:pt x="1183" y="40"/>
                  </a:lnTo>
                  <a:lnTo>
                    <a:pt x="1188" y="49"/>
                  </a:lnTo>
                  <a:lnTo>
                    <a:pt x="1188" y="54"/>
                  </a:lnTo>
                  <a:lnTo>
                    <a:pt x="1192" y="45"/>
                  </a:lnTo>
                  <a:lnTo>
                    <a:pt x="1192" y="27"/>
                  </a:lnTo>
                  <a:lnTo>
                    <a:pt x="1192" y="45"/>
                  </a:lnTo>
                  <a:lnTo>
                    <a:pt x="1192" y="27"/>
                  </a:lnTo>
                  <a:lnTo>
                    <a:pt x="1197" y="31"/>
                  </a:lnTo>
                  <a:lnTo>
                    <a:pt x="1197" y="18"/>
                  </a:lnTo>
                  <a:lnTo>
                    <a:pt x="1197" y="31"/>
                  </a:lnTo>
                  <a:lnTo>
                    <a:pt x="1197" y="18"/>
                  </a:lnTo>
                  <a:lnTo>
                    <a:pt x="1201" y="36"/>
                  </a:lnTo>
                  <a:lnTo>
                    <a:pt x="1201" y="45"/>
                  </a:lnTo>
                  <a:lnTo>
                    <a:pt x="1206" y="68"/>
                  </a:lnTo>
                  <a:lnTo>
                    <a:pt x="1206" y="54"/>
                  </a:lnTo>
                  <a:lnTo>
                    <a:pt x="1206" y="68"/>
                  </a:lnTo>
                  <a:lnTo>
                    <a:pt x="1206" y="54"/>
                  </a:lnTo>
                  <a:lnTo>
                    <a:pt x="1211" y="54"/>
                  </a:lnTo>
                  <a:lnTo>
                    <a:pt x="1211" y="68"/>
                  </a:lnTo>
                  <a:lnTo>
                    <a:pt x="1215" y="45"/>
                  </a:lnTo>
                  <a:lnTo>
                    <a:pt x="1215" y="18"/>
                  </a:lnTo>
                  <a:lnTo>
                    <a:pt x="1215" y="45"/>
                  </a:lnTo>
                  <a:lnTo>
                    <a:pt x="1215" y="18"/>
                  </a:lnTo>
                  <a:lnTo>
                    <a:pt x="1220" y="36"/>
                  </a:lnTo>
                  <a:lnTo>
                    <a:pt x="1220" y="49"/>
                  </a:lnTo>
                  <a:lnTo>
                    <a:pt x="1224" y="22"/>
                  </a:lnTo>
                  <a:lnTo>
                    <a:pt x="1224" y="45"/>
                  </a:lnTo>
                  <a:lnTo>
                    <a:pt x="1229" y="45"/>
                  </a:lnTo>
                  <a:lnTo>
                    <a:pt x="1229" y="72"/>
                  </a:lnTo>
                  <a:lnTo>
                    <a:pt x="1233" y="27"/>
                  </a:lnTo>
                  <a:lnTo>
                    <a:pt x="1233" y="36"/>
                  </a:lnTo>
                  <a:lnTo>
                    <a:pt x="1238" y="36"/>
                  </a:lnTo>
                  <a:lnTo>
                    <a:pt x="1238" y="49"/>
                  </a:lnTo>
                  <a:lnTo>
                    <a:pt x="1242" y="58"/>
                  </a:lnTo>
                  <a:lnTo>
                    <a:pt x="1247" y="49"/>
                  </a:lnTo>
                  <a:lnTo>
                    <a:pt x="1247" y="36"/>
                  </a:lnTo>
                  <a:lnTo>
                    <a:pt x="1247" y="49"/>
                  </a:lnTo>
                  <a:lnTo>
                    <a:pt x="1247" y="36"/>
                  </a:lnTo>
                  <a:lnTo>
                    <a:pt x="1252" y="40"/>
                  </a:lnTo>
                  <a:lnTo>
                    <a:pt x="1252" y="49"/>
                  </a:lnTo>
                  <a:lnTo>
                    <a:pt x="1256" y="40"/>
                  </a:lnTo>
                  <a:lnTo>
                    <a:pt x="1256" y="36"/>
                  </a:lnTo>
                  <a:lnTo>
                    <a:pt x="1256" y="40"/>
                  </a:lnTo>
                  <a:lnTo>
                    <a:pt x="1256" y="36"/>
                  </a:lnTo>
                  <a:lnTo>
                    <a:pt x="1261" y="36"/>
                  </a:lnTo>
                  <a:lnTo>
                    <a:pt x="1261" y="31"/>
                  </a:lnTo>
                  <a:lnTo>
                    <a:pt x="1261" y="36"/>
                  </a:lnTo>
                  <a:lnTo>
                    <a:pt x="1261" y="31"/>
                  </a:lnTo>
                  <a:lnTo>
                    <a:pt x="1265" y="31"/>
                  </a:lnTo>
                  <a:lnTo>
                    <a:pt x="1265" y="27"/>
                  </a:lnTo>
                  <a:lnTo>
                    <a:pt x="1265" y="49"/>
                  </a:lnTo>
                  <a:lnTo>
                    <a:pt x="1270" y="36"/>
                  </a:lnTo>
                  <a:lnTo>
                    <a:pt x="1270" y="54"/>
                  </a:lnTo>
                  <a:lnTo>
                    <a:pt x="1274" y="49"/>
                  </a:lnTo>
                  <a:lnTo>
                    <a:pt x="1274" y="22"/>
                  </a:lnTo>
                  <a:lnTo>
                    <a:pt x="1274" y="49"/>
                  </a:lnTo>
                  <a:lnTo>
                    <a:pt x="1274" y="22"/>
                  </a:lnTo>
                  <a:lnTo>
                    <a:pt x="1279" y="49"/>
                  </a:lnTo>
                  <a:lnTo>
                    <a:pt x="1283" y="36"/>
                  </a:lnTo>
                  <a:lnTo>
                    <a:pt x="1288" y="45"/>
                  </a:lnTo>
                  <a:lnTo>
                    <a:pt x="1288" y="31"/>
                  </a:lnTo>
                  <a:lnTo>
                    <a:pt x="1288" y="45"/>
                  </a:lnTo>
                  <a:lnTo>
                    <a:pt x="1288" y="31"/>
                  </a:lnTo>
                  <a:lnTo>
                    <a:pt x="1292" y="49"/>
                  </a:lnTo>
                  <a:lnTo>
                    <a:pt x="1292" y="31"/>
                  </a:lnTo>
                  <a:lnTo>
                    <a:pt x="1292" y="49"/>
                  </a:lnTo>
                  <a:lnTo>
                    <a:pt x="1292" y="31"/>
                  </a:lnTo>
                  <a:lnTo>
                    <a:pt x="1297" y="58"/>
                  </a:lnTo>
                  <a:lnTo>
                    <a:pt x="1297" y="54"/>
                  </a:lnTo>
                  <a:lnTo>
                    <a:pt x="1297" y="58"/>
                  </a:lnTo>
                  <a:lnTo>
                    <a:pt x="1297" y="54"/>
                  </a:lnTo>
                  <a:lnTo>
                    <a:pt x="1302" y="36"/>
                  </a:lnTo>
                  <a:lnTo>
                    <a:pt x="1302" y="31"/>
                  </a:lnTo>
                  <a:lnTo>
                    <a:pt x="1302" y="36"/>
                  </a:lnTo>
                  <a:lnTo>
                    <a:pt x="1302" y="31"/>
                  </a:lnTo>
                  <a:lnTo>
                    <a:pt x="1306" y="54"/>
                  </a:lnTo>
                  <a:lnTo>
                    <a:pt x="1306" y="40"/>
                  </a:lnTo>
                  <a:lnTo>
                    <a:pt x="1306" y="54"/>
                  </a:lnTo>
                  <a:lnTo>
                    <a:pt x="1306" y="40"/>
                  </a:lnTo>
                  <a:lnTo>
                    <a:pt x="1311" y="22"/>
                  </a:lnTo>
                  <a:lnTo>
                    <a:pt x="1311" y="63"/>
                  </a:lnTo>
                  <a:lnTo>
                    <a:pt x="1315" y="36"/>
                  </a:lnTo>
                  <a:lnTo>
                    <a:pt x="1315" y="45"/>
                  </a:lnTo>
                  <a:lnTo>
                    <a:pt x="1320" y="9"/>
                  </a:lnTo>
                  <a:lnTo>
                    <a:pt x="1320" y="36"/>
                  </a:lnTo>
                  <a:lnTo>
                    <a:pt x="1324" y="22"/>
                  </a:lnTo>
                  <a:lnTo>
                    <a:pt x="1324" y="49"/>
                  </a:lnTo>
                  <a:lnTo>
                    <a:pt x="1329" y="27"/>
                  </a:lnTo>
                  <a:lnTo>
                    <a:pt x="1329" y="63"/>
                  </a:lnTo>
                  <a:lnTo>
                    <a:pt x="1333" y="27"/>
                  </a:lnTo>
                  <a:lnTo>
                    <a:pt x="1333" y="40"/>
                  </a:lnTo>
                  <a:lnTo>
                    <a:pt x="1338" y="40"/>
                  </a:lnTo>
                  <a:lnTo>
                    <a:pt x="1338" y="49"/>
                  </a:lnTo>
                  <a:lnTo>
                    <a:pt x="1343" y="31"/>
                  </a:lnTo>
                  <a:lnTo>
                    <a:pt x="1343" y="36"/>
                  </a:lnTo>
                  <a:lnTo>
                    <a:pt x="1347" y="45"/>
                  </a:lnTo>
                  <a:lnTo>
                    <a:pt x="1347" y="36"/>
                  </a:lnTo>
                  <a:lnTo>
                    <a:pt x="1347" y="45"/>
                  </a:lnTo>
                  <a:lnTo>
                    <a:pt x="1347" y="36"/>
                  </a:lnTo>
                  <a:lnTo>
                    <a:pt x="1352" y="40"/>
                  </a:lnTo>
                  <a:lnTo>
                    <a:pt x="1352" y="31"/>
                  </a:lnTo>
                  <a:lnTo>
                    <a:pt x="1352" y="40"/>
                  </a:lnTo>
                  <a:lnTo>
                    <a:pt x="1352" y="31"/>
                  </a:lnTo>
                  <a:lnTo>
                    <a:pt x="1356" y="54"/>
                  </a:lnTo>
                  <a:lnTo>
                    <a:pt x="1356" y="49"/>
                  </a:lnTo>
                  <a:lnTo>
                    <a:pt x="1356" y="54"/>
                  </a:lnTo>
                  <a:lnTo>
                    <a:pt x="1356" y="49"/>
                  </a:lnTo>
                  <a:lnTo>
                    <a:pt x="1361" y="49"/>
                  </a:lnTo>
                  <a:lnTo>
                    <a:pt x="1361" y="40"/>
                  </a:lnTo>
                  <a:lnTo>
                    <a:pt x="1361" y="49"/>
                  </a:lnTo>
                  <a:lnTo>
                    <a:pt x="1361" y="40"/>
                  </a:lnTo>
                  <a:lnTo>
                    <a:pt x="1365" y="36"/>
                  </a:lnTo>
                  <a:lnTo>
                    <a:pt x="1365" y="22"/>
                  </a:lnTo>
                  <a:lnTo>
                    <a:pt x="1365" y="36"/>
                  </a:lnTo>
                  <a:lnTo>
                    <a:pt x="1365" y="22"/>
                  </a:lnTo>
                  <a:lnTo>
                    <a:pt x="1370" y="36"/>
                  </a:lnTo>
                  <a:lnTo>
                    <a:pt x="1370" y="31"/>
                  </a:lnTo>
                  <a:lnTo>
                    <a:pt x="1370" y="36"/>
                  </a:lnTo>
                  <a:lnTo>
                    <a:pt x="1370" y="31"/>
                  </a:lnTo>
                  <a:lnTo>
                    <a:pt x="1374" y="54"/>
                  </a:lnTo>
                  <a:lnTo>
                    <a:pt x="1374" y="36"/>
                  </a:lnTo>
                  <a:lnTo>
                    <a:pt x="1374" y="54"/>
                  </a:lnTo>
                  <a:lnTo>
                    <a:pt x="1374" y="36"/>
                  </a:lnTo>
                  <a:lnTo>
                    <a:pt x="1379" y="45"/>
                  </a:lnTo>
                  <a:lnTo>
                    <a:pt x="1379" y="54"/>
                  </a:lnTo>
                  <a:lnTo>
                    <a:pt x="1383" y="40"/>
                  </a:lnTo>
                  <a:lnTo>
                    <a:pt x="1383" y="49"/>
                  </a:lnTo>
                  <a:lnTo>
                    <a:pt x="1388" y="9"/>
                  </a:lnTo>
                  <a:lnTo>
                    <a:pt x="1388" y="45"/>
                  </a:lnTo>
                  <a:lnTo>
                    <a:pt x="1393" y="31"/>
                  </a:lnTo>
                  <a:lnTo>
                    <a:pt x="1393" y="45"/>
                  </a:lnTo>
                  <a:lnTo>
                    <a:pt x="1397" y="18"/>
                  </a:lnTo>
                  <a:lnTo>
                    <a:pt x="1397" y="49"/>
                  </a:lnTo>
                  <a:lnTo>
                    <a:pt x="1402" y="54"/>
                  </a:lnTo>
                  <a:lnTo>
                    <a:pt x="1402" y="27"/>
                  </a:lnTo>
                  <a:lnTo>
                    <a:pt x="1402" y="54"/>
                  </a:lnTo>
                  <a:lnTo>
                    <a:pt x="1402" y="27"/>
                  </a:lnTo>
                  <a:lnTo>
                    <a:pt x="1406" y="54"/>
                  </a:lnTo>
                  <a:lnTo>
                    <a:pt x="1406" y="58"/>
                  </a:lnTo>
                  <a:lnTo>
                    <a:pt x="1411" y="31"/>
                  </a:lnTo>
                  <a:lnTo>
                    <a:pt x="1411" y="36"/>
                  </a:lnTo>
                  <a:lnTo>
                    <a:pt x="1415" y="54"/>
                  </a:lnTo>
                  <a:lnTo>
                    <a:pt x="1415" y="49"/>
                  </a:lnTo>
                  <a:lnTo>
                    <a:pt x="1415" y="54"/>
                  </a:lnTo>
                  <a:lnTo>
                    <a:pt x="1415" y="49"/>
                  </a:lnTo>
                  <a:lnTo>
                    <a:pt x="1420" y="54"/>
                  </a:lnTo>
                  <a:lnTo>
                    <a:pt x="1420" y="27"/>
                  </a:lnTo>
                  <a:lnTo>
                    <a:pt x="1420" y="54"/>
                  </a:lnTo>
                  <a:lnTo>
                    <a:pt x="1420" y="27"/>
                  </a:lnTo>
                  <a:lnTo>
                    <a:pt x="1424" y="68"/>
                  </a:lnTo>
                  <a:lnTo>
                    <a:pt x="1424" y="45"/>
                  </a:lnTo>
                  <a:lnTo>
                    <a:pt x="1424" y="68"/>
                  </a:lnTo>
                  <a:lnTo>
                    <a:pt x="1424" y="45"/>
                  </a:lnTo>
                  <a:lnTo>
                    <a:pt x="1429" y="45"/>
                  </a:lnTo>
                  <a:lnTo>
                    <a:pt x="1429" y="27"/>
                  </a:lnTo>
                  <a:lnTo>
                    <a:pt x="1429" y="45"/>
                  </a:lnTo>
                  <a:lnTo>
                    <a:pt x="1429" y="27"/>
                  </a:lnTo>
                  <a:lnTo>
                    <a:pt x="1434" y="45"/>
                  </a:lnTo>
                  <a:lnTo>
                    <a:pt x="1434" y="31"/>
                  </a:lnTo>
                  <a:lnTo>
                    <a:pt x="1434" y="63"/>
                  </a:lnTo>
                  <a:lnTo>
                    <a:pt x="1434" y="31"/>
                  </a:lnTo>
                  <a:lnTo>
                    <a:pt x="1438" y="31"/>
                  </a:lnTo>
                  <a:lnTo>
                    <a:pt x="1438" y="36"/>
                  </a:lnTo>
                  <a:lnTo>
                    <a:pt x="1443" y="36"/>
                  </a:lnTo>
                  <a:lnTo>
                    <a:pt x="1443" y="45"/>
                  </a:lnTo>
                  <a:lnTo>
                    <a:pt x="1447" y="58"/>
                  </a:lnTo>
                  <a:lnTo>
                    <a:pt x="1447" y="40"/>
                  </a:lnTo>
                  <a:lnTo>
                    <a:pt x="1447" y="58"/>
                  </a:lnTo>
                  <a:lnTo>
                    <a:pt x="1447" y="40"/>
                  </a:lnTo>
                  <a:lnTo>
                    <a:pt x="1452" y="58"/>
                  </a:lnTo>
                  <a:lnTo>
                    <a:pt x="1456" y="58"/>
                  </a:lnTo>
                  <a:lnTo>
                    <a:pt x="1456" y="27"/>
                  </a:lnTo>
                  <a:lnTo>
                    <a:pt x="1456" y="58"/>
                  </a:lnTo>
                  <a:lnTo>
                    <a:pt x="1456" y="27"/>
                  </a:lnTo>
                  <a:lnTo>
                    <a:pt x="1461" y="36"/>
                  </a:lnTo>
                  <a:lnTo>
                    <a:pt x="1461" y="45"/>
                  </a:lnTo>
                  <a:lnTo>
                    <a:pt x="1465" y="49"/>
                  </a:lnTo>
                  <a:lnTo>
                    <a:pt x="1465" y="63"/>
                  </a:lnTo>
                  <a:lnTo>
                    <a:pt x="1470" y="40"/>
                  </a:lnTo>
                  <a:lnTo>
                    <a:pt x="1470" y="36"/>
                  </a:lnTo>
                  <a:lnTo>
                    <a:pt x="1470" y="40"/>
                  </a:lnTo>
                  <a:lnTo>
                    <a:pt x="1470" y="36"/>
                  </a:lnTo>
                  <a:lnTo>
                    <a:pt x="1474" y="45"/>
                  </a:lnTo>
                  <a:lnTo>
                    <a:pt x="1474" y="40"/>
                  </a:lnTo>
                  <a:lnTo>
                    <a:pt x="1474" y="45"/>
                  </a:lnTo>
                  <a:lnTo>
                    <a:pt x="1474" y="40"/>
                  </a:lnTo>
                  <a:lnTo>
                    <a:pt x="1479" y="40"/>
                  </a:lnTo>
                  <a:lnTo>
                    <a:pt x="1479" y="63"/>
                  </a:lnTo>
                  <a:lnTo>
                    <a:pt x="1484" y="49"/>
                  </a:lnTo>
                  <a:lnTo>
                    <a:pt x="1484" y="63"/>
                  </a:lnTo>
                  <a:lnTo>
                    <a:pt x="1488" y="63"/>
                  </a:lnTo>
                  <a:lnTo>
                    <a:pt x="1488" y="36"/>
                  </a:lnTo>
                  <a:lnTo>
                    <a:pt x="1488" y="63"/>
                  </a:lnTo>
                  <a:lnTo>
                    <a:pt x="1488" y="36"/>
                  </a:lnTo>
                  <a:lnTo>
                    <a:pt x="1493" y="45"/>
                  </a:lnTo>
                  <a:lnTo>
                    <a:pt x="1493" y="22"/>
                  </a:lnTo>
                  <a:lnTo>
                    <a:pt x="1493" y="45"/>
                  </a:lnTo>
                  <a:lnTo>
                    <a:pt x="1493" y="22"/>
                  </a:lnTo>
                  <a:lnTo>
                    <a:pt x="1497" y="36"/>
                  </a:lnTo>
                  <a:lnTo>
                    <a:pt x="1497" y="40"/>
                  </a:lnTo>
                  <a:lnTo>
                    <a:pt x="1502" y="31"/>
                  </a:lnTo>
                  <a:lnTo>
                    <a:pt x="1502" y="45"/>
                  </a:lnTo>
                  <a:lnTo>
                    <a:pt x="1506" y="49"/>
                  </a:lnTo>
                  <a:lnTo>
                    <a:pt x="1506" y="45"/>
                  </a:lnTo>
                  <a:lnTo>
                    <a:pt x="1506" y="49"/>
                  </a:lnTo>
                  <a:lnTo>
                    <a:pt x="1506" y="45"/>
                  </a:lnTo>
                  <a:lnTo>
                    <a:pt x="1511" y="54"/>
                  </a:lnTo>
                  <a:lnTo>
                    <a:pt x="1511" y="4"/>
                  </a:lnTo>
                  <a:lnTo>
                    <a:pt x="1511" y="54"/>
                  </a:lnTo>
                  <a:lnTo>
                    <a:pt x="1511" y="4"/>
                  </a:lnTo>
                  <a:lnTo>
                    <a:pt x="1515" y="63"/>
                  </a:lnTo>
                  <a:lnTo>
                    <a:pt x="1515" y="36"/>
                  </a:lnTo>
                  <a:lnTo>
                    <a:pt x="1515" y="63"/>
                  </a:lnTo>
                  <a:lnTo>
                    <a:pt x="1515" y="36"/>
                  </a:lnTo>
                  <a:lnTo>
                    <a:pt x="1520" y="49"/>
                  </a:lnTo>
                  <a:lnTo>
                    <a:pt x="1520" y="45"/>
                  </a:lnTo>
                  <a:lnTo>
                    <a:pt x="1520" y="63"/>
                  </a:lnTo>
                  <a:lnTo>
                    <a:pt x="1525" y="58"/>
                  </a:lnTo>
                  <a:lnTo>
                    <a:pt x="1529" y="49"/>
                  </a:lnTo>
                  <a:lnTo>
                    <a:pt x="1529" y="27"/>
                  </a:lnTo>
                  <a:lnTo>
                    <a:pt x="1529" y="49"/>
                  </a:lnTo>
                  <a:lnTo>
                    <a:pt x="1529" y="27"/>
                  </a:lnTo>
                  <a:lnTo>
                    <a:pt x="1534" y="63"/>
                  </a:lnTo>
                  <a:lnTo>
                    <a:pt x="1534" y="45"/>
                  </a:lnTo>
                  <a:lnTo>
                    <a:pt x="1534" y="63"/>
                  </a:lnTo>
                  <a:lnTo>
                    <a:pt x="1534" y="45"/>
                  </a:lnTo>
                  <a:lnTo>
                    <a:pt x="1538" y="36"/>
                  </a:lnTo>
                  <a:lnTo>
                    <a:pt x="1538" y="54"/>
                  </a:lnTo>
                  <a:lnTo>
                    <a:pt x="1543" y="63"/>
                  </a:lnTo>
                  <a:lnTo>
                    <a:pt x="1543" y="40"/>
                  </a:lnTo>
                  <a:lnTo>
                    <a:pt x="1543" y="63"/>
                  </a:lnTo>
                  <a:lnTo>
                    <a:pt x="1543" y="40"/>
                  </a:lnTo>
                  <a:lnTo>
                    <a:pt x="1547" y="40"/>
                  </a:lnTo>
                  <a:lnTo>
                    <a:pt x="1547" y="27"/>
                  </a:lnTo>
                  <a:lnTo>
                    <a:pt x="1547" y="40"/>
                  </a:lnTo>
                  <a:lnTo>
                    <a:pt x="1547" y="27"/>
                  </a:lnTo>
                  <a:lnTo>
                    <a:pt x="1552" y="40"/>
                  </a:lnTo>
                  <a:lnTo>
                    <a:pt x="1552" y="36"/>
                  </a:lnTo>
                  <a:lnTo>
                    <a:pt x="1552" y="40"/>
                  </a:lnTo>
                  <a:lnTo>
                    <a:pt x="1552" y="36"/>
                  </a:lnTo>
                  <a:lnTo>
                    <a:pt x="1556" y="36"/>
                  </a:lnTo>
                  <a:lnTo>
                    <a:pt x="1556" y="54"/>
                  </a:lnTo>
                  <a:lnTo>
                    <a:pt x="1561" y="36"/>
                  </a:lnTo>
                  <a:lnTo>
                    <a:pt x="1561" y="54"/>
                  </a:lnTo>
                  <a:lnTo>
                    <a:pt x="1561" y="40"/>
                  </a:lnTo>
                  <a:lnTo>
                    <a:pt x="1565" y="72"/>
                  </a:lnTo>
                  <a:lnTo>
                    <a:pt x="1565" y="49"/>
                  </a:lnTo>
                  <a:lnTo>
                    <a:pt x="1565" y="72"/>
                  </a:lnTo>
                  <a:lnTo>
                    <a:pt x="1565" y="49"/>
                  </a:lnTo>
                  <a:lnTo>
                    <a:pt x="1570" y="49"/>
                  </a:lnTo>
                  <a:lnTo>
                    <a:pt x="1570" y="36"/>
                  </a:lnTo>
                  <a:lnTo>
                    <a:pt x="1570" y="49"/>
                  </a:lnTo>
                  <a:lnTo>
                    <a:pt x="1570" y="36"/>
                  </a:lnTo>
                  <a:lnTo>
                    <a:pt x="1575" y="63"/>
                  </a:lnTo>
                  <a:lnTo>
                    <a:pt x="1575" y="31"/>
                  </a:lnTo>
                  <a:lnTo>
                    <a:pt x="1575" y="63"/>
                  </a:lnTo>
                  <a:lnTo>
                    <a:pt x="1575" y="31"/>
                  </a:lnTo>
                  <a:lnTo>
                    <a:pt x="1579" y="58"/>
                  </a:lnTo>
                  <a:lnTo>
                    <a:pt x="1579" y="49"/>
                  </a:lnTo>
                  <a:lnTo>
                    <a:pt x="1579" y="58"/>
                  </a:lnTo>
                  <a:lnTo>
                    <a:pt x="1579" y="49"/>
                  </a:lnTo>
                  <a:lnTo>
                    <a:pt x="1584" y="45"/>
                  </a:lnTo>
                  <a:lnTo>
                    <a:pt x="1584" y="54"/>
                  </a:lnTo>
                  <a:lnTo>
                    <a:pt x="1588" y="4"/>
                  </a:lnTo>
                  <a:lnTo>
                    <a:pt x="1588" y="31"/>
                  </a:lnTo>
                  <a:lnTo>
                    <a:pt x="1593" y="45"/>
                  </a:lnTo>
                  <a:lnTo>
                    <a:pt x="1593" y="49"/>
                  </a:lnTo>
                  <a:lnTo>
                    <a:pt x="1597" y="54"/>
                  </a:lnTo>
                  <a:lnTo>
                    <a:pt x="1597" y="22"/>
                  </a:lnTo>
                  <a:lnTo>
                    <a:pt x="1597" y="54"/>
                  </a:lnTo>
                  <a:lnTo>
                    <a:pt x="1597" y="22"/>
                  </a:lnTo>
                  <a:lnTo>
                    <a:pt x="1602" y="58"/>
                  </a:lnTo>
                  <a:lnTo>
                    <a:pt x="1602" y="45"/>
                  </a:lnTo>
                  <a:lnTo>
                    <a:pt x="1602" y="58"/>
                  </a:lnTo>
                  <a:lnTo>
                    <a:pt x="1602" y="45"/>
                  </a:lnTo>
                  <a:lnTo>
                    <a:pt x="1606" y="58"/>
                  </a:lnTo>
                  <a:lnTo>
                    <a:pt x="1606" y="36"/>
                  </a:lnTo>
                  <a:lnTo>
                    <a:pt x="1606" y="58"/>
                  </a:lnTo>
                  <a:lnTo>
                    <a:pt x="1606" y="36"/>
                  </a:lnTo>
                  <a:lnTo>
                    <a:pt x="1611" y="36"/>
                  </a:lnTo>
                  <a:lnTo>
                    <a:pt x="1611" y="58"/>
                  </a:lnTo>
                  <a:lnTo>
                    <a:pt x="1616" y="54"/>
                  </a:lnTo>
                  <a:lnTo>
                    <a:pt x="1616" y="49"/>
                  </a:lnTo>
                  <a:lnTo>
                    <a:pt x="1616" y="54"/>
                  </a:lnTo>
                  <a:lnTo>
                    <a:pt x="1616" y="49"/>
                  </a:lnTo>
                  <a:lnTo>
                    <a:pt x="1620" y="58"/>
                  </a:lnTo>
                  <a:lnTo>
                    <a:pt x="1620" y="36"/>
                  </a:lnTo>
                  <a:lnTo>
                    <a:pt x="1620" y="58"/>
                  </a:lnTo>
                  <a:lnTo>
                    <a:pt x="1620" y="36"/>
                  </a:lnTo>
                  <a:lnTo>
                    <a:pt x="1625" y="49"/>
                  </a:lnTo>
                  <a:lnTo>
                    <a:pt x="1625" y="40"/>
                  </a:lnTo>
                  <a:lnTo>
                    <a:pt x="1625" y="49"/>
                  </a:lnTo>
                  <a:lnTo>
                    <a:pt x="1625" y="40"/>
                  </a:lnTo>
                  <a:lnTo>
                    <a:pt x="1629" y="49"/>
                  </a:lnTo>
                  <a:lnTo>
                    <a:pt x="1634" y="54"/>
                  </a:lnTo>
                  <a:lnTo>
                    <a:pt x="1638" y="58"/>
                  </a:lnTo>
                  <a:lnTo>
                    <a:pt x="1638" y="68"/>
                  </a:lnTo>
                  <a:lnTo>
                    <a:pt x="1643" y="54"/>
                  </a:lnTo>
                  <a:lnTo>
                    <a:pt x="1643" y="63"/>
                  </a:lnTo>
                  <a:lnTo>
                    <a:pt x="1647" y="68"/>
                  </a:lnTo>
                  <a:lnTo>
                    <a:pt x="1647" y="58"/>
                  </a:lnTo>
                  <a:lnTo>
                    <a:pt x="1647" y="68"/>
                  </a:lnTo>
                  <a:lnTo>
                    <a:pt x="1647" y="58"/>
                  </a:lnTo>
                  <a:lnTo>
                    <a:pt x="1652" y="72"/>
                  </a:lnTo>
                  <a:lnTo>
                    <a:pt x="1652" y="58"/>
                  </a:lnTo>
                  <a:lnTo>
                    <a:pt x="1652" y="72"/>
                  </a:lnTo>
                  <a:lnTo>
                    <a:pt x="1652" y="58"/>
                  </a:lnTo>
                  <a:lnTo>
                    <a:pt x="1656" y="68"/>
                  </a:lnTo>
                  <a:lnTo>
                    <a:pt x="1656" y="81"/>
                  </a:lnTo>
                  <a:lnTo>
                    <a:pt x="1661" y="86"/>
                  </a:lnTo>
                  <a:lnTo>
                    <a:pt x="1661" y="77"/>
                  </a:lnTo>
                  <a:lnTo>
                    <a:pt x="1661" y="86"/>
                  </a:lnTo>
                  <a:lnTo>
                    <a:pt x="1661" y="77"/>
                  </a:lnTo>
                  <a:lnTo>
                    <a:pt x="1666" y="81"/>
                  </a:lnTo>
                  <a:lnTo>
                    <a:pt x="1666" y="72"/>
                  </a:lnTo>
                  <a:lnTo>
                    <a:pt x="1666" y="81"/>
                  </a:lnTo>
                  <a:lnTo>
                    <a:pt x="1666" y="72"/>
                  </a:lnTo>
                  <a:lnTo>
                    <a:pt x="1670" y="86"/>
                  </a:lnTo>
                  <a:lnTo>
                    <a:pt x="1670" y="81"/>
                  </a:lnTo>
                  <a:lnTo>
                    <a:pt x="1670" y="86"/>
                  </a:lnTo>
                  <a:lnTo>
                    <a:pt x="1670" y="81"/>
                  </a:lnTo>
                  <a:lnTo>
                    <a:pt x="1675" y="86"/>
                  </a:lnTo>
                  <a:lnTo>
                    <a:pt x="1679" y="86"/>
                  </a:lnTo>
                  <a:lnTo>
                    <a:pt x="1684" y="86"/>
                  </a:lnTo>
                  <a:lnTo>
                    <a:pt x="1688" y="86"/>
                  </a:lnTo>
                  <a:lnTo>
                    <a:pt x="1693" y="86"/>
                  </a:lnTo>
                  <a:lnTo>
                    <a:pt x="1697" y="86"/>
                  </a:lnTo>
                  <a:lnTo>
                    <a:pt x="1702" y="86"/>
                  </a:lnTo>
                  <a:lnTo>
                    <a:pt x="1707" y="86"/>
                  </a:lnTo>
                  <a:lnTo>
                    <a:pt x="1707" y="81"/>
                  </a:lnTo>
                  <a:lnTo>
                    <a:pt x="1707" y="86"/>
                  </a:lnTo>
                  <a:lnTo>
                    <a:pt x="1707" y="81"/>
                  </a:lnTo>
                  <a:lnTo>
                    <a:pt x="1711" y="86"/>
                  </a:lnTo>
                  <a:lnTo>
                    <a:pt x="1711" y="81"/>
                  </a:lnTo>
                  <a:lnTo>
                    <a:pt x="1711" y="86"/>
                  </a:lnTo>
                  <a:lnTo>
                    <a:pt x="1711" y="81"/>
                  </a:lnTo>
                  <a:lnTo>
                    <a:pt x="1716" y="86"/>
                  </a:lnTo>
                  <a:lnTo>
                    <a:pt x="1720" y="86"/>
                  </a:lnTo>
                  <a:lnTo>
                    <a:pt x="1725" y="86"/>
                  </a:lnTo>
                  <a:lnTo>
                    <a:pt x="1729" y="86"/>
                  </a:lnTo>
                  <a:lnTo>
                    <a:pt x="1734" y="86"/>
                  </a:lnTo>
                  <a:lnTo>
                    <a:pt x="1738" y="86"/>
                  </a:lnTo>
                  <a:lnTo>
                    <a:pt x="1743" y="86"/>
                  </a:lnTo>
                  <a:lnTo>
                    <a:pt x="1748" y="86"/>
                  </a:lnTo>
                  <a:lnTo>
                    <a:pt x="1752" y="86"/>
                  </a:lnTo>
                  <a:lnTo>
                    <a:pt x="1757" y="86"/>
                  </a:lnTo>
                  <a:lnTo>
                    <a:pt x="1761" y="86"/>
                  </a:lnTo>
                  <a:lnTo>
                    <a:pt x="1766" y="86"/>
                  </a:lnTo>
                  <a:lnTo>
                    <a:pt x="1770" y="86"/>
                  </a:lnTo>
                  <a:lnTo>
                    <a:pt x="1770" y="81"/>
                  </a:lnTo>
                  <a:lnTo>
                    <a:pt x="1770" y="86"/>
                  </a:lnTo>
                  <a:lnTo>
                    <a:pt x="1775" y="86"/>
                  </a:lnTo>
                  <a:lnTo>
                    <a:pt x="1779" y="86"/>
                  </a:lnTo>
                  <a:lnTo>
                    <a:pt x="1784" y="86"/>
                  </a:lnTo>
                  <a:lnTo>
                    <a:pt x="1788" y="86"/>
                  </a:lnTo>
                  <a:lnTo>
                    <a:pt x="1793" y="86"/>
                  </a:lnTo>
                  <a:lnTo>
                    <a:pt x="1798" y="86"/>
                  </a:lnTo>
                  <a:lnTo>
                    <a:pt x="1802" y="86"/>
                  </a:lnTo>
                  <a:lnTo>
                    <a:pt x="1807" y="86"/>
                  </a:lnTo>
                  <a:lnTo>
                    <a:pt x="1811" y="86"/>
                  </a:lnTo>
                  <a:lnTo>
                    <a:pt x="1816" y="86"/>
                  </a:lnTo>
                  <a:lnTo>
                    <a:pt x="1816" y="81"/>
                  </a:lnTo>
                  <a:lnTo>
                    <a:pt x="1816" y="86"/>
                  </a:lnTo>
                  <a:lnTo>
                    <a:pt x="1816" y="81"/>
                  </a:lnTo>
                  <a:lnTo>
                    <a:pt x="1820" y="81"/>
                  </a:lnTo>
                  <a:lnTo>
                    <a:pt x="1820" y="86"/>
                  </a:lnTo>
                  <a:lnTo>
                    <a:pt x="1825" y="81"/>
                  </a:lnTo>
                  <a:lnTo>
                    <a:pt x="1829" y="86"/>
                  </a:lnTo>
                  <a:lnTo>
                    <a:pt x="1829" y="81"/>
                  </a:lnTo>
                  <a:lnTo>
                    <a:pt x="1829" y="86"/>
                  </a:lnTo>
                  <a:lnTo>
                    <a:pt x="1829" y="81"/>
                  </a:lnTo>
                  <a:lnTo>
                    <a:pt x="1834" y="86"/>
                  </a:lnTo>
                  <a:lnTo>
                    <a:pt x="1839" y="86"/>
                  </a:lnTo>
                  <a:lnTo>
                    <a:pt x="1843" y="86"/>
                  </a:lnTo>
                  <a:lnTo>
                    <a:pt x="1848" y="86"/>
                  </a:lnTo>
                  <a:lnTo>
                    <a:pt x="1848" y="81"/>
                  </a:lnTo>
                  <a:lnTo>
                    <a:pt x="1848" y="86"/>
                  </a:lnTo>
                  <a:lnTo>
                    <a:pt x="1848" y="81"/>
                  </a:lnTo>
                  <a:lnTo>
                    <a:pt x="1852" y="86"/>
                  </a:lnTo>
                  <a:lnTo>
                    <a:pt x="1857" y="86"/>
                  </a:lnTo>
                  <a:lnTo>
                    <a:pt x="1861" y="86"/>
                  </a:lnTo>
                  <a:lnTo>
                    <a:pt x="1866" y="86"/>
                  </a:lnTo>
                  <a:lnTo>
                    <a:pt x="1870" y="86"/>
                  </a:lnTo>
                  <a:lnTo>
                    <a:pt x="1875" y="86"/>
                  </a:lnTo>
                  <a:lnTo>
                    <a:pt x="1875" y="81"/>
                  </a:lnTo>
                  <a:lnTo>
                    <a:pt x="1875" y="86"/>
                  </a:lnTo>
                  <a:lnTo>
                    <a:pt x="1875" y="81"/>
                  </a:lnTo>
                  <a:lnTo>
                    <a:pt x="1879" y="86"/>
                  </a:lnTo>
                  <a:lnTo>
                    <a:pt x="1879" y="81"/>
                  </a:lnTo>
                  <a:lnTo>
                    <a:pt x="1879" y="86"/>
                  </a:lnTo>
                  <a:lnTo>
                    <a:pt x="1879" y="81"/>
                  </a:lnTo>
                  <a:lnTo>
                    <a:pt x="1884" y="86"/>
                  </a:lnTo>
                  <a:lnTo>
                    <a:pt x="1889" y="81"/>
                  </a:lnTo>
                  <a:lnTo>
                    <a:pt x="1889" y="86"/>
                  </a:lnTo>
                  <a:lnTo>
                    <a:pt x="1893" y="81"/>
                  </a:lnTo>
                  <a:lnTo>
                    <a:pt x="1893" y="86"/>
                  </a:lnTo>
                  <a:lnTo>
                    <a:pt x="1898" y="81"/>
                  </a:lnTo>
                  <a:lnTo>
                    <a:pt x="1898" y="86"/>
                  </a:lnTo>
                  <a:lnTo>
                    <a:pt x="1902" y="86"/>
                  </a:lnTo>
                  <a:lnTo>
                    <a:pt x="1907" y="86"/>
                  </a:lnTo>
                  <a:lnTo>
                    <a:pt x="1911" y="86"/>
                  </a:lnTo>
                  <a:lnTo>
                    <a:pt x="1916" y="86"/>
                  </a:lnTo>
                  <a:lnTo>
                    <a:pt x="1920" y="86"/>
                  </a:lnTo>
                  <a:lnTo>
                    <a:pt x="1925" y="86"/>
                  </a:lnTo>
                  <a:lnTo>
                    <a:pt x="1930" y="86"/>
                  </a:lnTo>
                  <a:lnTo>
                    <a:pt x="1934" y="86"/>
                  </a:lnTo>
                  <a:lnTo>
                    <a:pt x="1939" y="86"/>
                  </a:lnTo>
                  <a:lnTo>
                    <a:pt x="1943" y="86"/>
                  </a:lnTo>
                  <a:lnTo>
                    <a:pt x="1948" y="86"/>
                  </a:lnTo>
                  <a:lnTo>
                    <a:pt x="1952" y="86"/>
                  </a:lnTo>
                  <a:lnTo>
                    <a:pt x="1957" y="86"/>
                  </a:lnTo>
                  <a:lnTo>
                    <a:pt x="1957" y="81"/>
                  </a:lnTo>
                  <a:lnTo>
                    <a:pt x="1957" y="86"/>
                  </a:lnTo>
                  <a:lnTo>
                    <a:pt x="1957" y="81"/>
                  </a:lnTo>
                  <a:lnTo>
                    <a:pt x="1961" y="81"/>
                  </a:lnTo>
                  <a:lnTo>
                    <a:pt x="1961" y="86"/>
                  </a:lnTo>
                  <a:lnTo>
                    <a:pt x="1966" y="86"/>
                  </a:lnTo>
                  <a:lnTo>
                    <a:pt x="1970" y="86"/>
                  </a:lnTo>
                  <a:lnTo>
                    <a:pt x="1975" y="86"/>
                  </a:lnTo>
                  <a:lnTo>
                    <a:pt x="1980" y="86"/>
                  </a:lnTo>
                  <a:lnTo>
                    <a:pt x="1984" y="86"/>
                  </a:lnTo>
                  <a:lnTo>
                    <a:pt x="1984" y="81"/>
                  </a:lnTo>
                  <a:lnTo>
                    <a:pt x="1984" y="86"/>
                  </a:lnTo>
                  <a:lnTo>
                    <a:pt x="1989" y="86"/>
                  </a:lnTo>
                  <a:lnTo>
                    <a:pt x="1989" y="81"/>
                  </a:lnTo>
                  <a:lnTo>
                    <a:pt x="1989" y="86"/>
                  </a:lnTo>
                  <a:lnTo>
                    <a:pt x="1989" y="81"/>
                  </a:lnTo>
                  <a:lnTo>
                    <a:pt x="1993" y="86"/>
                  </a:lnTo>
                  <a:lnTo>
                    <a:pt x="1998" y="86"/>
                  </a:lnTo>
                  <a:lnTo>
                    <a:pt x="2002" y="86"/>
                  </a:lnTo>
                  <a:lnTo>
                    <a:pt x="2007" y="86"/>
                  </a:lnTo>
                  <a:lnTo>
                    <a:pt x="2011" y="86"/>
                  </a:lnTo>
                  <a:lnTo>
                    <a:pt x="2016" y="86"/>
                  </a:lnTo>
                  <a:lnTo>
                    <a:pt x="2021" y="86"/>
                  </a:lnTo>
                  <a:lnTo>
                    <a:pt x="2025" y="86"/>
                  </a:lnTo>
                  <a:lnTo>
                    <a:pt x="2030" y="86"/>
                  </a:lnTo>
                  <a:lnTo>
                    <a:pt x="2034" y="86"/>
                  </a:lnTo>
                  <a:lnTo>
                    <a:pt x="2039" y="86"/>
                  </a:lnTo>
                  <a:lnTo>
                    <a:pt x="2043" y="86"/>
                  </a:lnTo>
                  <a:lnTo>
                    <a:pt x="2048" y="86"/>
                  </a:lnTo>
                  <a:lnTo>
                    <a:pt x="2052" y="86"/>
                  </a:lnTo>
                  <a:lnTo>
                    <a:pt x="2057" y="77"/>
                  </a:lnTo>
                  <a:lnTo>
                    <a:pt x="2057" y="86"/>
                  </a:lnTo>
                  <a:lnTo>
                    <a:pt x="2061" y="86"/>
                  </a:lnTo>
                  <a:lnTo>
                    <a:pt x="2066" y="86"/>
                  </a:lnTo>
                  <a:lnTo>
                    <a:pt x="2071" y="86"/>
                  </a:lnTo>
                  <a:lnTo>
                    <a:pt x="2075" y="86"/>
                  </a:lnTo>
                  <a:lnTo>
                    <a:pt x="2080" y="86"/>
                  </a:lnTo>
                  <a:lnTo>
                    <a:pt x="2084" y="81"/>
                  </a:lnTo>
                  <a:lnTo>
                    <a:pt x="2089" y="86"/>
                  </a:lnTo>
                  <a:lnTo>
                    <a:pt x="2093" y="86"/>
                  </a:lnTo>
                  <a:lnTo>
                    <a:pt x="2098" y="86"/>
                  </a:lnTo>
                  <a:lnTo>
                    <a:pt x="2098" y="81"/>
                  </a:lnTo>
                  <a:lnTo>
                    <a:pt x="2098" y="86"/>
                  </a:lnTo>
                  <a:lnTo>
                    <a:pt x="2098" y="81"/>
                  </a:lnTo>
                  <a:lnTo>
                    <a:pt x="2102" y="86"/>
                  </a:lnTo>
                  <a:lnTo>
                    <a:pt x="2107" y="86"/>
                  </a:lnTo>
                  <a:lnTo>
                    <a:pt x="2112" y="86"/>
                  </a:lnTo>
                  <a:lnTo>
                    <a:pt x="2116" y="86"/>
                  </a:lnTo>
                  <a:lnTo>
                    <a:pt x="2121" y="86"/>
                  </a:lnTo>
                  <a:lnTo>
                    <a:pt x="2125" y="86"/>
                  </a:lnTo>
                  <a:lnTo>
                    <a:pt x="2130" y="86"/>
                  </a:lnTo>
                  <a:lnTo>
                    <a:pt x="2134" y="86"/>
                  </a:lnTo>
                  <a:lnTo>
                    <a:pt x="2139" y="86"/>
                  </a:lnTo>
                  <a:lnTo>
                    <a:pt x="2143" y="86"/>
                  </a:lnTo>
                  <a:lnTo>
                    <a:pt x="2148" y="86"/>
                  </a:lnTo>
                  <a:lnTo>
                    <a:pt x="2152" y="86"/>
                  </a:lnTo>
                  <a:lnTo>
                    <a:pt x="2157" y="86"/>
                  </a:lnTo>
                  <a:lnTo>
                    <a:pt x="2162" y="86"/>
                  </a:lnTo>
                  <a:lnTo>
                    <a:pt x="2162" y="77"/>
                  </a:lnTo>
                  <a:lnTo>
                    <a:pt x="2162" y="86"/>
                  </a:lnTo>
                  <a:lnTo>
                    <a:pt x="2162" y="77"/>
                  </a:lnTo>
                  <a:lnTo>
                    <a:pt x="2166" y="86"/>
                  </a:lnTo>
                  <a:lnTo>
                    <a:pt x="2171" y="86"/>
                  </a:lnTo>
                  <a:lnTo>
                    <a:pt x="2175" y="86"/>
                  </a:lnTo>
                  <a:lnTo>
                    <a:pt x="2180" y="86"/>
                  </a:lnTo>
                  <a:lnTo>
                    <a:pt x="2184" y="86"/>
                  </a:lnTo>
                  <a:lnTo>
                    <a:pt x="2189" y="86"/>
                  </a:lnTo>
                  <a:lnTo>
                    <a:pt x="2193" y="86"/>
                  </a:lnTo>
                  <a:lnTo>
                    <a:pt x="2198" y="86"/>
                  </a:lnTo>
                  <a:lnTo>
                    <a:pt x="2203" y="86"/>
                  </a:lnTo>
                  <a:lnTo>
                    <a:pt x="2207" y="86"/>
                  </a:lnTo>
                  <a:lnTo>
                    <a:pt x="2212" y="86"/>
                  </a:lnTo>
                  <a:lnTo>
                    <a:pt x="2216" y="86"/>
                  </a:lnTo>
                  <a:lnTo>
                    <a:pt x="2221" y="86"/>
                  </a:lnTo>
                  <a:lnTo>
                    <a:pt x="2221" y="81"/>
                  </a:lnTo>
                  <a:lnTo>
                    <a:pt x="2221" y="86"/>
                  </a:lnTo>
                  <a:lnTo>
                    <a:pt x="2221" y="81"/>
                  </a:lnTo>
                  <a:lnTo>
                    <a:pt x="2225" y="86"/>
                  </a:lnTo>
                  <a:lnTo>
                    <a:pt x="2230" y="86"/>
                  </a:lnTo>
                  <a:lnTo>
                    <a:pt x="2234" y="86"/>
                  </a:lnTo>
                  <a:lnTo>
                    <a:pt x="2239" y="81"/>
                  </a:lnTo>
                  <a:lnTo>
                    <a:pt x="2243" y="86"/>
                  </a:lnTo>
                  <a:lnTo>
                    <a:pt x="2248" y="86"/>
                  </a:lnTo>
                  <a:lnTo>
                    <a:pt x="2253" y="86"/>
                  </a:lnTo>
                  <a:lnTo>
                    <a:pt x="2257" y="86"/>
                  </a:lnTo>
                  <a:lnTo>
                    <a:pt x="2262" y="86"/>
                  </a:lnTo>
                  <a:lnTo>
                    <a:pt x="2266" y="86"/>
                  </a:lnTo>
                  <a:lnTo>
                    <a:pt x="2271" y="86"/>
                  </a:lnTo>
                  <a:lnTo>
                    <a:pt x="2275" y="86"/>
                  </a:lnTo>
                  <a:lnTo>
                    <a:pt x="2275" y="81"/>
                  </a:lnTo>
                  <a:lnTo>
                    <a:pt x="2275" y="86"/>
                  </a:lnTo>
                  <a:lnTo>
                    <a:pt x="2275" y="81"/>
                  </a:lnTo>
                  <a:lnTo>
                    <a:pt x="2280" y="86"/>
                  </a:lnTo>
                  <a:lnTo>
                    <a:pt x="2284" y="86"/>
                  </a:lnTo>
                  <a:lnTo>
                    <a:pt x="2289" y="86"/>
                  </a:lnTo>
                  <a:lnTo>
                    <a:pt x="2294" y="86"/>
                  </a:lnTo>
                  <a:lnTo>
                    <a:pt x="2298" y="86"/>
                  </a:lnTo>
                  <a:lnTo>
                    <a:pt x="2303" y="86"/>
                  </a:lnTo>
                  <a:lnTo>
                    <a:pt x="2303" y="81"/>
                  </a:lnTo>
                  <a:lnTo>
                    <a:pt x="2303" y="86"/>
                  </a:lnTo>
                  <a:lnTo>
                    <a:pt x="2303" y="81"/>
                  </a:lnTo>
                  <a:lnTo>
                    <a:pt x="2307" y="86"/>
                  </a:lnTo>
                  <a:lnTo>
                    <a:pt x="2312" y="86"/>
                  </a:lnTo>
                  <a:lnTo>
                    <a:pt x="2316" y="86"/>
                  </a:lnTo>
                  <a:lnTo>
                    <a:pt x="2321" y="86"/>
                  </a:lnTo>
                  <a:lnTo>
                    <a:pt x="2325" y="86"/>
                  </a:lnTo>
                  <a:lnTo>
                    <a:pt x="2330" y="86"/>
                  </a:lnTo>
                  <a:lnTo>
                    <a:pt x="2334" y="86"/>
                  </a:lnTo>
                  <a:lnTo>
                    <a:pt x="2339" y="86"/>
                  </a:lnTo>
                  <a:lnTo>
                    <a:pt x="2344" y="86"/>
                  </a:lnTo>
                  <a:lnTo>
                    <a:pt x="2348" y="86"/>
                  </a:lnTo>
                  <a:lnTo>
                    <a:pt x="2353" y="86"/>
                  </a:lnTo>
                  <a:lnTo>
                    <a:pt x="2357" y="86"/>
                  </a:lnTo>
                  <a:lnTo>
                    <a:pt x="2362" y="81"/>
                  </a:lnTo>
                </a:path>
              </a:pathLst>
            </a:custGeom>
            <a:noFill/>
            <a:ln w="0">
              <a:solidFill>
                <a:srgbClr val="1E9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1" name="Line 121"/>
            <p:cNvSpPr>
              <a:spLocks noChangeShapeType="1"/>
            </p:cNvSpPr>
            <p:nvPr/>
          </p:nvSpPr>
          <p:spPr bwMode="auto">
            <a:xfrm flipV="1">
              <a:off x="356" y="2550"/>
              <a:ext cx="0" cy="748"/>
            </a:xfrm>
            <a:prstGeom prst="line">
              <a:avLst/>
            </a:prstGeom>
            <a:noFill/>
            <a:ln w="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2" name="Rectangle 122"/>
            <p:cNvSpPr>
              <a:spLocks noChangeArrowheads="1"/>
            </p:cNvSpPr>
            <p:nvPr/>
          </p:nvSpPr>
          <p:spPr bwMode="auto">
            <a:xfrm>
              <a:off x="365" y="2550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80808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253" name="Rectangle 123"/>
            <p:cNvSpPr>
              <a:spLocks noChangeArrowheads="1"/>
            </p:cNvSpPr>
            <p:nvPr/>
          </p:nvSpPr>
          <p:spPr bwMode="auto">
            <a:xfrm>
              <a:off x="2681" y="2550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80808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254" name="Line 124"/>
            <p:cNvSpPr>
              <a:spLocks noChangeShapeType="1"/>
            </p:cNvSpPr>
            <p:nvPr/>
          </p:nvSpPr>
          <p:spPr bwMode="auto">
            <a:xfrm flipV="1">
              <a:off x="2718" y="2550"/>
              <a:ext cx="0" cy="748"/>
            </a:xfrm>
            <a:prstGeom prst="line">
              <a:avLst/>
            </a:prstGeom>
            <a:noFill/>
            <a:ln w="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5" name="Rectangle 125"/>
            <p:cNvSpPr>
              <a:spLocks noChangeArrowheads="1"/>
            </p:cNvSpPr>
            <p:nvPr/>
          </p:nvSpPr>
          <p:spPr bwMode="auto">
            <a:xfrm>
              <a:off x="1184" y="3384"/>
              <a:ext cx="842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Counts vs. Acquisition Time (min)</a:t>
              </a:r>
              <a:endParaRPr lang="zh-CN" altLang="zh-CN"/>
            </a:p>
          </p:txBody>
        </p:sp>
        <p:sp>
          <p:nvSpPr>
            <p:cNvPr id="48256" name="Line 126"/>
            <p:cNvSpPr>
              <a:spLocks noChangeShapeType="1"/>
            </p:cNvSpPr>
            <p:nvPr/>
          </p:nvSpPr>
          <p:spPr bwMode="auto">
            <a:xfrm>
              <a:off x="356" y="3302"/>
              <a:ext cx="236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7" name="Line 127"/>
            <p:cNvSpPr>
              <a:spLocks noChangeShapeType="1"/>
            </p:cNvSpPr>
            <p:nvPr/>
          </p:nvSpPr>
          <p:spPr bwMode="auto">
            <a:xfrm>
              <a:off x="506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58" name="Rectangle 128"/>
            <p:cNvSpPr>
              <a:spLocks noChangeArrowheads="1"/>
            </p:cNvSpPr>
            <p:nvPr/>
          </p:nvSpPr>
          <p:spPr bwMode="auto">
            <a:xfrm>
              <a:off x="493" y="3320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259" name="Line 129"/>
            <p:cNvSpPr>
              <a:spLocks noChangeShapeType="1"/>
            </p:cNvSpPr>
            <p:nvPr/>
          </p:nvSpPr>
          <p:spPr bwMode="auto">
            <a:xfrm>
              <a:off x="666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0" name="Rectangle 130"/>
            <p:cNvSpPr>
              <a:spLocks noChangeArrowheads="1"/>
            </p:cNvSpPr>
            <p:nvPr/>
          </p:nvSpPr>
          <p:spPr bwMode="auto">
            <a:xfrm>
              <a:off x="652" y="3320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2</a:t>
              </a:r>
              <a:endParaRPr lang="zh-CN" altLang="zh-CN"/>
            </a:p>
          </p:txBody>
        </p:sp>
        <p:sp>
          <p:nvSpPr>
            <p:cNvPr id="48261" name="Line 131"/>
            <p:cNvSpPr>
              <a:spLocks noChangeShapeType="1"/>
            </p:cNvSpPr>
            <p:nvPr/>
          </p:nvSpPr>
          <p:spPr bwMode="auto">
            <a:xfrm>
              <a:off x="820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2" name="Rectangle 132"/>
            <p:cNvSpPr>
              <a:spLocks noChangeArrowheads="1"/>
            </p:cNvSpPr>
            <p:nvPr/>
          </p:nvSpPr>
          <p:spPr bwMode="auto">
            <a:xfrm>
              <a:off x="807" y="3320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3</a:t>
              </a:r>
              <a:endParaRPr lang="zh-CN" altLang="zh-CN"/>
            </a:p>
          </p:txBody>
        </p:sp>
        <p:sp>
          <p:nvSpPr>
            <p:cNvPr id="48263" name="Line 133"/>
            <p:cNvSpPr>
              <a:spLocks noChangeShapeType="1"/>
            </p:cNvSpPr>
            <p:nvPr/>
          </p:nvSpPr>
          <p:spPr bwMode="auto">
            <a:xfrm>
              <a:off x="980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4" name="Rectangle 134"/>
            <p:cNvSpPr>
              <a:spLocks noChangeArrowheads="1"/>
            </p:cNvSpPr>
            <p:nvPr/>
          </p:nvSpPr>
          <p:spPr bwMode="auto">
            <a:xfrm>
              <a:off x="966" y="3320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4</a:t>
              </a:r>
              <a:endParaRPr lang="zh-CN" altLang="zh-CN"/>
            </a:p>
          </p:txBody>
        </p:sp>
        <p:sp>
          <p:nvSpPr>
            <p:cNvPr id="48265" name="Line 135"/>
            <p:cNvSpPr>
              <a:spLocks noChangeShapeType="1"/>
            </p:cNvSpPr>
            <p:nvPr/>
          </p:nvSpPr>
          <p:spPr bwMode="auto">
            <a:xfrm>
              <a:off x="1139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6" name="Rectangle 136"/>
            <p:cNvSpPr>
              <a:spLocks noChangeArrowheads="1"/>
            </p:cNvSpPr>
            <p:nvPr/>
          </p:nvSpPr>
          <p:spPr bwMode="auto">
            <a:xfrm>
              <a:off x="1125" y="3320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5</a:t>
              </a:r>
              <a:endParaRPr lang="zh-CN" altLang="zh-CN"/>
            </a:p>
          </p:txBody>
        </p:sp>
        <p:sp>
          <p:nvSpPr>
            <p:cNvPr id="48267" name="Line 137"/>
            <p:cNvSpPr>
              <a:spLocks noChangeShapeType="1"/>
            </p:cNvSpPr>
            <p:nvPr/>
          </p:nvSpPr>
          <p:spPr bwMode="auto">
            <a:xfrm>
              <a:off x="1294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68" name="Rectangle 138"/>
            <p:cNvSpPr>
              <a:spLocks noChangeArrowheads="1"/>
            </p:cNvSpPr>
            <p:nvPr/>
          </p:nvSpPr>
          <p:spPr bwMode="auto">
            <a:xfrm>
              <a:off x="1280" y="3320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6</a:t>
              </a:r>
              <a:endParaRPr lang="zh-CN" altLang="zh-CN"/>
            </a:p>
          </p:txBody>
        </p:sp>
        <p:sp>
          <p:nvSpPr>
            <p:cNvPr id="48269" name="Line 139"/>
            <p:cNvSpPr>
              <a:spLocks noChangeShapeType="1"/>
            </p:cNvSpPr>
            <p:nvPr/>
          </p:nvSpPr>
          <p:spPr bwMode="auto">
            <a:xfrm>
              <a:off x="1453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0" name="Rectangle 140"/>
            <p:cNvSpPr>
              <a:spLocks noChangeArrowheads="1"/>
            </p:cNvSpPr>
            <p:nvPr/>
          </p:nvSpPr>
          <p:spPr bwMode="auto">
            <a:xfrm>
              <a:off x="1439" y="3320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7</a:t>
              </a:r>
              <a:endParaRPr lang="zh-CN" altLang="zh-CN"/>
            </a:p>
          </p:txBody>
        </p:sp>
        <p:sp>
          <p:nvSpPr>
            <p:cNvPr id="48271" name="Line 141"/>
            <p:cNvSpPr>
              <a:spLocks noChangeShapeType="1"/>
            </p:cNvSpPr>
            <p:nvPr/>
          </p:nvSpPr>
          <p:spPr bwMode="auto">
            <a:xfrm>
              <a:off x="1612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2" name="Rectangle 142"/>
            <p:cNvSpPr>
              <a:spLocks noChangeArrowheads="1"/>
            </p:cNvSpPr>
            <p:nvPr/>
          </p:nvSpPr>
          <p:spPr bwMode="auto">
            <a:xfrm>
              <a:off x="1598" y="3320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8</a:t>
              </a:r>
              <a:endParaRPr lang="zh-CN" altLang="zh-CN"/>
            </a:p>
          </p:txBody>
        </p:sp>
        <p:sp>
          <p:nvSpPr>
            <p:cNvPr id="48273" name="Line 143"/>
            <p:cNvSpPr>
              <a:spLocks noChangeShapeType="1"/>
            </p:cNvSpPr>
            <p:nvPr/>
          </p:nvSpPr>
          <p:spPr bwMode="auto">
            <a:xfrm>
              <a:off x="1767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4" name="Rectangle 144"/>
            <p:cNvSpPr>
              <a:spLocks noChangeArrowheads="1"/>
            </p:cNvSpPr>
            <p:nvPr/>
          </p:nvSpPr>
          <p:spPr bwMode="auto">
            <a:xfrm>
              <a:off x="1753" y="3320"/>
              <a:ext cx="55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9</a:t>
              </a:r>
              <a:endParaRPr lang="zh-CN" altLang="zh-CN"/>
            </a:p>
          </p:txBody>
        </p:sp>
        <p:sp>
          <p:nvSpPr>
            <p:cNvPr id="48275" name="Line 145"/>
            <p:cNvSpPr>
              <a:spLocks noChangeShapeType="1"/>
            </p:cNvSpPr>
            <p:nvPr/>
          </p:nvSpPr>
          <p:spPr bwMode="auto">
            <a:xfrm>
              <a:off x="1926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6" name="Rectangle 146"/>
            <p:cNvSpPr>
              <a:spLocks noChangeArrowheads="1"/>
            </p:cNvSpPr>
            <p:nvPr/>
          </p:nvSpPr>
          <p:spPr bwMode="auto">
            <a:xfrm>
              <a:off x="1899" y="3320"/>
              <a:ext cx="8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10</a:t>
              </a:r>
              <a:endParaRPr lang="zh-CN" altLang="zh-CN"/>
            </a:p>
          </p:txBody>
        </p:sp>
        <p:sp>
          <p:nvSpPr>
            <p:cNvPr id="48277" name="Line 147"/>
            <p:cNvSpPr>
              <a:spLocks noChangeShapeType="1"/>
            </p:cNvSpPr>
            <p:nvPr/>
          </p:nvSpPr>
          <p:spPr bwMode="auto">
            <a:xfrm>
              <a:off x="2085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78" name="Rectangle 148"/>
            <p:cNvSpPr>
              <a:spLocks noChangeArrowheads="1"/>
            </p:cNvSpPr>
            <p:nvPr/>
          </p:nvSpPr>
          <p:spPr bwMode="auto">
            <a:xfrm>
              <a:off x="2058" y="3320"/>
              <a:ext cx="8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11</a:t>
              </a:r>
              <a:endParaRPr lang="zh-CN" altLang="zh-CN"/>
            </a:p>
          </p:txBody>
        </p:sp>
        <p:sp>
          <p:nvSpPr>
            <p:cNvPr id="48279" name="Line 149"/>
            <p:cNvSpPr>
              <a:spLocks noChangeShapeType="1"/>
            </p:cNvSpPr>
            <p:nvPr/>
          </p:nvSpPr>
          <p:spPr bwMode="auto">
            <a:xfrm>
              <a:off x="2240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0" name="Rectangle 150"/>
            <p:cNvSpPr>
              <a:spLocks noChangeArrowheads="1"/>
            </p:cNvSpPr>
            <p:nvPr/>
          </p:nvSpPr>
          <p:spPr bwMode="auto">
            <a:xfrm>
              <a:off x="2213" y="3320"/>
              <a:ext cx="8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12</a:t>
              </a:r>
              <a:endParaRPr lang="zh-CN" altLang="zh-CN"/>
            </a:p>
          </p:txBody>
        </p:sp>
        <p:sp>
          <p:nvSpPr>
            <p:cNvPr id="48281" name="Line 151"/>
            <p:cNvSpPr>
              <a:spLocks noChangeShapeType="1"/>
            </p:cNvSpPr>
            <p:nvPr/>
          </p:nvSpPr>
          <p:spPr bwMode="auto">
            <a:xfrm>
              <a:off x="2399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2" name="Rectangle 152"/>
            <p:cNvSpPr>
              <a:spLocks noChangeArrowheads="1"/>
            </p:cNvSpPr>
            <p:nvPr/>
          </p:nvSpPr>
          <p:spPr bwMode="auto">
            <a:xfrm>
              <a:off x="2372" y="3320"/>
              <a:ext cx="8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13</a:t>
              </a:r>
              <a:endParaRPr lang="zh-CN" altLang="zh-CN"/>
            </a:p>
          </p:txBody>
        </p:sp>
        <p:sp>
          <p:nvSpPr>
            <p:cNvPr id="48283" name="Line 153"/>
            <p:cNvSpPr>
              <a:spLocks noChangeShapeType="1"/>
            </p:cNvSpPr>
            <p:nvPr/>
          </p:nvSpPr>
          <p:spPr bwMode="auto">
            <a:xfrm>
              <a:off x="2559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84" name="Rectangle 154"/>
            <p:cNvSpPr>
              <a:spLocks noChangeArrowheads="1"/>
            </p:cNvSpPr>
            <p:nvPr/>
          </p:nvSpPr>
          <p:spPr bwMode="auto">
            <a:xfrm>
              <a:off x="2531" y="3320"/>
              <a:ext cx="8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14</a:t>
              </a:r>
              <a:endParaRPr lang="zh-CN" altLang="zh-CN"/>
            </a:p>
          </p:txBody>
        </p:sp>
        <p:sp>
          <p:nvSpPr>
            <p:cNvPr id="48285" name="Line 155"/>
            <p:cNvSpPr>
              <a:spLocks noChangeShapeType="1"/>
            </p:cNvSpPr>
            <p:nvPr/>
          </p:nvSpPr>
          <p:spPr bwMode="auto">
            <a:xfrm>
              <a:off x="2713" y="3302"/>
              <a:ext cx="0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CE-MS method for on-line concentration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multiple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388938" y="1773238"/>
            <a:ext cx="7854950" cy="61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rgbClr val="002F53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002F53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rgbClr val="002F53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rgbClr val="002F53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9pPr>
          </a:lstStyle>
          <a:p>
            <a:pPr>
              <a:defRPr/>
            </a:pPr>
            <a:r>
              <a:rPr lang="en-US" altLang="zh-CN" sz="18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Comparison between conventional </a:t>
            </a:r>
            <a:r>
              <a:rPr lang="en-US" altLang="zh-CN" sz="18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injection and </a:t>
            </a:r>
            <a:r>
              <a:rPr lang="en-US" altLang="zh-CN" sz="18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dynamic pH junction</a:t>
            </a:r>
            <a:endParaRPr lang="en-US" altLang="zh-CN" sz="1800" b="1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8141" name="Rectangle 4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zh-CN" altLang="zh-CN"/>
          </a:p>
        </p:txBody>
      </p:sp>
      <p:sp>
        <p:nvSpPr>
          <p:cNvPr id="48142" name="Rectangle 6"/>
          <p:cNvSpPr>
            <a:spLocks noChangeArrowheads="1"/>
          </p:cNvSpPr>
          <p:nvPr/>
        </p:nvSpPr>
        <p:spPr bwMode="auto">
          <a:xfrm>
            <a:off x="0" y="542925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zh-CN" altLang="en-US">
              <a:latin typeface="Calibri" pitchFamily="34" charset="0"/>
            </a:endParaRPr>
          </a:p>
        </p:txBody>
      </p:sp>
      <p:grpSp>
        <p:nvGrpSpPr>
          <p:cNvPr id="48143" name="Group 9"/>
          <p:cNvGrpSpPr>
            <a:grpSpLocks noChangeAspect="1"/>
          </p:cNvGrpSpPr>
          <p:nvPr/>
        </p:nvGrpSpPr>
        <p:grpSpPr bwMode="auto">
          <a:xfrm>
            <a:off x="830263" y="2109788"/>
            <a:ext cx="4102100" cy="1606550"/>
            <a:chOff x="206" y="1516"/>
            <a:chExt cx="2805" cy="1099"/>
          </a:xfrm>
        </p:grpSpPr>
        <p:sp>
          <p:nvSpPr>
            <p:cNvPr id="48147" name="Line 10"/>
            <p:cNvSpPr>
              <a:spLocks noChangeShapeType="1"/>
            </p:cNvSpPr>
            <p:nvPr/>
          </p:nvSpPr>
          <p:spPr bwMode="auto">
            <a:xfrm flipV="1">
              <a:off x="367" y="1616"/>
              <a:ext cx="0" cy="7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48" name="Rectangle 11"/>
            <p:cNvSpPr>
              <a:spLocks noChangeArrowheads="1"/>
            </p:cNvSpPr>
            <p:nvPr/>
          </p:nvSpPr>
          <p:spPr bwMode="auto">
            <a:xfrm>
              <a:off x="311" y="1516"/>
              <a:ext cx="50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600">
                  <a:solidFill>
                    <a:srgbClr val="000000"/>
                  </a:solidFill>
                  <a:latin typeface="Microsoft Sans Serif" pitchFamily="34" charset="0"/>
                </a:rPr>
                <a:t>3</a:t>
              </a:r>
              <a:endParaRPr lang="zh-CN" altLang="zh-CN"/>
            </a:p>
          </p:txBody>
        </p:sp>
        <p:sp>
          <p:nvSpPr>
            <p:cNvPr id="48149" name="Rectangle 12"/>
            <p:cNvSpPr>
              <a:spLocks noChangeArrowheads="1"/>
            </p:cNvSpPr>
            <p:nvPr/>
          </p:nvSpPr>
          <p:spPr bwMode="auto">
            <a:xfrm>
              <a:off x="206" y="1526"/>
              <a:ext cx="111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x10</a:t>
              </a:r>
              <a:endParaRPr lang="zh-CN" altLang="zh-CN"/>
            </a:p>
          </p:txBody>
        </p:sp>
        <p:sp>
          <p:nvSpPr>
            <p:cNvPr id="48150" name="Line 13"/>
            <p:cNvSpPr>
              <a:spLocks noChangeShapeType="1"/>
            </p:cNvSpPr>
            <p:nvPr/>
          </p:nvSpPr>
          <p:spPr bwMode="auto">
            <a:xfrm flipH="1">
              <a:off x="347" y="2414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1" name="Rectangle 14"/>
            <p:cNvSpPr>
              <a:spLocks noChangeArrowheads="1"/>
            </p:cNvSpPr>
            <p:nvPr/>
          </p:nvSpPr>
          <p:spPr bwMode="auto">
            <a:xfrm>
              <a:off x="306" y="2379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0</a:t>
              </a:r>
              <a:endParaRPr lang="zh-CN" altLang="zh-CN"/>
            </a:p>
          </p:txBody>
        </p:sp>
        <p:sp>
          <p:nvSpPr>
            <p:cNvPr id="48152" name="Line 15"/>
            <p:cNvSpPr>
              <a:spLocks noChangeShapeType="1"/>
            </p:cNvSpPr>
            <p:nvPr/>
          </p:nvSpPr>
          <p:spPr bwMode="auto">
            <a:xfrm flipH="1">
              <a:off x="347" y="2259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3" name="Rectangle 16"/>
            <p:cNvSpPr>
              <a:spLocks noChangeArrowheads="1"/>
            </p:cNvSpPr>
            <p:nvPr/>
          </p:nvSpPr>
          <p:spPr bwMode="auto">
            <a:xfrm>
              <a:off x="261" y="2224"/>
              <a:ext cx="101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0.2</a:t>
              </a:r>
              <a:endParaRPr lang="zh-CN" altLang="zh-CN"/>
            </a:p>
          </p:txBody>
        </p:sp>
        <p:sp>
          <p:nvSpPr>
            <p:cNvPr id="48154" name="Line 17"/>
            <p:cNvSpPr>
              <a:spLocks noChangeShapeType="1"/>
            </p:cNvSpPr>
            <p:nvPr/>
          </p:nvSpPr>
          <p:spPr bwMode="auto">
            <a:xfrm flipH="1">
              <a:off x="347" y="2103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5" name="Rectangle 18"/>
            <p:cNvSpPr>
              <a:spLocks noChangeArrowheads="1"/>
            </p:cNvSpPr>
            <p:nvPr/>
          </p:nvSpPr>
          <p:spPr bwMode="auto">
            <a:xfrm>
              <a:off x="261" y="2068"/>
              <a:ext cx="101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0.4</a:t>
              </a:r>
              <a:endParaRPr lang="zh-CN" altLang="zh-CN"/>
            </a:p>
          </p:txBody>
        </p:sp>
        <p:sp>
          <p:nvSpPr>
            <p:cNvPr id="48156" name="Line 19"/>
            <p:cNvSpPr>
              <a:spLocks noChangeShapeType="1"/>
            </p:cNvSpPr>
            <p:nvPr/>
          </p:nvSpPr>
          <p:spPr bwMode="auto">
            <a:xfrm flipH="1">
              <a:off x="347" y="1948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7" name="Rectangle 20"/>
            <p:cNvSpPr>
              <a:spLocks noChangeArrowheads="1"/>
            </p:cNvSpPr>
            <p:nvPr/>
          </p:nvSpPr>
          <p:spPr bwMode="auto">
            <a:xfrm>
              <a:off x="261" y="1913"/>
              <a:ext cx="101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0.6</a:t>
              </a:r>
              <a:endParaRPr lang="zh-CN" altLang="zh-CN"/>
            </a:p>
          </p:txBody>
        </p:sp>
        <p:sp>
          <p:nvSpPr>
            <p:cNvPr id="48158" name="Line 21"/>
            <p:cNvSpPr>
              <a:spLocks noChangeShapeType="1"/>
            </p:cNvSpPr>
            <p:nvPr/>
          </p:nvSpPr>
          <p:spPr bwMode="auto">
            <a:xfrm flipH="1">
              <a:off x="347" y="1792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59" name="Rectangle 22"/>
            <p:cNvSpPr>
              <a:spLocks noChangeArrowheads="1"/>
            </p:cNvSpPr>
            <p:nvPr/>
          </p:nvSpPr>
          <p:spPr bwMode="auto">
            <a:xfrm>
              <a:off x="261" y="1757"/>
              <a:ext cx="101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0.8</a:t>
              </a:r>
              <a:endParaRPr lang="zh-CN" altLang="zh-CN"/>
            </a:p>
          </p:txBody>
        </p:sp>
        <p:sp>
          <p:nvSpPr>
            <p:cNvPr id="48160" name="Line 23"/>
            <p:cNvSpPr>
              <a:spLocks noChangeShapeType="1"/>
            </p:cNvSpPr>
            <p:nvPr/>
          </p:nvSpPr>
          <p:spPr bwMode="auto">
            <a:xfrm flipH="1">
              <a:off x="347" y="1642"/>
              <a:ext cx="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1" name="Rectangle 24"/>
            <p:cNvSpPr>
              <a:spLocks noChangeArrowheads="1"/>
            </p:cNvSpPr>
            <p:nvPr/>
          </p:nvSpPr>
          <p:spPr bwMode="auto">
            <a:xfrm>
              <a:off x="306" y="1607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162" name="Rectangle 26"/>
            <p:cNvSpPr>
              <a:spLocks noChangeArrowheads="1"/>
            </p:cNvSpPr>
            <p:nvPr/>
          </p:nvSpPr>
          <p:spPr bwMode="auto">
            <a:xfrm>
              <a:off x="382" y="1616"/>
              <a:ext cx="2614" cy="79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48163" name="Line 28"/>
            <p:cNvSpPr>
              <a:spLocks noChangeShapeType="1"/>
            </p:cNvSpPr>
            <p:nvPr/>
          </p:nvSpPr>
          <p:spPr bwMode="auto">
            <a:xfrm>
              <a:off x="588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4" name="Line 29"/>
            <p:cNvSpPr>
              <a:spLocks noChangeShapeType="1"/>
            </p:cNvSpPr>
            <p:nvPr/>
          </p:nvSpPr>
          <p:spPr bwMode="auto">
            <a:xfrm>
              <a:off x="810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5" name="Line 30"/>
            <p:cNvSpPr>
              <a:spLocks noChangeShapeType="1"/>
            </p:cNvSpPr>
            <p:nvPr/>
          </p:nvSpPr>
          <p:spPr bwMode="auto">
            <a:xfrm>
              <a:off x="1027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6" name="Line 31"/>
            <p:cNvSpPr>
              <a:spLocks noChangeShapeType="1"/>
            </p:cNvSpPr>
            <p:nvPr/>
          </p:nvSpPr>
          <p:spPr bwMode="auto">
            <a:xfrm>
              <a:off x="1243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7" name="Line 32"/>
            <p:cNvSpPr>
              <a:spLocks noChangeShapeType="1"/>
            </p:cNvSpPr>
            <p:nvPr/>
          </p:nvSpPr>
          <p:spPr bwMode="auto">
            <a:xfrm>
              <a:off x="1465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8" name="Line 33"/>
            <p:cNvSpPr>
              <a:spLocks noChangeShapeType="1"/>
            </p:cNvSpPr>
            <p:nvPr/>
          </p:nvSpPr>
          <p:spPr bwMode="auto">
            <a:xfrm>
              <a:off x="1681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69" name="Line 34"/>
            <p:cNvSpPr>
              <a:spLocks noChangeShapeType="1"/>
            </p:cNvSpPr>
            <p:nvPr/>
          </p:nvSpPr>
          <p:spPr bwMode="auto">
            <a:xfrm>
              <a:off x="1898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0" name="Line 35"/>
            <p:cNvSpPr>
              <a:spLocks noChangeShapeType="1"/>
            </p:cNvSpPr>
            <p:nvPr/>
          </p:nvSpPr>
          <p:spPr bwMode="auto">
            <a:xfrm>
              <a:off x="2120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1" name="Line 36"/>
            <p:cNvSpPr>
              <a:spLocks noChangeShapeType="1"/>
            </p:cNvSpPr>
            <p:nvPr/>
          </p:nvSpPr>
          <p:spPr bwMode="auto">
            <a:xfrm>
              <a:off x="2336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2" name="Line 37"/>
            <p:cNvSpPr>
              <a:spLocks noChangeShapeType="1"/>
            </p:cNvSpPr>
            <p:nvPr/>
          </p:nvSpPr>
          <p:spPr bwMode="auto">
            <a:xfrm>
              <a:off x="2553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3" name="Line 38"/>
            <p:cNvSpPr>
              <a:spLocks noChangeShapeType="1"/>
            </p:cNvSpPr>
            <p:nvPr/>
          </p:nvSpPr>
          <p:spPr bwMode="auto">
            <a:xfrm>
              <a:off x="2774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4" name="Line 39"/>
            <p:cNvSpPr>
              <a:spLocks noChangeShapeType="1"/>
            </p:cNvSpPr>
            <p:nvPr/>
          </p:nvSpPr>
          <p:spPr bwMode="auto">
            <a:xfrm>
              <a:off x="2991" y="1616"/>
              <a:ext cx="0" cy="813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5" name="Line 40"/>
            <p:cNvSpPr>
              <a:spLocks noChangeShapeType="1"/>
            </p:cNvSpPr>
            <p:nvPr/>
          </p:nvSpPr>
          <p:spPr bwMode="auto">
            <a:xfrm>
              <a:off x="382" y="2414"/>
              <a:ext cx="2614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6" name="Line 41"/>
            <p:cNvSpPr>
              <a:spLocks noChangeShapeType="1"/>
            </p:cNvSpPr>
            <p:nvPr/>
          </p:nvSpPr>
          <p:spPr bwMode="auto">
            <a:xfrm>
              <a:off x="382" y="2259"/>
              <a:ext cx="2614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7" name="Line 42"/>
            <p:cNvSpPr>
              <a:spLocks noChangeShapeType="1"/>
            </p:cNvSpPr>
            <p:nvPr/>
          </p:nvSpPr>
          <p:spPr bwMode="auto">
            <a:xfrm>
              <a:off x="382" y="2103"/>
              <a:ext cx="2614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8" name="Line 43"/>
            <p:cNvSpPr>
              <a:spLocks noChangeShapeType="1"/>
            </p:cNvSpPr>
            <p:nvPr/>
          </p:nvSpPr>
          <p:spPr bwMode="auto">
            <a:xfrm>
              <a:off x="382" y="1948"/>
              <a:ext cx="2614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79" name="Line 44"/>
            <p:cNvSpPr>
              <a:spLocks noChangeShapeType="1"/>
            </p:cNvSpPr>
            <p:nvPr/>
          </p:nvSpPr>
          <p:spPr bwMode="auto">
            <a:xfrm>
              <a:off x="382" y="1792"/>
              <a:ext cx="2614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0" name="Line 45"/>
            <p:cNvSpPr>
              <a:spLocks noChangeShapeType="1"/>
            </p:cNvSpPr>
            <p:nvPr/>
          </p:nvSpPr>
          <p:spPr bwMode="auto">
            <a:xfrm>
              <a:off x="382" y="1642"/>
              <a:ext cx="2614" cy="0"/>
            </a:xfrm>
            <a:prstGeom prst="line">
              <a:avLst/>
            </a:prstGeom>
            <a:noFill/>
            <a:ln w="0">
              <a:solidFill>
                <a:srgbClr val="DCDCDC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1" name="Freeform 46"/>
            <p:cNvSpPr>
              <a:spLocks/>
            </p:cNvSpPr>
            <p:nvPr/>
          </p:nvSpPr>
          <p:spPr bwMode="auto">
            <a:xfrm>
              <a:off x="382" y="2168"/>
              <a:ext cx="2614" cy="246"/>
            </a:xfrm>
            <a:custGeom>
              <a:avLst/>
              <a:gdLst>
                <a:gd name="T0" fmla="*/ 35 w 2614"/>
                <a:gd name="T1" fmla="*/ 246 h 246"/>
                <a:gd name="T2" fmla="*/ 60 w 2614"/>
                <a:gd name="T3" fmla="*/ 246 h 246"/>
                <a:gd name="T4" fmla="*/ 106 w 2614"/>
                <a:gd name="T5" fmla="*/ 241 h 246"/>
                <a:gd name="T6" fmla="*/ 156 w 2614"/>
                <a:gd name="T7" fmla="*/ 246 h 246"/>
                <a:gd name="T8" fmla="*/ 186 w 2614"/>
                <a:gd name="T9" fmla="*/ 216 h 246"/>
                <a:gd name="T10" fmla="*/ 217 w 2614"/>
                <a:gd name="T11" fmla="*/ 231 h 246"/>
                <a:gd name="T12" fmla="*/ 267 w 2614"/>
                <a:gd name="T13" fmla="*/ 246 h 246"/>
                <a:gd name="T14" fmla="*/ 307 w 2614"/>
                <a:gd name="T15" fmla="*/ 246 h 246"/>
                <a:gd name="T16" fmla="*/ 342 w 2614"/>
                <a:gd name="T17" fmla="*/ 241 h 246"/>
                <a:gd name="T18" fmla="*/ 383 w 2614"/>
                <a:gd name="T19" fmla="*/ 246 h 246"/>
                <a:gd name="T20" fmla="*/ 438 w 2614"/>
                <a:gd name="T21" fmla="*/ 241 h 246"/>
                <a:gd name="T22" fmla="*/ 468 w 2614"/>
                <a:gd name="T23" fmla="*/ 236 h 246"/>
                <a:gd name="T24" fmla="*/ 504 w 2614"/>
                <a:gd name="T25" fmla="*/ 241 h 246"/>
                <a:gd name="T26" fmla="*/ 544 w 2614"/>
                <a:gd name="T27" fmla="*/ 246 h 246"/>
                <a:gd name="T28" fmla="*/ 599 w 2614"/>
                <a:gd name="T29" fmla="*/ 246 h 246"/>
                <a:gd name="T30" fmla="*/ 619 w 2614"/>
                <a:gd name="T31" fmla="*/ 236 h 246"/>
                <a:gd name="T32" fmla="*/ 660 w 2614"/>
                <a:gd name="T33" fmla="*/ 246 h 246"/>
                <a:gd name="T34" fmla="*/ 710 w 2614"/>
                <a:gd name="T35" fmla="*/ 246 h 246"/>
                <a:gd name="T36" fmla="*/ 750 w 2614"/>
                <a:gd name="T37" fmla="*/ 246 h 246"/>
                <a:gd name="T38" fmla="*/ 806 w 2614"/>
                <a:gd name="T39" fmla="*/ 231 h 246"/>
                <a:gd name="T40" fmla="*/ 841 w 2614"/>
                <a:gd name="T41" fmla="*/ 246 h 246"/>
                <a:gd name="T42" fmla="*/ 891 w 2614"/>
                <a:gd name="T43" fmla="*/ 246 h 246"/>
                <a:gd name="T44" fmla="*/ 957 w 2614"/>
                <a:gd name="T45" fmla="*/ 246 h 246"/>
                <a:gd name="T46" fmla="*/ 997 w 2614"/>
                <a:gd name="T47" fmla="*/ 236 h 246"/>
                <a:gd name="T48" fmla="*/ 1032 w 2614"/>
                <a:gd name="T49" fmla="*/ 241 h 246"/>
                <a:gd name="T50" fmla="*/ 1078 w 2614"/>
                <a:gd name="T51" fmla="*/ 246 h 246"/>
                <a:gd name="T52" fmla="*/ 1118 w 2614"/>
                <a:gd name="T53" fmla="*/ 231 h 246"/>
                <a:gd name="T54" fmla="*/ 1148 w 2614"/>
                <a:gd name="T55" fmla="*/ 246 h 246"/>
                <a:gd name="T56" fmla="*/ 1194 w 2614"/>
                <a:gd name="T57" fmla="*/ 246 h 246"/>
                <a:gd name="T58" fmla="*/ 1234 w 2614"/>
                <a:gd name="T59" fmla="*/ 241 h 246"/>
                <a:gd name="T60" fmla="*/ 1269 w 2614"/>
                <a:gd name="T61" fmla="*/ 236 h 246"/>
                <a:gd name="T62" fmla="*/ 1325 w 2614"/>
                <a:gd name="T63" fmla="*/ 246 h 246"/>
                <a:gd name="T64" fmla="*/ 1370 w 2614"/>
                <a:gd name="T65" fmla="*/ 246 h 246"/>
                <a:gd name="T66" fmla="*/ 1420 w 2614"/>
                <a:gd name="T67" fmla="*/ 236 h 246"/>
                <a:gd name="T68" fmla="*/ 1450 w 2614"/>
                <a:gd name="T69" fmla="*/ 226 h 246"/>
                <a:gd name="T70" fmla="*/ 1506 w 2614"/>
                <a:gd name="T71" fmla="*/ 246 h 246"/>
                <a:gd name="T72" fmla="*/ 1546 w 2614"/>
                <a:gd name="T73" fmla="*/ 246 h 246"/>
                <a:gd name="T74" fmla="*/ 1586 w 2614"/>
                <a:gd name="T75" fmla="*/ 246 h 246"/>
                <a:gd name="T76" fmla="*/ 1632 w 2614"/>
                <a:gd name="T77" fmla="*/ 246 h 246"/>
                <a:gd name="T78" fmla="*/ 1677 w 2614"/>
                <a:gd name="T79" fmla="*/ 226 h 246"/>
                <a:gd name="T80" fmla="*/ 1712 w 2614"/>
                <a:gd name="T81" fmla="*/ 211 h 246"/>
                <a:gd name="T82" fmla="*/ 1753 w 2614"/>
                <a:gd name="T83" fmla="*/ 236 h 246"/>
                <a:gd name="T84" fmla="*/ 1793 w 2614"/>
                <a:gd name="T85" fmla="*/ 246 h 246"/>
                <a:gd name="T86" fmla="*/ 1843 w 2614"/>
                <a:gd name="T87" fmla="*/ 241 h 246"/>
                <a:gd name="T88" fmla="*/ 1879 w 2614"/>
                <a:gd name="T89" fmla="*/ 236 h 246"/>
                <a:gd name="T90" fmla="*/ 1914 w 2614"/>
                <a:gd name="T91" fmla="*/ 246 h 246"/>
                <a:gd name="T92" fmla="*/ 1959 w 2614"/>
                <a:gd name="T93" fmla="*/ 226 h 246"/>
                <a:gd name="T94" fmla="*/ 1989 w 2614"/>
                <a:gd name="T95" fmla="*/ 246 h 246"/>
                <a:gd name="T96" fmla="*/ 2030 w 2614"/>
                <a:gd name="T97" fmla="*/ 246 h 246"/>
                <a:gd name="T98" fmla="*/ 2095 w 2614"/>
                <a:gd name="T99" fmla="*/ 246 h 246"/>
                <a:gd name="T100" fmla="*/ 2135 w 2614"/>
                <a:gd name="T101" fmla="*/ 246 h 246"/>
                <a:gd name="T102" fmla="*/ 2171 w 2614"/>
                <a:gd name="T103" fmla="*/ 246 h 246"/>
                <a:gd name="T104" fmla="*/ 2211 w 2614"/>
                <a:gd name="T105" fmla="*/ 171 h 246"/>
                <a:gd name="T106" fmla="*/ 2241 w 2614"/>
                <a:gd name="T107" fmla="*/ 206 h 246"/>
                <a:gd name="T108" fmla="*/ 2281 w 2614"/>
                <a:gd name="T109" fmla="*/ 96 h 246"/>
                <a:gd name="T110" fmla="*/ 2317 w 2614"/>
                <a:gd name="T111" fmla="*/ 246 h 246"/>
                <a:gd name="T112" fmla="*/ 2337 w 2614"/>
                <a:gd name="T113" fmla="*/ 241 h 246"/>
                <a:gd name="T114" fmla="*/ 2382 w 2614"/>
                <a:gd name="T115" fmla="*/ 226 h 246"/>
                <a:gd name="T116" fmla="*/ 2412 w 2614"/>
                <a:gd name="T117" fmla="*/ 236 h 246"/>
                <a:gd name="T118" fmla="*/ 2463 w 2614"/>
                <a:gd name="T119" fmla="*/ 241 h 246"/>
                <a:gd name="T120" fmla="*/ 2508 w 2614"/>
                <a:gd name="T121" fmla="*/ 246 h 246"/>
                <a:gd name="T122" fmla="*/ 2553 w 2614"/>
                <a:gd name="T123" fmla="*/ 246 h 246"/>
                <a:gd name="T124" fmla="*/ 2604 w 2614"/>
                <a:gd name="T125" fmla="*/ 241 h 2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14"/>
                <a:gd name="T190" fmla="*/ 0 h 246"/>
                <a:gd name="T191" fmla="*/ 2614 w 2614"/>
                <a:gd name="T192" fmla="*/ 246 h 2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14" h="246">
                  <a:moveTo>
                    <a:pt x="0" y="246"/>
                  </a:moveTo>
                  <a:lnTo>
                    <a:pt x="5" y="246"/>
                  </a:lnTo>
                  <a:lnTo>
                    <a:pt x="10" y="221"/>
                  </a:lnTo>
                  <a:lnTo>
                    <a:pt x="10" y="246"/>
                  </a:lnTo>
                  <a:lnTo>
                    <a:pt x="15" y="246"/>
                  </a:lnTo>
                  <a:lnTo>
                    <a:pt x="20" y="246"/>
                  </a:lnTo>
                  <a:lnTo>
                    <a:pt x="20" y="221"/>
                  </a:lnTo>
                  <a:lnTo>
                    <a:pt x="20" y="246"/>
                  </a:lnTo>
                  <a:lnTo>
                    <a:pt x="20" y="221"/>
                  </a:lnTo>
                  <a:lnTo>
                    <a:pt x="25" y="246"/>
                  </a:lnTo>
                  <a:lnTo>
                    <a:pt x="30" y="246"/>
                  </a:lnTo>
                  <a:lnTo>
                    <a:pt x="35" y="246"/>
                  </a:lnTo>
                  <a:lnTo>
                    <a:pt x="35" y="216"/>
                  </a:lnTo>
                  <a:lnTo>
                    <a:pt x="35" y="246"/>
                  </a:lnTo>
                  <a:lnTo>
                    <a:pt x="35" y="216"/>
                  </a:lnTo>
                  <a:lnTo>
                    <a:pt x="40" y="246"/>
                  </a:lnTo>
                  <a:lnTo>
                    <a:pt x="45" y="246"/>
                  </a:lnTo>
                  <a:lnTo>
                    <a:pt x="45" y="241"/>
                  </a:lnTo>
                  <a:lnTo>
                    <a:pt x="45" y="246"/>
                  </a:lnTo>
                  <a:lnTo>
                    <a:pt x="45" y="241"/>
                  </a:lnTo>
                  <a:lnTo>
                    <a:pt x="50" y="246"/>
                  </a:lnTo>
                  <a:lnTo>
                    <a:pt x="55" y="246"/>
                  </a:lnTo>
                  <a:lnTo>
                    <a:pt x="55" y="241"/>
                  </a:lnTo>
                  <a:lnTo>
                    <a:pt x="55" y="246"/>
                  </a:lnTo>
                  <a:lnTo>
                    <a:pt x="55" y="241"/>
                  </a:lnTo>
                  <a:lnTo>
                    <a:pt x="60" y="246"/>
                  </a:lnTo>
                  <a:lnTo>
                    <a:pt x="60" y="231"/>
                  </a:lnTo>
                  <a:lnTo>
                    <a:pt x="60" y="246"/>
                  </a:lnTo>
                  <a:lnTo>
                    <a:pt x="60" y="231"/>
                  </a:lnTo>
                  <a:lnTo>
                    <a:pt x="65" y="246"/>
                  </a:lnTo>
                  <a:lnTo>
                    <a:pt x="70" y="246"/>
                  </a:lnTo>
                  <a:lnTo>
                    <a:pt x="75" y="246"/>
                  </a:lnTo>
                  <a:lnTo>
                    <a:pt x="81" y="246"/>
                  </a:lnTo>
                  <a:lnTo>
                    <a:pt x="86" y="246"/>
                  </a:lnTo>
                  <a:lnTo>
                    <a:pt x="91" y="246"/>
                  </a:lnTo>
                  <a:lnTo>
                    <a:pt x="91" y="241"/>
                  </a:lnTo>
                  <a:lnTo>
                    <a:pt x="91" y="246"/>
                  </a:lnTo>
                  <a:lnTo>
                    <a:pt x="91" y="241"/>
                  </a:lnTo>
                  <a:lnTo>
                    <a:pt x="96" y="246"/>
                  </a:lnTo>
                  <a:lnTo>
                    <a:pt x="101" y="246"/>
                  </a:lnTo>
                  <a:lnTo>
                    <a:pt x="106" y="246"/>
                  </a:lnTo>
                  <a:lnTo>
                    <a:pt x="106" y="241"/>
                  </a:lnTo>
                  <a:lnTo>
                    <a:pt x="106" y="246"/>
                  </a:lnTo>
                  <a:lnTo>
                    <a:pt x="106" y="241"/>
                  </a:lnTo>
                  <a:lnTo>
                    <a:pt x="111" y="246"/>
                  </a:lnTo>
                  <a:lnTo>
                    <a:pt x="116" y="246"/>
                  </a:lnTo>
                  <a:lnTo>
                    <a:pt x="121" y="246"/>
                  </a:lnTo>
                  <a:lnTo>
                    <a:pt x="126" y="236"/>
                  </a:lnTo>
                  <a:lnTo>
                    <a:pt x="131" y="246"/>
                  </a:lnTo>
                  <a:lnTo>
                    <a:pt x="136" y="246"/>
                  </a:lnTo>
                  <a:lnTo>
                    <a:pt x="141" y="246"/>
                  </a:lnTo>
                  <a:lnTo>
                    <a:pt x="146" y="241"/>
                  </a:lnTo>
                  <a:lnTo>
                    <a:pt x="151" y="246"/>
                  </a:lnTo>
                  <a:lnTo>
                    <a:pt x="156" y="246"/>
                  </a:lnTo>
                  <a:lnTo>
                    <a:pt x="156" y="211"/>
                  </a:lnTo>
                  <a:lnTo>
                    <a:pt x="156" y="246"/>
                  </a:lnTo>
                  <a:lnTo>
                    <a:pt x="156" y="211"/>
                  </a:lnTo>
                  <a:lnTo>
                    <a:pt x="161" y="246"/>
                  </a:lnTo>
                  <a:lnTo>
                    <a:pt x="166" y="246"/>
                  </a:lnTo>
                  <a:lnTo>
                    <a:pt x="166" y="241"/>
                  </a:lnTo>
                  <a:lnTo>
                    <a:pt x="166" y="246"/>
                  </a:lnTo>
                  <a:lnTo>
                    <a:pt x="166" y="241"/>
                  </a:lnTo>
                  <a:lnTo>
                    <a:pt x="171" y="246"/>
                  </a:lnTo>
                  <a:lnTo>
                    <a:pt x="176" y="246"/>
                  </a:lnTo>
                  <a:lnTo>
                    <a:pt x="181" y="246"/>
                  </a:lnTo>
                  <a:lnTo>
                    <a:pt x="181" y="161"/>
                  </a:lnTo>
                  <a:lnTo>
                    <a:pt x="181" y="246"/>
                  </a:lnTo>
                  <a:lnTo>
                    <a:pt x="181" y="161"/>
                  </a:lnTo>
                  <a:lnTo>
                    <a:pt x="186" y="246"/>
                  </a:lnTo>
                  <a:lnTo>
                    <a:pt x="186" y="216"/>
                  </a:lnTo>
                  <a:lnTo>
                    <a:pt x="186" y="246"/>
                  </a:lnTo>
                  <a:lnTo>
                    <a:pt x="186" y="216"/>
                  </a:lnTo>
                  <a:lnTo>
                    <a:pt x="191" y="246"/>
                  </a:lnTo>
                  <a:lnTo>
                    <a:pt x="196" y="246"/>
                  </a:lnTo>
                  <a:lnTo>
                    <a:pt x="201" y="246"/>
                  </a:lnTo>
                  <a:lnTo>
                    <a:pt x="201" y="231"/>
                  </a:lnTo>
                  <a:lnTo>
                    <a:pt x="201" y="246"/>
                  </a:lnTo>
                  <a:lnTo>
                    <a:pt x="201" y="231"/>
                  </a:lnTo>
                  <a:lnTo>
                    <a:pt x="206" y="246"/>
                  </a:lnTo>
                  <a:lnTo>
                    <a:pt x="211" y="246"/>
                  </a:lnTo>
                  <a:lnTo>
                    <a:pt x="217" y="246"/>
                  </a:lnTo>
                  <a:lnTo>
                    <a:pt x="217" y="231"/>
                  </a:lnTo>
                  <a:lnTo>
                    <a:pt x="217" y="246"/>
                  </a:lnTo>
                  <a:lnTo>
                    <a:pt x="217" y="231"/>
                  </a:lnTo>
                  <a:lnTo>
                    <a:pt x="222" y="246"/>
                  </a:lnTo>
                  <a:lnTo>
                    <a:pt x="227" y="246"/>
                  </a:lnTo>
                  <a:lnTo>
                    <a:pt x="232" y="241"/>
                  </a:lnTo>
                  <a:lnTo>
                    <a:pt x="232" y="246"/>
                  </a:lnTo>
                  <a:lnTo>
                    <a:pt x="237" y="241"/>
                  </a:lnTo>
                  <a:lnTo>
                    <a:pt x="237" y="246"/>
                  </a:lnTo>
                  <a:lnTo>
                    <a:pt x="242" y="246"/>
                  </a:lnTo>
                  <a:lnTo>
                    <a:pt x="247" y="241"/>
                  </a:lnTo>
                  <a:lnTo>
                    <a:pt x="247" y="246"/>
                  </a:lnTo>
                  <a:lnTo>
                    <a:pt x="252" y="246"/>
                  </a:lnTo>
                  <a:lnTo>
                    <a:pt x="257" y="246"/>
                  </a:lnTo>
                  <a:lnTo>
                    <a:pt x="262" y="236"/>
                  </a:lnTo>
                  <a:lnTo>
                    <a:pt x="262" y="246"/>
                  </a:lnTo>
                  <a:lnTo>
                    <a:pt x="267" y="246"/>
                  </a:lnTo>
                  <a:lnTo>
                    <a:pt x="267" y="241"/>
                  </a:lnTo>
                  <a:lnTo>
                    <a:pt x="267" y="246"/>
                  </a:lnTo>
                  <a:lnTo>
                    <a:pt x="267" y="241"/>
                  </a:lnTo>
                  <a:lnTo>
                    <a:pt x="272" y="246"/>
                  </a:lnTo>
                  <a:lnTo>
                    <a:pt x="277" y="226"/>
                  </a:lnTo>
                  <a:lnTo>
                    <a:pt x="277" y="231"/>
                  </a:lnTo>
                  <a:lnTo>
                    <a:pt x="282" y="246"/>
                  </a:lnTo>
                  <a:lnTo>
                    <a:pt x="287" y="246"/>
                  </a:lnTo>
                  <a:lnTo>
                    <a:pt x="292" y="246"/>
                  </a:lnTo>
                  <a:lnTo>
                    <a:pt x="297" y="191"/>
                  </a:lnTo>
                  <a:lnTo>
                    <a:pt x="297" y="201"/>
                  </a:lnTo>
                  <a:lnTo>
                    <a:pt x="302" y="241"/>
                  </a:lnTo>
                  <a:lnTo>
                    <a:pt x="307" y="241"/>
                  </a:lnTo>
                  <a:lnTo>
                    <a:pt x="307" y="246"/>
                  </a:lnTo>
                  <a:lnTo>
                    <a:pt x="312" y="246"/>
                  </a:lnTo>
                  <a:lnTo>
                    <a:pt x="317" y="246"/>
                  </a:lnTo>
                  <a:lnTo>
                    <a:pt x="317" y="241"/>
                  </a:lnTo>
                  <a:lnTo>
                    <a:pt x="317" y="246"/>
                  </a:lnTo>
                  <a:lnTo>
                    <a:pt x="317" y="241"/>
                  </a:lnTo>
                  <a:lnTo>
                    <a:pt x="322" y="246"/>
                  </a:lnTo>
                  <a:lnTo>
                    <a:pt x="327" y="246"/>
                  </a:lnTo>
                  <a:lnTo>
                    <a:pt x="332" y="246"/>
                  </a:lnTo>
                  <a:lnTo>
                    <a:pt x="332" y="241"/>
                  </a:lnTo>
                  <a:lnTo>
                    <a:pt x="332" y="246"/>
                  </a:lnTo>
                  <a:lnTo>
                    <a:pt x="332" y="241"/>
                  </a:lnTo>
                  <a:lnTo>
                    <a:pt x="337" y="246"/>
                  </a:lnTo>
                  <a:lnTo>
                    <a:pt x="342" y="246"/>
                  </a:lnTo>
                  <a:lnTo>
                    <a:pt x="342" y="241"/>
                  </a:lnTo>
                  <a:lnTo>
                    <a:pt x="342" y="246"/>
                  </a:lnTo>
                  <a:lnTo>
                    <a:pt x="342" y="241"/>
                  </a:lnTo>
                  <a:lnTo>
                    <a:pt x="347" y="246"/>
                  </a:lnTo>
                  <a:lnTo>
                    <a:pt x="352" y="246"/>
                  </a:lnTo>
                  <a:lnTo>
                    <a:pt x="358" y="246"/>
                  </a:lnTo>
                  <a:lnTo>
                    <a:pt x="363" y="246"/>
                  </a:lnTo>
                  <a:lnTo>
                    <a:pt x="363" y="211"/>
                  </a:lnTo>
                  <a:lnTo>
                    <a:pt x="363" y="246"/>
                  </a:lnTo>
                  <a:lnTo>
                    <a:pt x="363" y="211"/>
                  </a:lnTo>
                  <a:lnTo>
                    <a:pt x="368" y="246"/>
                  </a:lnTo>
                  <a:lnTo>
                    <a:pt x="373" y="246"/>
                  </a:lnTo>
                  <a:lnTo>
                    <a:pt x="378" y="241"/>
                  </a:lnTo>
                  <a:lnTo>
                    <a:pt x="378" y="246"/>
                  </a:lnTo>
                  <a:lnTo>
                    <a:pt x="383" y="246"/>
                  </a:lnTo>
                  <a:lnTo>
                    <a:pt x="388" y="246"/>
                  </a:lnTo>
                  <a:lnTo>
                    <a:pt x="393" y="246"/>
                  </a:lnTo>
                  <a:lnTo>
                    <a:pt x="393" y="236"/>
                  </a:lnTo>
                  <a:lnTo>
                    <a:pt x="393" y="246"/>
                  </a:lnTo>
                  <a:lnTo>
                    <a:pt x="393" y="236"/>
                  </a:lnTo>
                  <a:lnTo>
                    <a:pt x="398" y="246"/>
                  </a:lnTo>
                  <a:lnTo>
                    <a:pt x="403" y="246"/>
                  </a:lnTo>
                  <a:lnTo>
                    <a:pt x="408" y="246"/>
                  </a:lnTo>
                  <a:lnTo>
                    <a:pt x="413" y="241"/>
                  </a:lnTo>
                  <a:lnTo>
                    <a:pt x="418" y="246"/>
                  </a:lnTo>
                  <a:lnTo>
                    <a:pt x="423" y="246"/>
                  </a:lnTo>
                  <a:lnTo>
                    <a:pt x="428" y="246"/>
                  </a:lnTo>
                  <a:lnTo>
                    <a:pt x="433" y="246"/>
                  </a:lnTo>
                  <a:lnTo>
                    <a:pt x="438" y="241"/>
                  </a:lnTo>
                  <a:lnTo>
                    <a:pt x="438" y="246"/>
                  </a:lnTo>
                  <a:lnTo>
                    <a:pt x="443" y="241"/>
                  </a:lnTo>
                  <a:lnTo>
                    <a:pt x="443" y="231"/>
                  </a:lnTo>
                  <a:lnTo>
                    <a:pt x="443" y="241"/>
                  </a:lnTo>
                  <a:lnTo>
                    <a:pt x="443" y="231"/>
                  </a:lnTo>
                  <a:lnTo>
                    <a:pt x="448" y="246"/>
                  </a:lnTo>
                  <a:lnTo>
                    <a:pt x="453" y="246"/>
                  </a:lnTo>
                  <a:lnTo>
                    <a:pt x="453" y="241"/>
                  </a:lnTo>
                  <a:lnTo>
                    <a:pt x="453" y="246"/>
                  </a:lnTo>
                  <a:lnTo>
                    <a:pt x="453" y="241"/>
                  </a:lnTo>
                  <a:lnTo>
                    <a:pt x="458" y="246"/>
                  </a:lnTo>
                  <a:lnTo>
                    <a:pt x="463" y="236"/>
                  </a:lnTo>
                  <a:lnTo>
                    <a:pt x="468" y="246"/>
                  </a:lnTo>
                  <a:lnTo>
                    <a:pt x="468" y="236"/>
                  </a:lnTo>
                  <a:lnTo>
                    <a:pt x="468" y="246"/>
                  </a:lnTo>
                  <a:lnTo>
                    <a:pt x="468" y="236"/>
                  </a:lnTo>
                  <a:lnTo>
                    <a:pt x="473" y="246"/>
                  </a:lnTo>
                  <a:lnTo>
                    <a:pt x="478" y="246"/>
                  </a:lnTo>
                  <a:lnTo>
                    <a:pt x="483" y="246"/>
                  </a:lnTo>
                  <a:lnTo>
                    <a:pt x="488" y="231"/>
                  </a:lnTo>
                  <a:lnTo>
                    <a:pt x="488" y="246"/>
                  </a:lnTo>
                  <a:lnTo>
                    <a:pt x="494" y="246"/>
                  </a:lnTo>
                  <a:lnTo>
                    <a:pt x="494" y="241"/>
                  </a:lnTo>
                  <a:lnTo>
                    <a:pt x="494" y="246"/>
                  </a:lnTo>
                  <a:lnTo>
                    <a:pt x="494" y="241"/>
                  </a:lnTo>
                  <a:lnTo>
                    <a:pt x="499" y="236"/>
                  </a:lnTo>
                  <a:lnTo>
                    <a:pt x="504" y="246"/>
                  </a:lnTo>
                  <a:lnTo>
                    <a:pt x="504" y="241"/>
                  </a:lnTo>
                  <a:lnTo>
                    <a:pt x="504" y="246"/>
                  </a:lnTo>
                  <a:lnTo>
                    <a:pt x="504" y="241"/>
                  </a:lnTo>
                  <a:lnTo>
                    <a:pt x="509" y="246"/>
                  </a:lnTo>
                  <a:lnTo>
                    <a:pt x="514" y="246"/>
                  </a:lnTo>
                  <a:lnTo>
                    <a:pt x="519" y="246"/>
                  </a:lnTo>
                  <a:lnTo>
                    <a:pt x="524" y="236"/>
                  </a:lnTo>
                  <a:lnTo>
                    <a:pt x="524" y="246"/>
                  </a:lnTo>
                  <a:lnTo>
                    <a:pt x="529" y="241"/>
                  </a:lnTo>
                  <a:lnTo>
                    <a:pt x="534" y="246"/>
                  </a:lnTo>
                  <a:lnTo>
                    <a:pt x="534" y="241"/>
                  </a:lnTo>
                  <a:lnTo>
                    <a:pt x="534" y="246"/>
                  </a:lnTo>
                  <a:lnTo>
                    <a:pt x="534" y="241"/>
                  </a:lnTo>
                  <a:lnTo>
                    <a:pt x="539" y="241"/>
                  </a:lnTo>
                  <a:lnTo>
                    <a:pt x="544" y="246"/>
                  </a:lnTo>
                  <a:lnTo>
                    <a:pt x="549" y="246"/>
                  </a:lnTo>
                  <a:lnTo>
                    <a:pt x="554" y="226"/>
                  </a:lnTo>
                  <a:lnTo>
                    <a:pt x="554" y="246"/>
                  </a:lnTo>
                  <a:lnTo>
                    <a:pt x="559" y="221"/>
                  </a:lnTo>
                  <a:lnTo>
                    <a:pt x="564" y="241"/>
                  </a:lnTo>
                  <a:lnTo>
                    <a:pt x="564" y="246"/>
                  </a:lnTo>
                  <a:lnTo>
                    <a:pt x="569" y="241"/>
                  </a:lnTo>
                  <a:lnTo>
                    <a:pt x="574" y="246"/>
                  </a:lnTo>
                  <a:lnTo>
                    <a:pt x="579" y="246"/>
                  </a:lnTo>
                  <a:lnTo>
                    <a:pt x="584" y="196"/>
                  </a:lnTo>
                  <a:lnTo>
                    <a:pt x="584" y="246"/>
                  </a:lnTo>
                  <a:lnTo>
                    <a:pt x="589" y="246"/>
                  </a:lnTo>
                  <a:lnTo>
                    <a:pt x="594" y="221"/>
                  </a:lnTo>
                  <a:lnTo>
                    <a:pt x="599" y="246"/>
                  </a:lnTo>
                  <a:lnTo>
                    <a:pt x="599" y="236"/>
                  </a:lnTo>
                  <a:lnTo>
                    <a:pt x="599" y="246"/>
                  </a:lnTo>
                  <a:lnTo>
                    <a:pt x="599" y="236"/>
                  </a:lnTo>
                  <a:lnTo>
                    <a:pt x="604" y="246"/>
                  </a:lnTo>
                  <a:lnTo>
                    <a:pt x="604" y="241"/>
                  </a:lnTo>
                  <a:lnTo>
                    <a:pt x="604" y="246"/>
                  </a:lnTo>
                  <a:lnTo>
                    <a:pt x="604" y="241"/>
                  </a:lnTo>
                  <a:lnTo>
                    <a:pt x="609" y="226"/>
                  </a:lnTo>
                  <a:lnTo>
                    <a:pt x="614" y="246"/>
                  </a:lnTo>
                  <a:lnTo>
                    <a:pt x="614" y="236"/>
                  </a:lnTo>
                  <a:lnTo>
                    <a:pt x="614" y="246"/>
                  </a:lnTo>
                  <a:lnTo>
                    <a:pt x="614" y="236"/>
                  </a:lnTo>
                  <a:lnTo>
                    <a:pt x="619" y="241"/>
                  </a:lnTo>
                  <a:lnTo>
                    <a:pt x="619" y="236"/>
                  </a:lnTo>
                  <a:lnTo>
                    <a:pt x="619" y="241"/>
                  </a:lnTo>
                  <a:lnTo>
                    <a:pt x="619" y="236"/>
                  </a:lnTo>
                  <a:lnTo>
                    <a:pt x="624" y="246"/>
                  </a:lnTo>
                  <a:lnTo>
                    <a:pt x="629" y="246"/>
                  </a:lnTo>
                  <a:lnTo>
                    <a:pt x="629" y="226"/>
                  </a:lnTo>
                  <a:lnTo>
                    <a:pt x="629" y="246"/>
                  </a:lnTo>
                  <a:lnTo>
                    <a:pt x="629" y="226"/>
                  </a:lnTo>
                  <a:lnTo>
                    <a:pt x="635" y="246"/>
                  </a:lnTo>
                  <a:lnTo>
                    <a:pt x="640" y="246"/>
                  </a:lnTo>
                  <a:lnTo>
                    <a:pt x="645" y="246"/>
                  </a:lnTo>
                  <a:lnTo>
                    <a:pt x="650" y="246"/>
                  </a:lnTo>
                  <a:lnTo>
                    <a:pt x="655" y="231"/>
                  </a:lnTo>
                  <a:lnTo>
                    <a:pt x="655" y="246"/>
                  </a:lnTo>
                  <a:lnTo>
                    <a:pt x="660" y="246"/>
                  </a:lnTo>
                  <a:lnTo>
                    <a:pt x="665" y="246"/>
                  </a:lnTo>
                  <a:lnTo>
                    <a:pt x="670" y="246"/>
                  </a:lnTo>
                  <a:lnTo>
                    <a:pt x="675" y="246"/>
                  </a:lnTo>
                  <a:lnTo>
                    <a:pt x="680" y="246"/>
                  </a:lnTo>
                  <a:lnTo>
                    <a:pt x="685" y="246"/>
                  </a:lnTo>
                  <a:lnTo>
                    <a:pt x="685" y="241"/>
                  </a:lnTo>
                  <a:lnTo>
                    <a:pt x="685" y="246"/>
                  </a:lnTo>
                  <a:lnTo>
                    <a:pt x="685" y="241"/>
                  </a:lnTo>
                  <a:lnTo>
                    <a:pt x="690" y="231"/>
                  </a:lnTo>
                  <a:lnTo>
                    <a:pt x="695" y="246"/>
                  </a:lnTo>
                  <a:lnTo>
                    <a:pt x="700" y="241"/>
                  </a:lnTo>
                  <a:lnTo>
                    <a:pt x="700" y="246"/>
                  </a:lnTo>
                  <a:lnTo>
                    <a:pt x="705" y="246"/>
                  </a:lnTo>
                  <a:lnTo>
                    <a:pt x="710" y="246"/>
                  </a:lnTo>
                  <a:lnTo>
                    <a:pt x="715" y="246"/>
                  </a:lnTo>
                  <a:lnTo>
                    <a:pt x="720" y="246"/>
                  </a:lnTo>
                  <a:lnTo>
                    <a:pt x="725" y="241"/>
                  </a:lnTo>
                  <a:lnTo>
                    <a:pt x="725" y="246"/>
                  </a:lnTo>
                  <a:lnTo>
                    <a:pt x="730" y="246"/>
                  </a:lnTo>
                  <a:lnTo>
                    <a:pt x="730" y="231"/>
                  </a:lnTo>
                  <a:lnTo>
                    <a:pt x="730" y="246"/>
                  </a:lnTo>
                  <a:lnTo>
                    <a:pt x="730" y="231"/>
                  </a:lnTo>
                  <a:lnTo>
                    <a:pt x="735" y="246"/>
                  </a:lnTo>
                  <a:lnTo>
                    <a:pt x="740" y="246"/>
                  </a:lnTo>
                  <a:lnTo>
                    <a:pt x="745" y="246"/>
                  </a:lnTo>
                  <a:lnTo>
                    <a:pt x="750" y="246"/>
                  </a:lnTo>
                  <a:lnTo>
                    <a:pt x="750" y="241"/>
                  </a:lnTo>
                  <a:lnTo>
                    <a:pt x="750" y="246"/>
                  </a:lnTo>
                  <a:lnTo>
                    <a:pt x="750" y="241"/>
                  </a:lnTo>
                  <a:lnTo>
                    <a:pt x="755" y="246"/>
                  </a:lnTo>
                  <a:lnTo>
                    <a:pt x="760" y="246"/>
                  </a:lnTo>
                  <a:lnTo>
                    <a:pt x="765" y="246"/>
                  </a:lnTo>
                  <a:lnTo>
                    <a:pt x="771" y="231"/>
                  </a:lnTo>
                  <a:lnTo>
                    <a:pt x="776" y="246"/>
                  </a:lnTo>
                  <a:lnTo>
                    <a:pt x="781" y="216"/>
                  </a:lnTo>
                  <a:lnTo>
                    <a:pt x="781" y="246"/>
                  </a:lnTo>
                  <a:lnTo>
                    <a:pt x="786" y="246"/>
                  </a:lnTo>
                  <a:lnTo>
                    <a:pt x="791" y="246"/>
                  </a:lnTo>
                  <a:lnTo>
                    <a:pt x="796" y="246"/>
                  </a:lnTo>
                  <a:lnTo>
                    <a:pt x="801" y="246"/>
                  </a:lnTo>
                  <a:lnTo>
                    <a:pt x="806" y="241"/>
                  </a:lnTo>
                  <a:lnTo>
                    <a:pt x="806" y="231"/>
                  </a:lnTo>
                  <a:lnTo>
                    <a:pt x="806" y="241"/>
                  </a:lnTo>
                  <a:lnTo>
                    <a:pt x="806" y="231"/>
                  </a:lnTo>
                  <a:lnTo>
                    <a:pt x="811" y="246"/>
                  </a:lnTo>
                  <a:lnTo>
                    <a:pt x="811" y="236"/>
                  </a:lnTo>
                  <a:lnTo>
                    <a:pt x="811" y="246"/>
                  </a:lnTo>
                  <a:lnTo>
                    <a:pt x="811" y="236"/>
                  </a:lnTo>
                  <a:lnTo>
                    <a:pt x="816" y="236"/>
                  </a:lnTo>
                  <a:lnTo>
                    <a:pt x="821" y="246"/>
                  </a:lnTo>
                  <a:lnTo>
                    <a:pt x="826" y="246"/>
                  </a:lnTo>
                  <a:lnTo>
                    <a:pt x="831" y="246"/>
                  </a:lnTo>
                  <a:lnTo>
                    <a:pt x="836" y="246"/>
                  </a:lnTo>
                  <a:lnTo>
                    <a:pt x="841" y="246"/>
                  </a:lnTo>
                  <a:lnTo>
                    <a:pt x="841" y="216"/>
                  </a:lnTo>
                  <a:lnTo>
                    <a:pt x="841" y="246"/>
                  </a:lnTo>
                  <a:lnTo>
                    <a:pt x="841" y="216"/>
                  </a:lnTo>
                  <a:lnTo>
                    <a:pt x="846" y="246"/>
                  </a:lnTo>
                  <a:lnTo>
                    <a:pt x="851" y="246"/>
                  </a:lnTo>
                  <a:lnTo>
                    <a:pt x="856" y="246"/>
                  </a:lnTo>
                  <a:lnTo>
                    <a:pt x="861" y="246"/>
                  </a:lnTo>
                  <a:lnTo>
                    <a:pt x="861" y="241"/>
                  </a:lnTo>
                  <a:lnTo>
                    <a:pt x="861" y="246"/>
                  </a:lnTo>
                  <a:lnTo>
                    <a:pt x="861" y="241"/>
                  </a:lnTo>
                  <a:lnTo>
                    <a:pt x="866" y="246"/>
                  </a:lnTo>
                  <a:lnTo>
                    <a:pt x="871" y="246"/>
                  </a:lnTo>
                  <a:lnTo>
                    <a:pt x="876" y="246"/>
                  </a:lnTo>
                  <a:lnTo>
                    <a:pt x="881" y="246"/>
                  </a:lnTo>
                  <a:lnTo>
                    <a:pt x="886" y="246"/>
                  </a:lnTo>
                  <a:lnTo>
                    <a:pt x="891" y="246"/>
                  </a:lnTo>
                  <a:lnTo>
                    <a:pt x="896" y="231"/>
                  </a:lnTo>
                  <a:lnTo>
                    <a:pt x="901" y="246"/>
                  </a:lnTo>
                  <a:lnTo>
                    <a:pt x="906" y="246"/>
                  </a:lnTo>
                  <a:lnTo>
                    <a:pt x="912" y="246"/>
                  </a:lnTo>
                  <a:lnTo>
                    <a:pt x="917" y="241"/>
                  </a:lnTo>
                  <a:lnTo>
                    <a:pt x="917" y="246"/>
                  </a:lnTo>
                  <a:lnTo>
                    <a:pt x="922" y="241"/>
                  </a:lnTo>
                  <a:lnTo>
                    <a:pt x="927" y="246"/>
                  </a:lnTo>
                  <a:lnTo>
                    <a:pt x="932" y="246"/>
                  </a:lnTo>
                  <a:lnTo>
                    <a:pt x="937" y="246"/>
                  </a:lnTo>
                  <a:lnTo>
                    <a:pt x="942" y="246"/>
                  </a:lnTo>
                  <a:lnTo>
                    <a:pt x="947" y="241"/>
                  </a:lnTo>
                  <a:lnTo>
                    <a:pt x="952" y="246"/>
                  </a:lnTo>
                  <a:lnTo>
                    <a:pt x="957" y="246"/>
                  </a:lnTo>
                  <a:lnTo>
                    <a:pt x="957" y="236"/>
                  </a:lnTo>
                  <a:lnTo>
                    <a:pt x="957" y="246"/>
                  </a:lnTo>
                  <a:lnTo>
                    <a:pt x="957" y="236"/>
                  </a:lnTo>
                  <a:lnTo>
                    <a:pt x="962" y="231"/>
                  </a:lnTo>
                  <a:lnTo>
                    <a:pt x="967" y="236"/>
                  </a:lnTo>
                  <a:lnTo>
                    <a:pt x="972" y="246"/>
                  </a:lnTo>
                  <a:lnTo>
                    <a:pt x="977" y="241"/>
                  </a:lnTo>
                  <a:lnTo>
                    <a:pt x="982" y="246"/>
                  </a:lnTo>
                  <a:lnTo>
                    <a:pt x="982" y="236"/>
                  </a:lnTo>
                  <a:lnTo>
                    <a:pt x="982" y="246"/>
                  </a:lnTo>
                  <a:lnTo>
                    <a:pt x="982" y="236"/>
                  </a:lnTo>
                  <a:lnTo>
                    <a:pt x="987" y="246"/>
                  </a:lnTo>
                  <a:lnTo>
                    <a:pt x="992" y="246"/>
                  </a:lnTo>
                  <a:lnTo>
                    <a:pt x="997" y="236"/>
                  </a:lnTo>
                  <a:lnTo>
                    <a:pt x="997" y="231"/>
                  </a:lnTo>
                  <a:lnTo>
                    <a:pt x="997" y="236"/>
                  </a:lnTo>
                  <a:lnTo>
                    <a:pt x="997" y="231"/>
                  </a:lnTo>
                  <a:lnTo>
                    <a:pt x="1002" y="226"/>
                  </a:lnTo>
                  <a:lnTo>
                    <a:pt x="1002" y="246"/>
                  </a:lnTo>
                  <a:lnTo>
                    <a:pt x="1007" y="241"/>
                  </a:lnTo>
                  <a:lnTo>
                    <a:pt x="1007" y="246"/>
                  </a:lnTo>
                  <a:lnTo>
                    <a:pt x="1012" y="246"/>
                  </a:lnTo>
                  <a:lnTo>
                    <a:pt x="1017" y="246"/>
                  </a:lnTo>
                  <a:lnTo>
                    <a:pt x="1022" y="246"/>
                  </a:lnTo>
                  <a:lnTo>
                    <a:pt x="1027" y="246"/>
                  </a:lnTo>
                  <a:lnTo>
                    <a:pt x="1032" y="241"/>
                  </a:lnTo>
                  <a:lnTo>
                    <a:pt x="1032" y="231"/>
                  </a:lnTo>
                  <a:lnTo>
                    <a:pt x="1032" y="241"/>
                  </a:lnTo>
                  <a:lnTo>
                    <a:pt x="1032" y="231"/>
                  </a:lnTo>
                  <a:lnTo>
                    <a:pt x="1037" y="241"/>
                  </a:lnTo>
                  <a:lnTo>
                    <a:pt x="1037" y="236"/>
                  </a:lnTo>
                  <a:lnTo>
                    <a:pt x="1037" y="241"/>
                  </a:lnTo>
                  <a:lnTo>
                    <a:pt x="1037" y="236"/>
                  </a:lnTo>
                  <a:lnTo>
                    <a:pt x="1042" y="246"/>
                  </a:lnTo>
                  <a:lnTo>
                    <a:pt x="1048" y="236"/>
                  </a:lnTo>
                  <a:lnTo>
                    <a:pt x="1048" y="246"/>
                  </a:lnTo>
                  <a:lnTo>
                    <a:pt x="1053" y="246"/>
                  </a:lnTo>
                  <a:lnTo>
                    <a:pt x="1058" y="211"/>
                  </a:lnTo>
                  <a:lnTo>
                    <a:pt x="1063" y="246"/>
                  </a:lnTo>
                  <a:lnTo>
                    <a:pt x="1068" y="246"/>
                  </a:lnTo>
                  <a:lnTo>
                    <a:pt x="1073" y="246"/>
                  </a:lnTo>
                  <a:lnTo>
                    <a:pt x="1078" y="246"/>
                  </a:lnTo>
                  <a:lnTo>
                    <a:pt x="1083" y="246"/>
                  </a:lnTo>
                  <a:lnTo>
                    <a:pt x="1088" y="246"/>
                  </a:lnTo>
                  <a:lnTo>
                    <a:pt x="1088" y="236"/>
                  </a:lnTo>
                  <a:lnTo>
                    <a:pt x="1088" y="246"/>
                  </a:lnTo>
                  <a:lnTo>
                    <a:pt x="1088" y="236"/>
                  </a:lnTo>
                  <a:lnTo>
                    <a:pt x="1093" y="246"/>
                  </a:lnTo>
                  <a:lnTo>
                    <a:pt x="1098" y="241"/>
                  </a:lnTo>
                  <a:lnTo>
                    <a:pt x="1098" y="246"/>
                  </a:lnTo>
                  <a:lnTo>
                    <a:pt x="1103" y="246"/>
                  </a:lnTo>
                  <a:lnTo>
                    <a:pt x="1108" y="246"/>
                  </a:lnTo>
                  <a:lnTo>
                    <a:pt x="1113" y="201"/>
                  </a:lnTo>
                  <a:lnTo>
                    <a:pt x="1113" y="246"/>
                  </a:lnTo>
                  <a:lnTo>
                    <a:pt x="1118" y="246"/>
                  </a:lnTo>
                  <a:lnTo>
                    <a:pt x="1118" y="231"/>
                  </a:lnTo>
                  <a:lnTo>
                    <a:pt x="1118" y="246"/>
                  </a:lnTo>
                  <a:lnTo>
                    <a:pt x="1118" y="231"/>
                  </a:lnTo>
                  <a:lnTo>
                    <a:pt x="1123" y="246"/>
                  </a:lnTo>
                  <a:lnTo>
                    <a:pt x="1128" y="246"/>
                  </a:lnTo>
                  <a:lnTo>
                    <a:pt x="1128" y="236"/>
                  </a:lnTo>
                  <a:lnTo>
                    <a:pt x="1128" y="246"/>
                  </a:lnTo>
                  <a:lnTo>
                    <a:pt x="1128" y="236"/>
                  </a:lnTo>
                  <a:lnTo>
                    <a:pt x="1133" y="246"/>
                  </a:lnTo>
                  <a:lnTo>
                    <a:pt x="1133" y="241"/>
                  </a:lnTo>
                  <a:lnTo>
                    <a:pt x="1133" y="246"/>
                  </a:lnTo>
                  <a:lnTo>
                    <a:pt x="1133" y="241"/>
                  </a:lnTo>
                  <a:lnTo>
                    <a:pt x="1138" y="246"/>
                  </a:lnTo>
                  <a:lnTo>
                    <a:pt x="1143" y="246"/>
                  </a:lnTo>
                  <a:lnTo>
                    <a:pt x="1148" y="246"/>
                  </a:lnTo>
                  <a:lnTo>
                    <a:pt x="1153" y="246"/>
                  </a:lnTo>
                  <a:lnTo>
                    <a:pt x="1158" y="246"/>
                  </a:lnTo>
                  <a:lnTo>
                    <a:pt x="1163" y="246"/>
                  </a:lnTo>
                  <a:lnTo>
                    <a:pt x="1163" y="226"/>
                  </a:lnTo>
                  <a:lnTo>
                    <a:pt x="1163" y="246"/>
                  </a:lnTo>
                  <a:lnTo>
                    <a:pt x="1163" y="226"/>
                  </a:lnTo>
                  <a:lnTo>
                    <a:pt x="1168" y="246"/>
                  </a:lnTo>
                  <a:lnTo>
                    <a:pt x="1173" y="241"/>
                  </a:lnTo>
                  <a:lnTo>
                    <a:pt x="1173" y="246"/>
                  </a:lnTo>
                  <a:lnTo>
                    <a:pt x="1178" y="236"/>
                  </a:lnTo>
                  <a:lnTo>
                    <a:pt x="1178" y="246"/>
                  </a:lnTo>
                  <a:lnTo>
                    <a:pt x="1184" y="246"/>
                  </a:lnTo>
                  <a:lnTo>
                    <a:pt x="1189" y="246"/>
                  </a:lnTo>
                  <a:lnTo>
                    <a:pt x="1194" y="246"/>
                  </a:lnTo>
                  <a:lnTo>
                    <a:pt x="1194" y="241"/>
                  </a:lnTo>
                  <a:lnTo>
                    <a:pt x="1194" y="246"/>
                  </a:lnTo>
                  <a:lnTo>
                    <a:pt x="1194" y="241"/>
                  </a:lnTo>
                  <a:lnTo>
                    <a:pt x="1199" y="226"/>
                  </a:lnTo>
                  <a:lnTo>
                    <a:pt x="1199" y="246"/>
                  </a:lnTo>
                  <a:lnTo>
                    <a:pt x="1204" y="246"/>
                  </a:lnTo>
                  <a:lnTo>
                    <a:pt x="1209" y="231"/>
                  </a:lnTo>
                  <a:lnTo>
                    <a:pt x="1209" y="236"/>
                  </a:lnTo>
                  <a:lnTo>
                    <a:pt x="1214" y="246"/>
                  </a:lnTo>
                  <a:lnTo>
                    <a:pt x="1219" y="246"/>
                  </a:lnTo>
                  <a:lnTo>
                    <a:pt x="1224" y="246"/>
                  </a:lnTo>
                  <a:lnTo>
                    <a:pt x="1229" y="221"/>
                  </a:lnTo>
                  <a:lnTo>
                    <a:pt x="1229" y="246"/>
                  </a:lnTo>
                  <a:lnTo>
                    <a:pt x="1234" y="241"/>
                  </a:lnTo>
                  <a:lnTo>
                    <a:pt x="1239" y="241"/>
                  </a:lnTo>
                  <a:lnTo>
                    <a:pt x="1239" y="246"/>
                  </a:lnTo>
                  <a:lnTo>
                    <a:pt x="1244" y="241"/>
                  </a:lnTo>
                  <a:lnTo>
                    <a:pt x="1244" y="246"/>
                  </a:lnTo>
                  <a:lnTo>
                    <a:pt x="1249" y="246"/>
                  </a:lnTo>
                  <a:lnTo>
                    <a:pt x="1254" y="221"/>
                  </a:lnTo>
                  <a:lnTo>
                    <a:pt x="1254" y="246"/>
                  </a:lnTo>
                  <a:lnTo>
                    <a:pt x="1259" y="246"/>
                  </a:lnTo>
                  <a:lnTo>
                    <a:pt x="1259" y="241"/>
                  </a:lnTo>
                  <a:lnTo>
                    <a:pt x="1259" y="246"/>
                  </a:lnTo>
                  <a:lnTo>
                    <a:pt x="1259" y="241"/>
                  </a:lnTo>
                  <a:lnTo>
                    <a:pt x="1264" y="236"/>
                  </a:lnTo>
                  <a:lnTo>
                    <a:pt x="1264" y="246"/>
                  </a:lnTo>
                  <a:lnTo>
                    <a:pt x="1269" y="236"/>
                  </a:lnTo>
                  <a:lnTo>
                    <a:pt x="1274" y="241"/>
                  </a:lnTo>
                  <a:lnTo>
                    <a:pt x="1274" y="246"/>
                  </a:lnTo>
                  <a:lnTo>
                    <a:pt x="1279" y="246"/>
                  </a:lnTo>
                  <a:lnTo>
                    <a:pt x="1284" y="241"/>
                  </a:lnTo>
                  <a:lnTo>
                    <a:pt x="1289" y="246"/>
                  </a:lnTo>
                  <a:lnTo>
                    <a:pt x="1294" y="211"/>
                  </a:lnTo>
                  <a:lnTo>
                    <a:pt x="1294" y="246"/>
                  </a:lnTo>
                  <a:lnTo>
                    <a:pt x="1299" y="241"/>
                  </a:lnTo>
                  <a:lnTo>
                    <a:pt x="1304" y="241"/>
                  </a:lnTo>
                  <a:lnTo>
                    <a:pt x="1309" y="216"/>
                  </a:lnTo>
                  <a:lnTo>
                    <a:pt x="1309" y="246"/>
                  </a:lnTo>
                  <a:lnTo>
                    <a:pt x="1314" y="236"/>
                  </a:lnTo>
                  <a:lnTo>
                    <a:pt x="1319" y="246"/>
                  </a:lnTo>
                  <a:lnTo>
                    <a:pt x="1325" y="246"/>
                  </a:lnTo>
                  <a:lnTo>
                    <a:pt x="1325" y="241"/>
                  </a:lnTo>
                  <a:lnTo>
                    <a:pt x="1325" y="246"/>
                  </a:lnTo>
                  <a:lnTo>
                    <a:pt x="1325" y="241"/>
                  </a:lnTo>
                  <a:lnTo>
                    <a:pt x="1330" y="246"/>
                  </a:lnTo>
                  <a:lnTo>
                    <a:pt x="1335" y="246"/>
                  </a:lnTo>
                  <a:lnTo>
                    <a:pt x="1340" y="241"/>
                  </a:lnTo>
                  <a:lnTo>
                    <a:pt x="1340" y="246"/>
                  </a:lnTo>
                  <a:lnTo>
                    <a:pt x="1345" y="246"/>
                  </a:lnTo>
                  <a:lnTo>
                    <a:pt x="1350" y="231"/>
                  </a:lnTo>
                  <a:lnTo>
                    <a:pt x="1350" y="246"/>
                  </a:lnTo>
                  <a:lnTo>
                    <a:pt x="1355" y="246"/>
                  </a:lnTo>
                  <a:lnTo>
                    <a:pt x="1360" y="246"/>
                  </a:lnTo>
                  <a:lnTo>
                    <a:pt x="1365" y="246"/>
                  </a:lnTo>
                  <a:lnTo>
                    <a:pt x="1370" y="246"/>
                  </a:lnTo>
                  <a:lnTo>
                    <a:pt x="1375" y="246"/>
                  </a:lnTo>
                  <a:lnTo>
                    <a:pt x="1375" y="241"/>
                  </a:lnTo>
                  <a:lnTo>
                    <a:pt x="1375" y="246"/>
                  </a:lnTo>
                  <a:lnTo>
                    <a:pt x="1375" y="241"/>
                  </a:lnTo>
                  <a:lnTo>
                    <a:pt x="1380" y="246"/>
                  </a:lnTo>
                  <a:lnTo>
                    <a:pt x="1385" y="246"/>
                  </a:lnTo>
                  <a:lnTo>
                    <a:pt x="1390" y="246"/>
                  </a:lnTo>
                  <a:lnTo>
                    <a:pt x="1395" y="246"/>
                  </a:lnTo>
                  <a:lnTo>
                    <a:pt x="1400" y="246"/>
                  </a:lnTo>
                  <a:lnTo>
                    <a:pt x="1405" y="246"/>
                  </a:lnTo>
                  <a:lnTo>
                    <a:pt x="1410" y="246"/>
                  </a:lnTo>
                  <a:lnTo>
                    <a:pt x="1415" y="226"/>
                  </a:lnTo>
                  <a:lnTo>
                    <a:pt x="1415" y="246"/>
                  </a:lnTo>
                  <a:lnTo>
                    <a:pt x="1420" y="236"/>
                  </a:lnTo>
                  <a:lnTo>
                    <a:pt x="1420" y="246"/>
                  </a:lnTo>
                  <a:lnTo>
                    <a:pt x="1425" y="236"/>
                  </a:lnTo>
                  <a:lnTo>
                    <a:pt x="1430" y="246"/>
                  </a:lnTo>
                  <a:lnTo>
                    <a:pt x="1435" y="246"/>
                  </a:lnTo>
                  <a:lnTo>
                    <a:pt x="1435" y="241"/>
                  </a:lnTo>
                  <a:lnTo>
                    <a:pt x="1435" y="246"/>
                  </a:lnTo>
                  <a:lnTo>
                    <a:pt x="1435" y="241"/>
                  </a:lnTo>
                  <a:lnTo>
                    <a:pt x="1440" y="246"/>
                  </a:lnTo>
                  <a:lnTo>
                    <a:pt x="1440" y="236"/>
                  </a:lnTo>
                  <a:lnTo>
                    <a:pt x="1440" y="246"/>
                  </a:lnTo>
                  <a:lnTo>
                    <a:pt x="1440" y="236"/>
                  </a:lnTo>
                  <a:lnTo>
                    <a:pt x="1445" y="241"/>
                  </a:lnTo>
                  <a:lnTo>
                    <a:pt x="1450" y="241"/>
                  </a:lnTo>
                  <a:lnTo>
                    <a:pt x="1450" y="226"/>
                  </a:lnTo>
                  <a:lnTo>
                    <a:pt x="1450" y="241"/>
                  </a:lnTo>
                  <a:lnTo>
                    <a:pt x="1450" y="226"/>
                  </a:lnTo>
                  <a:lnTo>
                    <a:pt x="1455" y="246"/>
                  </a:lnTo>
                  <a:lnTo>
                    <a:pt x="1461" y="236"/>
                  </a:lnTo>
                  <a:lnTo>
                    <a:pt x="1466" y="246"/>
                  </a:lnTo>
                  <a:lnTo>
                    <a:pt x="1471" y="241"/>
                  </a:lnTo>
                  <a:lnTo>
                    <a:pt x="1471" y="246"/>
                  </a:lnTo>
                  <a:lnTo>
                    <a:pt x="1476" y="246"/>
                  </a:lnTo>
                  <a:lnTo>
                    <a:pt x="1481" y="246"/>
                  </a:lnTo>
                  <a:lnTo>
                    <a:pt x="1486" y="246"/>
                  </a:lnTo>
                  <a:lnTo>
                    <a:pt x="1491" y="231"/>
                  </a:lnTo>
                  <a:lnTo>
                    <a:pt x="1496" y="246"/>
                  </a:lnTo>
                  <a:lnTo>
                    <a:pt x="1501" y="246"/>
                  </a:lnTo>
                  <a:lnTo>
                    <a:pt x="1506" y="246"/>
                  </a:lnTo>
                  <a:lnTo>
                    <a:pt x="1511" y="246"/>
                  </a:lnTo>
                  <a:lnTo>
                    <a:pt x="1516" y="236"/>
                  </a:lnTo>
                  <a:lnTo>
                    <a:pt x="1521" y="246"/>
                  </a:lnTo>
                  <a:lnTo>
                    <a:pt x="1526" y="236"/>
                  </a:lnTo>
                  <a:lnTo>
                    <a:pt x="1526" y="221"/>
                  </a:lnTo>
                  <a:lnTo>
                    <a:pt x="1526" y="236"/>
                  </a:lnTo>
                  <a:lnTo>
                    <a:pt x="1526" y="221"/>
                  </a:lnTo>
                  <a:lnTo>
                    <a:pt x="1531" y="246"/>
                  </a:lnTo>
                  <a:lnTo>
                    <a:pt x="1536" y="241"/>
                  </a:lnTo>
                  <a:lnTo>
                    <a:pt x="1536" y="246"/>
                  </a:lnTo>
                  <a:lnTo>
                    <a:pt x="1541" y="246"/>
                  </a:lnTo>
                  <a:lnTo>
                    <a:pt x="1546" y="246"/>
                  </a:lnTo>
                  <a:lnTo>
                    <a:pt x="1546" y="241"/>
                  </a:lnTo>
                  <a:lnTo>
                    <a:pt x="1546" y="246"/>
                  </a:lnTo>
                  <a:lnTo>
                    <a:pt x="1546" y="241"/>
                  </a:lnTo>
                  <a:lnTo>
                    <a:pt x="1551" y="246"/>
                  </a:lnTo>
                  <a:lnTo>
                    <a:pt x="1551" y="236"/>
                  </a:lnTo>
                  <a:lnTo>
                    <a:pt x="1551" y="246"/>
                  </a:lnTo>
                  <a:lnTo>
                    <a:pt x="1551" y="236"/>
                  </a:lnTo>
                  <a:lnTo>
                    <a:pt x="1556" y="246"/>
                  </a:lnTo>
                  <a:lnTo>
                    <a:pt x="1561" y="166"/>
                  </a:lnTo>
                  <a:lnTo>
                    <a:pt x="1561" y="246"/>
                  </a:lnTo>
                  <a:lnTo>
                    <a:pt x="1566" y="246"/>
                  </a:lnTo>
                  <a:lnTo>
                    <a:pt x="1571" y="246"/>
                  </a:lnTo>
                  <a:lnTo>
                    <a:pt x="1576" y="236"/>
                  </a:lnTo>
                  <a:lnTo>
                    <a:pt x="1576" y="246"/>
                  </a:lnTo>
                  <a:lnTo>
                    <a:pt x="1581" y="246"/>
                  </a:lnTo>
                  <a:lnTo>
                    <a:pt x="1586" y="246"/>
                  </a:lnTo>
                  <a:lnTo>
                    <a:pt x="1591" y="246"/>
                  </a:lnTo>
                  <a:lnTo>
                    <a:pt x="1596" y="221"/>
                  </a:lnTo>
                  <a:lnTo>
                    <a:pt x="1596" y="246"/>
                  </a:lnTo>
                  <a:lnTo>
                    <a:pt x="1602" y="246"/>
                  </a:lnTo>
                  <a:lnTo>
                    <a:pt x="1607" y="241"/>
                  </a:lnTo>
                  <a:lnTo>
                    <a:pt x="1607" y="246"/>
                  </a:lnTo>
                  <a:lnTo>
                    <a:pt x="1612" y="246"/>
                  </a:lnTo>
                  <a:lnTo>
                    <a:pt x="1617" y="246"/>
                  </a:lnTo>
                  <a:lnTo>
                    <a:pt x="1622" y="246"/>
                  </a:lnTo>
                  <a:lnTo>
                    <a:pt x="1627" y="246"/>
                  </a:lnTo>
                  <a:lnTo>
                    <a:pt x="1627" y="186"/>
                  </a:lnTo>
                  <a:lnTo>
                    <a:pt x="1627" y="246"/>
                  </a:lnTo>
                  <a:lnTo>
                    <a:pt x="1627" y="186"/>
                  </a:lnTo>
                  <a:lnTo>
                    <a:pt x="1632" y="246"/>
                  </a:lnTo>
                  <a:lnTo>
                    <a:pt x="1637" y="236"/>
                  </a:lnTo>
                  <a:lnTo>
                    <a:pt x="1642" y="246"/>
                  </a:lnTo>
                  <a:lnTo>
                    <a:pt x="1647" y="246"/>
                  </a:lnTo>
                  <a:lnTo>
                    <a:pt x="1652" y="236"/>
                  </a:lnTo>
                  <a:lnTo>
                    <a:pt x="1657" y="246"/>
                  </a:lnTo>
                  <a:lnTo>
                    <a:pt x="1657" y="241"/>
                  </a:lnTo>
                  <a:lnTo>
                    <a:pt x="1657" y="246"/>
                  </a:lnTo>
                  <a:lnTo>
                    <a:pt x="1657" y="241"/>
                  </a:lnTo>
                  <a:lnTo>
                    <a:pt x="1662" y="236"/>
                  </a:lnTo>
                  <a:lnTo>
                    <a:pt x="1662" y="246"/>
                  </a:lnTo>
                  <a:lnTo>
                    <a:pt x="1667" y="246"/>
                  </a:lnTo>
                  <a:lnTo>
                    <a:pt x="1672" y="246"/>
                  </a:lnTo>
                  <a:lnTo>
                    <a:pt x="1677" y="241"/>
                  </a:lnTo>
                  <a:lnTo>
                    <a:pt x="1677" y="226"/>
                  </a:lnTo>
                  <a:lnTo>
                    <a:pt x="1677" y="241"/>
                  </a:lnTo>
                  <a:lnTo>
                    <a:pt x="1677" y="226"/>
                  </a:lnTo>
                  <a:lnTo>
                    <a:pt x="1682" y="246"/>
                  </a:lnTo>
                  <a:lnTo>
                    <a:pt x="1687" y="236"/>
                  </a:lnTo>
                  <a:lnTo>
                    <a:pt x="1687" y="241"/>
                  </a:lnTo>
                  <a:lnTo>
                    <a:pt x="1692" y="221"/>
                  </a:lnTo>
                  <a:lnTo>
                    <a:pt x="1692" y="246"/>
                  </a:lnTo>
                  <a:lnTo>
                    <a:pt x="1697" y="246"/>
                  </a:lnTo>
                  <a:lnTo>
                    <a:pt x="1697" y="241"/>
                  </a:lnTo>
                  <a:lnTo>
                    <a:pt x="1697" y="246"/>
                  </a:lnTo>
                  <a:lnTo>
                    <a:pt x="1697" y="241"/>
                  </a:lnTo>
                  <a:lnTo>
                    <a:pt x="1702" y="191"/>
                  </a:lnTo>
                  <a:lnTo>
                    <a:pt x="1707" y="241"/>
                  </a:lnTo>
                  <a:lnTo>
                    <a:pt x="1712" y="211"/>
                  </a:lnTo>
                  <a:lnTo>
                    <a:pt x="1712" y="246"/>
                  </a:lnTo>
                  <a:lnTo>
                    <a:pt x="1717" y="246"/>
                  </a:lnTo>
                  <a:lnTo>
                    <a:pt x="1722" y="241"/>
                  </a:lnTo>
                  <a:lnTo>
                    <a:pt x="1722" y="246"/>
                  </a:lnTo>
                  <a:lnTo>
                    <a:pt x="1727" y="246"/>
                  </a:lnTo>
                  <a:lnTo>
                    <a:pt x="1732" y="241"/>
                  </a:lnTo>
                  <a:lnTo>
                    <a:pt x="1738" y="246"/>
                  </a:lnTo>
                  <a:lnTo>
                    <a:pt x="1738" y="236"/>
                  </a:lnTo>
                  <a:lnTo>
                    <a:pt x="1738" y="246"/>
                  </a:lnTo>
                  <a:lnTo>
                    <a:pt x="1738" y="236"/>
                  </a:lnTo>
                  <a:lnTo>
                    <a:pt x="1743" y="246"/>
                  </a:lnTo>
                  <a:lnTo>
                    <a:pt x="1748" y="246"/>
                  </a:lnTo>
                  <a:lnTo>
                    <a:pt x="1753" y="246"/>
                  </a:lnTo>
                  <a:lnTo>
                    <a:pt x="1753" y="236"/>
                  </a:lnTo>
                  <a:lnTo>
                    <a:pt x="1753" y="246"/>
                  </a:lnTo>
                  <a:lnTo>
                    <a:pt x="1753" y="236"/>
                  </a:lnTo>
                  <a:lnTo>
                    <a:pt x="1758" y="246"/>
                  </a:lnTo>
                  <a:lnTo>
                    <a:pt x="1763" y="226"/>
                  </a:lnTo>
                  <a:lnTo>
                    <a:pt x="1768" y="246"/>
                  </a:lnTo>
                  <a:lnTo>
                    <a:pt x="1773" y="246"/>
                  </a:lnTo>
                  <a:lnTo>
                    <a:pt x="1778" y="241"/>
                  </a:lnTo>
                  <a:lnTo>
                    <a:pt x="1783" y="246"/>
                  </a:lnTo>
                  <a:lnTo>
                    <a:pt x="1788" y="246"/>
                  </a:lnTo>
                  <a:lnTo>
                    <a:pt x="1788" y="231"/>
                  </a:lnTo>
                  <a:lnTo>
                    <a:pt x="1788" y="246"/>
                  </a:lnTo>
                  <a:lnTo>
                    <a:pt x="1788" y="231"/>
                  </a:lnTo>
                  <a:lnTo>
                    <a:pt x="1793" y="236"/>
                  </a:lnTo>
                  <a:lnTo>
                    <a:pt x="1793" y="246"/>
                  </a:lnTo>
                  <a:lnTo>
                    <a:pt x="1798" y="246"/>
                  </a:lnTo>
                  <a:lnTo>
                    <a:pt x="1803" y="246"/>
                  </a:lnTo>
                  <a:lnTo>
                    <a:pt x="1808" y="236"/>
                  </a:lnTo>
                  <a:lnTo>
                    <a:pt x="1808" y="206"/>
                  </a:lnTo>
                  <a:lnTo>
                    <a:pt x="1808" y="236"/>
                  </a:lnTo>
                  <a:lnTo>
                    <a:pt x="1808" y="206"/>
                  </a:lnTo>
                  <a:lnTo>
                    <a:pt x="1813" y="241"/>
                  </a:lnTo>
                  <a:lnTo>
                    <a:pt x="1818" y="246"/>
                  </a:lnTo>
                  <a:lnTo>
                    <a:pt x="1823" y="246"/>
                  </a:lnTo>
                  <a:lnTo>
                    <a:pt x="1828" y="241"/>
                  </a:lnTo>
                  <a:lnTo>
                    <a:pt x="1833" y="241"/>
                  </a:lnTo>
                  <a:lnTo>
                    <a:pt x="1833" y="246"/>
                  </a:lnTo>
                  <a:lnTo>
                    <a:pt x="1838" y="246"/>
                  </a:lnTo>
                  <a:lnTo>
                    <a:pt x="1843" y="241"/>
                  </a:lnTo>
                  <a:lnTo>
                    <a:pt x="1848" y="231"/>
                  </a:lnTo>
                  <a:lnTo>
                    <a:pt x="1848" y="246"/>
                  </a:lnTo>
                  <a:lnTo>
                    <a:pt x="1853" y="246"/>
                  </a:lnTo>
                  <a:lnTo>
                    <a:pt x="1853" y="241"/>
                  </a:lnTo>
                  <a:lnTo>
                    <a:pt x="1853" y="246"/>
                  </a:lnTo>
                  <a:lnTo>
                    <a:pt x="1853" y="241"/>
                  </a:lnTo>
                  <a:lnTo>
                    <a:pt x="1858" y="236"/>
                  </a:lnTo>
                  <a:lnTo>
                    <a:pt x="1863" y="246"/>
                  </a:lnTo>
                  <a:lnTo>
                    <a:pt x="1863" y="241"/>
                  </a:lnTo>
                  <a:lnTo>
                    <a:pt x="1863" y="246"/>
                  </a:lnTo>
                  <a:lnTo>
                    <a:pt x="1863" y="241"/>
                  </a:lnTo>
                  <a:lnTo>
                    <a:pt x="1868" y="246"/>
                  </a:lnTo>
                  <a:lnTo>
                    <a:pt x="1873" y="246"/>
                  </a:lnTo>
                  <a:lnTo>
                    <a:pt x="1879" y="236"/>
                  </a:lnTo>
                  <a:lnTo>
                    <a:pt x="1884" y="246"/>
                  </a:lnTo>
                  <a:lnTo>
                    <a:pt x="1884" y="236"/>
                  </a:lnTo>
                  <a:lnTo>
                    <a:pt x="1884" y="246"/>
                  </a:lnTo>
                  <a:lnTo>
                    <a:pt x="1884" y="236"/>
                  </a:lnTo>
                  <a:lnTo>
                    <a:pt x="1889" y="246"/>
                  </a:lnTo>
                  <a:lnTo>
                    <a:pt x="1889" y="231"/>
                  </a:lnTo>
                  <a:lnTo>
                    <a:pt x="1889" y="246"/>
                  </a:lnTo>
                  <a:lnTo>
                    <a:pt x="1889" y="231"/>
                  </a:lnTo>
                  <a:lnTo>
                    <a:pt x="1894" y="246"/>
                  </a:lnTo>
                  <a:lnTo>
                    <a:pt x="1899" y="241"/>
                  </a:lnTo>
                  <a:lnTo>
                    <a:pt x="1899" y="246"/>
                  </a:lnTo>
                  <a:lnTo>
                    <a:pt x="1904" y="246"/>
                  </a:lnTo>
                  <a:lnTo>
                    <a:pt x="1909" y="246"/>
                  </a:lnTo>
                  <a:lnTo>
                    <a:pt x="1914" y="246"/>
                  </a:lnTo>
                  <a:lnTo>
                    <a:pt x="1919" y="246"/>
                  </a:lnTo>
                  <a:lnTo>
                    <a:pt x="1924" y="246"/>
                  </a:lnTo>
                  <a:lnTo>
                    <a:pt x="1929" y="246"/>
                  </a:lnTo>
                  <a:lnTo>
                    <a:pt x="1934" y="211"/>
                  </a:lnTo>
                  <a:lnTo>
                    <a:pt x="1934" y="241"/>
                  </a:lnTo>
                  <a:lnTo>
                    <a:pt x="1939" y="211"/>
                  </a:lnTo>
                  <a:lnTo>
                    <a:pt x="1944" y="246"/>
                  </a:lnTo>
                  <a:lnTo>
                    <a:pt x="1944" y="226"/>
                  </a:lnTo>
                  <a:lnTo>
                    <a:pt x="1944" y="246"/>
                  </a:lnTo>
                  <a:lnTo>
                    <a:pt x="1944" y="226"/>
                  </a:lnTo>
                  <a:lnTo>
                    <a:pt x="1949" y="246"/>
                  </a:lnTo>
                  <a:lnTo>
                    <a:pt x="1954" y="231"/>
                  </a:lnTo>
                  <a:lnTo>
                    <a:pt x="1959" y="246"/>
                  </a:lnTo>
                  <a:lnTo>
                    <a:pt x="1959" y="226"/>
                  </a:lnTo>
                  <a:lnTo>
                    <a:pt x="1959" y="246"/>
                  </a:lnTo>
                  <a:lnTo>
                    <a:pt x="1959" y="226"/>
                  </a:lnTo>
                  <a:lnTo>
                    <a:pt x="1964" y="246"/>
                  </a:lnTo>
                  <a:lnTo>
                    <a:pt x="1964" y="241"/>
                  </a:lnTo>
                  <a:lnTo>
                    <a:pt x="1964" y="246"/>
                  </a:lnTo>
                  <a:lnTo>
                    <a:pt x="1964" y="241"/>
                  </a:lnTo>
                  <a:lnTo>
                    <a:pt x="1969" y="246"/>
                  </a:lnTo>
                  <a:lnTo>
                    <a:pt x="1974" y="216"/>
                  </a:lnTo>
                  <a:lnTo>
                    <a:pt x="1979" y="246"/>
                  </a:lnTo>
                  <a:lnTo>
                    <a:pt x="1979" y="236"/>
                  </a:lnTo>
                  <a:lnTo>
                    <a:pt x="1979" y="246"/>
                  </a:lnTo>
                  <a:lnTo>
                    <a:pt x="1979" y="236"/>
                  </a:lnTo>
                  <a:lnTo>
                    <a:pt x="1984" y="246"/>
                  </a:lnTo>
                  <a:lnTo>
                    <a:pt x="1989" y="246"/>
                  </a:lnTo>
                  <a:lnTo>
                    <a:pt x="1994" y="246"/>
                  </a:lnTo>
                  <a:lnTo>
                    <a:pt x="1999" y="246"/>
                  </a:lnTo>
                  <a:lnTo>
                    <a:pt x="2004" y="126"/>
                  </a:lnTo>
                  <a:lnTo>
                    <a:pt x="2009" y="246"/>
                  </a:lnTo>
                  <a:lnTo>
                    <a:pt x="2009" y="236"/>
                  </a:lnTo>
                  <a:lnTo>
                    <a:pt x="2009" y="246"/>
                  </a:lnTo>
                  <a:lnTo>
                    <a:pt x="2009" y="236"/>
                  </a:lnTo>
                  <a:lnTo>
                    <a:pt x="2015" y="246"/>
                  </a:lnTo>
                  <a:lnTo>
                    <a:pt x="2015" y="236"/>
                  </a:lnTo>
                  <a:lnTo>
                    <a:pt x="2015" y="246"/>
                  </a:lnTo>
                  <a:lnTo>
                    <a:pt x="2015" y="236"/>
                  </a:lnTo>
                  <a:lnTo>
                    <a:pt x="2020" y="246"/>
                  </a:lnTo>
                  <a:lnTo>
                    <a:pt x="2025" y="246"/>
                  </a:lnTo>
                  <a:lnTo>
                    <a:pt x="2030" y="246"/>
                  </a:lnTo>
                  <a:lnTo>
                    <a:pt x="2035" y="246"/>
                  </a:lnTo>
                  <a:lnTo>
                    <a:pt x="2040" y="246"/>
                  </a:lnTo>
                  <a:lnTo>
                    <a:pt x="2045" y="246"/>
                  </a:lnTo>
                  <a:lnTo>
                    <a:pt x="2050" y="221"/>
                  </a:lnTo>
                  <a:lnTo>
                    <a:pt x="2050" y="246"/>
                  </a:lnTo>
                  <a:lnTo>
                    <a:pt x="2055" y="246"/>
                  </a:lnTo>
                  <a:lnTo>
                    <a:pt x="2060" y="246"/>
                  </a:lnTo>
                  <a:lnTo>
                    <a:pt x="2065" y="246"/>
                  </a:lnTo>
                  <a:lnTo>
                    <a:pt x="2070" y="241"/>
                  </a:lnTo>
                  <a:lnTo>
                    <a:pt x="2075" y="246"/>
                  </a:lnTo>
                  <a:lnTo>
                    <a:pt x="2080" y="246"/>
                  </a:lnTo>
                  <a:lnTo>
                    <a:pt x="2085" y="241"/>
                  </a:lnTo>
                  <a:lnTo>
                    <a:pt x="2090" y="246"/>
                  </a:lnTo>
                  <a:lnTo>
                    <a:pt x="2095" y="246"/>
                  </a:lnTo>
                  <a:lnTo>
                    <a:pt x="2095" y="171"/>
                  </a:lnTo>
                  <a:lnTo>
                    <a:pt x="2095" y="246"/>
                  </a:lnTo>
                  <a:lnTo>
                    <a:pt x="2095" y="171"/>
                  </a:lnTo>
                  <a:lnTo>
                    <a:pt x="2100" y="246"/>
                  </a:lnTo>
                  <a:lnTo>
                    <a:pt x="2105" y="221"/>
                  </a:lnTo>
                  <a:lnTo>
                    <a:pt x="2105" y="246"/>
                  </a:lnTo>
                  <a:lnTo>
                    <a:pt x="2110" y="246"/>
                  </a:lnTo>
                  <a:lnTo>
                    <a:pt x="2115" y="241"/>
                  </a:lnTo>
                  <a:lnTo>
                    <a:pt x="2120" y="246"/>
                  </a:lnTo>
                  <a:lnTo>
                    <a:pt x="2125" y="246"/>
                  </a:lnTo>
                  <a:lnTo>
                    <a:pt x="2130" y="246"/>
                  </a:lnTo>
                  <a:lnTo>
                    <a:pt x="2135" y="246"/>
                  </a:lnTo>
                  <a:lnTo>
                    <a:pt x="2135" y="241"/>
                  </a:lnTo>
                  <a:lnTo>
                    <a:pt x="2135" y="246"/>
                  </a:lnTo>
                  <a:lnTo>
                    <a:pt x="2135" y="241"/>
                  </a:lnTo>
                  <a:lnTo>
                    <a:pt x="2140" y="216"/>
                  </a:lnTo>
                  <a:lnTo>
                    <a:pt x="2140" y="246"/>
                  </a:lnTo>
                  <a:lnTo>
                    <a:pt x="2145" y="246"/>
                  </a:lnTo>
                  <a:lnTo>
                    <a:pt x="2145" y="221"/>
                  </a:lnTo>
                  <a:lnTo>
                    <a:pt x="2145" y="246"/>
                  </a:lnTo>
                  <a:lnTo>
                    <a:pt x="2145" y="221"/>
                  </a:lnTo>
                  <a:lnTo>
                    <a:pt x="2151" y="246"/>
                  </a:lnTo>
                  <a:lnTo>
                    <a:pt x="2156" y="231"/>
                  </a:lnTo>
                  <a:lnTo>
                    <a:pt x="2161" y="246"/>
                  </a:lnTo>
                  <a:lnTo>
                    <a:pt x="2166" y="246"/>
                  </a:lnTo>
                  <a:lnTo>
                    <a:pt x="2171" y="246"/>
                  </a:lnTo>
                  <a:lnTo>
                    <a:pt x="2171" y="191"/>
                  </a:lnTo>
                  <a:lnTo>
                    <a:pt x="2171" y="246"/>
                  </a:lnTo>
                  <a:lnTo>
                    <a:pt x="2171" y="191"/>
                  </a:lnTo>
                  <a:lnTo>
                    <a:pt x="2176" y="246"/>
                  </a:lnTo>
                  <a:lnTo>
                    <a:pt x="2181" y="246"/>
                  </a:lnTo>
                  <a:lnTo>
                    <a:pt x="2186" y="246"/>
                  </a:lnTo>
                  <a:lnTo>
                    <a:pt x="2191" y="216"/>
                  </a:lnTo>
                  <a:lnTo>
                    <a:pt x="2191" y="246"/>
                  </a:lnTo>
                  <a:lnTo>
                    <a:pt x="2196" y="246"/>
                  </a:lnTo>
                  <a:lnTo>
                    <a:pt x="2201" y="216"/>
                  </a:lnTo>
                  <a:lnTo>
                    <a:pt x="2201" y="246"/>
                  </a:lnTo>
                  <a:lnTo>
                    <a:pt x="2206" y="236"/>
                  </a:lnTo>
                  <a:lnTo>
                    <a:pt x="2206" y="216"/>
                  </a:lnTo>
                  <a:lnTo>
                    <a:pt x="2206" y="236"/>
                  </a:lnTo>
                  <a:lnTo>
                    <a:pt x="2206" y="216"/>
                  </a:lnTo>
                  <a:lnTo>
                    <a:pt x="2211" y="171"/>
                  </a:lnTo>
                  <a:lnTo>
                    <a:pt x="2216" y="246"/>
                  </a:lnTo>
                  <a:lnTo>
                    <a:pt x="2221" y="226"/>
                  </a:lnTo>
                  <a:lnTo>
                    <a:pt x="2221" y="171"/>
                  </a:lnTo>
                  <a:lnTo>
                    <a:pt x="2221" y="226"/>
                  </a:lnTo>
                  <a:lnTo>
                    <a:pt x="2221" y="171"/>
                  </a:lnTo>
                  <a:lnTo>
                    <a:pt x="2226" y="211"/>
                  </a:lnTo>
                  <a:lnTo>
                    <a:pt x="2226" y="231"/>
                  </a:lnTo>
                  <a:lnTo>
                    <a:pt x="2231" y="216"/>
                  </a:lnTo>
                  <a:lnTo>
                    <a:pt x="2236" y="226"/>
                  </a:lnTo>
                  <a:lnTo>
                    <a:pt x="2236" y="171"/>
                  </a:lnTo>
                  <a:lnTo>
                    <a:pt x="2236" y="226"/>
                  </a:lnTo>
                  <a:lnTo>
                    <a:pt x="2236" y="171"/>
                  </a:lnTo>
                  <a:lnTo>
                    <a:pt x="2241" y="156"/>
                  </a:lnTo>
                  <a:lnTo>
                    <a:pt x="2241" y="206"/>
                  </a:lnTo>
                  <a:lnTo>
                    <a:pt x="2246" y="191"/>
                  </a:lnTo>
                  <a:lnTo>
                    <a:pt x="2251" y="161"/>
                  </a:lnTo>
                  <a:lnTo>
                    <a:pt x="2251" y="206"/>
                  </a:lnTo>
                  <a:lnTo>
                    <a:pt x="2256" y="146"/>
                  </a:lnTo>
                  <a:lnTo>
                    <a:pt x="2256" y="181"/>
                  </a:lnTo>
                  <a:lnTo>
                    <a:pt x="2261" y="181"/>
                  </a:lnTo>
                  <a:lnTo>
                    <a:pt x="2266" y="51"/>
                  </a:lnTo>
                  <a:lnTo>
                    <a:pt x="2266" y="181"/>
                  </a:lnTo>
                  <a:lnTo>
                    <a:pt x="2271" y="121"/>
                  </a:lnTo>
                  <a:lnTo>
                    <a:pt x="2271" y="76"/>
                  </a:lnTo>
                  <a:lnTo>
                    <a:pt x="2271" y="121"/>
                  </a:lnTo>
                  <a:lnTo>
                    <a:pt x="2271" y="76"/>
                  </a:lnTo>
                  <a:lnTo>
                    <a:pt x="2276" y="76"/>
                  </a:lnTo>
                  <a:lnTo>
                    <a:pt x="2281" y="96"/>
                  </a:lnTo>
                  <a:lnTo>
                    <a:pt x="2281" y="71"/>
                  </a:lnTo>
                  <a:lnTo>
                    <a:pt x="2281" y="96"/>
                  </a:lnTo>
                  <a:lnTo>
                    <a:pt x="2281" y="71"/>
                  </a:lnTo>
                  <a:lnTo>
                    <a:pt x="2286" y="131"/>
                  </a:lnTo>
                  <a:lnTo>
                    <a:pt x="2286" y="246"/>
                  </a:lnTo>
                  <a:lnTo>
                    <a:pt x="2292" y="0"/>
                  </a:lnTo>
                  <a:lnTo>
                    <a:pt x="2297" y="211"/>
                  </a:lnTo>
                  <a:lnTo>
                    <a:pt x="2297" y="0"/>
                  </a:lnTo>
                  <a:lnTo>
                    <a:pt x="2297" y="211"/>
                  </a:lnTo>
                  <a:lnTo>
                    <a:pt x="2297" y="0"/>
                  </a:lnTo>
                  <a:lnTo>
                    <a:pt x="2302" y="231"/>
                  </a:lnTo>
                  <a:lnTo>
                    <a:pt x="2307" y="246"/>
                  </a:lnTo>
                  <a:lnTo>
                    <a:pt x="2312" y="201"/>
                  </a:lnTo>
                  <a:lnTo>
                    <a:pt x="2317" y="246"/>
                  </a:lnTo>
                  <a:lnTo>
                    <a:pt x="2317" y="216"/>
                  </a:lnTo>
                  <a:lnTo>
                    <a:pt x="2317" y="246"/>
                  </a:lnTo>
                  <a:lnTo>
                    <a:pt x="2317" y="216"/>
                  </a:lnTo>
                  <a:lnTo>
                    <a:pt x="2322" y="246"/>
                  </a:lnTo>
                  <a:lnTo>
                    <a:pt x="2322" y="241"/>
                  </a:lnTo>
                  <a:lnTo>
                    <a:pt x="2322" y="246"/>
                  </a:lnTo>
                  <a:lnTo>
                    <a:pt x="2322" y="241"/>
                  </a:lnTo>
                  <a:lnTo>
                    <a:pt x="2327" y="246"/>
                  </a:lnTo>
                  <a:lnTo>
                    <a:pt x="2332" y="246"/>
                  </a:lnTo>
                  <a:lnTo>
                    <a:pt x="2332" y="236"/>
                  </a:lnTo>
                  <a:lnTo>
                    <a:pt x="2332" y="246"/>
                  </a:lnTo>
                  <a:lnTo>
                    <a:pt x="2332" y="236"/>
                  </a:lnTo>
                  <a:lnTo>
                    <a:pt x="2337" y="231"/>
                  </a:lnTo>
                  <a:lnTo>
                    <a:pt x="2337" y="241"/>
                  </a:lnTo>
                  <a:lnTo>
                    <a:pt x="2342" y="236"/>
                  </a:lnTo>
                  <a:lnTo>
                    <a:pt x="2347" y="246"/>
                  </a:lnTo>
                  <a:lnTo>
                    <a:pt x="2352" y="246"/>
                  </a:lnTo>
                  <a:lnTo>
                    <a:pt x="2357" y="241"/>
                  </a:lnTo>
                  <a:lnTo>
                    <a:pt x="2362" y="246"/>
                  </a:lnTo>
                  <a:lnTo>
                    <a:pt x="2362" y="241"/>
                  </a:lnTo>
                  <a:lnTo>
                    <a:pt x="2362" y="246"/>
                  </a:lnTo>
                  <a:lnTo>
                    <a:pt x="2362" y="241"/>
                  </a:lnTo>
                  <a:lnTo>
                    <a:pt x="2367" y="241"/>
                  </a:lnTo>
                  <a:lnTo>
                    <a:pt x="2367" y="246"/>
                  </a:lnTo>
                  <a:lnTo>
                    <a:pt x="2372" y="246"/>
                  </a:lnTo>
                  <a:lnTo>
                    <a:pt x="2377" y="231"/>
                  </a:lnTo>
                  <a:lnTo>
                    <a:pt x="2377" y="246"/>
                  </a:lnTo>
                  <a:lnTo>
                    <a:pt x="2382" y="226"/>
                  </a:lnTo>
                  <a:lnTo>
                    <a:pt x="2382" y="246"/>
                  </a:lnTo>
                  <a:lnTo>
                    <a:pt x="2387" y="246"/>
                  </a:lnTo>
                  <a:lnTo>
                    <a:pt x="2392" y="241"/>
                  </a:lnTo>
                  <a:lnTo>
                    <a:pt x="2397" y="241"/>
                  </a:lnTo>
                  <a:lnTo>
                    <a:pt x="2397" y="246"/>
                  </a:lnTo>
                  <a:lnTo>
                    <a:pt x="2402" y="246"/>
                  </a:lnTo>
                  <a:lnTo>
                    <a:pt x="2402" y="241"/>
                  </a:lnTo>
                  <a:lnTo>
                    <a:pt x="2402" y="246"/>
                  </a:lnTo>
                  <a:lnTo>
                    <a:pt x="2402" y="241"/>
                  </a:lnTo>
                  <a:lnTo>
                    <a:pt x="2407" y="241"/>
                  </a:lnTo>
                  <a:lnTo>
                    <a:pt x="2412" y="246"/>
                  </a:lnTo>
                  <a:lnTo>
                    <a:pt x="2412" y="236"/>
                  </a:lnTo>
                  <a:lnTo>
                    <a:pt x="2412" y="246"/>
                  </a:lnTo>
                  <a:lnTo>
                    <a:pt x="2412" y="236"/>
                  </a:lnTo>
                  <a:lnTo>
                    <a:pt x="2417" y="246"/>
                  </a:lnTo>
                  <a:lnTo>
                    <a:pt x="2422" y="246"/>
                  </a:lnTo>
                  <a:lnTo>
                    <a:pt x="2428" y="246"/>
                  </a:lnTo>
                  <a:lnTo>
                    <a:pt x="2428" y="241"/>
                  </a:lnTo>
                  <a:lnTo>
                    <a:pt x="2428" y="246"/>
                  </a:lnTo>
                  <a:lnTo>
                    <a:pt x="2428" y="241"/>
                  </a:lnTo>
                  <a:lnTo>
                    <a:pt x="2433" y="246"/>
                  </a:lnTo>
                  <a:lnTo>
                    <a:pt x="2438" y="246"/>
                  </a:lnTo>
                  <a:lnTo>
                    <a:pt x="2443" y="246"/>
                  </a:lnTo>
                  <a:lnTo>
                    <a:pt x="2448" y="221"/>
                  </a:lnTo>
                  <a:lnTo>
                    <a:pt x="2448" y="246"/>
                  </a:lnTo>
                  <a:lnTo>
                    <a:pt x="2453" y="246"/>
                  </a:lnTo>
                  <a:lnTo>
                    <a:pt x="2458" y="246"/>
                  </a:lnTo>
                  <a:lnTo>
                    <a:pt x="2463" y="241"/>
                  </a:lnTo>
                  <a:lnTo>
                    <a:pt x="2463" y="246"/>
                  </a:lnTo>
                  <a:lnTo>
                    <a:pt x="2468" y="246"/>
                  </a:lnTo>
                  <a:lnTo>
                    <a:pt x="2473" y="241"/>
                  </a:lnTo>
                  <a:lnTo>
                    <a:pt x="2473" y="246"/>
                  </a:lnTo>
                  <a:lnTo>
                    <a:pt x="2478" y="246"/>
                  </a:lnTo>
                  <a:lnTo>
                    <a:pt x="2483" y="246"/>
                  </a:lnTo>
                  <a:lnTo>
                    <a:pt x="2483" y="241"/>
                  </a:lnTo>
                  <a:lnTo>
                    <a:pt x="2483" y="246"/>
                  </a:lnTo>
                  <a:lnTo>
                    <a:pt x="2483" y="241"/>
                  </a:lnTo>
                  <a:lnTo>
                    <a:pt x="2488" y="246"/>
                  </a:lnTo>
                  <a:lnTo>
                    <a:pt x="2493" y="246"/>
                  </a:lnTo>
                  <a:lnTo>
                    <a:pt x="2498" y="246"/>
                  </a:lnTo>
                  <a:lnTo>
                    <a:pt x="2503" y="241"/>
                  </a:lnTo>
                  <a:lnTo>
                    <a:pt x="2508" y="246"/>
                  </a:lnTo>
                  <a:lnTo>
                    <a:pt x="2508" y="236"/>
                  </a:lnTo>
                  <a:lnTo>
                    <a:pt x="2508" y="246"/>
                  </a:lnTo>
                  <a:lnTo>
                    <a:pt x="2508" y="236"/>
                  </a:lnTo>
                  <a:lnTo>
                    <a:pt x="2513" y="246"/>
                  </a:lnTo>
                  <a:lnTo>
                    <a:pt x="2518" y="246"/>
                  </a:lnTo>
                  <a:lnTo>
                    <a:pt x="2523" y="241"/>
                  </a:lnTo>
                  <a:lnTo>
                    <a:pt x="2523" y="246"/>
                  </a:lnTo>
                  <a:lnTo>
                    <a:pt x="2528" y="246"/>
                  </a:lnTo>
                  <a:lnTo>
                    <a:pt x="2533" y="241"/>
                  </a:lnTo>
                  <a:lnTo>
                    <a:pt x="2538" y="241"/>
                  </a:lnTo>
                  <a:lnTo>
                    <a:pt x="2538" y="246"/>
                  </a:lnTo>
                  <a:lnTo>
                    <a:pt x="2543" y="246"/>
                  </a:lnTo>
                  <a:lnTo>
                    <a:pt x="2548" y="231"/>
                  </a:lnTo>
                  <a:lnTo>
                    <a:pt x="2553" y="246"/>
                  </a:lnTo>
                  <a:lnTo>
                    <a:pt x="2558" y="246"/>
                  </a:lnTo>
                  <a:lnTo>
                    <a:pt x="2563" y="241"/>
                  </a:lnTo>
                  <a:lnTo>
                    <a:pt x="2569" y="246"/>
                  </a:lnTo>
                  <a:lnTo>
                    <a:pt x="2574" y="246"/>
                  </a:lnTo>
                  <a:lnTo>
                    <a:pt x="2579" y="246"/>
                  </a:lnTo>
                  <a:lnTo>
                    <a:pt x="2579" y="241"/>
                  </a:lnTo>
                  <a:lnTo>
                    <a:pt x="2579" y="246"/>
                  </a:lnTo>
                  <a:lnTo>
                    <a:pt x="2579" y="241"/>
                  </a:lnTo>
                  <a:lnTo>
                    <a:pt x="2584" y="246"/>
                  </a:lnTo>
                  <a:lnTo>
                    <a:pt x="2589" y="246"/>
                  </a:lnTo>
                  <a:lnTo>
                    <a:pt x="2594" y="231"/>
                  </a:lnTo>
                  <a:lnTo>
                    <a:pt x="2594" y="246"/>
                  </a:lnTo>
                  <a:lnTo>
                    <a:pt x="2599" y="226"/>
                  </a:lnTo>
                  <a:lnTo>
                    <a:pt x="2604" y="241"/>
                  </a:lnTo>
                  <a:lnTo>
                    <a:pt x="2604" y="246"/>
                  </a:lnTo>
                  <a:lnTo>
                    <a:pt x="2609" y="246"/>
                  </a:lnTo>
                  <a:lnTo>
                    <a:pt x="2614" y="231"/>
                  </a:lnTo>
                </a:path>
              </a:pathLst>
            </a:custGeom>
            <a:noFill/>
            <a:ln w="0">
              <a:solidFill>
                <a:srgbClr val="A52A2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2" name="Line 48"/>
            <p:cNvSpPr>
              <a:spLocks noChangeShapeType="1"/>
            </p:cNvSpPr>
            <p:nvPr/>
          </p:nvSpPr>
          <p:spPr bwMode="auto">
            <a:xfrm flipV="1">
              <a:off x="382" y="1616"/>
              <a:ext cx="0" cy="828"/>
            </a:xfrm>
            <a:prstGeom prst="line">
              <a:avLst/>
            </a:prstGeom>
            <a:noFill/>
            <a:ln w="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3" name="Rectangle 49"/>
            <p:cNvSpPr>
              <a:spLocks noChangeArrowheads="1"/>
            </p:cNvSpPr>
            <p:nvPr/>
          </p:nvSpPr>
          <p:spPr bwMode="auto">
            <a:xfrm>
              <a:off x="392" y="1617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80808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184" name="Rectangle 50"/>
            <p:cNvSpPr>
              <a:spLocks noChangeArrowheads="1"/>
            </p:cNvSpPr>
            <p:nvPr/>
          </p:nvSpPr>
          <p:spPr bwMode="auto">
            <a:xfrm>
              <a:off x="2956" y="1617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80808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185" name="Line 51"/>
            <p:cNvSpPr>
              <a:spLocks noChangeShapeType="1"/>
            </p:cNvSpPr>
            <p:nvPr/>
          </p:nvSpPr>
          <p:spPr bwMode="auto">
            <a:xfrm flipV="1">
              <a:off x="2996" y="1616"/>
              <a:ext cx="0" cy="828"/>
            </a:xfrm>
            <a:prstGeom prst="line">
              <a:avLst/>
            </a:prstGeom>
            <a:noFill/>
            <a:ln w="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6" name="Rectangle 52"/>
            <p:cNvSpPr>
              <a:spLocks noChangeArrowheads="1"/>
            </p:cNvSpPr>
            <p:nvPr/>
          </p:nvSpPr>
          <p:spPr bwMode="auto">
            <a:xfrm>
              <a:off x="1299" y="2540"/>
              <a:ext cx="806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Counts vs. Acquisition Time (min)</a:t>
              </a:r>
              <a:endParaRPr lang="zh-CN" altLang="zh-CN"/>
            </a:p>
          </p:txBody>
        </p:sp>
        <p:sp>
          <p:nvSpPr>
            <p:cNvPr id="48187" name="Line 53"/>
            <p:cNvSpPr>
              <a:spLocks noChangeShapeType="1"/>
            </p:cNvSpPr>
            <p:nvPr/>
          </p:nvSpPr>
          <p:spPr bwMode="auto">
            <a:xfrm>
              <a:off x="382" y="2449"/>
              <a:ext cx="261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8" name="Line 54"/>
            <p:cNvSpPr>
              <a:spLocks noChangeShapeType="1"/>
            </p:cNvSpPr>
            <p:nvPr/>
          </p:nvSpPr>
          <p:spPr bwMode="auto">
            <a:xfrm>
              <a:off x="588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89" name="Rectangle 55"/>
            <p:cNvSpPr>
              <a:spLocks noChangeArrowheads="1"/>
            </p:cNvSpPr>
            <p:nvPr/>
          </p:nvSpPr>
          <p:spPr bwMode="auto">
            <a:xfrm>
              <a:off x="573" y="2470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1</a:t>
              </a:r>
              <a:endParaRPr lang="zh-CN" altLang="zh-CN"/>
            </a:p>
          </p:txBody>
        </p:sp>
        <p:sp>
          <p:nvSpPr>
            <p:cNvPr id="48190" name="Line 56"/>
            <p:cNvSpPr>
              <a:spLocks noChangeShapeType="1"/>
            </p:cNvSpPr>
            <p:nvPr/>
          </p:nvSpPr>
          <p:spPr bwMode="auto">
            <a:xfrm>
              <a:off x="810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1" name="Rectangle 57"/>
            <p:cNvSpPr>
              <a:spLocks noChangeArrowheads="1"/>
            </p:cNvSpPr>
            <p:nvPr/>
          </p:nvSpPr>
          <p:spPr bwMode="auto">
            <a:xfrm>
              <a:off x="795" y="2470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2</a:t>
              </a:r>
              <a:endParaRPr lang="zh-CN" altLang="zh-CN"/>
            </a:p>
          </p:txBody>
        </p:sp>
        <p:sp>
          <p:nvSpPr>
            <p:cNvPr id="48192" name="Line 58"/>
            <p:cNvSpPr>
              <a:spLocks noChangeShapeType="1"/>
            </p:cNvSpPr>
            <p:nvPr/>
          </p:nvSpPr>
          <p:spPr bwMode="auto">
            <a:xfrm>
              <a:off x="1027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3" name="Rectangle 59"/>
            <p:cNvSpPr>
              <a:spLocks noChangeArrowheads="1"/>
            </p:cNvSpPr>
            <p:nvPr/>
          </p:nvSpPr>
          <p:spPr bwMode="auto">
            <a:xfrm>
              <a:off x="1011" y="2470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3</a:t>
              </a:r>
              <a:endParaRPr lang="zh-CN" altLang="zh-CN"/>
            </a:p>
          </p:txBody>
        </p:sp>
        <p:sp>
          <p:nvSpPr>
            <p:cNvPr id="48194" name="Line 60"/>
            <p:cNvSpPr>
              <a:spLocks noChangeShapeType="1"/>
            </p:cNvSpPr>
            <p:nvPr/>
          </p:nvSpPr>
          <p:spPr bwMode="auto">
            <a:xfrm>
              <a:off x="1243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5" name="Rectangle 61"/>
            <p:cNvSpPr>
              <a:spLocks noChangeArrowheads="1"/>
            </p:cNvSpPr>
            <p:nvPr/>
          </p:nvSpPr>
          <p:spPr bwMode="auto">
            <a:xfrm>
              <a:off x="1228" y="2470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4</a:t>
              </a:r>
              <a:endParaRPr lang="zh-CN" altLang="zh-CN"/>
            </a:p>
          </p:txBody>
        </p:sp>
        <p:sp>
          <p:nvSpPr>
            <p:cNvPr id="48196" name="Line 62"/>
            <p:cNvSpPr>
              <a:spLocks noChangeShapeType="1"/>
            </p:cNvSpPr>
            <p:nvPr/>
          </p:nvSpPr>
          <p:spPr bwMode="auto">
            <a:xfrm>
              <a:off x="1465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7" name="Rectangle 63"/>
            <p:cNvSpPr>
              <a:spLocks noChangeArrowheads="1"/>
            </p:cNvSpPr>
            <p:nvPr/>
          </p:nvSpPr>
          <p:spPr bwMode="auto">
            <a:xfrm>
              <a:off x="1450" y="2470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5</a:t>
              </a:r>
              <a:endParaRPr lang="zh-CN" altLang="zh-CN"/>
            </a:p>
          </p:txBody>
        </p:sp>
        <p:sp>
          <p:nvSpPr>
            <p:cNvPr id="48198" name="Line 64"/>
            <p:cNvSpPr>
              <a:spLocks noChangeShapeType="1"/>
            </p:cNvSpPr>
            <p:nvPr/>
          </p:nvSpPr>
          <p:spPr bwMode="auto">
            <a:xfrm>
              <a:off x="1681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199" name="Rectangle 65"/>
            <p:cNvSpPr>
              <a:spLocks noChangeArrowheads="1"/>
            </p:cNvSpPr>
            <p:nvPr/>
          </p:nvSpPr>
          <p:spPr bwMode="auto">
            <a:xfrm>
              <a:off x="1666" y="2470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6</a:t>
              </a:r>
              <a:endParaRPr lang="zh-CN" altLang="zh-CN"/>
            </a:p>
          </p:txBody>
        </p:sp>
        <p:sp>
          <p:nvSpPr>
            <p:cNvPr id="48200" name="Line 66"/>
            <p:cNvSpPr>
              <a:spLocks noChangeShapeType="1"/>
            </p:cNvSpPr>
            <p:nvPr/>
          </p:nvSpPr>
          <p:spPr bwMode="auto">
            <a:xfrm>
              <a:off x="1898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1" name="Rectangle 67"/>
            <p:cNvSpPr>
              <a:spLocks noChangeArrowheads="1"/>
            </p:cNvSpPr>
            <p:nvPr/>
          </p:nvSpPr>
          <p:spPr bwMode="auto">
            <a:xfrm>
              <a:off x="1883" y="2470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7</a:t>
              </a:r>
              <a:endParaRPr lang="zh-CN" altLang="zh-CN"/>
            </a:p>
          </p:txBody>
        </p:sp>
        <p:sp>
          <p:nvSpPr>
            <p:cNvPr id="48202" name="Line 68"/>
            <p:cNvSpPr>
              <a:spLocks noChangeShapeType="1"/>
            </p:cNvSpPr>
            <p:nvPr/>
          </p:nvSpPr>
          <p:spPr bwMode="auto">
            <a:xfrm>
              <a:off x="2120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3" name="Rectangle 69"/>
            <p:cNvSpPr>
              <a:spLocks noChangeArrowheads="1"/>
            </p:cNvSpPr>
            <p:nvPr/>
          </p:nvSpPr>
          <p:spPr bwMode="auto">
            <a:xfrm>
              <a:off x="2104" y="2470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8</a:t>
              </a:r>
              <a:endParaRPr lang="zh-CN" altLang="zh-CN"/>
            </a:p>
          </p:txBody>
        </p:sp>
        <p:sp>
          <p:nvSpPr>
            <p:cNvPr id="48204" name="Line 70"/>
            <p:cNvSpPr>
              <a:spLocks noChangeShapeType="1"/>
            </p:cNvSpPr>
            <p:nvPr/>
          </p:nvSpPr>
          <p:spPr bwMode="auto">
            <a:xfrm>
              <a:off x="2336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5" name="Rectangle 71"/>
            <p:cNvSpPr>
              <a:spLocks noChangeArrowheads="1"/>
            </p:cNvSpPr>
            <p:nvPr/>
          </p:nvSpPr>
          <p:spPr bwMode="auto">
            <a:xfrm>
              <a:off x="2321" y="2470"/>
              <a:ext cx="55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9</a:t>
              </a:r>
              <a:endParaRPr lang="zh-CN" altLang="zh-CN"/>
            </a:p>
          </p:txBody>
        </p:sp>
        <p:sp>
          <p:nvSpPr>
            <p:cNvPr id="48206" name="Line 72"/>
            <p:cNvSpPr>
              <a:spLocks noChangeShapeType="1"/>
            </p:cNvSpPr>
            <p:nvPr/>
          </p:nvSpPr>
          <p:spPr bwMode="auto">
            <a:xfrm>
              <a:off x="2553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7" name="Rectangle 73"/>
            <p:cNvSpPr>
              <a:spLocks noChangeArrowheads="1"/>
            </p:cNvSpPr>
            <p:nvPr/>
          </p:nvSpPr>
          <p:spPr bwMode="auto">
            <a:xfrm>
              <a:off x="2522" y="2470"/>
              <a:ext cx="86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10</a:t>
              </a:r>
              <a:endParaRPr lang="zh-CN" altLang="zh-CN"/>
            </a:p>
          </p:txBody>
        </p:sp>
        <p:sp>
          <p:nvSpPr>
            <p:cNvPr id="48208" name="Line 74"/>
            <p:cNvSpPr>
              <a:spLocks noChangeShapeType="1"/>
            </p:cNvSpPr>
            <p:nvPr/>
          </p:nvSpPr>
          <p:spPr bwMode="auto">
            <a:xfrm>
              <a:off x="2774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209" name="Rectangle 75"/>
            <p:cNvSpPr>
              <a:spLocks noChangeArrowheads="1"/>
            </p:cNvSpPr>
            <p:nvPr/>
          </p:nvSpPr>
          <p:spPr bwMode="auto">
            <a:xfrm>
              <a:off x="2744" y="2470"/>
              <a:ext cx="86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zh-CN" altLang="zh-CN" sz="700">
                  <a:solidFill>
                    <a:srgbClr val="000000"/>
                  </a:solidFill>
                  <a:latin typeface="Microsoft Sans Serif" pitchFamily="34" charset="0"/>
                </a:rPr>
                <a:t>11</a:t>
              </a:r>
              <a:endParaRPr lang="zh-CN" altLang="zh-CN"/>
            </a:p>
          </p:txBody>
        </p:sp>
        <p:sp>
          <p:nvSpPr>
            <p:cNvPr id="48210" name="Line 76"/>
            <p:cNvSpPr>
              <a:spLocks noChangeShapeType="1"/>
            </p:cNvSpPr>
            <p:nvPr/>
          </p:nvSpPr>
          <p:spPr bwMode="auto">
            <a:xfrm>
              <a:off x="2991" y="2449"/>
              <a:ext cx="0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0408" name="矩形 10407"/>
          <p:cNvSpPr/>
          <p:nvPr/>
        </p:nvSpPr>
        <p:spPr>
          <a:xfrm>
            <a:off x="4932363" y="2997200"/>
            <a:ext cx="4227512" cy="584200"/>
          </a:xfrm>
          <a:prstGeom prst="rect">
            <a:avLst/>
          </a:prstGeom>
        </p:spPr>
        <p:txBody>
          <a:bodyPr>
            <a:spAutoFit/>
          </a:bodyPr>
          <a:lstStyle/>
          <a:p>
            <a:pPr marL="342900" indent="-342900" fontAlgn="auto">
              <a:spcBef>
                <a:spcPts val="0"/>
              </a:spcBef>
              <a:spcAft>
                <a:spcPts val="0"/>
              </a:spcAft>
              <a:buFontTx/>
              <a:buAutoNum type="alphaLcParenBoth"/>
              <a:defRPr/>
            </a:pP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0.3 </a:t>
            </a:r>
            <a:r>
              <a:rPr lang="el-GR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μ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g/mL </a:t>
            </a:r>
            <a:r>
              <a:rPr lang="en-US" altLang="zh-CN" sz="1600" dirty="0" err="1">
                <a:latin typeface="Times New Roman" pitchFamily="18" charset="0"/>
                <a:ea typeface="+mn-ea"/>
                <a:cs typeface="Times New Roman" pitchFamily="18" charset="0"/>
              </a:rPr>
              <a:t>TobSys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in 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4% 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formic 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(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pH 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1.8)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      Injection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: 50 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mbar 5 </a:t>
            </a:r>
            <a:r>
              <a:rPr lang="en-US" altLang="zh-CN" sz="1600" dirty="0">
                <a:latin typeface="Times New Roman" pitchFamily="18" charset="0"/>
                <a:ea typeface="+mn-ea"/>
                <a:cs typeface="Times New Roman" pitchFamily="18" charset="0"/>
              </a:rPr>
              <a:t>s,</a:t>
            </a:r>
            <a:endParaRPr lang="zh-CN" altLang="en-US" sz="1600" dirty="0"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8145" name="矩形 297"/>
          <p:cNvSpPr>
            <a:spLocks noChangeArrowheads="1"/>
          </p:cNvSpPr>
          <p:nvPr/>
        </p:nvSpPr>
        <p:spPr bwMode="auto">
          <a:xfrm>
            <a:off x="4932363" y="4572000"/>
            <a:ext cx="4227512" cy="585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1600">
                <a:latin typeface="Times New Roman" pitchFamily="18" charset="0"/>
                <a:cs typeface="Times New Roman" pitchFamily="18" charset="0"/>
              </a:rPr>
              <a:t>(b)  0.3 </a:t>
            </a:r>
            <a:r>
              <a:rPr lang="el-GR" altLang="zh-CN" sz="1600">
                <a:latin typeface="Times New Roman" pitchFamily="18" charset="0"/>
                <a:cs typeface="Times New Roman" pitchFamily="18" charset="0"/>
              </a:rPr>
              <a:t>μ</a:t>
            </a:r>
            <a:r>
              <a:rPr lang="en-US" altLang="zh-CN" sz="1600">
                <a:latin typeface="Times New Roman" pitchFamily="18" charset="0"/>
                <a:cs typeface="Times New Roman" pitchFamily="18" charset="0"/>
              </a:rPr>
              <a:t>g/mL TobSys in 4% formic (pH 1.8)</a:t>
            </a:r>
          </a:p>
          <a:p>
            <a:r>
              <a:rPr lang="en-US" altLang="zh-CN" sz="1600">
                <a:latin typeface="Times New Roman" pitchFamily="18" charset="0"/>
                <a:cs typeface="Times New Roman" pitchFamily="18" charset="0"/>
              </a:rPr>
              <a:t>       Injection: 90 mbar 330 s,</a:t>
            </a:r>
            <a:endParaRPr lang="zh-CN" altLang="en-US" sz="1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F708C67-4239-434C-827E-FC187BE9537C}" type="slidenum">
              <a:rPr lang="zh-CN" altLang="en-US"/>
              <a:pPr>
                <a:defRPr/>
              </a:pPr>
              <a:t>30</a:t>
            </a:fld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154" name="内容占位符 3"/>
          <p:cNvSpPr>
            <a:spLocks noGrp="1"/>
          </p:cNvSpPr>
          <p:nvPr>
            <p:ph idx="1"/>
          </p:nvPr>
        </p:nvSpPr>
        <p:spPr>
          <a:xfrm>
            <a:off x="457200" y="1955800"/>
            <a:ext cx="8229600" cy="4786313"/>
          </a:xfrm>
        </p:spPr>
        <p:txBody>
          <a:bodyPr/>
          <a:lstStyle/>
          <a:p>
            <a:r>
              <a:rPr lang="en-US" altLang="zh-CN" sz="2400" smtClean="0">
                <a:latin typeface="Times New Roman" pitchFamily="18" charset="0"/>
                <a:cs typeface="Times New Roman" pitchFamily="18" charset="0"/>
              </a:rPr>
              <a:t>Method performance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85C390C-EE1C-43BF-B2AB-A1A73DD80D87}" type="slidenum">
              <a:rPr lang="zh-CN" altLang="en-US"/>
              <a:pPr>
                <a:defRPr/>
              </a:pPr>
              <a:t>31</a:t>
            </a:fld>
            <a:endParaRPr lang="zh-CN" altLang="en-US"/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CE-MS method for on-line concentration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multiple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11" name="矩形 10"/>
          <p:cNvSpPr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533400" y="5482871"/>
            <a:ext cx="4796506" cy="538417"/>
          </a:xfrm>
          <a:prstGeom prst="rect">
            <a:avLst/>
          </a:prstGeom>
          <a:blipFill rotWithShape="1">
            <a:blip r:embed="rId2"/>
            <a:stretch>
              <a:fillRect b="-3371"/>
            </a:stretch>
          </a:blipFill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>
                <a:noFill/>
                <a:latin typeface="+mn-lt"/>
                <a:ea typeface="+mn-ea"/>
              </a:rPr>
              <a:t> </a:t>
            </a:r>
          </a:p>
        </p:txBody>
      </p:sp>
      <p:sp>
        <p:nvSpPr>
          <p:cNvPr id="49164" name="TextBox 11"/>
          <p:cNvSpPr txBox="1">
            <a:spLocks noChangeArrowheads="1"/>
          </p:cNvSpPr>
          <p:nvPr/>
        </p:nvSpPr>
        <p:spPr bwMode="auto">
          <a:xfrm>
            <a:off x="304800" y="5545138"/>
            <a:ext cx="4143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baseline="50000"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altLang="zh-CN" baseline="3000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>
                <a:latin typeface="Times New Roman" pitchFamily="18" charset="0"/>
                <a:cs typeface="Times New Roman" pitchFamily="18" charset="0"/>
              </a:rPr>
              <a:t>: </a:t>
            </a:r>
            <a:endParaRPr lang="zh-CN" altLang="en-US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366713" y="2781300"/>
          <a:ext cx="8382000" cy="2487613"/>
        </p:xfrm>
        <a:graphic>
          <a:graphicData uri="http://schemas.openxmlformats.org/drawingml/2006/table">
            <a:tbl>
              <a:tblPr firstRow="1">
                <a:tableStyleId>{21E4AEA4-8DFA-4A89-87EB-49C32662AFE0}</a:tableStyleId>
              </a:tblPr>
              <a:tblGrid>
                <a:gridCol w="1168451"/>
                <a:gridCol w="2211171"/>
                <a:gridCol w="709117"/>
                <a:gridCol w="1557376"/>
                <a:gridCol w="1111453"/>
                <a:gridCol w="831494"/>
                <a:gridCol w="792937"/>
              </a:tblGrid>
              <a:tr h="72131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err="1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Analytes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Calibration curve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</a:t>
                      </a:r>
                      <a:r>
                        <a:rPr lang="en-US" sz="1200" kern="100" baseline="300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Linear range</a:t>
                      </a:r>
                      <a:b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(ng/mL)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LOD</a:t>
                      </a:r>
                      <a:b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(ng/mL)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RSD%</a:t>
                      </a:r>
                      <a:b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</a:t>
                      </a: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n=5)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SEF </a:t>
                      </a:r>
                      <a:r>
                        <a:rPr lang="en-US" sz="1200" kern="100" baseline="500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</a:t>
                      </a:r>
                      <a:endParaRPr lang="zh-CN" sz="1200" kern="100" baseline="500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err="1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TomSys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564.97x + 665.76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0.999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2.4-120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0.8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6.7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err="1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PepSys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457.44x - 839.51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0.999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3-120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kern="100" dirty="0" smtClean="0"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6.5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err="1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PotSys</a:t>
                      </a: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I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1055.1x + 217.15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0.993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2.4-120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0.8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3.7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kern="100" dirty="0" smtClean="0">
                          <a:effectLst/>
                          <a:latin typeface="Times New Roman" pitchFamily="18" charset="0"/>
                          <a:ea typeface="宋体"/>
                          <a:cs typeface="Times New Roman" pitchFamily="18" charset="0"/>
                        </a:rPr>
                        <a:t>60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err="1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PotSys</a:t>
                      </a:r>
                      <a:r>
                        <a:rPr lang="en-US" sz="1200" kern="100" baseline="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pl-PL" altLang="zh-CN" sz="1200" kern="0" dirty="0" smtClean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II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658.52x + 2770.5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0.998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2.4-120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0.8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5.0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kern="100" dirty="0" smtClean="0">
                          <a:effectLst/>
                          <a:latin typeface="Times New Roman" pitchFamily="18" charset="0"/>
                          <a:ea typeface="宋体"/>
                          <a:cs typeface="Times New Roman" pitchFamily="18" charset="0"/>
                        </a:rPr>
                        <a:t>57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err="1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NigSys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1125x - 72.041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0.999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kern="100" dirty="0" smtClean="0"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2.4-120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kern="100" dirty="0" smtClean="0"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0.8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kern="100" dirty="0" smtClean="0"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5.1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err="1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TobSys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996.48x + 1335.4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0.999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2.4-120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kern="100" dirty="0" smtClean="0"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0.8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kern="100" dirty="0" smtClean="0"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5.3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altLang="zh-CN" sz="1200" kern="100" dirty="0" smtClean="0"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127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CE-MS method for on-line concentration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multiple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D85A13B-C637-4DD7-827E-A940567D6EE6}" type="slidenum">
              <a:rPr lang="zh-CN" altLang="en-US"/>
              <a:pPr>
                <a:defRPr/>
              </a:pPr>
              <a:t>32</a:t>
            </a:fld>
            <a:endParaRPr lang="zh-CN" altLang="en-US"/>
          </a:p>
        </p:txBody>
      </p:sp>
      <p:sp>
        <p:nvSpPr>
          <p:cNvPr id="10" name="内容占位符 3"/>
          <p:cNvSpPr>
            <a:spLocks noGrp="1"/>
          </p:cNvSpPr>
          <p:nvPr>
            <p:ph idx="1"/>
          </p:nvPr>
        </p:nvSpPr>
        <p:spPr>
          <a:xfrm>
            <a:off x="457200" y="1916113"/>
            <a:ext cx="8229600" cy="4537075"/>
          </a:xfrm>
        </p:spPr>
        <p:txBody>
          <a:bodyPr rtlCol="0">
            <a:normAutofit/>
          </a:bodyPr>
          <a:lstStyle/>
          <a:p>
            <a:pPr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Conclusions</a:t>
            </a:r>
          </a:p>
          <a:p>
            <a:pPr lvl="1" fontAlgn="auto">
              <a:lnSpc>
                <a:spcPct val="150000"/>
              </a:lnSpc>
              <a:spcBef>
                <a:spcPts val="1800"/>
              </a:spcBef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On-line concentration of peptides with different </a:t>
            </a:r>
            <a:r>
              <a:rPr lang="en-US" altLang="zh-CN" sz="2000" b="1" i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values;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Sensitive determination of multiple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CE-MS;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To be employed in the real sample analysis…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buFont typeface="Arial" pitchFamily="34" charset="0"/>
              <a:buChar char="–"/>
              <a:defRPr/>
            </a:pPr>
            <a:endParaRPr lang="en-US" altLang="zh-CN" sz="14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6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Outlines</a:t>
            </a:r>
            <a:endParaRPr lang="zh-CN" altLang="en-US" sz="36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7" name="内容占位符 2"/>
          <p:cNvSpPr txBox="1">
            <a:spLocks/>
          </p:cNvSpPr>
          <p:nvPr/>
        </p:nvSpPr>
        <p:spPr>
          <a:xfrm>
            <a:off x="468313" y="1308100"/>
            <a:ext cx="8229600" cy="4784725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1. Background and research objectives</a:t>
            </a: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Research proposals and experiment results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in-capillary non-covalent labeling and determination of tomato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 CE-MS method for on-line concentration and determination of multiple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pH junction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2.3.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DART-MS method for the rapid analysis of multiple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single drop liquid-liquid-liquid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microextraction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3. Conclusions and perspectives</a:t>
            </a: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4. Acknowledgements</a:t>
            </a:r>
            <a:endParaRPr lang="en-US" altLang="zh-CN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00D48B3-D8BB-43AF-8168-86F593DF53C1}" type="slidenum">
              <a:rPr lang="zh-CN" altLang="en-US"/>
              <a:pPr>
                <a:defRPr/>
              </a:pPr>
              <a:t>33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75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75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75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4716E27-3C26-4DD7-A05F-F1A54295890F}" type="slidenum">
              <a:rPr lang="zh-CN" altLang="en-US"/>
              <a:pPr>
                <a:defRPr/>
              </a:pPr>
              <a:t>34</a:t>
            </a:fld>
            <a:endParaRPr lang="zh-CN" altLang="en-US"/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gray">
          <a:xfrm>
            <a:off x="3581400" y="1989138"/>
            <a:ext cx="5410200" cy="4324350"/>
          </a:xfrm>
          <a:prstGeom prst="rect">
            <a:avLst/>
          </a:prstGeom>
          <a:noFill/>
          <a:ln/>
        </p:spPr>
        <p:txBody>
          <a:bodyPr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Direct analysis in real time (DART) ionization mass spectrometry:</a:t>
            </a:r>
          </a:p>
          <a:p>
            <a:pPr lvl="1" fontAlgn="auto"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Rapid analysis of gases, liquids, and solids in open air under ambient conditions </a:t>
            </a:r>
          </a:p>
          <a:p>
            <a:pPr lvl="1" fontAlgn="auto"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Appropriate sample pretreatment needed when dealing with trace components in complex matrix</a:t>
            </a:r>
          </a:p>
          <a:p>
            <a:pPr lvl="2" fontAlgn="auto">
              <a:spcAft>
                <a:spcPts val="0"/>
              </a:spcAft>
              <a:buSzPct val="100000"/>
              <a:buFont typeface="Arial" pitchFamily="34" charset="0"/>
              <a:buChar char="−"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liquid extraction </a:t>
            </a:r>
            <a:r>
              <a:rPr lang="en-US" altLang="zh-CN" sz="2000" baseline="30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en-US" altLang="zh-CN" sz="2000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2" fontAlgn="auto">
              <a:spcAft>
                <a:spcPts val="0"/>
              </a:spcAft>
              <a:buSzPct val="100000"/>
              <a:buFont typeface="Arial" pitchFamily="34" charset="0"/>
              <a:buChar char="−"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Solid-phase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microextraction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aseline="30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lvl="2" fontAlgn="auto">
              <a:spcAft>
                <a:spcPts val="0"/>
              </a:spcAft>
              <a:buSzPct val="100000"/>
              <a:buFont typeface="Arial" pitchFamily="34" charset="0"/>
              <a:buChar char="−"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TLC plate separation </a:t>
            </a:r>
            <a:r>
              <a:rPr lang="en-US" altLang="zh-CN" sz="2000" baseline="30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endParaRPr lang="en-US" altLang="zh-CN" sz="2000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2" fontAlgn="auto">
              <a:spcAft>
                <a:spcPts val="0"/>
              </a:spcAft>
              <a:buSzPct val="100000"/>
              <a:buFont typeface="Arial" pitchFamily="34" charset="0"/>
              <a:buChar char="−"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Stir bar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sorptive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extraction </a:t>
            </a:r>
            <a:r>
              <a:rPr lang="en-US" altLang="zh-CN" sz="2000" baseline="30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altLang="zh-CN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2235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87338" y="2103438"/>
            <a:ext cx="3276600" cy="4062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236" name="矩形 11"/>
          <p:cNvSpPr>
            <a:spLocks noChangeArrowheads="1"/>
          </p:cNvSpPr>
          <p:nvPr/>
        </p:nvSpPr>
        <p:spPr bwMode="auto">
          <a:xfrm>
            <a:off x="76200" y="6234113"/>
            <a:ext cx="89154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1200" u="sng">
                <a:latin typeface="Times New Roman" pitchFamily="18" charset="0"/>
                <a:cs typeface="Times New Roman" pitchFamily="18" charset="0"/>
              </a:rPr>
              <a:t>1. Zhou ZG, et al. </a:t>
            </a:r>
            <a:r>
              <a:rPr lang="en-US" altLang="zh-CN" sz="1200" i="1" u="sng">
                <a:latin typeface="Times New Roman" pitchFamily="18" charset="0"/>
                <a:cs typeface="Times New Roman" pitchFamily="18" charset="0"/>
              </a:rPr>
              <a:t>Analyst</a:t>
            </a:r>
            <a:r>
              <a:rPr lang="en-US" altLang="zh-CN" sz="1200" u="sng">
                <a:latin typeface="Times New Roman" pitchFamily="18" charset="0"/>
                <a:cs typeface="Times New Roman" pitchFamily="18" charset="0"/>
              </a:rPr>
              <a:t>, 2011, 136, 2613-2618  </a:t>
            </a:r>
            <a:r>
              <a:rPr lang="en-US" altLang="zh-CN" sz="1200">
                <a:latin typeface="Times New Roman" pitchFamily="18" charset="0"/>
                <a:cs typeface="Times New Roman" pitchFamily="18" charset="0"/>
              </a:rPr>
              <a:t>                   </a:t>
            </a:r>
            <a:r>
              <a:rPr lang="en-US" altLang="zh-CN" sz="1200" u="sng">
                <a:latin typeface="Times New Roman" pitchFamily="18" charset="0"/>
                <a:cs typeface="Times New Roman" pitchFamily="18" charset="0"/>
              </a:rPr>
              <a:t>2. Jagerdeo E et al. </a:t>
            </a:r>
            <a:r>
              <a:rPr lang="en-US" altLang="zh-CN" sz="1200" i="1" u="sng">
                <a:latin typeface="Times New Roman" pitchFamily="18" charset="0"/>
                <a:cs typeface="Times New Roman" pitchFamily="18" charset="0"/>
              </a:rPr>
              <a:t>J. Am. Soc. Mass. Spectr., </a:t>
            </a:r>
            <a:r>
              <a:rPr lang="en-US" altLang="zh-CN" sz="1200" u="sng">
                <a:latin typeface="Times New Roman" pitchFamily="18" charset="0"/>
                <a:cs typeface="Times New Roman" pitchFamily="18" charset="0"/>
              </a:rPr>
              <a:t>2009,</a:t>
            </a:r>
            <a:r>
              <a:rPr lang="en-US" altLang="zh-CN" sz="1200" i="1" u="sng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1200" u="sng">
                <a:latin typeface="Times New Roman" pitchFamily="18" charset="0"/>
                <a:cs typeface="Times New Roman" pitchFamily="18" charset="0"/>
              </a:rPr>
              <a:t>20, 891-899 </a:t>
            </a:r>
          </a:p>
          <a:p>
            <a:r>
              <a:rPr lang="en-US" altLang="zh-CN" sz="1200" u="sng">
                <a:latin typeface="Times New Roman" pitchFamily="18" charset="0"/>
                <a:cs typeface="Times New Roman" pitchFamily="18" charset="0"/>
              </a:rPr>
              <a:t>3. Kim HJ et al. </a:t>
            </a:r>
            <a:r>
              <a:rPr lang="en-US" altLang="zh-CN" sz="1200" i="1" u="sng">
                <a:latin typeface="Times New Roman" pitchFamily="18" charset="0"/>
                <a:cs typeface="Times New Roman" pitchFamily="18" charset="0"/>
              </a:rPr>
              <a:t>Arch. Pharm. Re</a:t>
            </a:r>
            <a:r>
              <a:rPr lang="en-US" altLang="zh-CN" sz="1200" u="sng">
                <a:latin typeface="Times New Roman" pitchFamily="18" charset="0"/>
                <a:cs typeface="Times New Roman" pitchFamily="18" charset="0"/>
              </a:rPr>
              <a:t>s., 2010, 33, 1355-1359</a:t>
            </a:r>
            <a:r>
              <a:rPr lang="en-US" altLang="zh-CN" sz="1200"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en-US" altLang="zh-CN" sz="1200" u="sng">
                <a:latin typeface="Times New Roman" pitchFamily="18" charset="0"/>
                <a:cs typeface="Times New Roman" pitchFamily="18" charset="0"/>
              </a:rPr>
              <a:t>4. Haunschmidt M, et al. </a:t>
            </a:r>
            <a:r>
              <a:rPr lang="en-US" altLang="zh-CN" sz="1200" i="1" u="sng">
                <a:latin typeface="Times New Roman" pitchFamily="18" charset="0"/>
                <a:cs typeface="Times New Roman" pitchFamily="18" charset="0"/>
              </a:rPr>
              <a:t>Anal. Bioanal. Chem., </a:t>
            </a:r>
            <a:r>
              <a:rPr lang="en-US" altLang="zh-CN" sz="1200" u="sng">
                <a:latin typeface="Times New Roman" pitchFamily="18" charset="0"/>
                <a:cs typeface="Times New Roman" pitchFamily="18" charset="0"/>
              </a:rPr>
              <a:t>2010, 397, 269-275</a:t>
            </a:r>
            <a:endParaRPr lang="zh-CN" altLang="zh-CN" sz="1200" u="sng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D87E496-5C73-4DE6-95E5-7ECB6FCDC967}" type="slidenum">
              <a:rPr lang="zh-CN" altLang="en-US"/>
              <a:pPr>
                <a:defRPr/>
              </a:pPr>
              <a:t>35</a:t>
            </a:fld>
            <a:endParaRPr lang="zh-CN" altLang="en-US"/>
          </a:p>
        </p:txBody>
      </p:sp>
      <p:sp>
        <p:nvSpPr>
          <p:cNvPr id="13" name="内容占位符 2"/>
          <p:cNvSpPr>
            <a:spLocks noGrp="1"/>
          </p:cNvSpPr>
          <p:nvPr>
            <p:ph idx="1"/>
          </p:nvPr>
        </p:nvSpPr>
        <p:spPr>
          <a:xfrm>
            <a:off x="304800" y="1989138"/>
            <a:ext cx="8610600" cy="1331912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Liquid phase </a:t>
            </a:r>
            <a:r>
              <a:rPr lang="en-US" altLang="zh-CN" sz="24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microextraction</a:t>
            </a: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(LPME):</a:t>
            </a:r>
          </a:p>
        </p:txBody>
      </p:sp>
      <p:pic>
        <p:nvPicPr>
          <p:cNvPr id="53259" name="Picture 1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50" y="2600325"/>
            <a:ext cx="3305175" cy="1943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3260" name="Picture 1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53013" y="2566988"/>
            <a:ext cx="3295650" cy="1952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矩形 15"/>
          <p:cNvSpPr/>
          <p:nvPr/>
        </p:nvSpPr>
        <p:spPr>
          <a:xfrm>
            <a:off x="1660525" y="6092825"/>
            <a:ext cx="5791200" cy="53657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nn-NO" altLang="zh-CN" sz="12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Pedersen-Bjergaard S, Rasmussen K, </a:t>
            </a:r>
            <a:r>
              <a:rPr lang="en-US" altLang="zh-CN" sz="12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J. </a:t>
            </a:r>
            <a:r>
              <a:rPr lang="en-US" altLang="zh-CN" sz="1200" i="1" u="sng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Chromatogr</a:t>
            </a:r>
            <a:r>
              <a:rPr lang="en-US" altLang="zh-CN" sz="12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. </a:t>
            </a:r>
            <a:r>
              <a:rPr lang="en-US" altLang="zh-CN" sz="12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A</a:t>
            </a:r>
            <a:r>
              <a:rPr lang="en-US" altLang="zh-CN" sz="12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, </a:t>
            </a:r>
            <a:r>
              <a:rPr lang="en-US" altLang="zh-CN" sz="12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2008, 1184, 132-142</a:t>
            </a:r>
          </a:p>
          <a:p>
            <a:pPr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nn-NO" altLang="zh-CN" sz="12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Rasmussen K, Pedersen-Bjergaard S, </a:t>
            </a:r>
            <a:r>
              <a:rPr lang="nn-NO" altLang="zh-CN" sz="12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Trac. </a:t>
            </a:r>
            <a:r>
              <a:rPr lang="en-US" altLang="zh-CN" sz="12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Trends </a:t>
            </a:r>
            <a:r>
              <a:rPr lang="en-US" altLang="zh-CN" sz="12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altLang="zh-CN" sz="12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Anal. </a:t>
            </a:r>
            <a:r>
              <a:rPr lang="en-US" altLang="zh-CN" sz="1200" i="1" u="sng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Chem</a:t>
            </a:r>
            <a:r>
              <a:rPr lang="en-US" altLang="zh-CN" sz="12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, </a:t>
            </a:r>
            <a:r>
              <a:rPr lang="en-US" altLang="zh-CN" sz="12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2004, 23, 1-10</a:t>
            </a:r>
            <a:endParaRPr lang="zh-CN" altLang="en-US" sz="1200" u="sng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7" name="Rectangle 3"/>
          <p:cNvSpPr txBox="1">
            <a:spLocks noChangeArrowheads="1"/>
          </p:cNvSpPr>
          <p:nvPr/>
        </p:nvSpPr>
        <p:spPr bwMode="gray">
          <a:xfrm>
            <a:off x="762000" y="4900613"/>
            <a:ext cx="7162800" cy="1317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Char char="v"/>
              <a:defRPr sz="3200" b="1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j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Char char="•"/>
              <a:defRPr sz="2400">
                <a:solidFill>
                  <a:schemeClr val="tx1"/>
                </a:solidFill>
                <a:latin typeface="+mj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j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j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j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j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j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j-lt"/>
              </a:defRPr>
            </a:lvl9pPr>
          </a:lstStyle>
          <a:p>
            <a:pPr lvl="1">
              <a:spcAft>
                <a:spcPts val="30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rPr>
              <a:t>Simple, selective, time-efficient and low cost, the minimized effect of carryover</a:t>
            </a:r>
          </a:p>
          <a:p>
            <a:pPr lvl="1"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rPr>
              <a:t>One step of sample clean-up and enrichment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DE79AEF-E249-43BA-B41B-1899858B1C5D}" type="slidenum">
              <a:rPr lang="zh-CN" altLang="en-US"/>
              <a:pPr>
                <a:defRPr/>
              </a:pPr>
              <a:t>36</a:t>
            </a:fld>
            <a:endParaRPr lang="zh-CN" altLang="en-US"/>
          </a:p>
        </p:txBody>
      </p:sp>
      <p:sp>
        <p:nvSpPr>
          <p:cNvPr id="13" name="内容占位符 2"/>
          <p:cNvSpPr>
            <a:spLocks noGrp="1"/>
          </p:cNvSpPr>
          <p:nvPr>
            <p:ph idx="1"/>
          </p:nvPr>
        </p:nvSpPr>
        <p:spPr>
          <a:xfrm>
            <a:off x="304800" y="1989138"/>
            <a:ext cx="8610600" cy="1331912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Experiment </a:t>
            </a: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design</a:t>
            </a:r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 bwMode="gray">
          <a:xfrm>
            <a:off x="804863" y="5373688"/>
            <a:ext cx="67913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Char char="v"/>
              <a:defRPr sz="3200" b="1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j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Char char="•"/>
              <a:defRPr sz="2400">
                <a:solidFill>
                  <a:schemeClr val="tx1"/>
                </a:solidFill>
                <a:latin typeface="+mj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j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j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j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j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j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j-lt"/>
              </a:defRPr>
            </a:lvl9pPr>
          </a:lstStyle>
          <a:p>
            <a:pPr lvl="1">
              <a:spcAft>
                <a:spcPts val="30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rPr>
              <a:t>Single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rPr>
              <a:t>drop based liquid-liquid-liquid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rPr>
              <a:t>microextraction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rPr>
              <a:t>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rPr>
              <a:t>(SD-LLLME) combined with DART-MS for the fast determination of multiple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rPr>
              <a:t>phytohormones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rPr>
              <a:t> in fruit juice</a:t>
            </a:r>
          </a:p>
        </p:txBody>
      </p:sp>
      <p:grpSp>
        <p:nvGrpSpPr>
          <p:cNvPr id="54284" name="组合 164"/>
          <p:cNvGrpSpPr>
            <a:grpSpLocks/>
          </p:cNvGrpSpPr>
          <p:nvPr/>
        </p:nvGrpSpPr>
        <p:grpSpPr bwMode="auto">
          <a:xfrm>
            <a:off x="7312025" y="2982913"/>
            <a:ext cx="849313" cy="1149350"/>
            <a:chOff x="24984547" y="10524889"/>
            <a:chExt cx="847991" cy="1150001"/>
          </a:xfrm>
        </p:grpSpPr>
        <p:sp>
          <p:nvSpPr>
            <p:cNvPr id="166" name="矩形 165"/>
            <p:cNvSpPr/>
            <p:nvPr/>
          </p:nvSpPr>
          <p:spPr>
            <a:xfrm>
              <a:off x="24984547" y="11050362"/>
              <a:ext cx="562239" cy="101320"/>
            </a:xfrm>
            <a:prstGeom prst="rect">
              <a:avLst/>
            </a:prstGeom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>
                    <a:lumMod val="50000"/>
                  </a:schemeClr>
                </a:gs>
                <a:gs pos="50000">
                  <a:schemeClr val="tx2">
                    <a:lumMod val="20000"/>
                    <a:lumOff val="80000"/>
                    <a:alpha val="61000"/>
                  </a:schemeClr>
                </a:gs>
              </a:gsLst>
              <a:lin ang="16200000" scaled="1"/>
            </a:gradFill>
            <a:ln w="12700">
              <a:solidFill>
                <a:schemeClr val="accent4">
                  <a:lumMod val="50000"/>
                  <a:alpha val="48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梯形 166"/>
            <p:cNvSpPr/>
            <p:nvPr/>
          </p:nvSpPr>
          <p:spPr>
            <a:xfrm rot="16200000">
              <a:off x="25114286" y="10956639"/>
              <a:ext cx="1150001" cy="286502"/>
            </a:xfrm>
            <a:prstGeom prst="trapezoid">
              <a:avLst>
                <a:gd name="adj" fmla="val 187019"/>
              </a:avLst>
            </a:prstGeom>
            <a:gradFill>
              <a:gsLst>
                <a:gs pos="22000">
                  <a:schemeClr val="accent1">
                    <a:lumMod val="50000"/>
                  </a:schemeClr>
                </a:gs>
                <a:gs pos="82000">
                  <a:schemeClr val="accent1">
                    <a:lumMod val="50000"/>
                  </a:schemeClr>
                </a:gs>
                <a:gs pos="51000">
                  <a:schemeClr val="tx2">
                    <a:lumMod val="60000"/>
                    <a:lumOff val="40000"/>
                    <a:alpha val="11000"/>
                  </a:schemeClr>
                </a:gs>
              </a:gsLst>
              <a:lin ang="21594000" scaled="0"/>
            </a:gradFill>
            <a:ln w="12700">
              <a:solidFill>
                <a:schemeClr val="accent4">
                  <a:lumMod val="50000"/>
                  <a:alpha val="46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4285" name="组合 167"/>
          <p:cNvGrpSpPr>
            <a:grpSpLocks/>
          </p:cNvGrpSpPr>
          <p:nvPr/>
        </p:nvGrpSpPr>
        <p:grpSpPr bwMode="auto">
          <a:xfrm rot="1760270">
            <a:off x="5784850" y="2760663"/>
            <a:ext cx="1543050" cy="695325"/>
            <a:chOff x="21644825" y="10240262"/>
            <a:chExt cx="1541950" cy="695218"/>
          </a:xfrm>
        </p:grpSpPr>
        <p:sp>
          <p:nvSpPr>
            <p:cNvPr id="169" name="矩形 168"/>
            <p:cNvSpPr/>
            <p:nvPr/>
          </p:nvSpPr>
          <p:spPr>
            <a:xfrm>
              <a:off x="21644825" y="10240262"/>
              <a:ext cx="1077945" cy="691377"/>
            </a:xfrm>
            <a:prstGeom prst="rect">
              <a:avLst/>
            </a:prstGeom>
            <a:gradFill>
              <a:gsLst>
                <a:gs pos="0">
                  <a:srgbClr val="3366FF">
                    <a:lumMod val="25000"/>
                  </a:srgbClr>
                </a:gs>
                <a:gs pos="100000">
                  <a:srgbClr val="3366FF">
                    <a:lumMod val="13000"/>
                  </a:srgbClr>
                </a:gs>
                <a:gs pos="76000">
                  <a:srgbClr val="193E76"/>
                </a:gs>
                <a:gs pos="30000">
                  <a:schemeClr val="tx2">
                    <a:lumMod val="75000"/>
                    <a:lumOff val="25000"/>
                  </a:schemeClr>
                </a:gs>
              </a:gsLst>
              <a:lin ang="16200000" scaled="1"/>
            </a:gradFill>
            <a:ln w="12700">
              <a:solidFill>
                <a:schemeClr val="accent4">
                  <a:lumMod val="50000"/>
                  <a:alpha val="48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dirty="0">
                  <a:latin typeface="Times New Roman" pitchFamily="18" charset="0"/>
                  <a:cs typeface="Times New Roman" pitchFamily="18" charset="0"/>
                </a:rPr>
                <a:t>DART</a:t>
              </a:r>
              <a:endParaRPr lang="zh-CN" altLang="en-US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矩形 169"/>
            <p:cNvSpPr/>
            <p:nvPr/>
          </p:nvSpPr>
          <p:spPr>
            <a:xfrm>
              <a:off x="23054296" y="10536022"/>
              <a:ext cx="132479" cy="99855"/>
            </a:xfrm>
            <a:prstGeom prst="rect">
              <a:avLst/>
            </a:prstGeom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>
                    <a:lumMod val="50000"/>
                  </a:schemeClr>
                </a:gs>
                <a:gs pos="50000">
                  <a:schemeClr val="tx2">
                    <a:lumMod val="20000"/>
                    <a:lumOff val="80000"/>
                    <a:alpha val="61000"/>
                  </a:schemeClr>
                </a:gs>
              </a:gsLst>
              <a:lin ang="16200000" scaled="1"/>
            </a:gradFill>
            <a:ln w="12700">
              <a:solidFill>
                <a:schemeClr val="accent4">
                  <a:lumMod val="50000"/>
                  <a:alpha val="48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梯形 170"/>
            <p:cNvSpPr/>
            <p:nvPr/>
          </p:nvSpPr>
          <p:spPr>
            <a:xfrm rot="5400000">
              <a:off x="22542845" y="10424028"/>
              <a:ext cx="691378" cy="331526"/>
            </a:xfrm>
            <a:prstGeom prst="trapezoid">
              <a:avLst>
                <a:gd name="adj" fmla="val 89675"/>
              </a:avLst>
            </a:prstGeom>
            <a:gradFill>
              <a:gsLst>
                <a:gs pos="0">
                  <a:srgbClr val="3366FF">
                    <a:lumMod val="0"/>
                  </a:srgbClr>
                </a:gs>
                <a:gs pos="100000">
                  <a:srgbClr val="3366FF">
                    <a:lumMod val="0"/>
                  </a:srgbClr>
                </a:gs>
                <a:gs pos="50000">
                  <a:schemeClr val="tx2">
                    <a:lumMod val="79000"/>
                    <a:lumOff val="21000"/>
                  </a:schemeClr>
                </a:gs>
              </a:gsLst>
              <a:lin ang="10800000" scaled="0"/>
            </a:gradFill>
            <a:ln w="12700">
              <a:solidFill>
                <a:schemeClr val="accent4">
                  <a:lumMod val="50000"/>
                  <a:alpha val="48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4286" name="组合 171"/>
          <p:cNvGrpSpPr>
            <a:grpSpLocks/>
          </p:cNvGrpSpPr>
          <p:nvPr/>
        </p:nvGrpSpPr>
        <p:grpSpPr bwMode="auto">
          <a:xfrm>
            <a:off x="5848350" y="3462338"/>
            <a:ext cx="2417763" cy="1008062"/>
            <a:chOff x="1829798" y="3947115"/>
            <a:chExt cx="2417817" cy="1006977"/>
          </a:xfrm>
        </p:grpSpPr>
        <p:sp>
          <p:nvSpPr>
            <p:cNvPr id="173" name="梯形 172"/>
            <p:cNvSpPr/>
            <p:nvPr/>
          </p:nvSpPr>
          <p:spPr>
            <a:xfrm>
              <a:off x="1829798" y="3947115"/>
              <a:ext cx="2417817" cy="1006977"/>
            </a:xfrm>
            <a:prstGeom prst="trapezoid">
              <a:avLst>
                <a:gd name="adj" fmla="val 66643"/>
              </a:avLst>
            </a:prstGeom>
            <a:solidFill>
              <a:srgbClr val="FFFFFF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  <a:scene3d>
              <a:camera prst="orthographicFront">
                <a:rot lat="18600000" lon="0" rev="0"/>
              </a:camera>
              <a:lightRig rig="threePt" dir="t"/>
            </a:scene3d>
            <a:sp3d extrusionH="127000" prstMaterial="matte">
              <a:bevelT w="0" h="0" prst="coolSlant"/>
              <a:extrusionClr>
                <a:srgbClr val="808080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4302" name="组合 173"/>
            <p:cNvGrpSpPr>
              <a:grpSpLocks/>
            </p:cNvGrpSpPr>
            <p:nvPr/>
          </p:nvGrpSpPr>
          <p:grpSpPr bwMode="auto">
            <a:xfrm>
              <a:off x="3391679" y="4147200"/>
              <a:ext cx="144016" cy="113834"/>
              <a:chOff x="2771800" y="2731854"/>
              <a:chExt cx="360040" cy="347077"/>
            </a:xfrm>
          </p:grpSpPr>
          <p:sp>
            <p:nvSpPr>
              <p:cNvPr id="279" name="椭圆 278"/>
              <p:cNvSpPr/>
              <p:nvPr/>
            </p:nvSpPr>
            <p:spPr>
              <a:xfrm>
                <a:off x="2772435" y="2731013"/>
                <a:ext cx="36116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2">
                      <a:lumMod val="50000"/>
                    </a:schemeClr>
                  </a:solidFill>
                </a:endParaRPr>
              </a:p>
            </p:txBody>
          </p:sp>
          <p:cxnSp>
            <p:nvCxnSpPr>
              <p:cNvPr id="280" name="直接连接符 279"/>
              <p:cNvCxnSpPr>
                <a:stCxn id="279" idx="2"/>
              </p:cNvCxnSpPr>
              <p:nvPr/>
            </p:nvCxnSpPr>
            <p:spPr>
              <a:xfrm>
                <a:off x="2772435" y="2784197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81" name="直接连接符 280"/>
              <p:cNvCxnSpPr/>
              <p:nvPr/>
            </p:nvCxnSpPr>
            <p:spPr>
              <a:xfrm>
                <a:off x="3133600" y="2793867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4303" name="组合 174"/>
            <p:cNvGrpSpPr>
              <a:grpSpLocks/>
            </p:cNvGrpSpPr>
            <p:nvPr/>
          </p:nvGrpSpPr>
          <p:grpSpPr bwMode="auto">
            <a:xfrm>
              <a:off x="2195736" y="4581128"/>
              <a:ext cx="1656184" cy="115530"/>
              <a:chOff x="2195736" y="4581128"/>
              <a:chExt cx="1656184" cy="115530"/>
            </a:xfrm>
          </p:grpSpPr>
          <p:grpSp>
            <p:nvGrpSpPr>
              <p:cNvPr id="54375" name="组合 246"/>
              <p:cNvGrpSpPr>
                <a:grpSpLocks/>
              </p:cNvGrpSpPr>
              <p:nvPr/>
            </p:nvGrpSpPr>
            <p:grpSpPr bwMode="auto">
              <a:xfrm>
                <a:off x="2195736" y="4581128"/>
                <a:ext cx="144016" cy="113834"/>
                <a:chOff x="2771800" y="2731854"/>
                <a:chExt cx="360040" cy="347077"/>
              </a:xfrm>
            </p:grpSpPr>
            <p:sp>
              <p:nvSpPr>
                <p:cNvPr id="276" name="椭圆 275"/>
                <p:cNvSpPr/>
                <p:nvPr/>
              </p:nvSpPr>
              <p:spPr>
                <a:xfrm>
                  <a:off x="2773758" y="2732780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77" name="直接连接符 276"/>
                <p:cNvCxnSpPr>
                  <a:stCxn id="276" idx="2"/>
                </p:cNvCxnSpPr>
                <p:nvPr/>
              </p:nvCxnSpPr>
              <p:spPr>
                <a:xfrm>
                  <a:off x="2773758" y="2785964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直接连接符 277"/>
                <p:cNvCxnSpPr/>
                <p:nvPr/>
              </p:nvCxnSpPr>
              <p:spPr>
                <a:xfrm>
                  <a:off x="3134920" y="2795634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376" name="组合 247"/>
              <p:cNvGrpSpPr>
                <a:grpSpLocks/>
              </p:cNvGrpSpPr>
              <p:nvPr/>
            </p:nvGrpSpPr>
            <p:grpSpPr bwMode="auto">
              <a:xfrm>
                <a:off x="2415493" y="4581128"/>
                <a:ext cx="144016" cy="113834"/>
                <a:chOff x="2771800" y="2731854"/>
                <a:chExt cx="360040" cy="347077"/>
              </a:xfrm>
            </p:grpSpPr>
            <p:sp>
              <p:nvSpPr>
                <p:cNvPr id="273" name="椭圆 272"/>
                <p:cNvSpPr/>
                <p:nvPr/>
              </p:nvSpPr>
              <p:spPr>
                <a:xfrm>
                  <a:off x="2772065" y="2732780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74" name="直接连接符 273"/>
                <p:cNvCxnSpPr>
                  <a:stCxn id="273" idx="2"/>
                </p:cNvCxnSpPr>
                <p:nvPr/>
              </p:nvCxnSpPr>
              <p:spPr>
                <a:xfrm>
                  <a:off x="2772065" y="2785964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75" name="直接连接符 274"/>
                <p:cNvCxnSpPr/>
                <p:nvPr/>
              </p:nvCxnSpPr>
              <p:spPr>
                <a:xfrm>
                  <a:off x="3133228" y="2795634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377" name="组合 248"/>
              <p:cNvGrpSpPr>
                <a:grpSpLocks/>
              </p:cNvGrpSpPr>
              <p:nvPr/>
            </p:nvGrpSpPr>
            <p:grpSpPr bwMode="auto">
              <a:xfrm>
                <a:off x="2624435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70" name="椭圆 269"/>
                <p:cNvSpPr/>
                <p:nvPr/>
              </p:nvSpPr>
              <p:spPr>
                <a:xfrm>
                  <a:off x="2773598" y="2732442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71" name="直接连接符 270"/>
                <p:cNvCxnSpPr>
                  <a:stCxn id="270" idx="2"/>
                </p:cNvCxnSpPr>
                <p:nvPr/>
              </p:nvCxnSpPr>
              <p:spPr>
                <a:xfrm>
                  <a:off x="2773598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直接连接符 271"/>
                <p:cNvCxnSpPr/>
                <p:nvPr/>
              </p:nvCxnSpPr>
              <p:spPr>
                <a:xfrm>
                  <a:off x="3134760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378" name="组合 249"/>
              <p:cNvGrpSpPr>
                <a:grpSpLocks/>
              </p:cNvGrpSpPr>
              <p:nvPr/>
            </p:nvGrpSpPr>
            <p:grpSpPr bwMode="auto">
              <a:xfrm>
                <a:off x="2844192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67" name="椭圆 266"/>
                <p:cNvSpPr/>
                <p:nvPr/>
              </p:nvSpPr>
              <p:spPr>
                <a:xfrm>
                  <a:off x="2771903" y="2732442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68" name="直接连接符 267"/>
                <p:cNvCxnSpPr>
                  <a:stCxn id="267" idx="2"/>
                </p:cNvCxnSpPr>
                <p:nvPr/>
              </p:nvCxnSpPr>
              <p:spPr>
                <a:xfrm>
                  <a:off x="2771903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69" name="直接连接符 268"/>
                <p:cNvCxnSpPr/>
                <p:nvPr/>
              </p:nvCxnSpPr>
              <p:spPr>
                <a:xfrm>
                  <a:off x="3133065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379" name="组合 250"/>
              <p:cNvGrpSpPr>
                <a:grpSpLocks/>
              </p:cNvGrpSpPr>
              <p:nvPr/>
            </p:nvGrpSpPr>
            <p:grpSpPr bwMode="auto">
              <a:xfrm>
                <a:off x="3060058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64" name="椭圆 263"/>
                <p:cNvSpPr/>
                <p:nvPr/>
              </p:nvSpPr>
              <p:spPr>
                <a:xfrm>
                  <a:off x="2772000" y="2732442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65" name="直接连接符 264"/>
                <p:cNvCxnSpPr>
                  <a:stCxn id="264" idx="2"/>
                </p:cNvCxnSpPr>
                <p:nvPr/>
              </p:nvCxnSpPr>
              <p:spPr>
                <a:xfrm>
                  <a:off x="2772000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直接连接符 265"/>
                <p:cNvCxnSpPr/>
                <p:nvPr/>
              </p:nvCxnSpPr>
              <p:spPr>
                <a:xfrm>
                  <a:off x="3133163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380" name="组合 251"/>
              <p:cNvGrpSpPr>
                <a:grpSpLocks/>
              </p:cNvGrpSpPr>
              <p:nvPr/>
            </p:nvGrpSpPr>
            <p:grpSpPr bwMode="auto">
              <a:xfrm>
                <a:off x="3279815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61" name="椭圆 260"/>
                <p:cNvSpPr/>
                <p:nvPr/>
              </p:nvSpPr>
              <p:spPr>
                <a:xfrm>
                  <a:off x="2774275" y="2732442"/>
                  <a:ext cx="35719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62" name="直接连接符 261"/>
                <p:cNvCxnSpPr>
                  <a:stCxn id="261" idx="2"/>
                </p:cNvCxnSpPr>
                <p:nvPr/>
              </p:nvCxnSpPr>
              <p:spPr>
                <a:xfrm>
                  <a:off x="2774275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直接连接符 262"/>
                <p:cNvCxnSpPr/>
                <p:nvPr/>
              </p:nvCxnSpPr>
              <p:spPr>
                <a:xfrm>
                  <a:off x="3131470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381" name="组合 252"/>
              <p:cNvGrpSpPr>
                <a:grpSpLocks/>
              </p:cNvGrpSpPr>
              <p:nvPr/>
            </p:nvGrpSpPr>
            <p:grpSpPr bwMode="auto">
              <a:xfrm>
                <a:off x="3488757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58" name="椭圆 257"/>
                <p:cNvSpPr/>
                <p:nvPr/>
              </p:nvSpPr>
              <p:spPr>
                <a:xfrm>
                  <a:off x="2771840" y="2732442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59" name="直接连接符 258"/>
                <p:cNvCxnSpPr>
                  <a:stCxn id="258" idx="2"/>
                </p:cNvCxnSpPr>
                <p:nvPr/>
              </p:nvCxnSpPr>
              <p:spPr>
                <a:xfrm>
                  <a:off x="2771840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直接连接符 259"/>
                <p:cNvCxnSpPr/>
                <p:nvPr/>
              </p:nvCxnSpPr>
              <p:spPr>
                <a:xfrm>
                  <a:off x="3133003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382" name="组合 253"/>
              <p:cNvGrpSpPr>
                <a:grpSpLocks/>
              </p:cNvGrpSpPr>
              <p:nvPr/>
            </p:nvGrpSpPr>
            <p:grpSpPr bwMode="auto">
              <a:xfrm>
                <a:off x="3707904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55" name="椭圆 254"/>
                <p:cNvSpPr/>
                <p:nvPr/>
              </p:nvSpPr>
              <p:spPr>
                <a:xfrm>
                  <a:off x="2771672" y="2732442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56" name="直接连接符 255"/>
                <p:cNvCxnSpPr>
                  <a:stCxn id="255" idx="2"/>
                </p:cNvCxnSpPr>
                <p:nvPr/>
              </p:nvCxnSpPr>
              <p:spPr>
                <a:xfrm>
                  <a:off x="2771672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直接连接符 256"/>
                <p:cNvCxnSpPr/>
                <p:nvPr/>
              </p:nvCxnSpPr>
              <p:spPr>
                <a:xfrm>
                  <a:off x="3132835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4304" name="组合 175"/>
            <p:cNvGrpSpPr>
              <a:grpSpLocks/>
            </p:cNvGrpSpPr>
            <p:nvPr/>
          </p:nvGrpSpPr>
          <p:grpSpPr bwMode="auto">
            <a:xfrm>
              <a:off x="2538000" y="4148461"/>
              <a:ext cx="788581" cy="115530"/>
              <a:chOff x="2631291" y="4293096"/>
              <a:chExt cx="788581" cy="115530"/>
            </a:xfrm>
          </p:grpSpPr>
          <p:grpSp>
            <p:nvGrpSpPr>
              <p:cNvPr id="54359" name="组合 230"/>
              <p:cNvGrpSpPr>
                <a:grpSpLocks/>
              </p:cNvGrpSpPr>
              <p:nvPr/>
            </p:nvGrpSpPr>
            <p:grpSpPr bwMode="auto">
              <a:xfrm>
                <a:off x="2631291" y="4293096"/>
                <a:ext cx="144016" cy="113834"/>
                <a:chOff x="2771800" y="2731854"/>
                <a:chExt cx="360040" cy="347077"/>
              </a:xfrm>
            </p:grpSpPr>
            <p:sp>
              <p:nvSpPr>
                <p:cNvPr id="244" name="椭圆 243"/>
                <p:cNvSpPr/>
                <p:nvPr/>
              </p:nvSpPr>
              <p:spPr>
                <a:xfrm>
                  <a:off x="2771397" y="2732003"/>
                  <a:ext cx="36116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45" name="直接连接符 244"/>
                <p:cNvCxnSpPr>
                  <a:stCxn id="244" idx="2"/>
                </p:cNvCxnSpPr>
                <p:nvPr/>
              </p:nvCxnSpPr>
              <p:spPr>
                <a:xfrm>
                  <a:off x="2771397" y="2785190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直接连接符 245"/>
                <p:cNvCxnSpPr/>
                <p:nvPr/>
              </p:nvCxnSpPr>
              <p:spPr>
                <a:xfrm>
                  <a:off x="3132563" y="2794861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360" name="组合 231"/>
              <p:cNvGrpSpPr>
                <a:grpSpLocks/>
              </p:cNvGrpSpPr>
              <p:nvPr/>
            </p:nvGrpSpPr>
            <p:grpSpPr bwMode="auto">
              <a:xfrm>
                <a:off x="2840233" y="4294792"/>
                <a:ext cx="144016" cy="113834"/>
                <a:chOff x="2771800" y="2731854"/>
                <a:chExt cx="360040" cy="347077"/>
              </a:xfrm>
            </p:grpSpPr>
            <p:sp>
              <p:nvSpPr>
                <p:cNvPr id="241" name="椭圆 240"/>
                <p:cNvSpPr/>
                <p:nvPr/>
              </p:nvSpPr>
              <p:spPr>
                <a:xfrm>
                  <a:off x="2772930" y="2731668"/>
                  <a:ext cx="35719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42" name="直接连接符 241"/>
                <p:cNvCxnSpPr>
                  <a:stCxn id="241" idx="2"/>
                </p:cNvCxnSpPr>
                <p:nvPr/>
              </p:nvCxnSpPr>
              <p:spPr>
                <a:xfrm>
                  <a:off x="2772930" y="2784852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43" name="直接连接符 242"/>
                <p:cNvCxnSpPr/>
                <p:nvPr/>
              </p:nvCxnSpPr>
              <p:spPr>
                <a:xfrm>
                  <a:off x="3130125" y="2794523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361" name="组合 232"/>
              <p:cNvGrpSpPr>
                <a:grpSpLocks/>
              </p:cNvGrpSpPr>
              <p:nvPr/>
            </p:nvGrpSpPr>
            <p:grpSpPr bwMode="auto">
              <a:xfrm>
                <a:off x="3059990" y="4294792"/>
                <a:ext cx="144016" cy="113834"/>
                <a:chOff x="2771800" y="2731854"/>
                <a:chExt cx="360040" cy="347077"/>
              </a:xfrm>
            </p:grpSpPr>
            <p:sp>
              <p:nvSpPr>
                <p:cNvPr id="238" name="椭圆 237"/>
                <p:cNvSpPr/>
                <p:nvPr/>
              </p:nvSpPr>
              <p:spPr>
                <a:xfrm>
                  <a:off x="2771237" y="2731668"/>
                  <a:ext cx="36116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39" name="直接连接符 238"/>
                <p:cNvCxnSpPr>
                  <a:stCxn id="238" idx="2"/>
                </p:cNvCxnSpPr>
                <p:nvPr/>
              </p:nvCxnSpPr>
              <p:spPr>
                <a:xfrm>
                  <a:off x="2771237" y="2784852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直接连接符 239"/>
                <p:cNvCxnSpPr/>
                <p:nvPr/>
              </p:nvCxnSpPr>
              <p:spPr>
                <a:xfrm>
                  <a:off x="3132403" y="2794523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4362" name="组合 233"/>
              <p:cNvGrpSpPr>
                <a:grpSpLocks/>
              </p:cNvGrpSpPr>
              <p:nvPr/>
            </p:nvGrpSpPr>
            <p:grpSpPr bwMode="auto">
              <a:xfrm>
                <a:off x="3275856" y="4294792"/>
                <a:ext cx="144016" cy="113834"/>
                <a:chOff x="2771800" y="2731854"/>
                <a:chExt cx="360040" cy="347077"/>
              </a:xfrm>
            </p:grpSpPr>
            <p:sp>
              <p:nvSpPr>
                <p:cNvPr id="235" name="椭圆 234"/>
                <p:cNvSpPr/>
                <p:nvPr/>
              </p:nvSpPr>
              <p:spPr>
                <a:xfrm>
                  <a:off x="2771335" y="2731668"/>
                  <a:ext cx="36116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36" name="直接连接符 235"/>
                <p:cNvCxnSpPr>
                  <a:stCxn id="235" idx="2"/>
                </p:cNvCxnSpPr>
                <p:nvPr/>
              </p:nvCxnSpPr>
              <p:spPr>
                <a:xfrm>
                  <a:off x="2771335" y="2784852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直接连接符 236"/>
                <p:cNvCxnSpPr/>
                <p:nvPr/>
              </p:nvCxnSpPr>
              <p:spPr>
                <a:xfrm>
                  <a:off x="3132500" y="2794523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4305" name="组合 176"/>
            <p:cNvGrpSpPr>
              <a:grpSpLocks/>
            </p:cNvGrpSpPr>
            <p:nvPr/>
          </p:nvGrpSpPr>
          <p:grpSpPr bwMode="auto">
            <a:xfrm>
              <a:off x="2307600" y="4433842"/>
              <a:ext cx="1431396" cy="118800"/>
              <a:chOff x="2276508" y="4433842"/>
              <a:chExt cx="1431396" cy="118800"/>
            </a:xfrm>
          </p:grpSpPr>
          <p:grpSp>
            <p:nvGrpSpPr>
              <p:cNvPr id="54330" name="组合 201"/>
              <p:cNvGrpSpPr>
                <a:grpSpLocks/>
              </p:cNvGrpSpPr>
              <p:nvPr/>
            </p:nvGrpSpPr>
            <p:grpSpPr bwMode="auto">
              <a:xfrm>
                <a:off x="2276508" y="4437112"/>
                <a:ext cx="1228095" cy="115530"/>
                <a:chOff x="2407801" y="4437112"/>
                <a:chExt cx="1228095" cy="115530"/>
              </a:xfrm>
            </p:grpSpPr>
            <p:grpSp>
              <p:nvGrpSpPr>
                <p:cNvPr id="54335" name="组合 206"/>
                <p:cNvGrpSpPr>
                  <a:grpSpLocks/>
                </p:cNvGrpSpPr>
                <p:nvPr/>
              </p:nvGrpSpPr>
              <p:grpSpPr bwMode="auto">
                <a:xfrm>
                  <a:off x="2407801" y="4437112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228" name="椭圆 227"/>
                  <p:cNvSpPr/>
                  <p:nvPr/>
                </p:nvSpPr>
                <p:spPr>
                  <a:xfrm>
                    <a:off x="2771918" y="2731891"/>
                    <a:ext cx="361163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2">
                          <a:lumMod val="50000"/>
                        </a:schemeClr>
                      </a:solidFill>
                    </a:endParaRPr>
                  </a:p>
                </p:txBody>
              </p:sp>
              <p:cxnSp>
                <p:nvCxnSpPr>
                  <p:cNvPr id="229" name="直接连接符 228"/>
                  <p:cNvCxnSpPr>
                    <a:stCxn id="228" idx="2"/>
                  </p:cNvCxnSpPr>
                  <p:nvPr/>
                </p:nvCxnSpPr>
                <p:spPr>
                  <a:xfrm>
                    <a:off x="2771918" y="2785078"/>
                    <a:ext cx="0" cy="285267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直接连接符 229"/>
                  <p:cNvCxnSpPr/>
                  <p:nvPr/>
                </p:nvCxnSpPr>
                <p:spPr>
                  <a:xfrm>
                    <a:off x="3133080" y="2794748"/>
                    <a:ext cx="0" cy="285267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4336" name="组合 207"/>
                <p:cNvGrpSpPr>
                  <a:grpSpLocks/>
                </p:cNvGrpSpPr>
                <p:nvPr/>
              </p:nvGrpSpPr>
              <p:grpSpPr bwMode="auto">
                <a:xfrm>
                  <a:off x="2627558" y="4437112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225" name="椭圆 224"/>
                  <p:cNvSpPr/>
                  <p:nvPr/>
                </p:nvSpPr>
                <p:spPr>
                  <a:xfrm>
                    <a:off x="2774193" y="2731891"/>
                    <a:ext cx="357195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2">
                          <a:lumMod val="50000"/>
                        </a:schemeClr>
                      </a:solidFill>
                    </a:endParaRPr>
                  </a:p>
                </p:txBody>
              </p:sp>
              <p:cxnSp>
                <p:nvCxnSpPr>
                  <p:cNvPr id="226" name="直接连接符 225"/>
                  <p:cNvCxnSpPr>
                    <a:stCxn id="225" idx="2"/>
                  </p:cNvCxnSpPr>
                  <p:nvPr/>
                </p:nvCxnSpPr>
                <p:spPr>
                  <a:xfrm>
                    <a:off x="2774193" y="2785078"/>
                    <a:ext cx="0" cy="285267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直接连接符 226"/>
                  <p:cNvCxnSpPr/>
                  <p:nvPr/>
                </p:nvCxnSpPr>
                <p:spPr>
                  <a:xfrm>
                    <a:off x="3131387" y="2794748"/>
                    <a:ext cx="0" cy="285267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4337" name="组合 208"/>
                <p:cNvGrpSpPr>
                  <a:grpSpLocks/>
                </p:cNvGrpSpPr>
                <p:nvPr/>
              </p:nvGrpSpPr>
              <p:grpSpPr bwMode="auto">
                <a:xfrm>
                  <a:off x="2836500" y="4438808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222" name="椭圆 221"/>
                  <p:cNvSpPr/>
                  <p:nvPr/>
                </p:nvSpPr>
                <p:spPr>
                  <a:xfrm>
                    <a:off x="2771755" y="2731556"/>
                    <a:ext cx="361163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2">
                          <a:lumMod val="50000"/>
                        </a:schemeClr>
                      </a:solidFill>
                    </a:endParaRPr>
                  </a:p>
                </p:txBody>
              </p:sp>
              <p:cxnSp>
                <p:nvCxnSpPr>
                  <p:cNvPr id="223" name="直接连接符 222"/>
                  <p:cNvCxnSpPr>
                    <a:stCxn id="222" idx="2"/>
                  </p:cNvCxnSpPr>
                  <p:nvPr/>
                </p:nvCxnSpPr>
                <p:spPr>
                  <a:xfrm>
                    <a:off x="2771755" y="278474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直接连接符 223"/>
                  <p:cNvCxnSpPr/>
                  <p:nvPr/>
                </p:nvCxnSpPr>
                <p:spPr>
                  <a:xfrm>
                    <a:off x="3132918" y="279441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4338" name="组合 209"/>
                <p:cNvGrpSpPr>
                  <a:grpSpLocks/>
                </p:cNvGrpSpPr>
                <p:nvPr/>
              </p:nvGrpSpPr>
              <p:grpSpPr bwMode="auto">
                <a:xfrm>
                  <a:off x="3056257" y="4438808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219" name="椭圆 218"/>
                  <p:cNvSpPr/>
                  <p:nvPr/>
                </p:nvSpPr>
                <p:spPr>
                  <a:xfrm>
                    <a:off x="2774030" y="2731556"/>
                    <a:ext cx="357195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2">
                          <a:lumMod val="50000"/>
                        </a:schemeClr>
                      </a:solidFill>
                    </a:endParaRPr>
                  </a:p>
                </p:txBody>
              </p:sp>
              <p:cxnSp>
                <p:nvCxnSpPr>
                  <p:cNvPr id="220" name="直接连接符 219"/>
                  <p:cNvCxnSpPr>
                    <a:stCxn id="219" idx="2"/>
                  </p:cNvCxnSpPr>
                  <p:nvPr/>
                </p:nvCxnSpPr>
                <p:spPr>
                  <a:xfrm>
                    <a:off x="2774030" y="278474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直接连接符 220"/>
                  <p:cNvCxnSpPr/>
                  <p:nvPr/>
                </p:nvCxnSpPr>
                <p:spPr>
                  <a:xfrm>
                    <a:off x="3131225" y="279441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4339" name="组合 210"/>
                <p:cNvGrpSpPr>
                  <a:grpSpLocks/>
                </p:cNvGrpSpPr>
                <p:nvPr/>
              </p:nvGrpSpPr>
              <p:grpSpPr bwMode="auto">
                <a:xfrm>
                  <a:off x="3272123" y="4438808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216" name="椭圆 215"/>
                  <p:cNvSpPr/>
                  <p:nvPr/>
                </p:nvSpPr>
                <p:spPr>
                  <a:xfrm>
                    <a:off x="2774128" y="2731556"/>
                    <a:ext cx="357195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2">
                          <a:lumMod val="50000"/>
                        </a:schemeClr>
                      </a:solidFill>
                    </a:endParaRPr>
                  </a:p>
                </p:txBody>
              </p:sp>
              <p:cxnSp>
                <p:nvCxnSpPr>
                  <p:cNvPr id="217" name="直接连接符 216"/>
                  <p:cNvCxnSpPr>
                    <a:stCxn id="216" idx="2"/>
                  </p:cNvCxnSpPr>
                  <p:nvPr/>
                </p:nvCxnSpPr>
                <p:spPr>
                  <a:xfrm>
                    <a:off x="2774128" y="278474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直接连接符 217"/>
                  <p:cNvCxnSpPr/>
                  <p:nvPr/>
                </p:nvCxnSpPr>
                <p:spPr>
                  <a:xfrm>
                    <a:off x="3131322" y="279441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4340" name="组合 211"/>
                <p:cNvGrpSpPr>
                  <a:grpSpLocks/>
                </p:cNvGrpSpPr>
                <p:nvPr/>
              </p:nvGrpSpPr>
              <p:grpSpPr bwMode="auto">
                <a:xfrm>
                  <a:off x="3491880" y="4438808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213" name="椭圆 212"/>
                  <p:cNvSpPr/>
                  <p:nvPr/>
                </p:nvSpPr>
                <p:spPr>
                  <a:xfrm>
                    <a:off x="2772435" y="2731556"/>
                    <a:ext cx="361165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2">
                          <a:lumMod val="50000"/>
                        </a:schemeClr>
                      </a:solidFill>
                    </a:endParaRPr>
                  </a:p>
                </p:txBody>
              </p:sp>
              <p:cxnSp>
                <p:nvCxnSpPr>
                  <p:cNvPr id="214" name="直接连接符 213"/>
                  <p:cNvCxnSpPr>
                    <a:stCxn id="213" idx="2"/>
                  </p:cNvCxnSpPr>
                  <p:nvPr/>
                </p:nvCxnSpPr>
                <p:spPr>
                  <a:xfrm>
                    <a:off x="2772435" y="278474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直接连接符 214"/>
                  <p:cNvCxnSpPr/>
                  <p:nvPr/>
                </p:nvCxnSpPr>
                <p:spPr>
                  <a:xfrm>
                    <a:off x="3133600" y="279441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54331" name="组合 202"/>
              <p:cNvGrpSpPr>
                <a:grpSpLocks/>
              </p:cNvGrpSpPr>
              <p:nvPr/>
            </p:nvGrpSpPr>
            <p:grpSpPr bwMode="auto">
              <a:xfrm>
                <a:off x="3563888" y="4433842"/>
                <a:ext cx="144016" cy="113834"/>
                <a:chOff x="2771800" y="2731854"/>
                <a:chExt cx="360040" cy="347077"/>
              </a:xfrm>
            </p:grpSpPr>
            <p:sp>
              <p:nvSpPr>
                <p:cNvPr id="204" name="椭圆 203"/>
                <p:cNvSpPr/>
                <p:nvPr/>
              </p:nvSpPr>
              <p:spPr>
                <a:xfrm>
                  <a:off x="2772195" y="2732192"/>
                  <a:ext cx="36116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2">
                        <a:lumMod val="50000"/>
                      </a:schemeClr>
                    </a:solidFill>
                  </a:endParaRPr>
                </a:p>
              </p:txBody>
            </p:sp>
            <p:cxnSp>
              <p:nvCxnSpPr>
                <p:cNvPr id="205" name="直接连接符 204"/>
                <p:cNvCxnSpPr>
                  <a:stCxn id="204" idx="2"/>
                </p:cNvCxnSpPr>
                <p:nvPr/>
              </p:nvCxnSpPr>
              <p:spPr>
                <a:xfrm>
                  <a:off x="2772195" y="2785379"/>
                  <a:ext cx="0" cy="285265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06" name="直接连接符 205"/>
                <p:cNvCxnSpPr/>
                <p:nvPr/>
              </p:nvCxnSpPr>
              <p:spPr>
                <a:xfrm>
                  <a:off x="3133360" y="2795049"/>
                  <a:ext cx="0" cy="285265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4306" name="组合 177"/>
            <p:cNvGrpSpPr>
              <a:grpSpLocks/>
            </p:cNvGrpSpPr>
            <p:nvPr/>
          </p:nvGrpSpPr>
          <p:grpSpPr bwMode="auto">
            <a:xfrm>
              <a:off x="2430000" y="4296366"/>
              <a:ext cx="144016" cy="113834"/>
              <a:chOff x="2771800" y="2731854"/>
              <a:chExt cx="360040" cy="347077"/>
            </a:xfrm>
          </p:grpSpPr>
          <p:sp>
            <p:nvSpPr>
              <p:cNvPr id="199" name="椭圆 198"/>
              <p:cNvSpPr/>
              <p:nvPr/>
            </p:nvSpPr>
            <p:spPr>
              <a:xfrm>
                <a:off x="2771515" y="2730706"/>
                <a:ext cx="36116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2">
                      <a:lumMod val="50000"/>
                    </a:schemeClr>
                  </a:solidFill>
                </a:endParaRPr>
              </a:p>
            </p:txBody>
          </p:sp>
          <p:cxnSp>
            <p:nvCxnSpPr>
              <p:cNvPr id="200" name="直接连接符 199"/>
              <p:cNvCxnSpPr>
                <a:stCxn id="199" idx="2"/>
              </p:cNvCxnSpPr>
              <p:nvPr/>
            </p:nvCxnSpPr>
            <p:spPr>
              <a:xfrm>
                <a:off x="2771515" y="2783890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01" name="直接连接符 200"/>
              <p:cNvCxnSpPr/>
              <p:nvPr/>
            </p:nvCxnSpPr>
            <p:spPr>
              <a:xfrm>
                <a:off x="3132680" y="2793560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4307" name="组合 178"/>
            <p:cNvGrpSpPr>
              <a:grpSpLocks/>
            </p:cNvGrpSpPr>
            <p:nvPr/>
          </p:nvGrpSpPr>
          <p:grpSpPr bwMode="auto">
            <a:xfrm>
              <a:off x="2649757" y="4296366"/>
              <a:ext cx="144016" cy="113834"/>
              <a:chOff x="2771800" y="2731854"/>
              <a:chExt cx="360040" cy="347077"/>
            </a:xfrm>
          </p:grpSpPr>
          <p:sp>
            <p:nvSpPr>
              <p:cNvPr id="196" name="椭圆 195"/>
              <p:cNvSpPr/>
              <p:nvPr/>
            </p:nvSpPr>
            <p:spPr>
              <a:xfrm>
                <a:off x="2769822" y="2730706"/>
                <a:ext cx="36116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2">
                      <a:lumMod val="50000"/>
                    </a:schemeClr>
                  </a:solidFill>
                </a:endParaRPr>
              </a:p>
            </p:txBody>
          </p:sp>
          <p:cxnSp>
            <p:nvCxnSpPr>
              <p:cNvPr id="197" name="直接连接符 196"/>
              <p:cNvCxnSpPr>
                <a:stCxn id="196" idx="2"/>
              </p:cNvCxnSpPr>
              <p:nvPr/>
            </p:nvCxnSpPr>
            <p:spPr>
              <a:xfrm>
                <a:off x="2769822" y="2783890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98" name="直接连接符 197"/>
              <p:cNvCxnSpPr/>
              <p:nvPr/>
            </p:nvCxnSpPr>
            <p:spPr>
              <a:xfrm>
                <a:off x="3130987" y="2793560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4308" name="组合 179"/>
            <p:cNvGrpSpPr>
              <a:grpSpLocks/>
            </p:cNvGrpSpPr>
            <p:nvPr/>
          </p:nvGrpSpPr>
          <p:grpSpPr bwMode="auto">
            <a:xfrm>
              <a:off x="2858699" y="4298062"/>
              <a:ext cx="144016" cy="113834"/>
              <a:chOff x="2771800" y="2731854"/>
              <a:chExt cx="360040" cy="347077"/>
            </a:xfrm>
          </p:grpSpPr>
          <p:sp>
            <p:nvSpPr>
              <p:cNvPr id="193" name="椭圆 192"/>
              <p:cNvSpPr/>
              <p:nvPr/>
            </p:nvSpPr>
            <p:spPr>
              <a:xfrm>
                <a:off x="2771355" y="2730368"/>
                <a:ext cx="36116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2">
                      <a:lumMod val="50000"/>
                    </a:schemeClr>
                  </a:solidFill>
                </a:endParaRPr>
              </a:p>
            </p:txBody>
          </p:sp>
          <p:cxnSp>
            <p:nvCxnSpPr>
              <p:cNvPr id="194" name="直接连接符 193"/>
              <p:cNvCxnSpPr>
                <a:stCxn id="193" idx="2"/>
              </p:cNvCxnSpPr>
              <p:nvPr/>
            </p:nvCxnSpPr>
            <p:spPr>
              <a:xfrm>
                <a:off x="2771355" y="2783554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95" name="直接连接符 194"/>
              <p:cNvCxnSpPr/>
              <p:nvPr/>
            </p:nvCxnSpPr>
            <p:spPr>
              <a:xfrm>
                <a:off x="3132520" y="2793225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4309" name="组合 180"/>
            <p:cNvGrpSpPr>
              <a:grpSpLocks/>
            </p:cNvGrpSpPr>
            <p:nvPr/>
          </p:nvGrpSpPr>
          <p:grpSpPr bwMode="auto">
            <a:xfrm>
              <a:off x="3078456" y="4298062"/>
              <a:ext cx="144016" cy="113834"/>
              <a:chOff x="2771800" y="2731854"/>
              <a:chExt cx="360040" cy="347077"/>
            </a:xfrm>
          </p:grpSpPr>
          <p:sp>
            <p:nvSpPr>
              <p:cNvPr id="190" name="椭圆 189"/>
              <p:cNvSpPr/>
              <p:nvPr/>
            </p:nvSpPr>
            <p:spPr>
              <a:xfrm>
                <a:off x="2773633" y="2730368"/>
                <a:ext cx="35719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2">
                      <a:lumMod val="50000"/>
                    </a:schemeClr>
                  </a:solidFill>
                </a:endParaRPr>
              </a:p>
            </p:txBody>
          </p:sp>
          <p:cxnSp>
            <p:nvCxnSpPr>
              <p:cNvPr id="191" name="直接连接符 190"/>
              <p:cNvCxnSpPr>
                <a:stCxn id="190" idx="2"/>
              </p:cNvCxnSpPr>
              <p:nvPr/>
            </p:nvCxnSpPr>
            <p:spPr>
              <a:xfrm>
                <a:off x="2773633" y="2783554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92" name="直接连接符 191"/>
              <p:cNvCxnSpPr/>
              <p:nvPr/>
            </p:nvCxnSpPr>
            <p:spPr>
              <a:xfrm>
                <a:off x="3130827" y="2793225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4310" name="组合 181"/>
            <p:cNvGrpSpPr>
              <a:grpSpLocks/>
            </p:cNvGrpSpPr>
            <p:nvPr/>
          </p:nvGrpSpPr>
          <p:grpSpPr bwMode="auto">
            <a:xfrm>
              <a:off x="3294322" y="4298062"/>
              <a:ext cx="144016" cy="113834"/>
              <a:chOff x="2771800" y="2731854"/>
              <a:chExt cx="360040" cy="347077"/>
            </a:xfrm>
          </p:grpSpPr>
          <p:sp>
            <p:nvSpPr>
              <p:cNvPr id="187" name="椭圆 186"/>
              <p:cNvSpPr/>
              <p:nvPr/>
            </p:nvSpPr>
            <p:spPr>
              <a:xfrm>
                <a:off x="2773730" y="2730368"/>
                <a:ext cx="35719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2">
                      <a:lumMod val="50000"/>
                    </a:schemeClr>
                  </a:solidFill>
                </a:endParaRPr>
              </a:p>
            </p:txBody>
          </p:sp>
          <p:cxnSp>
            <p:nvCxnSpPr>
              <p:cNvPr id="188" name="直接连接符 187"/>
              <p:cNvCxnSpPr>
                <a:stCxn id="187" idx="2"/>
              </p:cNvCxnSpPr>
              <p:nvPr/>
            </p:nvCxnSpPr>
            <p:spPr>
              <a:xfrm>
                <a:off x="2773730" y="2783554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89" name="直接连接符 188"/>
              <p:cNvCxnSpPr/>
              <p:nvPr/>
            </p:nvCxnSpPr>
            <p:spPr>
              <a:xfrm>
                <a:off x="3130925" y="2793225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4311" name="组合 182"/>
            <p:cNvGrpSpPr>
              <a:grpSpLocks/>
            </p:cNvGrpSpPr>
            <p:nvPr/>
          </p:nvGrpSpPr>
          <p:grpSpPr bwMode="auto">
            <a:xfrm>
              <a:off x="3502800" y="4298062"/>
              <a:ext cx="144016" cy="113834"/>
              <a:chOff x="2771800" y="2731854"/>
              <a:chExt cx="360040" cy="347077"/>
            </a:xfrm>
          </p:grpSpPr>
          <p:sp>
            <p:nvSpPr>
              <p:cNvPr id="184" name="椭圆 183"/>
              <p:cNvSpPr/>
              <p:nvPr/>
            </p:nvSpPr>
            <p:spPr>
              <a:xfrm>
                <a:off x="2772450" y="2730368"/>
                <a:ext cx="36116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2">
                      <a:lumMod val="50000"/>
                    </a:schemeClr>
                  </a:solidFill>
                </a:endParaRPr>
              </a:p>
            </p:txBody>
          </p:sp>
          <p:cxnSp>
            <p:nvCxnSpPr>
              <p:cNvPr id="185" name="直接连接符 184"/>
              <p:cNvCxnSpPr>
                <a:stCxn id="184" idx="2"/>
              </p:cNvCxnSpPr>
              <p:nvPr/>
            </p:nvCxnSpPr>
            <p:spPr>
              <a:xfrm>
                <a:off x="2772450" y="2783554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86" name="直接连接符 185"/>
              <p:cNvCxnSpPr/>
              <p:nvPr/>
            </p:nvCxnSpPr>
            <p:spPr>
              <a:xfrm>
                <a:off x="3133615" y="2793225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282" name="TextBox 281"/>
          <p:cNvSpPr txBox="1"/>
          <p:nvPr/>
        </p:nvSpPr>
        <p:spPr>
          <a:xfrm>
            <a:off x="6826250" y="4600575"/>
            <a:ext cx="441325" cy="461963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b</a:t>
            </a: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)</a:t>
            </a:r>
            <a:endParaRPr lang="zh-CN" altLang="en-US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grpSp>
        <p:nvGrpSpPr>
          <p:cNvPr id="283" name="组合 282"/>
          <p:cNvGrpSpPr/>
          <p:nvPr/>
        </p:nvGrpSpPr>
        <p:grpSpPr>
          <a:xfrm>
            <a:off x="1065114" y="2656507"/>
            <a:ext cx="888783" cy="1789989"/>
            <a:chOff x="5225801" y="332660"/>
            <a:chExt cx="1047610" cy="2140123"/>
          </a:xfrm>
          <a:scene3d>
            <a:camera prst="orthographicFront">
              <a:rot lat="10800000" lon="10799999" rev="10799999"/>
            </a:camera>
            <a:lightRig rig="threePt" dir="t"/>
          </a:scene3d>
        </p:grpSpPr>
        <p:sp>
          <p:nvSpPr>
            <p:cNvPr id="284" name="弧形 283"/>
            <p:cNvSpPr/>
            <p:nvPr/>
          </p:nvSpPr>
          <p:spPr>
            <a:xfrm rot="5400000">
              <a:off x="5515218" y="982963"/>
              <a:ext cx="472383" cy="1044003"/>
            </a:xfrm>
            <a:prstGeom prst="arc">
              <a:avLst>
                <a:gd name="adj1" fmla="val 16200000"/>
                <a:gd name="adj2" fmla="val 5361550"/>
              </a:avLst>
            </a:prstGeom>
            <a:ln w="22225" cap="rnd">
              <a:solidFill>
                <a:srgbClr val="808080"/>
              </a:solidFill>
            </a:ln>
            <a:effectLst>
              <a:outerShdw blurRad="63500" sx="102000" sy="102000" algn="ctr" rotWithShape="0">
                <a:srgbClr val="808080">
                  <a:alpha val="4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</a:endParaRPr>
            </a:p>
          </p:txBody>
        </p:sp>
        <p:sp>
          <p:nvSpPr>
            <p:cNvPr id="285" name="流程图: 磁盘 284"/>
            <p:cNvSpPr/>
            <p:nvPr/>
          </p:nvSpPr>
          <p:spPr>
            <a:xfrm>
              <a:off x="5231583" y="659297"/>
              <a:ext cx="1041725" cy="1813486"/>
            </a:xfrm>
            <a:prstGeom prst="flowChartMagneticDisk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  <a:effectLst>
              <a:outerShdw blurRad="203200" sx="102000" sy="102000" algn="ctr" rotWithShape="0">
                <a:srgbClr val="808080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</a:endParaRPr>
            </a:p>
          </p:txBody>
        </p:sp>
        <p:sp>
          <p:nvSpPr>
            <p:cNvPr id="286" name="弧形 285"/>
            <p:cNvSpPr/>
            <p:nvPr/>
          </p:nvSpPr>
          <p:spPr>
            <a:xfrm rot="5400000">
              <a:off x="5515214" y="838945"/>
              <a:ext cx="472383" cy="1044003"/>
            </a:xfrm>
            <a:prstGeom prst="arc">
              <a:avLst>
                <a:gd name="adj1" fmla="val 16200000"/>
                <a:gd name="adj2" fmla="val 5361550"/>
              </a:avLst>
            </a:prstGeom>
            <a:ln w="22225" cap="rnd">
              <a:solidFill>
                <a:srgbClr val="808080"/>
              </a:solidFill>
            </a:ln>
            <a:effectLst>
              <a:outerShdw blurRad="63500" sx="102000" sy="102000" algn="ctr" rotWithShape="0">
                <a:srgbClr val="808080">
                  <a:alpha val="4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</a:endParaRPr>
            </a:p>
          </p:txBody>
        </p:sp>
        <p:sp>
          <p:nvSpPr>
            <p:cNvPr id="287" name="弧形 286"/>
            <p:cNvSpPr/>
            <p:nvPr/>
          </p:nvSpPr>
          <p:spPr>
            <a:xfrm rot="16200000">
              <a:off x="5511611" y="838945"/>
              <a:ext cx="472383" cy="1044003"/>
            </a:xfrm>
            <a:prstGeom prst="arc">
              <a:avLst>
                <a:gd name="adj1" fmla="val 16200000"/>
                <a:gd name="adj2" fmla="val 5361550"/>
              </a:avLst>
            </a:prstGeom>
            <a:ln w="22225" cap="rnd">
              <a:solidFill>
                <a:srgbClr val="808080"/>
              </a:solidFill>
              <a:prstDash val="dashDot"/>
            </a:ln>
            <a:effectLst>
              <a:outerShdw blurRad="63500" sx="102000" sy="102000" algn="ctr" rotWithShape="0">
                <a:srgbClr val="808080">
                  <a:alpha val="4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</a:endParaRPr>
            </a:p>
          </p:txBody>
        </p:sp>
        <p:sp>
          <p:nvSpPr>
            <p:cNvPr id="288" name="弧形 287"/>
            <p:cNvSpPr/>
            <p:nvPr/>
          </p:nvSpPr>
          <p:spPr>
            <a:xfrm rot="16200000">
              <a:off x="5515210" y="1016441"/>
              <a:ext cx="472383" cy="1040403"/>
            </a:xfrm>
            <a:prstGeom prst="arc">
              <a:avLst>
                <a:gd name="adj1" fmla="val 16200000"/>
                <a:gd name="adj2" fmla="val 5361550"/>
              </a:avLst>
            </a:prstGeom>
            <a:ln w="22225" cap="rnd">
              <a:solidFill>
                <a:srgbClr val="808080"/>
              </a:solidFill>
              <a:prstDash val="dashDot"/>
            </a:ln>
            <a:effectLst>
              <a:outerShdw blurRad="63500" sx="102000" sy="102000" algn="ctr" rotWithShape="0">
                <a:srgbClr val="808080">
                  <a:alpha val="4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</a:endParaRPr>
            </a:p>
          </p:txBody>
        </p:sp>
        <p:grpSp>
          <p:nvGrpSpPr>
            <p:cNvPr id="289" name="组合 288"/>
            <p:cNvGrpSpPr/>
            <p:nvPr/>
          </p:nvGrpSpPr>
          <p:grpSpPr>
            <a:xfrm>
              <a:off x="5684042" y="332660"/>
              <a:ext cx="134715" cy="1204882"/>
              <a:chOff x="5678575" y="332656"/>
              <a:chExt cx="134715" cy="1204871"/>
            </a:xfrm>
          </p:grpSpPr>
          <p:cxnSp>
            <p:nvCxnSpPr>
              <p:cNvPr id="291" name="直接连接符 290"/>
              <p:cNvCxnSpPr/>
              <p:nvPr/>
            </p:nvCxnSpPr>
            <p:spPr>
              <a:xfrm flipH="1">
                <a:off x="5718486" y="332657"/>
                <a:ext cx="5319" cy="1080122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" name="直接连接符 291"/>
              <p:cNvCxnSpPr/>
              <p:nvPr/>
            </p:nvCxnSpPr>
            <p:spPr>
              <a:xfrm flipH="1">
                <a:off x="5768513" y="332656"/>
                <a:ext cx="5319" cy="1080122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3" name="泪滴形 292"/>
              <p:cNvSpPr/>
              <p:nvPr/>
            </p:nvSpPr>
            <p:spPr>
              <a:xfrm rot="18900000">
                <a:off x="5678575" y="1406902"/>
                <a:ext cx="134715" cy="130625"/>
              </a:xfrm>
              <a:prstGeom prst="teardrop">
                <a:avLst/>
              </a:prstGeom>
              <a:gradFill flip="none" rotWithShape="1">
                <a:gsLst>
                  <a:gs pos="50000">
                    <a:srgbClr val="A3B8D9"/>
                  </a:gs>
                  <a:gs pos="0">
                    <a:schemeClr val="accent1">
                      <a:lumMod val="75000"/>
                    </a:schemeClr>
                  </a:gs>
                  <a:gs pos="76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tx2">
                      <a:lumMod val="40000"/>
                      <a:lumOff val="60000"/>
                    </a:schemeClr>
                  </a:gs>
                </a:gsLst>
                <a:lin ang="18900000" scaled="0"/>
                <a:tileRect/>
              </a:gradFill>
              <a:ln>
                <a:noFill/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2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290" name="流程图: 终止 289"/>
            <p:cNvSpPr/>
            <p:nvPr/>
          </p:nvSpPr>
          <p:spPr>
            <a:xfrm>
              <a:off x="5651983" y="2234760"/>
              <a:ext cx="198307" cy="45720"/>
            </a:xfrm>
            <a:prstGeom prst="flowChartTerminator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  <p:sp>
        <p:nvSpPr>
          <p:cNvPr id="294" name="TextBox 293"/>
          <p:cNvSpPr txBox="1"/>
          <p:nvPr/>
        </p:nvSpPr>
        <p:spPr>
          <a:xfrm>
            <a:off x="1274763" y="4600575"/>
            <a:ext cx="423862" cy="461963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a)</a:t>
            </a:r>
            <a:endParaRPr lang="zh-CN" altLang="en-US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95" name="TextBox 294"/>
          <p:cNvSpPr txBox="1"/>
          <p:nvPr/>
        </p:nvSpPr>
        <p:spPr>
          <a:xfrm rot="16200000">
            <a:off x="7790656" y="3385344"/>
            <a:ext cx="517525" cy="369888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MS</a:t>
            </a:r>
            <a:endParaRPr lang="zh-CN" altLang="en-US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4154488" y="3879850"/>
            <a:ext cx="1374775" cy="3397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/>
                <a:ea typeface="+mn-ea"/>
                <a:cs typeface="Times New Roman"/>
              </a:rPr>
              <a:t>96-Well 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/>
                <a:ea typeface="+mn-ea"/>
                <a:cs typeface="Times New Roman"/>
              </a:rPr>
              <a:t>plates</a:t>
            </a:r>
            <a:endParaRPr lang="zh-CN" altLang="en-US" sz="1600" dirty="0">
              <a:solidFill>
                <a:schemeClr val="tx2">
                  <a:lumMod val="50000"/>
                </a:schemeClr>
              </a:solidFill>
              <a:latin typeface="+mn-lt"/>
              <a:ea typeface="+mn-ea"/>
            </a:endParaRPr>
          </a:p>
        </p:txBody>
      </p:sp>
      <p:cxnSp>
        <p:nvCxnSpPr>
          <p:cNvPr id="297" name="直接箭头连接符 296"/>
          <p:cNvCxnSpPr/>
          <p:nvPr/>
        </p:nvCxnSpPr>
        <p:spPr>
          <a:xfrm>
            <a:off x="5313589" y="3913188"/>
            <a:ext cx="504056" cy="0"/>
          </a:xfrm>
          <a:prstGeom prst="straightConnector1">
            <a:avLst/>
          </a:prstGeom>
          <a:ln w="19050">
            <a:solidFill>
              <a:schemeClr val="tx1">
                <a:lumMod val="85000"/>
                <a:lumOff val="15000"/>
              </a:schemeClr>
            </a:solidFill>
            <a:tailEnd type="arrow"/>
          </a:ln>
          <a:scene3d>
            <a:camera prst="orthographicFront">
              <a:rot lat="0" lon="10800000" rev="1950000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直接箭头连接符 297"/>
          <p:cNvCxnSpPr/>
          <p:nvPr/>
        </p:nvCxnSpPr>
        <p:spPr>
          <a:xfrm>
            <a:off x="5673629" y="3621088"/>
            <a:ext cx="504056" cy="0"/>
          </a:xfrm>
          <a:prstGeom prst="straightConnector1">
            <a:avLst/>
          </a:prstGeom>
          <a:ln w="19050">
            <a:solidFill>
              <a:schemeClr val="tx1">
                <a:lumMod val="85000"/>
                <a:lumOff val="15000"/>
              </a:schemeClr>
            </a:solidFill>
            <a:tailEnd type="arrow"/>
          </a:ln>
          <a:scene3d>
            <a:camera prst="orthographicFront">
              <a:rot lat="0" lon="10800000" rev="1950000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9" name="TextBox 298"/>
          <p:cNvSpPr txBox="1"/>
          <p:nvPr/>
        </p:nvSpPr>
        <p:spPr>
          <a:xfrm>
            <a:off x="4665663" y="3521075"/>
            <a:ext cx="1231900" cy="338138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/>
                <a:ea typeface="+mn-ea"/>
                <a:cs typeface="Times New Roman"/>
              </a:rPr>
              <a:t>Glass inserts</a:t>
            </a:r>
            <a:endParaRPr lang="zh-CN" altLang="en-US" sz="1600" dirty="0">
              <a:solidFill>
                <a:schemeClr val="tx2">
                  <a:lumMod val="50000"/>
                </a:schemeClr>
              </a:solidFill>
              <a:latin typeface="+mn-lt"/>
              <a:ea typeface="+mn-ea"/>
            </a:endParaRPr>
          </a:p>
        </p:txBody>
      </p:sp>
      <p:cxnSp>
        <p:nvCxnSpPr>
          <p:cNvPr id="300" name="直接箭头连接符 299"/>
          <p:cNvCxnSpPr/>
          <p:nvPr/>
        </p:nvCxnSpPr>
        <p:spPr>
          <a:xfrm>
            <a:off x="1881886" y="3932238"/>
            <a:ext cx="504056" cy="0"/>
          </a:xfrm>
          <a:prstGeom prst="straightConnector1">
            <a:avLst/>
          </a:prstGeom>
          <a:ln w="19050">
            <a:solidFill>
              <a:schemeClr val="tx1">
                <a:lumMod val="85000"/>
                <a:lumOff val="15000"/>
              </a:schemeClr>
            </a:solidFill>
            <a:tailEnd type="arrow"/>
          </a:ln>
          <a:scene3d>
            <a:camera prst="orthographicFront">
              <a:rot lat="0" lon="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直接箭头连接符 300"/>
          <p:cNvCxnSpPr/>
          <p:nvPr/>
        </p:nvCxnSpPr>
        <p:spPr>
          <a:xfrm>
            <a:off x="1863776" y="3614738"/>
            <a:ext cx="504056" cy="0"/>
          </a:xfrm>
          <a:prstGeom prst="straightConnector1">
            <a:avLst/>
          </a:prstGeom>
          <a:ln w="19050">
            <a:solidFill>
              <a:schemeClr val="tx1">
                <a:lumMod val="85000"/>
                <a:lumOff val="15000"/>
              </a:schemeClr>
            </a:solidFill>
            <a:tailEnd type="arrow"/>
          </a:ln>
          <a:scene3d>
            <a:camera prst="orthographicFront">
              <a:rot lat="0" lon="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直接箭头连接符 301"/>
          <p:cNvCxnSpPr/>
          <p:nvPr/>
        </p:nvCxnSpPr>
        <p:spPr>
          <a:xfrm flipV="1">
            <a:off x="1534702" y="3108215"/>
            <a:ext cx="833130" cy="506825"/>
          </a:xfrm>
          <a:prstGeom prst="straightConnector1">
            <a:avLst/>
          </a:prstGeom>
          <a:ln w="19050">
            <a:solidFill>
              <a:schemeClr val="tx1">
                <a:lumMod val="85000"/>
                <a:lumOff val="15000"/>
              </a:schemeClr>
            </a:solidFill>
            <a:tailEnd type="arrow"/>
          </a:ln>
          <a:scene3d>
            <a:camera prst="orthographicFront">
              <a:rot lat="0" lon="0" rev="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3" name="TextBox 302"/>
          <p:cNvSpPr txBox="1"/>
          <p:nvPr/>
        </p:nvSpPr>
        <p:spPr>
          <a:xfrm>
            <a:off x="2419350" y="3868738"/>
            <a:ext cx="1516063" cy="584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/>
                <a:ea typeface="+mn-ea"/>
                <a:cs typeface="Times New Roman"/>
              </a:rPr>
              <a:t>Sample solution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/>
                <a:ea typeface="+mn-ea"/>
                <a:cs typeface="Times New Roman"/>
              </a:rPr>
              <a:t>(Donor phase)</a:t>
            </a:r>
            <a:endParaRPr lang="zh-CN" altLang="en-US" sz="1600" dirty="0">
              <a:solidFill>
                <a:schemeClr val="tx2">
                  <a:lumMod val="50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304" name="TextBox 303"/>
          <p:cNvSpPr txBox="1"/>
          <p:nvPr/>
        </p:nvSpPr>
        <p:spPr>
          <a:xfrm>
            <a:off x="2419350" y="3600450"/>
            <a:ext cx="1362075" cy="338138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/>
                <a:ea typeface="+mn-ea"/>
                <a:cs typeface="Times New Roman"/>
              </a:rPr>
              <a:t>Organic phase</a:t>
            </a:r>
            <a:endParaRPr lang="zh-CN" altLang="en-US" sz="1600" dirty="0">
              <a:solidFill>
                <a:schemeClr val="tx2">
                  <a:lumMod val="50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305" name="TextBox 304"/>
          <p:cNvSpPr txBox="1"/>
          <p:nvPr/>
        </p:nvSpPr>
        <p:spPr>
          <a:xfrm>
            <a:off x="2433638" y="2928938"/>
            <a:ext cx="1457325" cy="33972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/>
                <a:ea typeface="+mn-ea"/>
                <a:cs typeface="Times New Roman"/>
              </a:rPr>
              <a:t>Acceptor phase</a:t>
            </a:r>
            <a:endParaRPr lang="zh-CN" altLang="en-US" sz="1600" dirty="0">
              <a:solidFill>
                <a:schemeClr val="tx2">
                  <a:lumMod val="50000"/>
                </a:schemeClr>
              </a:solidFill>
              <a:latin typeface="+mn-lt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229EA71-1C0F-4CA1-99E1-50921598921A}" type="slidenum">
              <a:rPr lang="zh-CN" altLang="en-US"/>
              <a:pPr>
                <a:defRPr/>
              </a:pPr>
              <a:t>37</a:t>
            </a:fld>
            <a:endParaRPr lang="zh-CN" altLang="en-US"/>
          </a:p>
        </p:txBody>
      </p:sp>
      <p:sp>
        <p:nvSpPr>
          <p:cNvPr id="13" name="内容占位符 2"/>
          <p:cNvSpPr>
            <a:spLocks noGrp="1"/>
          </p:cNvSpPr>
          <p:nvPr>
            <p:ph idx="1"/>
          </p:nvPr>
        </p:nvSpPr>
        <p:spPr>
          <a:xfrm>
            <a:off x="304800" y="1989138"/>
            <a:ext cx="8610600" cy="1331912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Reagents </a:t>
            </a: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and chemicals</a:t>
            </a:r>
          </a:p>
        </p:txBody>
      </p:sp>
      <p:graphicFrame>
        <p:nvGraphicFramePr>
          <p:cNvPr id="165" name="表格 164"/>
          <p:cNvGraphicFramePr>
            <a:graphicFrameLocks noGrp="1"/>
          </p:cNvGraphicFramePr>
          <p:nvPr/>
        </p:nvGraphicFramePr>
        <p:xfrm>
          <a:off x="434975" y="2524125"/>
          <a:ext cx="4283075" cy="3673475"/>
        </p:xfrm>
        <a:graphic>
          <a:graphicData uri="http://schemas.openxmlformats.org/drawingml/2006/table">
            <a:tbl>
              <a:tblPr firstRow="1">
                <a:tableStyleId>{21E4AEA4-8DFA-4A89-87EB-49C32662AFE0}</a:tableStyleId>
              </a:tblPr>
              <a:tblGrid>
                <a:gridCol w="547167"/>
                <a:gridCol w="1425248"/>
                <a:gridCol w="2311553"/>
              </a:tblGrid>
              <a:tr h="918102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endParaRPr lang="zh-CN" sz="1050" kern="100" dirty="0">
                        <a:solidFill>
                          <a:srgbClr val="000000"/>
                        </a:solidFill>
                        <a:effectLst/>
                        <a:latin typeface="Calibri"/>
                        <a:ea typeface="宋体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6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Name</a:t>
                      </a:r>
                      <a:endParaRPr lang="zh-CN" sz="12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6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Structure</a:t>
                      </a:r>
                      <a:endParaRPr lang="zh-CN" sz="12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918102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>
                          <a:effectLst/>
                        </a:rPr>
                        <a:t>1</a:t>
                      </a:r>
                      <a:endParaRPr lang="zh-CN" sz="1100" kern="100" dirty="0">
                        <a:solidFill>
                          <a:srgbClr val="000000"/>
                        </a:solidFill>
                        <a:effectLst/>
                        <a:latin typeface="Calibri"/>
                        <a:ea typeface="宋体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Indole-3-acetic acid (IAA)</a:t>
                      </a:r>
                      <a:endParaRPr lang="zh-CN" sz="11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endParaRPr lang="en-US" sz="12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918102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>
                          <a:effectLst/>
                        </a:rPr>
                        <a:t>2</a:t>
                      </a:r>
                      <a:endParaRPr lang="zh-CN" sz="1100" kern="100">
                        <a:solidFill>
                          <a:srgbClr val="000000"/>
                        </a:solidFill>
                        <a:effectLst/>
                        <a:latin typeface="Calibri"/>
                        <a:ea typeface="宋体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Indole-3-butyric acid (IBA)</a:t>
                      </a:r>
                      <a:endParaRPr lang="zh-CN" sz="11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endParaRPr lang="en-US" sz="12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918102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>
                          <a:effectLst/>
                        </a:rPr>
                        <a:t>3</a:t>
                      </a:r>
                      <a:endParaRPr lang="zh-CN" sz="1100" kern="100">
                        <a:solidFill>
                          <a:srgbClr val="000000"/>
                        </a:solidFill>
                        <a:effectLst/>
                        <a:latin typeface="Calibri"/>
                        <a:ea typeface="宋体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 err="1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Jasmonic</a:t>
                      </a:r>
                      <a:r>
                        <a:rPr lang="en-US" sz="14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acid (JA)</a:t>
                      </a:r>
                      <a:endParaRPr lang="zh-CN" sz="11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endParaRPr lang="en-US" sz="12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55329" name="图片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779713" y="3460750"/>
            <a:ext cx="1362075" cy="895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5330" name="图片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773363" y="4397375"/>
            <a:ext cx="1447800" cy="90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5331" name="图片 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582863" y="5302250"/>
            <a:ext cx="1762125" cy="895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69" name="表格 168"/>
          <p:cNvGraphicFramePr>
            <a:graphicFrameLocks noGrp="1"/>
          </p:cNvGraphicFramePr>
          <p:nvPr/>
        </p:nvGraphicFramePr>
        <p:xfrm>
          <a:off x="4713288" y="2524125"/>
          <a:ext cx="3962400" cy="3673475"/>
        </p:xfrm>
        <a:graphic>
          <a:graphicData uri="http://schemas.openxmlformats.org/drawingml/2006/table">
            <a:tbl>
              <a:tblPr firstRow="1">
                <a:tableStyleId>{21E4AEA4-8DFA-4A89-87EB-49C32662AFE0}</a:tableStyleId>
              </a:tblPr>
              <a:tblGrid>
                <a:gridCol w="506096"/>
                <a:gridCol w="1318264"/>
                <a:gridCol w="2138041"/>
              </a:tblGrid>
              <a:tr h="918102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endParaRPr lang="zh-CN" sz="1050" kern="100" dirty="0">
                        <a:solidFill>
                          <a:srgbClr val="000000"/>
                        </a:solidFill>
                        <a:effectLst/>
                        <a:latin typeface="Calibri"/>
                        <a:ea typeface="宋体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6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Name</a:t>
                      </a:r>
                      <a:endParaRPr lang="zh-CN" sz="12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6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Structure</a:t>
                      </a:r>
                      <a:endParaRPr lang="zh-CN" sz="12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918102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 smtClean="0">
                          <a:effectLst/>
                        </a:rPr>
                        <a:t>4</a:t>
                      </a:r>
                      <a:endParaRPr lang="zh-CN" sz="1100" kern="100" dirty="0">
                        <a:solidFill>
                          <a:srgbClr val="000000"/>
                        </a:solidFill>
                        <a:effectLst/>
                        <a:latin typeface="Calibri"/>
                        <a:ea typeface="宋体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Salicylic acid (SA)</a:t>
                      </a:r>
                      <a:endParaRPr lang="zh-CN" sz="1100" b="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endParaRPr lang="zh-CN" sz="105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918102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 smtClean="0">
                          <a:effectLst/>
                        </a:rPr>
                        <a:t>5</a:t>
                      </a:r>
                      <a:endParaRPr lang="zh-CN" sz="1100" kern="100" dirty="0">
                        <a:solidFill>
                          <a:srgbClr val="000000"/>
                        </a:solidFill>
                        <a:effectLst/>
                        <a:latin typeface="Calibri"/>
                        <a:ea typeface="宋体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 err="1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Abscisic</a:t>
                      </a:r>
                      <a:r>
                        <a:rPr lang="en-US" sz="14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acid (ABA)</a:t>
                      </a:r>
                      <a:endParaRPr lang="zh-CN" sz="11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endParaRPr lang="en-US" sz="12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  <a:tr h="918102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 smtClean="0">
                          <a:effectLst/>
                        </a:rPr>
                        <a:t>6</a:t>
                      </a:r>
                      <a:endParaRPr lang="zh-CN" sz="1100" kern="100" dirty="0">
                        <a:solidFill>
                          <a:srgbClr val="000000"/>
                        </a:solidFill>
                        <a:effectLst/>
                        <a:latin typeface="Calibri"/>
                        <a:ea typeface="宋体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4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Gibberellin A</a:t>
                      </a:r>
                      <a:r>
                        <a:rPr lang="en-US" sz="1400" kern="100" baseline="-250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r>
                        <a:rPr lang="en-US" sz="14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(GA</a:t>
                      </a:r>
                      <a:r>
                        <a:rPr lang="en-US" sz="1400" kern="100" baseline="-250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r>
                        <a:rPr lang="en-US" sz="14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zh-CN" sz="11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endParaRPr lang="en-US" sz="1200" kern="100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55354" name="图片 169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259638" y="3460750"/>
            <a:ext cx="9144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5355" name="图片 170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589713" y="4341813"/>
            <a:ext cx="1981200" cy="847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5356" name="图片 171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638925" y="5260975"/>
            <a:ext cx="1751013" cy="1008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矩形 3"/>
          <p:cNvSpPr/>
          <p:nvPr/>
        </p:nvSpPr>
        <p:spPr>
          <a:xfrm>
            <a:off x="1549400" y="6197600"/>
            <a:ext cx="6146800" cy="40005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Structures of the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phytohormones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included in this work</a:t>
            </a:r>
            <a:endParaRPr lang="zh-CN" altLang="en-US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47230C9-D0F0-4EB7-AF5D-5523C117DD9F}" type="slidenum">
              <a:rPr lang="zh-CN" altLang="en-US"/>
              <a:pPr>
                <a:defRPr/>
              </a:pPr>
              <a:t>38</a:t>
            </a:fld>
            <a:endParaRPr lang="zh-CN" altLang="en-US" dirty="0"/>
          </a:p>
        </p:txBody>
      </p:sp>
      <p:sp>
        <p:nvSpPr>
          <p:cNvPr id="20" name="内容占位符 7"/>
          <p:cNvSpPr txBox="1">
            <a:spLocks/>
          </p:cNvSpPr>
          <p:nvPr/>
        </p:nvSpPr>
        <p:spPr>
          <a:xfrm>
            <a:off x="404813" y="2133600"/>
            <a:ext cx="8610600" cy="3913188"/>
          </a:xfrm>
          <a:prstGeom prst="rect">
            <a:avLst/>
          </a:prstGeom>
        </p:spPr>
        <p:txBody>
          <a:bodyPr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  <a:defRPr/>
            </a:pPr>
            <a:r>
              <a:rPr lang="en-US" altLang="zh-CN" sz="2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Instrumentation</a:t>
            </a:r>
            <a:endParaRPr lang="en-US" altLang="zh-CN" sz="2400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 fontAlgn="auto">
              <a:spcBef>
                <a:spcPts val="18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Apparatus and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softwares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endParaRPr lang="en-US" altLang="zh-CN" sz="1400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DART</a:t>
            </a:r>
            <a:r>
              <a:rPr lang="en-US" altLang="zh-CN" sz="2000" baseline="30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®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-SVP source (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IonSense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Saugus, MA, USA) 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Waters</a:t>
            </a:r>
            <a:r>
              <a:rPr lang="en-US" altLang="zh-CN" sz="2000" baseline="30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®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Xevo</a:t>
            </a:r>
            <a:r>
              <a:rPr lang="en-US" altLang="zh-CN" sz="2000" baseline="30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TM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QTof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MS spectrometry (Waters, Milford, MA, USA)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DART 3+D Scanner (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IonSense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Saugus, MA, USA)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MassLynx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V4.1 (Waters Corporation, Milford, MA, USA)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endParaRPr lang="en-US" altLang="zh-CN" sz="2000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6331" name="组合 147"/>
          <p:cNvGrpSpPr>
            <a:grpSpLocks/>
          </p:cNvGrpSpPr>
          <p:nvPr/>
        </p:nvGrpSpPr>
        <p:grpSpPr bwMode="auto">
          <a:xfrm>
            <a:off x="8010525" y="4992688"/>
            <a:ext cx="849313" cy="1149350"/>
            <a:chOff x="24984547" y="10524889"/>
            <a:chExt cx="847991" cy="1150001"/>
          </a:xfrm>
        </p:grpSpPr>
        <p:sp>
          <p:nvSpPr>
            <p:cNvPr id="149" name="矩形 148"/>
            <p:cNvSpPr/>
            <p:nvPr/>
          </p:nvSpPr>
          <p:spPr>
            <a:xfrm>
              <a:off x="24984547" y="11050362"/>
              <a:ext cx="562239" cy="101320"/>
            </a:xfrm>
            <a:prstGeom prst="rect">
              <a:avLst/>
            </a:prstGeom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>
                    <a:lumMod val="50000"/>
                  </a:schemeClr>
                </a:gs>
                <a:gs pos="50000">
                  <a:schemeClr val="tx2">
                    <a:lumMod val="20000"/>
                    <a:lumOff val="80000"/>
                    <a:alpha val="61000"/>
                  </a:schemeClr>
                </a:gs>
              </a:gsLst>
              <a:lin ang="16200000" scaled="1"/>
            </a:gradFill>
            <a:ln w="12700">
              <a:solidFill>
                <a:schemeClr val="accent4">
                  <a:lumMod val="50000"/>
                  <a:alpha val="48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梯形 149"/>
            <p:cNvSpPr/>
            <p:nvPr/>
          </p:nvSpPr>
          <p:spPr>
            <a:xfrm rot="16200000">
              <a:off x="25114286" y="10956639"/>
              <a:ext cx="1150001" cy="286502"/>
            </a:xfrm>
            <a:prstGeom prst="trapezoid">
              <a:avLst>
                <a:gd name="adj" fmla="val 187019"/>
              </a:avLst>
            </a:prstGeom>
            <a:gradFill>
              <a:gsLst>
                <a:gs pos="22000">
                  <a:schemeClr val="accent1">
                    <a:lumMod val="50000"/>
                  </a:schemeClr>
                </a:gs>
                <a:gs pos="82000">
                  <a:schemeClr val="accent1">
                    <a:lumMod val="50000"/>
                  </a:schemeClr>
                </a:gs>
                <a:gs pos="51000">
                  <a:schemeClr val="tx2">
                    <a:lumMod val="60000"/>
                    <a:lumOff val="40000"/>
                    <a:alpha val="11000"/>
                  </a:schemeClr>
                </a:gs>
              </a:gsLst>
              <a:lin ang="21594000" scaled="0"/>
            </a:gradFill>
            <a:ln w="12700">
              <a:solidFill>
                <a:schemeClr val="accent4">
                  <a:lumMod val="50000"/>
                  <a:alpha val="46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6332" name="组合 150"/>
          <p:cNvGrpSpPr>
            <a:grpSpLocks/>
          </p:cNvGrpSpPr>
          <p:nvPr/>
        </p:nvGrpSpPr>
        <p:grpSpPr bwMode="auto">
          <a:xfrm rot="1760270">
            <a:off x="6483350" y="4770438"/>
            <a:ext cx="1543050" cy="695325"/>
            <a:chOff x="21644825" y="10240262"/>
            <a:chExt cx="1541950" cy="695218"/>
          </a:xfrm>
        </p:grpSpPr>
        <p:sp>
          <p:nvSpPr>
            <p:cNvPr id="152" name="矩形 151"/>
            <p:cNvSpPr/>
            <p:nvPr/>
          </p:nvSpPr>
          <p:spPr>
            <a:xfrm>
              <a:off x="21644825" y="10240262"/>
              <a:ext cx="1077945" cy="691377"/>
            </a:xfrm>
            <a:prstGeom prst="rect">
              <a:avLst/>
            </a:prstGeom>
            <a:gradFill>
              <a:gsLst>
                <a:gs pos="0">
                  <a:srgbClr val="3366FF">
                    <a:lumMod val="25000"/>
                  </a:srgbClr>
                </a:gs>
                <a:gs pos="100000">
                  <a:srgbClr val="3366FF">
                    <a:lumMod val="13000"/>
                  </a:srgbClr>
                </a:gs>
                <a:gs pos="76000">
                  <a:srgbClr val="193E76"/>
                </a:gs>
                <a:gs pos="30000">
                  <a:schemeClr val="tx2">
                    <a:lumMod val="75000"/>
                    <a:lumOff val="25000"/>
                  </a:schemeClr>
                </a:gs>
              </a:gsLst>
              <a:lin ang="16200000" scaled="1"/>
            </a:gradFill>
            <a:ln w="12700">
              <a:solidFill>
                <a:schemeClr val="accent4">
                  <a:lumMod val="50000"/>
                  <a:alpha val="48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dirty="0">
                  <a:latin typeface="Times New Roman" pitchFamily="18" charset="0"/>
                  <a:cs typeface="Times New Roman" pitchFamily="18" charset="0"/>
                </a:rPr>
                <a:t>DART</a:t>
              </a:r>
              <a:endParaRPr lang="zh-CN" altLang="en-US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矩形 152"/>
            <p:cNvSpPr/>
            <p:nvPr/>
          </p:nvSpPr>
          <p:spPr>
            <a:xfrm>
              <a:off x="23054296" y="10536022"/>
              <a:ext cx="132479" cy="99855"/>
            </a:xfrm>
            <a:prstGeom prst="rect">
              <a:avLst/>
            </a:prstGeom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>
                    <a:lumMod val="50000"/>
                  </a:schemeClr>
                </a:gs>
                <a:gs pos="50000">
                  <a:schemeClr val="tx2">
                    <a:lumMod val="20000"/>
                    <a:lumOff val="80000"/>
                    <a:alpha val="61000"/>
                  </a:schemeClr>
                </a:gs>
              </a:gsLst>
              <a:lin ang="16200000" scaled="1"/>
            </a:gradFill>
            <a:ln w="12700">
              <a:solidFill>
                <a:schemeClr val="accent4">
                  <a:lumMod val="50000"/>
                  <a:alpha val="48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梯形 153"/>
            <p:cNvSpPr/>
            <p:nvPr/>
          </p:nvSpPr>
          <p:spPr>
            <a:xfrm rot="5400000">
              <a:off x="22542845" y="10424028"/>
              <a:ext cx="691378" cy="331526"/>
            </a:xfrm>
            <a:prstGeom prst="trapezoid">
              <a:avLst>
                <a:gd name="adj" fmla="val 89675"/>
              </a:avLst>
            </a:prstGeom>
            <a:gradFill>
              <a:gsLst>
                <a:gs pos="0">
                  <a:srgbClr val="3366FF">
                    <a:lumMod val="0"/>
                  </a:srgbClr>
                </a:gs>
                <a:gs pos="100000">
                  <a:srgbClr val="3366FF">
                    <a:lumMod val="0"/>
                  </a:srgbClr>
                </a:gs>
                <a:gs pos="50000">
                  <a:schemeClr val="tx2">
                    <a:lumMod val="79000"/>
                    <a:lumOff val="21000"/>
                  </a:schemeClr>
                </a:gs>
              </a:gsLst>
              <a:lin ang="10800000" scaled="0"/>
            </a:gradFill>
            <a:ln w="12700">
              <a:solidFill>
                <a:schemeClr val="accent4">
                  <a:lumMod val="50000"/>
                  <a:alpha val="48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6333" name="组合 154"/>
          <p:cNvGrpSpPr>
            <a:grpSpLocks/>
          </p:cNvGrpSpPr>
          <p:nvPr/>
        </p:nvGrpSpPr>
        <p:grpSpPr bwMode="auto">
          <a:xfrm>
            <a:off x="6546850" y="5472113"/>
            <a:ext cx="2417763" cy="1008062"/>
            <a:chOff x="1829798" y="3947115"/>
            <a:chExt cx="2417817" cy="1006977"/>
          </a:xfrm>
        </p:grpSpPr>
        <p:sp>
          <p:nvSpPr>
            <p:cNvPr id="156" name="梯形 155"/>
            <p:cNvSpPr/>
            <p:nvPr/>
          </p:nvSpPr>
          <p:spPr>
            <a:xfrm>
              <a:off x="1829798" y="3947115"/>
              <a:ext cx="2417817" cy="1006977"/>
            </a:xfrm>
            <a:prstGeom prst="trapezoid">
              <a:avLst>
                <a:gd name="adj" fmla="val 66643"/>
              </a:avLst>
            </a:prstGeom>
            <a:solidFill>
              <a:srgbClr val="FFFFFF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  <a:scene3d>
              <a:camera prst="orthographicFront">
                <a:rot lat="18600000" lon="0" rev="0"/>
              </a:camera>
              <a:lightRig rig="threePt" dir="t"/>
            </a:scene3d>
            <a:sp3d extrusionH="127000" prstMaterial="matte">
              <a:bevelT w="0" h="0" prst="coolSlant"/>
              <a:extrusionClr>
                <a:srgbClr val="808080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6336" name="组合 156"/>
            <p:cNvGrpSpPr>
              <a:grpSpLocks/>
            </p:cNvGrpSpPr>
            <p:nvPr/>
          </p:nvGrpSpPr>
          <p:grpSpPr bwMode="auto">
            <a:xfrm>
              <a:off x="3391679" y="4147200"/>
              <a:ext cx="144016" cy="113834"/>
              <a:chOff x="2771800" y="2731854"/>
              <a:chExt cx="360040" cy="347077"/>
            </a:xfrm>
          </p:grpSpPr>
          <p:sp>
            <p:nvSpPr>
              <p:cNvPr id="262" name="椭圆 261"/>
              <p:cNvSpPr/>
              <p:nvPr/>
            </p:nvSpPr>
            <p:spPr>
              <a:xfrm>
                <a:off x="2772435" y="2731013"/>
                <a:ext cx="36116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cxnSp>
            <p:nvCxnSpPr>
              <p:cNvPr id="263" name="直接连接符 262"/>
              <p:cNvCxnSpPr>
                <a:stCxn id="262" idx="2"/>
              </p:cNvCxnSpPr>
              <p:nvPr/>
            </p:nvCxnSpPr>
            <p:spPr>
              <a:xfrm>
                <a:off x="2772435" y="2784197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264" name="直接连接符 263"/>
              <p:cNvCxnSpPr/>
              <p:nvPr/>
            </p:nvCxnSpPr>
            <p:spPr>
              <a:xfrm>
                <a:off x="3133600" y="2793867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6337" name="组合 157"/>
            <p:cNvGrpSpPr>
              <a:grpSpLocks/>
            </p:cNvGrpSpPr>
            <p:nvPr/>
          </p:nvGrpSpPr>
          <p:grpSpPr bwMode="auto">
            <a:xfrm>
              <a:off x="2195736" y="4581128"/>
              <a:ext cx="1656184" cy="115530"/>
              <a:chOff x="2195736" y="4581128"/>
              <a:chExt cx="1656184" cy="115530"/>
            </a:xfrm>
          </p:grpSpPr>
          <p:grpSp>
            <p:nvGrpSpPr>
              <p:cNvPr id="56409" name="组合 229"/>
              <p:cNvGrpSpPr>
                <a:grpSpLocks/>
              </p:cNvGrpSpPr>
              <p:nvPr/>
            </p:nvGrpSpPr>
            <p:grpSpPr bwMode="auto">
              <a:xfrm>
                <a:off x="2195736" y="4581128"/>
                <a:ext cx="144016" cy="113834"/>
                <a:chOff x="2771800" y="2731854"/>
                <a:chExt cx="360040" cy="347077"/>
              </a:xfrm>
            </p:grpSpPr>
            <p:sp>
              <p:nvSpPr>
                <p:cNvPr id="259" name="椭圆 258"/>
                <p:cNvSpPr/>
                <p:nvPr/>
              </p:nvSpPr>
              <p:spPr>
                <a:xfrm>
                  <a:off x="2773758" y="2732780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60" name="直接连接符 259"/>
                <p:cNvCxnSpPr>
                  <a:stCxn id="259" idx="2"/>
                </p:cNvCxnSpPr>
                <p:nvPr/>
              </p:nvCxnSpPr>
              <p:spPr>
                <a:xfrm>
                  <a:off x="2773758" y="2785964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直接连接符 260"/>
                <p:cNvCxnSpPr/>
                <p:nvPr/>
              </p:nvCxnSpPr>
              <p:spPr>
                <a:xfrm>
                  <a:off x="3134920" y="2795634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6410" name="组合 230"/>
              <p:cNvGrpSpPr>
                <a:grpSpLocks/>
              </p:cNvGrpSpPr>
              <p:nvPr/>
            </p:nvGrpSpPr>
            <p:grpSpPr bwMode="auto">
              <a:xfrm>
                <a:off x="2415493" y="4581128"/>
                <a:ext cx="144016" cy="113834"/>
                <a:chOff x="2771800" y="2731854"/>
                <a:chExt cx="360040" cy="347077"/>
              </a:xfrm>
            </p:grpSpPr>
            <p:sp>
              <p:nvSpPr>
                <p:cNvPr id="256" name="椭圆 255"/>
                <p:cNvSpPr/>
                <p:nvPr/>
              </p:nvSpPr>
              <p:spPr>
                <a:xfrm>
                  <a:off x="2772065" y="2732780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57" name="直接连接符 256"/>
                <p:cNvCxnSpPr>
                  <a:stCxn id="256" idx="2"/>
                </p:cNvCxnSpPr>
                <p:nvPr/>
              </p:nvCxnSpPr>
              <p:spPr>
                <a:xfrm>
                  <a:off x="2772065" y="2785964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直接连接符 257"/>
                <p:cNvCxnSpPr/>
                <p:nvPr/>
              </p:nvCxnSpPr>
              <p:spPr>
                <a:xfrm>
                  <a:off x="3133228" y="2795634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6411" name="组合 231"/>
              <p:cNvGrpSpPr>
                <a:grpSpLocks/>
              </p:cNvGrpSpPr>
              <p:nvPr/>
            </p:nvGrpSpPr>
            <p:grpSpPr bwMode="auto">
              <a:xfrm>
                <a:off x="2624435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53" name="椭圆 252"/>
                <p:cNvSpPr/>
                <p:nvPr/>
              </p:nvSpPr>
              <p:spPr>
                <a:xfrm>
                  <a:off x="2773598" y="2732442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54" name="直接连接符 253"/>
                <p:cNvCxnSpPr>
                  <a:stCxn id="253" idx="2"/>
                </p:cNvCxnSpPr>
                <p:nvPr/>
              </p:nvCxnSpPr>
              <p:spPr>
                <a:xfrm>
                  <a:off x="2773598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直接连接符 254"/>
                <p:cNvCxnSpPr/>
                <p:nvPr/>
              </p:nvCxnSpPr>
              <p:spPr>
                <a:xfrm>
                  <a:off x="3134760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6412" name="组合 232"/>
              <p:cNvGrpSpPr>
                <a:grpSpLocks/>
              </p:cNvGrpSpPr>
              <p:nvPr/>
            </p:nvGrpSpPr>
            <p:grpSpPr bwMode="auto">
              <a:xfrm>
                <a:off x="2844192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50" name="椭圆 249"/>
                <p:cNvSpPr/>
                <p:nvPr/>
              </p:nvSpPr>
              <p:spPr>
                <a:xfrm>
                  <a:off x="2771903" y="2732442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51" name="直接连接符 250"/>
                <p:cNvCxnSpPr>
                  <a:stCxn id="250" idx="2"/>
                </p:cNvCxnSpPr>
                <p:nvPr/>
              </p:nvCxnSpPr>
              <p:spPr>
                <a:xfrm>
                  <a:off x="2771903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直接连接符 251"/>
                <p:cNvCxnSpPr/>
                <p:nvPr/>
              </p:nvCxnSpPr>
              <p:spPr>
                <a:xfrm>
                  <a:off x="3133065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6413" name="组合 233"/>
              <p:cNvGrpSpPr>
                <a:grpSpLocks/>
              </p:cNvGrpSpPr>
              <p:nvPr/>
            </p:nvGrpSpPr>
            <p:grpSpPr bwMode="auto">
              <a:xfrm>
                <a:off x="3060058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47" name="椭圆 246"/>
                <p:cNvSpPr/>
                <p:nvPr/>
              </p:nvSpPr>
              <p:spPr>
                <a:xfrm>
                  <a:off x="2772000" y="2732442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48" name="直接连接符 247"/>
                <p:cNvCxnSpPr>
                  <a:stCxn id="247" idx="2"/>
                </p:cNvCxnSpPr>
                <p:nvPr/>
              </p:nvCxnSpPr>
              <p:spPr>
                <a:xfrm>
                  <a:off x="2772000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直接连接符 248"/>
                <p:cNvCxnSpPr/>
                <p:nvPr/>
              </p:nvCxnSpPr>
              <p:spPr>
                <a:xfrm>
                  <a:off x="3133163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6414" name="组合 234"/>
              <p:cNvGrpSpPr>
                <a:grpSpLocks/>
              </p:cNvGrpSpPr>
              <p:nvPr/>
            </p:nvGrpSpPr>
            <p:grpSpPr bwMode="auto">
              <a:xfrm>
                <a:off x="3279815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44" name="椭圆 243"/>
                <p:cNvSpPr/>
                <p:nvPr/>
              </p:nvSpPr>
              <p:spPr>
                <a:xfrm>
                  <a:off x="2774275" y="2732442"/>
                  <a:ext cx="35719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45" name="直接连接符 244"/>
                <p:cNvCxnSpPr>
                  <a:stCxn id="244" idx="2"/>
                </p:cNvCxnSpPr>
                <p:nvPr/>
              </p:nvCxnSpPr>
              <p:spPr>
                <a:xfrm>
                  <a:off x="2774275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直接连接符 245"/>
                <p:cNvCxnSpPr/>
                <p:nvPr/>
              </p:nvCxnSpPr>
              <p:spPr>
                <a:xfrm>
                  <a:off x="3131470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6415" name="组合 235"/>
              <p:cNvGrpSpPr>
                <a:grpSpLocks/>
              </p:cNvGrpSpPr>
              <p:nvPr/>
            </p:nvGrpSpPr>
            <p:grpSpPr bwMode="auto">
              <a:xfrm>
                <a:off x="3488757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41" name="椭圆 240"/>
                <p:cNvSpPr/>
                <p:nvPr/>
              </p:nvSpPr>
              <p:spPr>
                <a:xfrm>
                  <a:off x="2771840" y="2732442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42" name="直接连接符 241"/>
                <p:cNvCxnSpPr>
                  <a:stCxn id="241" idx="2"/>
                </p:cNvCxnSpPr>
                <p:nvPr/>
              </p:nvCxnSpPr>
              <p:spPr>
                <a:xfrm>
                  <a:off x="2771840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43" name="直接连接符 242"/>
                <p:cNvCxnSpPr/>
                <p:nvPr/>
              </p:nvCxnSpPr>
              <p:spPr>
                <a:xfrm>
                  <a:off x="3133003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6416" name="组合 236"/>
              <p:cNvGrpSpPr>
                <a:grpSpLocks/>
              </p:cNvGrpSpPr>
              <p:nvPr/>
            </p:nvGrpSpPr>
            <p:grpSpPr bwMode="auto">
              <a:xfrm>
                <a:off x="3707904" y="4582824"/>
                <a:ext cx="144016" cy="113834"/>
                <a:chOff x="2771800" y="2731854"/>
                <a:chExt cx="360040" cy="347077"/>
              </a:xfrm>
            </p:grpSpPr>
            <p:sp>
              <p:nvSpPr>
                <p:cNvPr id="238" name="椭圆 237"/>
                <p:cNvSpPr/>
                <p:nvPr/>
              </p:nvSpPr>
              <p:spPr>
                <a:xfrm>
                  <a:off x="2771672" y="2732442"/>
                  <a:ext cx="361163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39" name="直接连接符 238"/>
                <p:cNvCxnSpPr>
                  <a:stCxn id="238" idx="2"/>
                </p:cNvCxnSpPr>
                <p:nvPr/>
              </p:nvCxnSpPr>
              <p:spPr>
                <a:xfrm>
                  <a:off x="2771672" y="278562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直接连接符 239"/>
                <p:cNvCxnSpPr/>
                <p:nvPr/>
              </p:nvCxnSpPr>
              <p:spPr>
                <a:xfrm>
                  <a:off x="3132835" y="2795299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6338" name="组合 158"/>
            <p:cNvGrpSpPr>
              <a:grpSpLocks/>
            </p:cNvGrpSpPr>
            <p:nvPr/>
          </p:nvGrpSpPr>
          <p:grpSpPr bwMode="auto">
            <a:xfrm>
              <a:off x="2538000" y="4148461"/>
              <a:ext cx="788581" cy="115530"/>
              <a:chOff x="2631291" y="4293096"/>
              <a:chExt cx="788581" cy="115530"/>
            </a:xfrm>
          </p:grpSpPr>
          <p:grpSp>
            <p:nvGrpSpPr>
              <p:cNvPr id="56393" name="组合 213"/>
              <p:cNvGrpSpPr>
                <a:grpSpLocks/>
              </p:cNvGrpSpPr>
              <p:nvPr/>
            </p:nvGrpSpPr>
            <p:grpSpPr bwMode="auto">
              <a:xfrm>
                <a:off x="2631291" y="4293096"/>
                <a:ext cx="144016" cy="113834"/>
                <a:chOff x="2771800" y="2731854"/>
                <a:chExt cx="360040" cy="347077"/>
              </a:xfrm>
            </p:grpSpPr>
            <p:sp>
              <p:nvSpPr>
                <p:cNvPr id="227" name="椭圆 226"/>
                <p:cNvSpPr/>
                <p:nvPr/>
              </p:nvSpPr>
              <p:spPr>
                <a:xfrm>
                  <a:off x="2771397" y="2732003"/>
                  <a:ext cx="36116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28" name="直接连接符 227"/>
                <p:cNvCxnSpPr>
                  <a:stCxn id="227" idx="2"/>
                </p:cNvCxnSpPr>
                <p:nvPr/>
              </p:nvCxnSpPr>
              <p:spPr>
                <a:xfrm>
                  <a:off x="2771397" y="2785190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直接连接符 228"/>
                <p:cNvCxnSpPr/>
                <p:nvPr/>
              </p:nvCxnSpPr>
              <p:spPr>
                <a:xfrm>
                  <a:off x="3132563" y="2794861"/>
                  <a:ext cx="0" cy="285267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6394" name="组合 214"/>
              <p:cNvGrpSpPr>
                <a:grpSpLocks/>
              </p:cNvGrpSpPr>
              <p:nvPr/>
            </p:nvGrpSpPr>
            <p:grpSpPr bwMode="auto">
              <a:xfrm>
                <a:off x="2840233" y="4294792"/>
                <a:ext cx="144016" cy="113834"/>
                <a:chOff x="2771800" y="2731854"/>
                <a:chExt cx="360040" cy="347077"/>
              </a:xfrm>
            </p:grpSpPr>
            <p:sp>
              <p:nvSpPr>
                <p:cNvPr id="224" name="椭圆 223"/>
                <p:cNvSpPr/>
                <p:nvPr/>
              </p:nvSpPr>
              <p:spPr>
                <a:xfrm>
                  <a:off x="2772930" y="2731668"/>
                  <a:ext cx="35719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25" name="直接连接符 224"/>
                <p:cNvCxnSpPr>
                  <a:stCxn id="224" idx="2"/>
                </p:cNvCxnSpPr>
                <p:nvPr/>
              </p:nvCxnSpPr>
              <p:spPr>
                <a:xfrm>
                  <a:off x="2772930" y="2784852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26" name="直接连接符 225"/>
                <p:cNvCxnSpPr/>
                <p:nvPr/>
              </p:nvCxnSpPr>
              <p:spPr>
                <a:xfrm>
                  <a:off x="3130125" y="2794523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6395" name="组合 215"/>
              <p:cNvGrpSpPr>
                <a:grpSpLocks/>
              </p:cNvGrpSpPr>
              <p:nvPr/>
            </p:nvGrpSpPr>
            <p:grpSpPr bwMode="auto">
              <a:xfrm>
                <a:off x="3059990" y="4294792"/>
                <a:ext cx="144016" cy="113834"/>
                <a:chOff x="2771800" y="2731854"/>
                <a:chExt cx="360040" cy="347077"/>
              </a:xfrm>
            </p:grpSpPr>
            <p:sp>
              <p:nvSpPr>
                <p:cNvPr id="221" name="椭圆 220"/>
                <p:cNvSpPr/>
                <p:nvPr/>
              </p:nvSpPr>
              <p:spPr>
                <a:xfrm>
                  <a:off x="2771237" y="2731668"/>
                  <a:ext cx="36116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22" name="直接连接符 221"/>
                <p:cNvCxnSpPr>
                  <a:stCxn id="221" idx="2"/>
                </p:cNvCxnSpPr>
                <p:nvPr/>
              </p:nvCxnSpPr>
              <p:spPr>
                <a:xfrm>
                  <a:off x="2771237" y="2784852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23" name="直接连接符 222"/>
                <p:cNvCxnSpPr/>
                <p:nvPr/>
              </p:nvCxnSpPr>
              <p:spPr>
                <a:xfrm>
                  <a:off x="3132403" y="2794523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6396" name="组合 216"/>
              <p:cNvGrpSpPr>
                <a:grpSpLocks/>
              </p:cNvGrpSpPr>
              <p:nvPr/>
            </p:nvGrpSpPr>
            <p:grpSpPr bwMode="auto">
              <a:xfrm>
                <a:off x="3275856" y="4294792"/>
                <a:ext cx="144016" cy="113834"/>
                <a:chOff x="2771800" y="2731854"/>
                <a:chExt cx="360040" cy="347077"/>
              </a:xfrm>
            </p:grpSpPr>
            <p:sp>
              <p:nvSpPr>
                <p:cNvPr id="218" name="椭圆 217"/>
                <p:cNvSpPr/>
                <p:nvPr/>
              </p:nvSpPr>
              <p:spPr>
                <a:xfrm>
                  <a:off x="2771335" y="2731668"/>
                  <a:ext cx="36116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219" name="直接连接符 218"/>
                <p:cNvCxnSpPr>
                  <a:stCxn id="218" idx="2"/>
                </p:cNvCxnSpPr>
                <p:nvPr/>
              </p:nvCxnSpPr>
              <p:spPr>
                <a:xfrm>
                  <a:off x="2771335" y="2784852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直接连接符 219"/>
                <p:cNvCxnSpPr/>
                <p:nvPr/>
              </p:nvCxnSpPr>
              <p:spPr>
                <a:xfrm>
                  <a:off x="3132500" y="2794523"/>
                  <a:ext cx="0" cy="285270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6339" name="组合 159"/>
            <p:cNvGrpSpPr>
              <a:grpSpLocks/>
            </p:cNvGrpSpPr>
            <p:nvPr/>
          </p:nvGrpSpPr>
          <p:grpSpPr bwMode="auto">
            <a:xfrm>
              <a:off x="2307600" y="4433842"/>
              <a:ext cx="1431396" cy="118800"/>
              <a:chOff x="2276508" y="4433842"/>
              <a:chExt cx="1431396" cy="118800"/>
            </a:xfrm>
          </p:grpSpPr>
          <p:grpSp>
            <p:nvGrpSpPr>
              <p:cNvPr id="56364" name="组合 184"/>
              <p:cNvGrpSpPr>
                <a:grpSpLocks/>
              </p:cNvGrpSpPr>
              <p:nvPr/>
            </p:nvGrpSpPr>
            <p:grpSpPr bwMode="auto">
              <a:xfrm>
                <a:off x="2276508" y="4437112"/>
                <a:ext cx="1228095" cy="115530"/>
                <a:chOff x="2407801" y="4437112"/>
                <a:chExt cx="1228095" cy="115530"/>
              </a:xfrm>
            </p:grpSpPr>
            <p:grpSp>
              <p:nvGrpSpPr>
                <p:cNvPr id="56369" name="组合 189"/>
                <p:cNvGrpSpPr>
                  <a:grpSpLocks/>
                </p:cNvGrpSpPr>
                <p:nvPr/>
              </p:nvGrpSpPr>
              <p:grpSpPr bwMode="auto">
                <a:xfrm>
                  <a:off x="2407801" y="4437112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211" name="椭圆 210"/>
                  <p:cNvSpPr/>
                  <p:nvPr/>
                </p:nvSpPr>
                <p:spPr>
                  <a:xfrm>
                    <a:off x="2771918" y="2731891"/>
                    <a:ext cx="361163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endParaRPr>
                  </a:p>
                </p:txBody>
              </p:sp>
              <p:cxnSp>
                <p:nvCxnSpPr>
                  <p:cNvPr id="212" name="直接连接符 211"/>
                  <p:cNvCxnSpPr>
                    <a:stCxn id="211" idx="2"/>
                  </p:cNvCxnSpPr>
                  <p:nvPr/>
                </p:nvCxnSpPr>
                <p:spPr>
                  <a:xfrm>
                    <a:off x="2771918" y="2785078"/>
                    <a:ext cx="0" cy="285267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直接连接符 212"/>
                  <p:cNvCxnSpPr/>
                  <p:nvPr/>
                </p:nvCxnSpPr>
                <p:spPr>
                  <a:xfrm>
                    <a:off x="3133080" y="2794748"/>
                    <a:ext cx="0" cy="285267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6370" name="组合 190"/>
                <p:cNvGrpSpPr>
                  <a:grpSpLocks/>
                </p:cNvGrpSpPr>
                <p:nvPr/>
              </p:nvGrpSpPr>
              <p:grpSpPr bwMode="auto">
                <a:xfrm>
                  <a:off x="2627558" y="4437112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208" name="椭圆 207"/>
                  <p:cNvSpPr/>
                  <p:nvPr/>
                </p:nvSpPr>
                <p:spPr>
                  <a:xfrm>
                    <a:off x="2774193" y="2731891"/>
                    <a:ext cx="357195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endParaRPr>
                  </a:p>
                </p:txBody>
              </p:sp>
              <p:cxnSp>
                <p:nvCxnSpPr>
                  <p:cNvPr id="209" name="直接连接符 208"/>
                  <p:cNvCxnSpPr>
                    <a:stCxn id="208" idx="2"/>
                  </p:cNvCxnSpPr>
                  <p:nvPr/>
                </p:nvCxnSpPr>
                <p:spPr>
                  <a:xfrm>
                    <a:off x="2774193" y="2785078"/>
                    <a:ext cx="0" cy="285267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" name="直接连接符 209"/>
                  <p:cNvCxnSpPr/>
                  <p:nvPr/>
                </p:nvCxnSpPr>
                <p:spPr>
                  <a:xfrm>
                    <a:off x="3131387" y="2794748"/>
                    <a:ext cx="0" cy="285267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6371" name="组合 191"/>
                <p:cNvGrpSpPr>
                  <a:grpSpLocks/>
                </p:cNvGrpSpPr>
                <p:nvPr/>
              </p:nvGrpSpPr>
              <p:grpSpPr bwMode="auto">
                <a:xfrm>
                  <a:off x="2836500" y="4438808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205" name="椭圆 204"/>
                  <p:cNvSpPr/>
                  <p:nvPr/>
                </p:nvSpPr>
                <p:spPr>
                  <a:xfrm>
                    <a:off x="2771755" y="2731556"/>
                    <a:ext cx="361163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endParaRPr>
                  </a:p>
                </p:txBody>
              </p:sp>
              <p:cxnSp>
                <p:nvCxnSpPr>
                  <p:cNvPr id="206" name="直接连接符 205"/>
                  <p:cNvCxnSpPr>
                    <a:stCxn id="205" idx="2"/>
                  </p:cNvCxnSpPr>
                  <p:nvPr/>
                </p:nvCxnSpPr>
                <p:spPr>
                  <a:xfrm>
                    <a:off x="2771755" y="278474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7" name="直接连接符 206"/>
                  <p:cNvCxnSpPr/>
                  <p:nvPr/>
                </p:nvCxnSpPr>
                <p:spPr>
                  <a:xfrm>
                    <a:off x="3132918" y="279441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6372" name="组合 192"/>
                <p:cNvGrpSpPr>
                  <a:grpSpLocks/>
                </p:cNvGrpSpPr>
                <p:nvPr/>
              </p:nvGrpSpPr>
              <p:grpSpPr bwMode="auto">
                <a:xfrm>
                  <a:off x="3056257" y="4438808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202" name="椭圆 201"/>
                  <p:cNvSpPr/>
                  <p:nvPr/>
                </p:nvSpPr>
                <p:spPr>
                  <a:xfrm>
                    <a:off x="2774030" y="2731556"/>
                    <a:ext cx="357195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endParaRPr>
                  </a:p>
                </p:txBody>
              </p:sp>
              <p:cxnSp>
                <p:nvCxnSpPr>
                  <p:cNvPr id="203" name="直接连接符 202"/>
                  <p:cNvCxnSpPr>
                    <a:stCxn id="202" idx="2"/>
                  </p:cNvCxnSpPr>
                  <p:nvPr/>
                </p:nvCxnSpPr>
                <p:spPr>
                  <a:xfrm>
                    <a:off x="2774030" y="278474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4" name="直接连接符 203"/>
                  <p:cNvCxnSpPr/>
                  <p:nvPr/>
                </p:nvCxnSpPr>
                <p:spPr>
                  <a:xfrm>
                    <a:off x="3131225" y="279441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6373" name="组合 193"/>
                <p:cNvGrpSpPr>
                  <a:grpSpLocks/>
                </p:cNvGrpSpPr>
                <p:nvPr/>
              </p:nvGrpSpPr>
              <p:grpSpPr bwMode="auto">
                <a:xfrm>
                  <a:off x="3272123" y="4438808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199" name="椭圆 198"/>
                  <p:cNvSpPr/>
                  <p:nvPr/>
                </p:nvSpPr>
                <p:spPr>
                  <a:xfrm>
                    <a:off x="2774128" y="2731556"/>
                    <a:ext cx="357195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endParaRPr>
                  </a:p>
                </p:txBody>
              </p:sp>
              <p:cxnSp>
                <p:nvCxnSpPr>
                  <p:cNvPr id="200" name="直接连接符 199"/>
                  <p:cNvCxnSpPr>
                    <a:stCxn id="199" idx="2"/>
                  </p:cNvCxnSpPr>
                  <p:nvPr/>
                </p:nvCxnSpPr>
                <p:spPr>
                  <a:xfrm>
                    <a:off x="2774128" y="278474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1" name="直接连接符 200"/>
                  <p:cNvCxnSpPr/>
                  <p:nvPr/>
                </p:nvCxnSpPr>
                <p:spPr>
                  <a:xfrm>
                    <a:off x="3131322" y="279441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6374" name="组合 194"/>
                <p:cNvGrpSpPr>
                  <a:grpSpLocks/>
                </p:cNvGrpSpPr>
                <p:nvPr/>
              </p:nvGrpSpPr>
              <p:grpSpPr bwMode="auto">
                <a:xfrm>
                  <a:off x="3491880" y="4438808"/>
                  <a:ext cx="144016" cy="113834"/>
                  <a:chOff x="2771800" y="2731854"/>
                  <a:chExt cx="360040" cy="347077"/>
                </a:xfrm>
              </p:grpSpPr>
              <p:sp>
                <p:nvSpPr>
                  <p:cNvPr id="196" name="椭圆 195"/>
                  <p:cNvSpPr/>
                  <p:nvPr/>
                </p:nvSpPr>
                <p:spPr>
                  <a:xfrm>
                    <a:off x="2772435" y="2731556"/>
                    <a:ext cx="361165" cy="106371"/>
                  </a:xfrm>
                  <a:prstGeom prst="ellipse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  <a:effectLst>
                    <a:outerShdw blurRad="50800" dist="254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1">
                    <a:schemeClr val="accent1"/>
                  </a:lnRef>
                  <a:fillRef idx="2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dk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endParaRPr>
                  </a:p>
                </p:txBody>
              </p:sp>
              <p:cxnSp>
                <p:nvCxnSpPr>
                  <p:cNvPr id="197" name="直接连接符 196"/>
                  <p:cNvCxnSpPr>
                    <a:stCxn id="196" idx="2"/>
                  </p:cNvCxnSpPr>
                  <p:nvPr/>
                </p:nvCxnSpPr>
                <p:spPr>
                  <a:xfrm>
                    <a:off x="2772435" y="278474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" name="直接连接符 197"/>
                  <p:cNvCxnSpPr/>
                  <p:nvPr/>
                </p:nvCxnSpPr>
                <p:spPr>
                  <a:xfrm>
                    <a:off x="3133600" y="2794410"/>
                    <a:ext cx="0" cy="285270"/>
                  </a:xfrm>
                  <a:prstGeom prst="line">
                    <a:avLst/>
                  </a:prstGeom>
                  <a:ln w="12700">
                    <a:solidFill>
                      <a:schemeClr val="tx1">
                        <a:lumMod val="85000"/>
                        <a:lumOff val="15000"/>
                      </a:schemeClr>
                    </a:solidFill>
                  </a:ln>
                </p:spPr>
                <p:style>
                  <a:lnRef idx="2">
                    <a:schemeClr val="accent2"/>
                  </a:lnRef>
                  <a:fillRef idx="0">
                    <a:schemeClr val="accent2"/>
                  </a:fillRef>
                  <a:effectRef idx="1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56365" name="组合 185"/>
              <p:cNvGrpSpPr>
                <a:grpSpLocks/>
              </p:cNvGrpSpPr>
              <p:nvPr/>
            </p:nvGrpSpPr>
            <p:grpSpPr bwMode="auto">
              <a:xfrm>
                <a:off x="3563888" y="4433842"/>
                <a:ext cx="144016" cy="113834"/>
                <a:chOff x="2771800" y="2731854"/>
                <a:chExt cx="360040" cy="347077"/>
              </a:xfrm>
            </p:grpSpPr>
            <p:sp>
              <p:nvSpPr>
                <p:cNvPr id="187" name="椭圆 186"/>
                <p:cNvSpPr/>
                <p:nvPr/>
              </p:nvSpPr>
              <p:spPr>
                <a:xfrm>
                  <a:off x="2772195" y="2732192"/>
                  <a:ext cx="361165" cy="106371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effectLst>
                  <a:outerShdw blurRad="50800" dist="254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cxnSp>
              <p:nvCxnSpPr>
                <p:cNvPr id="188" name="直接连接符 187"/>
                <p:cNvCxnSpPr>
                  <a:stCxn id="187" idx="2"/>
                </p:cNvCxnSpPr>
                <p:nvPr/>
              </p:nvCxnSpPr>
              <p:spPr>
                <a:xfrm>
                  <a:off x="2772195" y="2785379"/>
                  <a:ext cx="0" cy="285265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直接连接符 188"/>
                <p:cNvCxnSpPr/>
                <p:nvPr/>
              </p:nvCxnSpPr>
              <p:spPr>
                <a:xfrm>
                  <a:off x="3133360" y="2795049"/>
                  <a:ext cx="0" cy="285265"/>
                </a:xfrm>
                <a:prstGeom prst="line">
                  <a:avLst/>
                </a:prstGeom>
                <a:ln w="1270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2"/>
                </a:lnRef>
                <a:fillRef idx="0">
                  <a:schemeClr val="accent2"/>
                </a:fillRef>
                <a:effectRef idx="1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6340" name="组合 160"/>
            <p:cNvGrpSpPr>
              <a:grpSpLocks/>
            </p:cNvGrpSpPr>
            <p:nvPr/>
          </p:nvGrpSpPr>
          <p:grpSpPr bwMode="auto">
            <a:xfrm>
              <a:off x="2430000" y="4296366"/>
              <a:ext cx="144016" cy="113834"/>
              <a:chOff x="2771800" y="2731854"/>
              <a:chExt cx="360040" cy="347077"/>
            </a:xfrm>
          </p:grpSpPr>
          <p:sp>
            <p:nvSpPr>
              <p:cNvPr id="182" name="椭圆 181"/>
              <p:cNvSpPr/>
              <p:nvPr/>
            </p:nvSpPr>
            <p:spPr>
              <a:xfrm>
                <a:off x="2771515" y="2730706"/>
                <a:ext cx="36116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cxnSp>
            <p:nvCxnSpPr>
              <p:cNvPr id="183" name="直接连接符 182"/>
              <p:cNvCxnSpPr>
                <a:stCxn id="182" idx="2"/>
              </p:cNvCxnSpPr>
              <p:nvPr/>
            </p:nvCxnSpPr>
            <p:spPr>
              <a:xfrm>
                <a:off x="2771515" y="2783890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84" name="直接连接符 183"/>
              <p:cNvCxnSpPr/>
              <p:nvPr/>
            </p:nvCxnSpPr>
            <p:spPr>
              <a:xfrm>
                <a:off x="3132680" y="2793560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6341" name="组合 161"/>
            <p:cNvGrpSpPr>
              <a:grpSpLocks/>
            </p:cNvGrpSpPr>
            <p:nvPr/>
          </p:nvGrpSpPr>
          <p:grpSpPr bwMode="auto">
            <a:xfrm>
              <a:off x="2649757" y="4296366"/>
              <a:ext cx="144016" cy="113834"/>
              <a:chOff x="2771800" y="2731854"/>
              <a:chExt cx="360040" cy="347077"/>
            </a:xfrm>
          </p:grpSpPr>
          <p:sp>
            <p:nvSpPr>
              <p:cNvPr id="179" name="椭圆 178"/>
              <p:cNvSpPr/>
              <p:nvPr/>
            </p:nvSpPr>
            <p:spPr>
              <a:xfrm>
                <a:off x="2769822" y="2730706"/>
                <a:ext cx="36116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cxnSp>
            <p:nvCxnSpPr>
              <p:cNvPr id="180" name="直接连接符 179"/>
              <p:cNvCxnSpPr>
                <a:stCxn id="179" idx="2"/>
              </p:cNvCxnSpPr>
              <p:nvPr/>
            </p:nvCxnSpPr>
            <p:spPr>
              <a:xfrm>
                <a:off x="2769822" y="2783890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81" name="直接连接符 180"/>
              <p:cNvCxnSpPr/>
              <p:nvPr/>
            </p:nvCxnSpPr>
            <p:spPr>
              <a:xfrm>
                <a:off x="3130987" y="2793560"/>
                <a:ext cx="0" cy="285268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6342" name="组合 162"/>
            <p:cNvGrpSpPr>
              <a:grpSpLocks/>
            </p:cNvGrpSpPr>
            <p:nvPr/>
          </p:nvGrpSpPr>
          <p:grpSpPr bwMode="auto">
            <a:xfrm>
              <a:off x="2858699" y="4298062"/>
              <a:ext cx="144016" cy="113834"/>
              <a:chOff x="2771800" y="2731854"/>
              <a:chExt cx="360040" cy="347077"/>
            </a:xfrm>
          </p:grpSpPr>
          <p:sp>
            <p:nvSpPr>
              <p:cNvPr id="176" name="椭圆 175"/>
              <p:cNvSpPr/>
              <p:nvPr/>
            </p:nvSpPr>
            <p:spPr>
              <a:xfrm>
                <a:off x="2771355" y="2730368"/>
                <a:ext cx="36116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cxnSp>
            <p:nvCxnSpPr>
              <p:cNvPr id="177" name="直接连接符 176"/>
              <p:cNvCxnSpPr>
                <a:stCxn id="176" idx="2"/>
              </p:cNvCxnSpPr>
              <p:nvPr/>
            </p:nvCxnSpPr>
            <p:spPr>
              <a:xfrm>
                <a:off x="2771355" y="2783554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78" name="直接连接符 177"/>
              <p:cNvCxnSpPr/>
              <p:nvPr/>
            </p:nvCxnSpPr>
            <p:spPr>
              <a:xfrm>
                <a:off x="3132520" y="2793225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6343" name="组合 163"/>
            <p:cNvGrpSpPr>
              <a:grpSpLocks/>
            </p:cNvGrpSpPr>
            <p:nvPr/>
          </p:nvGrpSpPr>
          <p:grpSpPr bwMode="auto">
            <a:xfrm>
              <a:off x="3078456" y="4298062"/>
              <a:ext cx="144016" cy="113834"/>
              <a:chOff x="2771800" y="2731854"/>
              <a:chExt cx="360040" cy="347077"/>
            </a:xfrm>
          </p:grpSpPr>
          <p:sp>
            <p:nvSpPr>
              <p:cNvPr id="173" name="椭圆 172"/>
              <p:cNvSpPr/>
              <p:nvPr/>
            </p:nvSpPr>
            <p:spPr>
              <a:xfrm>
                <a:off x="2773633" y="2730368"/>
                <a:ext cx="35719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cxnSp>
            <p:nvCxnSpPr>
              <p:cNvPr id="174" name="直接连接符 173"/>
              <p:cNvCxnSpPr>
                <a:stCxn id="173" idx="2"/>
              </p:cNvCxnSpPr>
              <p:nvPr/>
            </p:nvCxnSpPr>
            <p:spPr>
              <a:xfrm>
                <a:off x="2773633" y="2783554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75" name="直接连接符 174"/>
              <p:cNvCxnSpPr/>
              <p:nvPr/>
            </p:nvCxnSpPr>
            <p:spPr>
              <a:xfrm>
                <a:off x="3130827" y="2793225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6344" name="组合 164"/>
            <p:cNvGrpSpPr>
              <a:grpSpLocks/>
            </p:cNvGrpSpPr>
            <p:nvPr/>
          </p:nvGrpSpPr>
          <p:grpSpPr bwMode="auto">
            <a:xfrm>
              <a:off x="3294322" y="4298062"/>
              <a:ext cx="144016" cy="113834"/>
              <a:chOff x="2771800" y="2731854"/>
              <a:chExt cx="360040" cy="347077"/>
            </a:xfrm>
          </p:grpSpPr>
          <p:sp>
            <p:nvSpPr>
              <p:cNvPr id="170" name="椭圆 169"/>
              <p:cNvSpPr/>
              <p:nvPr/>
            </p:nvSpPr>
            <p:spPr>
              <a:xfrm>
                <a:off x="2773730" y="2730368"/>
                <a:ext cx="35719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cxnSp>
            <p:nvCxnSpPr>
              <p:cNvPr id="171" name="直接连接符 170"/>
              <p:cNvCxnSpPr>
                <a:stCxn id="170" idx="2"/>
              </p:cNvCxnSpPr>
              <p:nvPr/>
            </p:nvCxnSpPr>
            <p:spPr>
              <a:xfrm>
                <a:off x="2773730" y="2783554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72" name="直接连接符 171"/>
              <p:cNvCxnSpPr/>
              <p:nvPr/>
            </p:nvCxnSpPr>
            <p:spPr>
              <a:xfrm>
                <a:off x="3130925" y="2793225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  <p:grpSp>
          <p:nvGrpSpPr>
            <p:cNvPr id="56345" name="组合 165"/>
            <p:cNvGrpSpPr>
              <a:grpSpLocks/>
            </p:cNvGrpSpPr>
            <p:nvPr/>
          </p:nvGrpSpPr>
          <p:grpSpPr bwMode="auto">
            <a:xfrm>
              <a:off x="3502800" y="4298062"/>
              <a:ext cx="144016" cy="113834"/>
              <a:chOff x="2771800" y="2731854"/>
              <a:chExt cx="360040" cy="347077"/>
            </a:xfrm>
          </p:grpSpPr>
          <p:sp>
            <p:nvSpPr>
              <p:cNvPr id="167" name="椭圆 166"/>
              <p:cNvSpPr/>
              <p:nvPr/>
            </p:nvSpPr>
            <p:spPr>
              <a:xfrm>
                <a:off x="2772450" y="2730368"/>
                <a:ext cx="361165" cy="10637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cxnSp>
            <p:nvCxnSpPr>
              <p:cNvPr id="168" name="直接连接符 167"/>
              <p:cNvCxnSpPr>
                <a:stCxn id="167" idx="2"/>
              </p:cNvCxnSpPr>
              <p:nvPr/>
            </p:nvCxnSpPr>
            <p:spPr>
              <a:xfrm>
                <a:off x="2772450" y="2783554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169" name="直接连接符 168"/>
              <p:cNvCxnSpPr/>
              <p:nvPr/>
            </p:nvCxnSpPr>
            <p:spPr>
              <a:xfrm>
                <a:off x="3133615" y="2793225"/>
                <a:ext cx="0" cy="285265"/>
              </a:xfrm>
              <a:prstGeom prst="lin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265" name="TextBox 264"/>
          <p:cNvSpPr txBox="1"/>
          <p:nvPr/>
        </p:nvSpPr>
        <p:spPr>
          <a:xfrm rot="16200000">
            <a:off x="8489950" y="5395913"/>
            <a:ext cx="517525" cy="3683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MS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63F63AD-7835-4406-AB26-4F84BD162EBB}" type="slidenum">
              <a:rPr lang="zh-CN" altLang="en-US"/>
              <a:pPr>
                <a:defRPr/>
              </a:pPr>
              <a:t>39</a:t>
            </a:fld>
            <a:endParaRPr lang="zh-CN" altLang="en-US" dirty="0"/>
          </a:p>
        </p:txBody>
      </p:sp>
      <p:sp>
        <p:nvSpPr>
          <p:cNvPr id="128" name="内容占位符 7"/>
          <p:cNvSpPr>
            <a:spLocks noGrp="1"/>
          </p:cNvSpPr>
          <p:nvPr>
            <p:ph idx="1"/>
          </p:nvPr>
        </p:nvSpPr>
        <p:spPr>
          <a:xfrm>
            <a:off x="304800" y="2060575"/>
            <a:ext cx="7875588" cy="2767013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SD-LLLME:</a:t>
            </a: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endParaRPr lang="en-US" altLang="zh-CN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Donor phase:      7 mL sample aqueous solution adjusted to acidic 			    medium with H</a:t>
            </a:r>
            <a:r>
              <a:rPr lang="en-US" altLang="zh-CN" sz="2000" baseline="-25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PO</a:t>
            </a:r>
            <a:r>
              <a:rPr lang="en-US" altLang="zh-CN" sz="2000" baseline="-25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Organic phase:   1 mL of anisole and ethyl acetate (1:1, v/v)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Acceptor phase: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6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μL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microdroplet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of diluted ammonia solution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			    suspending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into the organic layer</a:t>
            </a:r>
          </a:p>
        </p:txBody>
      </p:sp>
      <p:grpSp>
        <p:nvGrpSpPr>
          <p:cNvPr id="129" name="组合 128"/>
          <p:cNvGrpSpPr/>
          <p:nvPr/>
        </p:nvGrpSpPr>
        <p:grpSpPr>
          <a:xfrm>
            <a:off x="7380312" y="4725144"/>
            <a:ext cx="754492" cy="1613113"/>
            <a:chOff x="5225801" y="332660"/>
            <a:chExt cx="1047610" cy="2140123"/>
          </a:xfrm>
          <a:scene3d>
            <a:camera prst="orthographicFront">
              <a:rot lat="10800000" lon="10799999" rev="10799999"/>
            </a:camera>
            <a:lightRig rig="threePt" dir="t"/>
          </a:scene3d>
        </p:grpSpPr>
        <p:sp>
          <p:nvSpPr>
            <p:cNvPr id="130" name="弧形 129"/>
            <p:cNvSpPr/>
            <p:nvPr/>
          </p:nvSpPr>
          <p:spPr>
            <a:xfrm rot="5400000">
              <a:off x="5515218" y="982963"/>
              <a:ext cx="472383" cy="1044003"/>
            </a:xfrm>
            <a:prstGeom prst="arc">
              <a:avLst>
                <a:gd name="adj1" fmla="val 16200000"/>
                <a:gd name="adj2" fmla="val 5361550"/>
              </a:avLst>
            </a:prstGeom>
            <a:ln w="22225" cap="rnd">
              <a:solidFill>
                <a:srgbClr val="808080"/>
              </a:solidFill>
            </a:ln>
            <a:effectLst>
              <a:outerShdw blurRad="63500" sx="102000" sy="102000" algn="ctr" rotWithShape="0">
                <a:srgbClr val="808080">
                  <a:alpha val="4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31" name="流程图: 磁盘 130"/>
            <p:cNvSpPr/>
            <p:nvPr/>
          </p:nvSpPr>
          <p:spPr>
            <a:xfrm>
              <a:off x="5231583" y="659297"/>
              <a:ext cx="1041725" cy="1813486"/>
            </a:xfrm>
            <a:prstGeom prst="flowChartMagneticDisk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  <a:effectLst>
              <a:outerShdw blurRad="203200" sx="102000" sy="102000" algn="ctr" rotWithShape="0">
                <a:srgbClr val="808080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32" name="弧形 131"/>
            <p:cNvSpPr/>
            <p:nvPr/>
          </p:nvSpPr>
          <p:spPr>
            <a:xfrm rot="5400000">
              <a:off x="5515214" y="838945"/>
              <a:ext cx="472383" cy="1044003"/>
            </a:xfrm>
            <a:prstGeom prst="arc">
              <a:avLst>
                <a:gd name="adj1" fmla="val 16200000"/>
                <a:gd name="adj2" fmla="val 5361550"/>
              </a:avLst>
            </a:prstGeom>
            <a:ln w="22225" cap="rnd">
              <a:solidFill>
                <a:srgbClr val="808080"/>
              </a:solidFill>
            </a:ln>
            <a:effectLst>
              <a:outerShdw blurRad="63500" sx="102000" sy="102000" algn="ctr" rotWithShape="0">
                <a:srgbClr val="808080">
                  <a:alpha val="4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33" name="弧形 132"/>
            <p:cNvSpPr/>
            <p:nvPr/>
          </p:nvSpPr>
          <p:spPr>
            <a:xfrm rot="16200000">
              <a:off x="5511611" y="838945"/>
              <a:ext cx="472383" cy="1044003"/>
            </a:xfrm>
            <a:prstGeom prst="arc">
              <a:avLst>
                <a:gd name="adj1" fmla="val 16200000"/>
                <a:gd name="adj2" fmla="val 5361550"/>
              </a:avLst>
            </a:prstGeom>
            <a:ln w="22225" cap="rnd">
              <a:solidFill>
                <a:srgbClr val="808080"/>
              </a:solidFill>
              <a:prstDash val="dashDot"/>
            </a:ln>
            <a:effectLst>
              <a:outerShdw blurRad="63500" sx="102000" sy="102000" algn="ctr" rotWithShape="0">
                <a:srgbClr val="808080">
                  <a:alpha val="4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34" name="弧形 133"/>
            <p:cNvSpPr/>
            <p:nvPr/>
          </p:nvSpPr>
          <p:spPr>
            <a:xfrm rot="16200000">
              <a:off x="5515210" y="1016441"/>
              <a:ext cx="472383" cy="1040403"/>
            </a:xfrm>
            <a:prstGeom prst="arc">
              <a:avLst>
                <a:gd name="adj1" fmla="val 16200000"/>
                <a:gd name="adj2" fmla="val 5361550"/>
              </a:avLst>
            </a:prstGeom>
            <a:ln w="22225" cap="rnd">
              <a:solidFill>
                <a:srgbClr val="808080"/>
              </a:solidFill>
              <a:prstDash val="dashDot"/>
            </a:ln>
            <a:effectLst>
              <a:outerShdw blurRad="63500" sx="102000" sy="102000" algn="ctr" rotWithShape="0">
                <a:srgbClr val="808080">
                  <a:alpha val="40000"/>
                </a:srgb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grpSp>
          <p:nvGrpSpPr>
            <p:cNvPr id="135" name="组合 134"/>
            <p:cNvGrpSpPr/>
            <p:nvPr/>
          </p:nvGrpSpPr>
          <p:grpSpPr>
            <a:xfrm>
              <a:off x="5684042" y="332660"/>
              <a:ext cx="134715" cy="1204882"/>
              <a:chOff x="5678575" y="332656"/>
              <a:chExt cx="134715" cy="1204871"/>
            </a:xfrm>
          </p:grpSpPr>
          <p:cxnSp>
            <p:nvCxnSpPr>
              <p:cNvPr id="137" name="直接连接符 136"/>
              <p:cNvCxnSpPr/>
              <p:nvPr/>
            </p:nvCxnSpPr>
            <p:spPr>
              <a:xfrm flipH="1">
                <a:off x="5718486" y="332657"/>
                <a:ext cx="5319" cy="1080122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直接连接符 137"/>
              <p:cNvCxnSpPr/>
              <p:nvPr/>
            </p:nvCxnSpPr>
            <p:spPr>
              <a:xfrm flipH="1">
                <a:off x="5768513" y="332656"/>
                <a:ext cx="5319" cy="1080122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9" name="泪滴形 138"/>
              <p:cNvSpPr/>
              <p:nvPr/>
            </p:nvSpPr>
            <p:spPr>
              <a:xfrm rot="18900000">
                <a:off x="5678575" y="1406902"/>
                <a:ext cx="134715" cy="130625"/>
              </a:xfrm>
              <a:prstGeom prst="teardrop">
                <a:avLst/>
              </a:prstGeom>
              <a:gradFill flip="none" rotWithShape="1">
                <a:gsLst>
                  <a:gs pos="50000">
                    <a:srgbClr val="A3B8D9"/>
                  </a:gs>
                  <a:gs pos="0">
                    <a:schemeClr val="accent1">
                      <a:lumMod val="75000"/>
                    </a:schemeClr>
                  </a:gs>
                  <a:gs pos="76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tx2">
                      <a:lumMod val="40000"/>
                      <a:lumOff val="60000"/>
                    </a:schemeClr>
                  </a:gs>
                </a:gsLst>
                <a:lin ang="18900000" scaled="0"/>
                <a:tileRect/>
              </a:gradFill>
              <a:ln>
                <a:noFill/>
              </a:ln>
              <a:effectLst>
                <a:outerShdw blurRad="50800" dist="254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sp>
          <p:nvSpPr>
            <p:cNvPr id="136" name="流程图: 终止 135"/>
            <p:cNvSpPr/>
            <p:nvPr/>
          </p:nvSpPr>
          <p:spPr>
            <a:xfrm>
              <a:off x="5651983" y="2234760"/>
              <a:ext cx="198307" cy="45720"/>
            </a:xfrm>
            <a:prstGeom prst="flowChartTerminator">
              <a:avLst/>
            </a:prstGeom>
            <a:no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6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1. Background</a:t>
            </a:r>
            <a:endParaRPr lang="zh-CN" altLang="en-US" sz="36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内容占位符 6"/>
          <p:cNvSpPr>
            <a:spLocks noGrp="1"/>
          </p:cNvSpPr>
          <p:nvPr>
            <p:ph idx="1"/>
          </p:nvPr>
        </p:nvSpPr>
        <p:spPr>
          <a:xfrm>
            <a:off x="457200" y="1341438"/>
            <a:ext cx="8229600" cy="532765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6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endParaRPr lang="en-US" altLang="zh-CN" sz="2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1" fontAlgn="auto">
              <a:spcBef>
                <a:spcPts val="1200"/>
              </a:spcBef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Plant peptide </a:t>
            </a: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hormones: </a:t>
            </a:r>
            <a:endParaRPr lang="en-US" altLang="zh-CN" sz="2400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2"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dirty="0" err="1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Signalling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peptides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lvl="2"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Regulating plant growth, differentiation,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pollination etc.;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2"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Including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phytosulfokines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(PSKs), ENOD40 peptides,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CLAVATA3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S-locus, POLARIS, IDA and ROT4 et al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	</a:t>
            </a:r>
          </a:p>
          <a:p>
            <a:pPr lvl="1" fontAlgn="auto">
              <a:spcBef>
                <a:spcPts val="1200"/>
              </a:spcBef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Small molecule </a:t>
            </a:r>
            <a:r>
              <a:rPr lang="en-US" altLang="zh-CN" sz="24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lvl="2"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Responsible for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plant proliferation and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division of cells, tropism, maturation,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ageing, and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enzyme 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synthesis;</a:t>
            </a:r>
          </a:p>
          <a:p>
            <a:pPr lvl="2"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Interconnected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 </a:t>
            </a:r>
            <a:r>
              <a:rPr lang="en-US" altLang="zh-CN" sz="2000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 cross-talk </a:t>
            </a:r>
            <a:r>
              <a:rPr lang="en-US" altLang="zh-CN" sz="2000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way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lvl="2"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Including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auxins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ethylene,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cytokinins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(CKs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), gibberellins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(GAs),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abscisic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acid (ABA), salicylic acid (SA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),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jasmonates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brassinosteroids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(BRs)</a:t>
            </a:r>
            <a:endParaRPr lang="zh-CN" altLang="en-US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324F5C2-E387-417A-ACD8-A0708AB51875}" type="slidenum">
              <a:rPr lang="zh-CN" altLang="en-US"/>
              <a:pPr>
                <a:defRPr/>
              </a:pPr>
              <a:t>4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C1A9305-1CCB-4E90-88A1-CC1AC50F757F}" type="slidenum">
              <a:rPr lang="zh-CN" altLang="en-US"/>
              <a:pPr>
                <a:defRPr/>
              </a:pPr>
              <a:t>40</a:t>
            </a:fld>
            <a:endParaRPr lang="zh-CN" altLang="en-US" dirty="0"/>
          </a:p>
        </p:txBody>
      </p:sp>
      <p:grpSp>
        <p:nvGrpSpPr>
          <p:cNvPr id="58378" name="Group 33"/>
          <p:cNvGrpSpPr>
            <a:grpSpLocks/>
          </p:cNvGrpSpPr>
          <p:nvPr/>
        </p:nvGrpSpPr>
        <p:grpSpPr bwMode="auto">
          <a:xfrm>
            <a:off x="2319338" y="3006725"/>
            <a:ext cx="4195762" cy="2725738"/>
            <a:chOff x="987" y="1267"/>
            <a:chExt cx="3177" cy="2043"/>
          </a:xfrm>
        </p:grpSpPr>
        <p:sp>
          <p:nvSpPr>
            <p:cNvPr id="168" name="AutoShape 3"/>
            <p:cNvSpPr>
              <a:spLocks noChangeArrowheads="1"/>
            </p:cNvSpPr>
            <p:nvPr/>
          </p:nvSpPr>
          <p:spPr bwMode="gray">
            <a:xfrm rot="19081652">
              <a:off x="3106" y="1777"/>
              <a:ext cx="280" cy="151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69" name="AutoShape 4"/>
            <p:cNvSpPr>
              <a:spLocks noChangeArrowheads="1"/>
            </p:cNvSpPr>
            <p:nvPr/>
          </p:nvSpPr>
          <p:spPr bwMode="gray">
            <a:xfrm rot="2600785">
              <a:off x="3106" y="2764"/>
              <a:ext cx="327" cy="169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70" name="AutoShape 5"/>
            <p:cNvSpPr>
              <a:spLocks noChangeArrowheads="1"/>
            </p:cNvSpPr>
            <p:nvPr/>
          </p:nvSpPr>
          <p:spPr bwMode="gray">
            <a:xfrm rot="13552039">
              <a:off x="2103" y="1768"/>
              <a:ext cx="315" cy="160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71" name="AutoShape 6"/>
            <p:cNvSpPr>
              <a:spLocks noChangeArrowheads="1"/>
            </p:cNvSpPr>
            <p:nvPr/>
          </p:nvSpPr>
          <p:spPr bwMode="gray">
            <a:xfrm rot="8159480">
              <a:off x="2088" y="2711"/>
              <a:ext cx="276" cy="169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58395" name="Oval 9"/>
            <p:cNvSpPr>
              <a:spLocks noChangeArrowheads="1"/>
            </p:cNvSpPr>
            <p:nvPr/>
          </p:nvSpPr>
          <p:spPr bwMode="auto">
            <a:xfrm>
              <a:off x="1929" y="1480"/>
              <a:ext cx="1656" cy="1723"/>
            </a:xfrm>
            <a:prstGeom prst="ellipse">
              <a:avLst/>
            </a:prstGeom>
            <a:noFill/>
            <a:ln w="38100" algn="ctr">
              <a:solidFill>
                <a:srgbClr val="00B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175" name="Text Box 10"/>
            <p:cNvSpPr txBox="1">
              <a:spLocks noChangeArrowheads="1"/>
            </p:cNvSpPr>
            <p:nvPr/>
          </p:nvSpPr>
          <p:spPr bwMode="auto">
            <a:xfrm>
              <a:off x="3401" y="1267"/>
              <a:ext cx="763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just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Helium </a:t>
              </a: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flow rate</a:t>
              </a:r>
            </a:p>
          </p:txBody>
        </p:sp>
        <p:sp>
          <p:nvSpPr>
            <p:cNvPr id="176" name="Text Box 11"/>
            <p:cNvSpPr txBox="1">
              <a:spLocks noChangeArrowheads="1"/>
            </p:cNvSpPr>
            <p:nvPr/>
          </p:nvSpPr>
          <p:spPr bwMode="auto">
            <a:xfrm>
              <a:off x="1096" y="1296"/>
              <a:ext cx="1019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just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Gas Heater Temperature</a:t>
              </a:r>
              <a:endPara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Text Box 13"/>
            <p:cNvSpPr txBox="1">
              <a:spLocks noChangeArrowheads="1"/>
            </p:cNvSpPr>
            <p:nvPr/>
          </p:nvSpPr>
          <p:spPr bwMode="auto">
            <a:xfrm>
              <a:off x="3082" y="2834"/>
              <a:ext cx="1028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MS/MS conditions </a:t>
              </a:r>
            </a:p>
          </p:txBody>
        </p:sp>
        <p:sp>
          <p:nvSpPr>
            <p:cNvPr id="179" name="Text Box 15"/>
            <p:cNvSpPr txBox="1">
              <a:spLocks noChangeArrowheads="1"/>
            </p:cNvSpPr>
            <p:nvPr/>
          </p:nvSpPr>
          <p:spPr bwMode="auto">
            <a:xfrm>
              <a:off x="987" y="2872"/>
              <a:ext cx="1036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just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MS detection parameters</a:t>
              </a:r>
              <a:endPara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Oval 17"/>
            <p:cNvSpPr>
              <a:spLocks noChangeArrowheads="1"/>
            </p:cNvSpPr>
            <p:nvPr/>
          </p:nvSpPr>
          <p:spPr bwMode="gray">
            <a:xfrm>
              <a:off x="2041" y="1638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2" name="Oval 18"/>
            <p:cNvSpPr>
              <a:spLocks noChangeArrowheads="1"/>
            </p:cNvSpPr>
            <p:nvPr/>
          </p:nvSpPr>
          <p:spPr bwMode="gray">
            <a:xfrm>
              <a:off x="3300" y="1638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3" name="Oval 19"/>
            <p:cNvSpPr>
              <a:spLocks noChangeArrowheads="1"/>
            </p:cNvSpPr>
            <p:nvPr/>
          </p:nvSpPr>
          <p:spPr bwMode="gray">
            <a:xfrm>
              <a:off x="1997" y="2796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4" name="Oval 20"/>
            <p:cNvSpPr>
              <a:spLocks noChangeArrowheads="1"/>
            </p:cNvSpPr>
            <p:nvPr/>
          </p:nvSpPr>
          <p:spPr bwMode="gray">
            <a:xfrm>
              <a:off x="3326" y="2865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6" name="Oval 22"/>
            <p:cNvSpPr>
              <a:spLocks noChangeArrowheads="1"/>
            </p:cNvSpPr>
            <p:nvPr/>
          </p:nvSpPr>
          <p:spPr bwMode="gray">
            <a:xfrm>
              <a:off x="2234" y="1817"/>
              <a:ext cx="1072" cy="10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7" name="Oval 23"/>
            <p:cNvSpPr>
              <a:spLocks noChangeArrowheads="1"/>
            </p:cNvSpPr>
            <p:nvPr/>
          </p:nvSpPr>
          <p:spPr bwMode="gray">
            <a:xfrm>
              <a:off x="2236" y="1816"/>
              <a:ext cx="1073" cy="10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alpha val="32001"/>
                  </a:schemeClr>
                </a:gs>
                <a:gs pos="100000">
                  <a:schemeClr val="hlink">
                    <a:gamma/>
                    <a:shade val="0"/>
                    <a:invGamma/>
                    <a:alpha val="89999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8" name="Oval 24"/>
            <p:cNvSpPr>
              <a:spLocks noChangeArrowheads="1"/>
            </p:cNvSpPr>
            <p:nvPr/>
          </p:nvSpPr>
          <p:spPr bwMode="gray">
            <a:xfrm>
              <a:off x="2303" y="1886"/>
              <a:ext cx="933" cy="925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9" name="Oval 25"/>
            <p:cNvSpPr>
              <a:spLocks noChangeArrowheads="1"/>
            </p:cNvSpPr>
            <p:nvPr/>
          </p:nvSpPr>
          <p:spPr bwMode="gray">
            <a:xfrm>
              <a:off x="2301" y="1888"/>
              <a:ext cx="933" cy="923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63529"/>
                    <a:invGamma/>
                  </a:schemeClr>
                </a:gs>
                <a:gs pos="100000">
                  <a:schemeClr val="hlink">
                    <a:alpha val="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58408" name="Oval 26"/>
            <p:cNvSpPr>
              <a:spLocks noChangeArrowheads="1"/>
            </p:cNvSpPr>
            <p:nvPr/>
          </p:nvSpPr>
          <p:spPr bwMode="gray">
            <a:xfrm>
              <a:off x="2350" y="1933"/>
              <a:ext cx="840" cy="832"/>
            </a:xfrm>
            <a:prstGeom prst="ellipse">
              <a:avLst/>
            </a:pr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zh-CN" altLang="en-US">
                <a:latin typeface="Calibri" pitchFamily="34" charset="0"/>
              </a:endParaRPr>
            </a:p>
          </p:txBody>
        </p:sp>
        <p:grpSp>
          <p:nvGrpSpPr>
            <p:cNvPr id="58409" name="Group 27"/>
            <p:cNvGrpSpPr>
              <a:grpSpLocks/>
            </p:cNvGrpSpPr>
            <p:nvPr/>
          </p:nvGrpSpPr>
          <p:grpSpPr bwMode="auto">
            <a:xfrm>
              <a:off x="2363" y="1945"/>
              <a:ext cx="813" cy="805"/>
              <a:chOff x="4166" y="1706"/>
              <a:chExt cx="1252" cy="1252"/>
            </a:xfrm>
          </p:grpSpPr>
          <p:sp>
            <p:nvSpPr>
              <p:cNvPr id="58411" name="Oval 28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636869"/>
                  </a:gs>
                  <a:gs pos="100000">
                    <a:srgbClr val="D6E1E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58412" name="Oval 29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F1F5F5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58413" name="Oval 30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AAB2B3"/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58414" name="Oval 31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D6E1E2">
                      <a:alpha val="37999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</p:grpSp>
        <p:sp>
          <p:nvSpPr>
            <p:cNvPr id="192" name="Text Box 32"/>
            <p:cNvSpPr txBox="1">
              <a:spLocks noChangeArrowheads="1"/>
            </p:cNvSpPr>
            <p:nvPr/>
          </p:nvSpPr>
          <p:spPr bwMode="gray">
            <a:xfrm>
              <a:off x="2365" y="2163"/>
              <a:ext cx="834" cy="3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DART-MS </a:t>
              </a:r>
              <a:br>
                <a:rPr lang="en-US" altLang="zh-CN" sz="1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</a:br>
              <a:r>
                <a:rPr lang="en-US" altLang="zh-CN" sz="1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Performance</a:t>
              </a:r>
              <a:endPara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97" name="内容占位符 2"/>
          <p:cNvSpPr>
            <a:spLocks noGrp="1"/>
          </p:cNvSpPr>
          <p:nvPr>
            <p:ph idx="1"/>
          </p:nvPr>
        </p:nvSpPr>
        <p:spPr>
          <a:xfrm>
            <a:off x="304800" y="1844675"/>
            <a:ext cx="8610600" cy="722313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Optimization of DART-MS conditions</a:t>
            </a:r>
          </a:p>
        </p:txBody>
      </p:sp>
      <p:pic>
        <p:nvPicPr>
          <p:cNvPr id="198" name="图片 197"/>
          <p:cNvPicPr>
            <a:picLocks noChangeAspect="1"/>
          </p:cNvPicPr>
          <p:nvPr/>
        </p:nvPicPr>
        <p:blipFill>
          <a:blip r:embed="rId2"/>
          <a:srcRect r="51550" b="5260"/>
          <a:stretch>
            <a:fillRect/>
          </a:stretch>
        </p:blipFill>
        <p:spPr bwMode="auto">
          <a:xfrm>
            <a:off x="123825" y="2212975"/>
            <a:ext cx="2271713" cy="336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9" name="椭圆 198"/>
          <p:cNvSpPr/>
          <p:nvPr/>
        </p:nvSpPr>
        <p:spPr>
          <a:xfrm>
            <a:off x="1793875" y="2297113"/>
            <a:ext cx="136525" cy="28019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0" name="TextBox 199"/>
          <p:cNvSpPr txBox="1"/>
          <p:nvPr/>
        </p:nvSpPr>
        <p:spPr>
          <a:xfrm>
            <a:off x="2278063" y="2279650"/>
            <a:ext cx="981075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400 </a:t>
            </a:r>
            <a:r>
              <a:rPr lang="en-US" altLang="zh-CN" baseline="300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◦</a:t>
            </a:r>
            <a:r>
              <a:rPr lang="en-US" altLang="zh-CN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</a:t>
            </a:r>
            <a:endParaRPr lang="zh-CN" altLang="en-US" dirty="0">
              <a:solidFill>
                <a:schemeClr val="accent6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cxnSp>
        <p:nvCxnSpPr>
          <p:cNvPr id="201" name="直接箭头连接符 200"/>
          <p:cNvCxnSpPr/>
          <p:nvPr/>
        </p:nvCxnSpPr>
        <p:spPr>
          <a:xfrm>
            <a:off x="1930400" y="2297113"/>
            <a:ext cx="350838" cy="90487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pic>
        <p:nvPicPr>
          <p:cNvPr id="202" name="图片 201"/>
          <p:cNvPicPr>
            <a:picLocks noChangeAspect="1"/>
          </p:cNvPicPr>
          <p:nvPr/>
        </p:nvPicPr>
        <p:blipFill>
          <a:blip r:embed="rId3"/>
          <a:srcRect l="47800" b="6584"/>
          <a:stretch>
            <a:fillRect/>
          </a:stretch>
        </p:blipFill>
        <p:spPr bwMode="auto">
          <a:xfrm>
            <a:off x="6443663" y="2111375"/>
            <a:ext cx="2249487" cy="304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3" name="椭圆 202"/>
          <p:cNvSpPr/>
          <p:nvPr/>
        </p:nvSpPr>
        <p:spPr>
          <a:xfrm>
            <a:off x="7337425" y="2201863"/>
            <a:ext cx="206375" cy="271938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4" name="TextBox 203"/>
          <p:cNvSpPr txBox="1"/>
          <p:nvPr/>
        </p:nvSpPr>
        <p:spPr>
          <a:xfrm>
            <a:off x="5407025" y="2297113"/>
            <a:ext cx="1081088" cy="369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0.09 m</a:t>
            </a:r>
            <a:r>
              <a:rPr lang="en-US" altLang="zh-CN" baseline="300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3</a:t>
            </a:r>
            <a:r>
              <a:rPr lang="en-US" altLang="zh-CN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/h</a:t>
            </a:r>
            <a:endParaRPr lang="zh-CN" altLang="en-US" dirty="0">
              <a:solidFill>
                <a:schemeClr val="accent6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cxnSp>
        <p:nvCxnSpPr>
          <p:cNvPr id="205" name="直接箭头连接符 204"/>
          <p:cNvCxnSpPr/>
          <p:nvPr/>
        </p:nvCxnSpPr>
        <p:spPr>
          <a:xfrm flipH="1">
            <a:off x="6426200" y="2230438"/>
            <a:ext cx="911225" cy="61912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1344613" y="5732463"/>
            <a:ext cx="2489200" cy="1076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sz="1600">
                <a:latin typeface="Times New Roman" pitchFamily="18" charset="0"/>
                <a:cs typeface="Times New Roman" pitchFamily="18" charset="0"/>
              </a:rPr>
              <a:t>Parameters of MS detection</a:t>
            </a:r>
          </a:p>
          <a:p>
            <a:r>
              <a:rPr lang="en-US" altLang="zh-CN" sz="1600">
                <a:latin typeface="Times New Roman" pitchFamily="18" charset="0"/>
                <a:cs typeface="Times New Roman" pitchFamily="18" charset="0"/>
              </a:rPr>
              <a:t>Sampling cone: 35 V</a:t>
            </a:r>
          </a:p>
          <a:p>
            <a:r>
              <a:rPr lang="en-US" altLang="zh-CN" sz="1600">
                <a:latin typeface="Times New Roman" pitchFamily="18" charset="0"/>
                <a:cs typeface="Times New Roman" pitchFamily="18" charset="0"/>
              </a:rPr>
              <a:t>Extraction cone: 2.5V</a:t>
            </a:r>
          </a:p>
          <a:p>
            <a:r>
              <a:rPr lang="en-US" altLang="zh-CN" sz="1600">
                <a:latin typeface="Times New Roman" pitchFamily="18" charset="0"/>
                <a:cs typeface="Times New Roman" pitchFamily="18" charset="0"/>
              </a:rPr>
              <a:t>Source temperature: 110 ◦C</a:t>
            </a:r>
          </a:p>
        </p:txBody>
      </p:sp>
      <p:sp>
        <p:nvSpPr>
          <p:cNvPr id="4" name="矩形 3"/>
          <p:cNvSpPr/>
          <p:nvPr/>
        </p:nvSpPr>
        <p:spPr>
          <a:xfrm>
            <a:off x="8316913" y="6381750"/>
            <a:ext cx="376237" cy="29845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300788" y="5157788"/>
            <a:ext cx="2794000" cy="166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75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5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75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9" grpId="0" animBg="1"/>
      <p:bldP spid="200" grpId="0"/>
      <p:bldP spid="203" grpId="0" animBg="1"/>
      <p:bldP spid="204" grpId="0"/>
      <p:bldP spid="5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386CAFE-A6BD-4BAA-9707-FF531B2629B4}" type="slidenum">
              <a:rPr lang="zh-CN" altLang="en-US"/>
              <a:pPr>
                <a:defRPr/>
              </a:pPr>
              <a:t>41</a:t>
            </a:fld>
            <a:endParaRPr lang="zh-CN" altLang="en-US" dirty="0"/>
          </a:p>
        </p:txBody>
      </p:sp>
      <p:grpSp>
        <p:nvGrpSpPr>
          <p:cNvPr id="59402" name="Group 33"/>
          <p:cNvGrpSpPr>
            <a:grpSpLocks/>
          </p:cNvGrpSpPr>
          <p:nvPr/>
        </p:nvGrpSpPr>
        <p:grpSpPr bwMode="auto">
          <a:xfrm>
            <a:off x="2268538" y="3006725"/>
            <a:ext cx="4968875" cy="2755900"/>
            <a:chOff x="948" y="1267"/>
            <a:chExt cx="3762" cy="2066"/>
          </a:xfrm>
        </p:grpSpPr>
        <p:sp>
          <p:nvSpPr>
            <p:cNvPr id="168" name="AutoShape 3"/>
            <p:cNvSpPr>
              <a:spLocks noChangeArrowheads="1"/>
            </p:cNvSpPr>
            <p:nvPr/>
          </p:nvSpPr>
          <p:spPr bwMode="gray">
            <a:xfrm rot="19081652">
              <a:off x="3105" y="1792"/>
              <a:ext cx="280" cy="150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69" name="AutoShape 4"/>
            <p:cNvSpPr>
              <a:spLocks noChangeArrowheads="1"/>
            </p:cNvSpPr>
            <p:nvPr/>
          </p:nvSpPr>
          <p:spPr bwMode="gray">
            <a:xfrm rot="2600785">
              <a:off x="3087" y="2751"/>
              <a:ext cx="328" cy="169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70" name="AutoShape 5"/>
            <p:cNvSpPr>
              <a:spLocks noChangeArrowheads="1"/>
            </p:cNvSpPr>
            <p:nvPr/>
          </p:nvSpPr>
          <p:spPr bwMode="gray">
            <a:xfrm rot="13552039">
              <a:off x="2149" y="1822"/>
              <a:ext cx="314" cy="159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71" name="AutoShape 6"/>
            <p:cNvSpPr>
              <a:spLocks noChangeArrowheads="1"/>
            </p:cNvSpPr>
            <p:nvPr/>
          </p:nvSpPr>
          <p:spPr bwMode="gray">
            <a:xfrm rot="8159480">
              <a:off x="2123" y="2681"/>
              <a:ext cx="276" cy="168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59408" name="Oval 9"/>
            <p:cNvSpPr>
              <a:spLocks noChangeArrowheads="1"/>
            </p:cNvSpPr>
            <p:nvPr/>
          </p:nvSpPr>
          <p:spPr bwMode="auto">
            <a:xfrm>
              <a:off x="1929" y="1480"/>
              <a:ext cx="1656" cy="1723"/>
            </a:xfrm>
            <a:prstGeom prst="ellipse">
              <a:avLst/>
            </a:prstGeom>
            <a:noFill/>
            <a:ln w="38100" algn="ctr">
              <a:solidFill>
                <a:srgbClr val="00B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175" name="Text Box 10"/>
            <p:cNvSpPr txBox="1">
              <a:spLocks noChangeArrowheads="1"/>
            </p:cNvSpPr>
            <p:nvPr/>
          </p:nvSpPr>
          <p:spPr bwMode="auto">
            <a:xfrm>
              <a:off x="3401" y="1267"/>
              <a:ext cx="1145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Effect of extraction time</a:t>
              </a:r>
            </a:p>
          </p:txBody>
        </p:sp>
        <p:sp>
          <p:nvSpPr>
            <p:cNvPr id="176" name="Text Box 11"/>
            <p:cNvSpPr txBox="1">
              <a:spLocks noChangeArrowheads="1"/>
            </p:cNvSpPr>
            <p:nvPr/>
          </p:nvSpPr>
          <p:spPr bwMode="auto">
            <a:xfrm>
              <a:off x="948" y="1318"/>
              <a:ext cx="1145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Selection </a:t>
              </a: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of organic solvent</a:t>
              </a:r>
            </a:p>
          </p:txBody>
        </p:sp>
        <p:sp>
          <p:nvSpPr>
            <p:cNvPr id="178" name="Text Box 13"/>
            <p:cNvSpPr txBox="1">
              <a:spLocks noChangeArrowheads="1"/>
            </p:cNvSpPr>
            <p:nvPr/>
          </p:nvSpPr>
          <p:spPr bwMode="auto">
            <a:xfrm>
              <a:off x="3464" y="2895"/>
              <a:ext cx="1246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just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Compositions acceptor </a:t>
              </a: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phases</a:t>
              </a:r>
            </a:p>
          </p:txBody>
        </p:sp>
        <p:sp>
          <p:nvSpPr>
            <p:cNvPr id="179" name="Text Box 15"/>
            <p:cNvSpPr txBox="1">
              <a:spLocks noChangeArrowheads="1"/>
            </p:cNvSpPr>
            <p:nvPr/>
          </p:nvSpPr>
          <p:spPr bwMode="auto">
            <a:xfrm>
              <a:off x="986" y="2872"/>
              <a:ext cx="1203" cy="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just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Compositions of donor </a:t>
              </a: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phases</a:t>
              </a:r>
              <a:endPara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Oval 17"/>
            <p:cNvSpPr>
              <a:spLocks noChangeArrowheads="1"/>
            </p:cNvSpPr>
            <p:nvPr/>
          </p:nvSpPr>
          <p:spPr bwMode="gray">
            <a:xfrm>
              <a:off x="2041" y="1638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2" name="Oval 18"/>
            <p:cNvSpPr>
              <a:spLocks noChangeArrowheads="1"/>
            </p:cNvSpPr>
            <p:nvPr/>
          </p:nvSpPr>
          <p:spPr bwMode="gray">
            <a:xfrm>
              <a:off x="3300" y="1638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3" name="Oval 19"/>
            <p:cNvSpPr>
              <a:spLocks noChangeArrowheads="1"/>
            </p:cNvSpPr>
            <p:nvPr/>
          </p:nvSpPr>
          <p:spPr bwMode="gray">
            <a:xfrm>
              <a:off x="1997" y="2796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4" name="Oval 20"/>
            <p:cNvSpPr>
              <a:spLocks noChangeArrowheads="1"/>
            </p:cNvSpPr>
            <p:nvPr/>
          </p:nvSpPr>
          <p:spPr bwMode="gray">
            <a:xfrm>
              <a:off x="3327" y="2865"/>
              <a:ext cx="191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6" name="Oval 22"/>
            <p:cNvSpPr>
              <a:spLocks noChangeArrowheads="1"/>
            </p:cNvSpPr>
            <p:nvPr/>
          </p:nvSpPr>
          <p:spPr bwMode="gray">
            <a:xfrm>
              <a:off x="2233" y="1817"/>
              <a:ext cx="1073" cy="1063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7" name="Oval 23"/>
            <p:cNvSpPr>
              <a:spLocks noChangeArrowheads="1"/>
            </p:cNvSpPr>
            <p:nvPr/>
          </p:nvSpPr>
          <p:spPr bwMode="gray">
            <a:xfrm>
              <a:off x="2236" y="1816"/>
              <a:ext cx="1072" cy="10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alpha val="32001"/>
                  </a:schemeClr>
                </a:gs>
                <a:gs pos="100000">
                  <a:schemeClr val="hlink">
                    <a:gamma/>
                    <a:shade val="0"/>
                    <a:invGamma/>
                    <a:alpha val="89999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8" name="Oval 24"/>
            <p:cNvSpPr>
              <a:spLocks noChangeArrowheads="1"/>
            </p:cNvSpPr>
            <p:nvPr/>
          </p:nvSpPr>
          <p:spPr bwMode="gray">
            <a:xfrm>
              <a:off x="2303" y="1886"/>
              <a:ext cx="934" cy="925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9" name="Oval 25"/>
            <p:cNvSpPr>
              <a:spLocks noChangeArrowheads="1"/>
            </p:cNvSpPr>
            <p:nvPr/>
          </p:nvSpPr>
          <p:spPr bwMode="gray">
            <a:xfrm>
              <a:off x="2301" y="1888"/>
              <a:ext cx="933" cy="92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63529"/>
                    <a:invGamma/>
                  </a:schemeClr>
                </a:gs>
                <a:gs pos="100000">
                  <a:schemeClr val="hlink">
                    <a:alpha val="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59421" name="Oval 26"/>
            <p:cNvSpPr>
              <a:spLocks noChangeArrowheads="1"/>
            </p:cNvSpPr>
            <p:nvPr/>
          </p:nvSpPr>
          <p:spPr bwMode="gray">
            <a:xfrm>
              <a:off x="2350" y="1933"/>
              <a:ext cx="840" cy="832"/>
            </a:xfrm>
            <a:prstGeom prst="ellipse">
              <a:avLst/>
            </a:pr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zh-CN" altLang="en-US">
                <a:latin typeface="Calibri" pitchFamily="34" charset="0"/>
              </a:endParaRPr>
            </a:p>
          </p:txBody>
        </p:sp>
        <p:grpSp>
          <p:nvGrpSpPr>
            <p:cNvPr id="59422" name="Group 27"/>
            <p:cNvGrpSpPr>
              <a:grpSpLocks/>
            </p:cNvGrpSpPr>
            <p:nvPr/>
          </p:nvGrpSpPr>
          <p:grpSpPr bwMode="auto">
            <a:xfrm>
              <a:off x="2363" y="1945"/>
              <a:ext cx="813" cy="805"/>
              <a:chOff x="4166" y="1706"/>
              <a:chExt cx="1252" cy="1252"/>
            </a:xfrm>
          </p:grpSpPr>
          <p:sp>
            <p:nvSpPr>
              <p:cNvPr id="59424" name="Oval 28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636869"/>
                  </a:gs>
                  <a:gs pos="100000">
                    <a:srgbClr val="D6E1E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59425" name="Oval 29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F1F5F5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59426" name="Oval 30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AAB2B3"/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59427" name="Oval 31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D6E1E2">
                      <a:alpha val="37999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</p:grpSp>
        <p:sp>
          <p:nvSpPr>
            <p:cNvPr id="192" name="Text Box 32"/>
            <p:cNvSpPr txBox="1">
              <a:spLocks noChangeArrowheads="1"/>
            </p:cNvSpPr>
            <p:nvPr/>
          </p:nvSpPr>
          <p:spPr bwMode="gray">
            <a:xfrm>
              <a:off x="2365" y="2163"/>
              <a:ext cx="834" cy="3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SD-LLLME</a:t>
              </a:r>
              <a:br>
                <a:rPr lang="en-US" altLang="zh-CN" sz="1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</a:br>
              <a:r>
                <a:rPr lang="en-US" altLang="zh-CN" sz="1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Performance</a:t>
              </a:r>
              <a:endPara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97" name="内容占位符 2"/>
          <p:cNvSpPr>
            <a:spLocks noGrp="1"/>
          </p:cNvSpPr>
          <p:nvPr>
            <p:ph idx="1"/>
          </p:nvPr>
        </p:nvSpPr>
        <p:spPr>
          <a:xfrm>
            <a:off x="304800" y="1844675"/>
            <a:ext cx="8610600" cy="722313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Optimization of SD-LLLME conditions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2BA4AAC-427C-4F5C-ABB6-6D1E72138DE6}" type="slidenum">
              <a:rPr lang="zh-CN" altLang="en-US"/>
              <a:pPr>
                <a:defRPr/>
              </a:pPr>
              <a:t>42</a:t>
            </a:fld>
            <a:endParaRPr lang="zh-CN" altLang="en-US" dirty="0"/>
          </a:p>
        </p:txBody>
      </p:sp>
      <p:sp>
        <p:nvSpPr>
          <p:cNvPr id="197" name="内容占位符 2"/>
          <p:cNvSpPr>
            <a:spLocks noGrp="1"/>
          </p:cNvSpPr>
          <p:nvPr>
            <p:ph idx="1"/>
          </p:nvPr>
        </p:nvSpPr>
        <p:spPr>
          <a:xfrm>
            <a:off x="304800" y="1844675"/>
            <a:ext cx="8610600" cy="722313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Optimization of SD-LLLME conditions</a:t>
            </a:r>
          </a:p>
        </p:txBody>
      </p:sp>
      <p:sp>
        <p:nvSpPr>
          <p:cNvPr id="35" name="Text Box 11"/>
          <p:cNvSpPr txBox="1">
            <a:spLocks noChangeArrowheads="1"/>
          </p:cNvSpPr>
          <p:nvPr/>
        </p:nvSpPr>
        <p:spPr bwMode="auto">
          <a:xfrm>
            <a:off x="971550" y="2693988"/>
            <a:ext cx="27305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Selection </a:t>
            </a:r>
            <a:r>
              <a: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organic </a:t>
            </a:r>
            <a:r>
              <a: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solvent</a:t>
            </a:r>
          </a:p>
        </p:txBody>
      </p:sp>
      <p:pic>
        <p:nvPicPr>
          <p:cNvPr id="6042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9750" y="3101975"/>
            <a:ext cx="7880350" cy="299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椭圆 12"/>
          <p:cNvSpPr/>
          <p:nvPr/>
        </p:nvSpPr>
        <p:spPr>
          <a:xfrm>
            <a:off x="3559175" y="4770438"/>
            <a:ext cx="2020888" cy="1363662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6" name="图片 4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22975" y="1895475"/>
            <a:ext cx="3379788" cy="1998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5AD9505-AC21-4CFC-A87E-B4879B0E8B73}" type="slidenum">
              <a:rPr lang="zh-CN" altLang="en-US"/>
              <a:pPr>
                <a:defRPr/>
              </a:pPr>
              <a:t>43</a:t>
            </a:fld>
            <a:endParaRPr lang="zh-CN" altLang="en-US" dirty="0"/>
          </a:p>
        </p:txBody>
      </p:sp>
      <p:grpSp>
        <p:nvGrpSpPr>
          <p:cNvPr id="3446" name="Group 33"/>
          <p:cNvGrpSpPr>
            <a:grpSpLocks/>
          </p:cNvGrpSpPr>
          <p:nvPr/>
        </p:nvGrpSpPr>
        <p:grpSpPr bwMode="auto">
          <a:xfrm>
            <a:off x="2339975" y="3122613"/>
            <a:ext cx="4813300" cy="2466975"/>
            <a:chOff x="1002" y="1354"/>
            <a:chExt cx="3645" cy="1849"/>
          </a:xfrm>
        </p:grpSpPr>
        <p:sp>
          <p:nvSpPr>
            <p:cNvPr id="168" name="AutoShape 3"/>
            <p:cNvSpPr>
              <a:spLocks noChangeArrowheads="1"/>
            </p:cNvSpPr>
            <p:nvPr/>
          </p:nvSpPr>
          <p:spPr bwMode="gray">
            <a:xfrm rot="19081652">
              <a:off x="3106" y="1792"/>
              <a:ext cx="280" cy="150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69" name="AutoShape 4"/>
            <p:cNvSpPr>
              <a:spLocks noChangeArrowheads="1"/>
            </p:cNvSpPr>
            <p:nvPr/>
          </p:nvSpPr>
          <p:spPr bwMode="gray">
            <a:xfrm rot="2600785">
              <a:off x="3088" y="2751"/>
              <a:ext cx="327" cy="169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70" name="AutoShape 5"/>
            <p:cNvSpPr>
              <a:spLocks noChangeArrowheads="1"/>
            </p:cNvSpPr>
            <p:nvPr/>
          </p:nvSpPr>
          <p:spPr bwMode="gray">
            <a:xfrm rot="13552039">
              <a:off x="2149" y="1823"/>
              <a:ext cx="315" cy="159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71" name="AutoShape 6"/>
            <p:cNvSpPr>
              <a:spLocks noChangeArrowheads="1"/>
            </p:cNvSpPr>
            <p:nvPr/>
          </p:nvSpPr>
          <p:spPr bwMode="gray">
            <a:xfrm rot="8159480">
              <a:off x="2124" y="2681"/>
              <a:ext cx="277" cy="168"/>
            </a:xfrm>
            <a:prstGeom prst="rightArrow">
              <a:avLst>
                <a:gd name="adj1" fmla="val 35167"/>
                <a:gd name="adj2" fmla="val 111029"/>
              </a:avLst>
            </a:prstGeom>
            <a:solidFill>
              <a:schemeClr val="accent1">
                <a:lumMod val="75000"/>
                <a:alpha val="89999"/>
              </a:scheme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464" name="Oval 9"/>
            <p:cNvSpPr>
              <a:spLocks noChangeArrowheads="1"/>
            </p:cNvSpPr>
            <p:nvPr/>
          </p:nvSpPr>
          <p:spPr bwMode="auto">
            <a:xfrm>
              <a:off x="1929" y="1480"/>
              <a:ext cx="1656" cy="1723"/>
            </a:xfrm>
            <a:prstGeom prst="ellipse">
              <a:avLst/>
            </a:prstGeom>
            <a:noFill/>
            <a:ln w="38100" algn="ctr">
              <a:solidFill>
                <a:srgbClr val="00B050"/>
              </a:solidFill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175" name="Text Box 10"/>
            <p:cNvSpPr txBox="1">
              <a:spLocks noChangeArrowheads="1"/>
            </p:cNvSpPr>
            <p:nvPr/>
          </p:nvSpPr>
          <p:spPr bwMode="auto">
            <a:xfrm>
              <a:off x="3429" y="1444"/>
              <a:ext cx="816" cy="5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Effect of extraction time</a:t>
              </a:r>
            </a:p>
          </p:txBody>
        </p:sp>
        <p:sp>
          <p:nvSpPr>
            <p:cNvPr id="176" name="Text Box 11"/>
            <p:cNvSpPr txBox="1">
              <a:spLocks noChangeArrowheads="1"/>
            </p:cNvSpPr>
            <p:nvPr/>
          </p:nvSpPr>
          <p:spPr bwMode="auto">
            <a:xfrm>
              <a:off x="1111" y="1354"/>
              <a:ext cx="1144" cy="3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Selection </a:t>
              </a:r>
              <a:r>
                <a:rPr lang="en-US" altLang="zh-CN" sz="14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of organic solvent</a:t>
              </a:r>
            </a:p>
          </p:txBody>
        </p:sp>
        <p:sp>
          <p:nvSpPr>
            <p:cNvPr id="178" name="Text Box 13"/>
            <p:cNvSpPr txBox="1">
              <a:spLocks noChangeArrowheads="1"/>
            </p:cNvSpPr>
            <p:nvPr/>
          </p:nvSpPr>
          <p:spPr bwMode="auto">
            <a:xfrm>
              <a:off x="3402" y="2757"/>
              <a:ext cx="1245" cy="3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just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Compositions acceptor </a:t>
              </a:r>
              <a:r>
                <a:rPr lang="en-US" altLang="zh-CN" sz="14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phases</a:t>
              </a:r>
            </a:p>
          </p:txBody>
        </p:sp>
        <p:sp>
          <p:nvSpPr>
            <p:cNvPr id="179" name="Text Box 15"/>
            <p:cNvSpPr txBox="1">
              <a:spLocks noChangeArrowheads="1"/>
            </p:cNvSpPr>
            <p:nvPr/>
          </p:nvSpPr>
          <p:spPr bwMode="auto">
            <a:xfrm>
              <a:off x="1002" y="2723"/>
              <a:ext cx="1084" cy="3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Compositions</a:t>
              </a:r>
              <a:br>
                <a:rPr lang="en-US" altLang="zh-CN" sz="14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</a:br>
              <a:r>
                <a:rPr lang="en-US" altLang="zh-CN" sz="14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altLang="zh-CN" sz="14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of donor </a:t>
              </a:r>
              <a:r>
                <a:rPr lang="en-US" altLang="zh-CN" sz="14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phases</a:t>
              </a:r>
              <a:endParaRPr lang="en-US" altLang="zh-CN" sz="1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Oval 17"/>
            <p:cNvSpPr>
              <a:spLocks noChangeArrowheads="1"/>
            </p:cNvSpPr>
            <p:nvPr/>
          </p:nvSpPr>
          <p:spPr bwMode="gray">
            <a:xfrm>
              <a:off x="2041" y="1638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2" name="Oval 18"/>
            <p:cNvSpPr>
              <a:spLocks noChangeArrowheads="1"/>
            </p:cNvSpPr>
            <p:nvPr/>
          </p:nvSpPr>
          <p:spPr bwMode="gray">
            <a:xfrm>
              <a:off x="3301" y="1638"/>
              <a:ext cx="191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3" name="Oval 19"/>
            <p:cNvSpPr>
              <a:spLocks noChangeArrowheads="1"/>
            </p:cNvSpPr>
            <p:nvPr/>
          </p:nvSpPr>
          <p:spPr bwMode="gray">
            <a:xfrm>
              <a:off x="1997" y="2796"/>
              <a:ext cx="191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4" name="Oval 20"/>
            <p:cNvSpPr>
              <a:spLocks noChangeArrowheads="1"/>
            </p:cNvSpPr>
            <p:nvPr/>
          </p:nvSpPr>
          <p:spPr bwMode="gray">
            <a:xfrm>
              <a:off x="3326" y="2865"/>
              <a:ext cx="192" cy="192"/>
            </a:xfrm>
            <a:prstGeom prst="ellipse">
              <a:avLst/>
            </a:prstGeom>
            <a:gradFill rotWithShape="1">
              <a:gsLst>
                <a:gs pos="0">
                  <a:schemeClr val="accent1">
                    <a:gamma/>
                    <a:tint val="48627"/>
                    <a:invGamma/>
                  </a:schemeClr>
                </a:gs>
                <a:gs pos="100000">
                  <a:schemeClr val="accent1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6" name="Oval 22"/>
            <p:cNvSpPr>
              <a:spLocks noChangeArrowheads="1"/>
            </p:cNvSpPr>
            <p:nvPr/>
          </p:nvSpPr>
          <p:spPr bwMode="gray">
            <a:xfrm>
              <a:off x="2233" y="1817"/>
              <a:ext cx="1074" cy="10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7" name="Oval 23"/>
            <p:cNvSpPr>
              <a:spLocks noChangeArrowheads="1"/>
            </p:cNvSpPr>
            <p:nvPr/>
          </p:nvSpPr>
          <p:spPr bwMode="gray">
            <a:xfrm>
              <a:off x="2235" y="1816"/>
              <a:ext cx="1074" cy="10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alpha val="32001"/>
                  </a:schemeClr>
                </a:gs>
                <a:gs pos="100000">
                  <a:schemeClr val="hlink">
                    <a:gamma/>
                    <a:shade val="0"/>
                    <a:invGamma/>
                    <a:alpha val="89999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8" name="Oval 24"/>
            <p:cNvSpPr>
              <a:spLocks noChangeArrowheads="1"/>
            </p:cNvSpPr>
            <p:nvPr/>
          </p:nvSpPr>
          <p:spPr bwMode="gray">
            <a:xfrm>
              <a:off x="2303" y="1886"/>
              <a:ext cx="933" cy="925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9" name="Oval 25"/>
            <p:cNvSpPr>
              <a:spLocks noChangeArrowheads="1"/>
            </p:cNvSpPr>
            <p:nvPr/>
          </p:nvSpPr>
          <p:spPr bwMode="gray">
            <a:xfrm>
              <a:off x="2302" y="1888"/>
              <a:ext cx="933" cy="923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63529"/>
                    <a:invGamma/>
                  </a:schemeClr>
                </a:gs>
                <a:gs pos="100000">
                  <a:schemeClr val="hlink">
                    <a:alpha val="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477" name="Oval 26"/>
            <p:cNvSpPr>
              <a:spLocks noChangeArrowheads="1"/>
            </p:cNvSpPr>
            <p:nvPr/>
          </p:nvSpPr>
          <p:spPr bwMode="gray">
            <a:xfrm>
              <a:off x="2350" y="1933"/>
              <a:ext cx="840" cy="832"/>
            </a:xfrm>
            <a:prstGeom prst="ellipse">
              <a:avLst/>
            </a:pr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 anchor="ctr">
              <a:spAutoFit/>
            </a:bodyPr>
            <a:lstStyle/>
            <a:p>
              <a:endParaRPr lang="zh-CN" altLang="en-US">
                <a:latin typeface="Calibri" pitchFamily="34" charset="0"/>
              </a:endParaRPr>
            </a:p>
          </p:txBody>
        </p:sp>
        <p:grpSp>
          <p:nvGrpSpPr>
            <p:cNvPr id="3478" name="Group 27"/>
            <p:cNvGrpSpPr>
              <a:grpSpLocks/>
            </p:cNvGrpSpPr>
            <p:nvPr/>
          </p:nvGrpSpPr>
          <p:grpSpPr bwMode="auto">
            <a:xfrm>
              <a:off x="2363" y="1945"/>
              <a:ext cx="813" cy="805"/>
              <a:chOff x="4166" y="1706"/>
              <a:chExt cx="1252" cy="1252"/>
            </a:xfrm>
          </p:grpSpPr>
          <p:sp>
            <p:nvSpPr>
              <p:cNvPr id="3480" name="Oval 28"/>
              <p:cNvSpPr>
                <a:spLocks noChangeArrowheads="1"/>
              </p:cNvSpPr>
              <p:nvPr/>
            </p:nvSpPr>
            <p:spPr bwMode="gray">
              <a:xfrm>
                <a:off x="4166" y="1706"/>
                <a:ext cx="1252" cy="1252"/>
              </a:xfrm>
              <a:prstGeom prst="ellipse">
                <a:avLst/>
              </a:prstGeom>
              <a:gradFill rotWithShape="1">
                <a:gsLst>
                  <a:gs pos="0">
                    <a:srgbClr val="636869"/>
                  </a:gs>
                  <a:gs pos="100000">
                    <a:srgbClr val="D6E1E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3481" name="Oval 29"/>
              <p:cNvSpPr>
                <a:spLocks noChangeArrowheads="1"/>
              </p:cNvSpPr>
              <p:nvPr/>
            </p:nvSpPr>
            <p:spPr bwMode="gray">
              <a:xfrm>
                <a:off x="4182" y="1713"/>
                <a:ext cx="1222" cy="1221"/>
              </a:xfrm>
              <a:prstGeom prst="ellipse">
                <a:avLst/>
              </a:prstGeom>
              <a:gradFill rotWithShape="1">
                <a:gsLst>
                  <a:gs pos="0">
                    <a:srgbClr val="D6E1E2">
                      <a:alpha val="0"/>
                    </a:srgbClr>
                  </a:gs>
                  <a:gs pos="100000">
                    <a:srgbClr val="F1F5F5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3482" name="Oval 30"/>
              <p:cNvSpPr>
                <a:spLocks noChangeArrowheads="1"/>
              </p:cNvSpPr>
              <p:nvPr/>
            </p:nvSpPr>
            <p:spPr bwMode="gray">
              <a:xfrm>
                <a:off x="4195" y="1725"/>
                <a:ext cx="1162" cy="1141"/>
              </a:xfrm>
              <a:prstGeom prst="ellipse">
                <a:avLst/>
              </a:prstGeom>
              <a:gradFill rotWithShape="1">
                <a:gsLst>
                  <a:gs pos="0">
                    <a:srgbClr val="AAB2B3"/>
                  </a:gs>
                  <a:gs pos="100000">
                    <a:srgbClr val="D6E1E2">
                      <a:alpha val="4800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3483" name="Oval 31"/>
              <p:cNvSpPr>
                <a:spLocks noChangeArrowheads="1"/>
              </p:cNvSpPr>
              <p:nvPr/>
            </p:nvSpPr>
            <p:spPr bwMode="gray">
              <a:xfrm>
                <a:off x="4263" y="1757"/>
                <a:ext cx="1033" cy="926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D6E1E2">
                      <a:alpha val="37999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eaVert"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</p:grpSp>
        <p:sp>
          <p:nvSpPr>
            <p:cNvPr id="192" name="Text Box 32"/>
            <p:cNvSpPr txBox="1">
              <a:spLocks noChangeArrowheads="1"/>
            </p:cNvSpPr>
            <p:nvPr/>
          </p:nvSpPr>
          <p:spPr bwMode="gray">
            <a:xfrm>
              <a:off x="2365" y="2163"/>
              <a:ext cx="834" cy="3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SD-LLLME</a:t>
              </a:r>
              <a:br>
                <a:rPr lang="en-US" altLang="zh-CN" sz="1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</a:br>
              <a:r>
                <a:rPr lang="en-US" altLang="zh-CN" sz="1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Performance</a:t>
              </a:r>
              <a:endPara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97" name="内容占位符 2"/>
          <p:cNvSpPr>
            <a:spLocks noGrp="1"/>
          </p:cNvSpPr>
          <p:nvPr>
            <p:ph idx="1"/>
          </p:nvPr>
        </p:nvSpPr>
        <p:spPr>
          <a:xfrm>
            <a:off x="304800" y="1844675"/>
            <a:ext cx="8610600" cy="722313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Optimization of SD-LLLME conditions</a:t>
            </a:r>
          </a:p>
        </p:txBody>
      </p:sp>
      <p:graphicFrame>
        <p:nvGraphicFramePr>
          <p:cNvPr id="3434" name="Object 362"/>
          <p:cNvGraphicFramePr>
            <a:graphicFrameLocks noChangeAspect="1"/>
          </p:cNvGraphicFramePr>
          <p:nvPr/>
        </p:nvGraphicFramePr>
        <p:xfrm>
          <a:off x="-296863" y="4562475"/>
          <a:ext cx="3429001" cy="2395538"/>
        </p:xfrm>
        <a:graphic>
          <a:graphicData uri="http://schemas.openxmlformats.org/presentationml/2006/ole">
            <p:oleObj spid="_x0000_s3434" name="Graph" r:id="rId4" imgW="4155034" imgH="2901696" progId="">
              <p:embed/>
            </p:oleObj>
          </a:graphicData>
        </a:graphic>
      </p:graphicFrame>
      <p:sp>
        <p:nvSpPr>
          <p:cNvPr id="37" name="椭圆 36"/>
          <p:cNvSpPr/>
          <p:nvPr/>
        </p:nvSpPr>
        <p:spPr>
          <a:xfrm>
            <a:off x="7899400" y="5067300"/>
            <a:ext cx="201613" cy="1241425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" name="矩形 5"/>
          <p:cNvSpPr/>
          <p:nvPr/>
        </p:nvSpPr>
        <p:spPr>
          <a:xfrm>
            <a:off x="8316913" y="6381750"/>
            <a:ext cx="431800" cy="287338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aphicFrame>
        <p:nvGraphicFramePr>
          <p:cNvPr id="3435" name="Object 363"/>
          <p:cNvGraphicFramePr>
            <a:graphicFrameLocks noChangeAspect="1"/>
          </p:cNvGraphicFramePr>
          <p:nvPr/>
        </p:nvGraphicFramePr>
        <p:xfrm>
          <a:off x="6330950" y="4718050"/>
          <a:ext cx="3136900" cy="2190750"/>
        </p:xfrm>
        <a:graphic>
          <a:graphicData uri="http://schemas.openxmlformats.org/presentationml/2006/ole">
            <p:oleObj spid="_x0000_s3435" name="Graph" r:id="rId5" imgW="4155034" imgH="2901696" progId="">
              <p:embed/>
            </p:oleObj>
          </a:graphicData>
        </a:graphic>
      </p:graphicFrame>
      <p:sp>
        <p:nvSpPr>
          <p:cNvPr id="44" name="椭圆 43"/>
          <p:cNvSpPr/>
          <p:nvPr/>
        </p:nvSpPr>
        <p:spPr>
          <a:xfrm>
            <a:off x="6948488" y="2060575"/>
            <a:ext cx="179387" cy="1262063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>
            <a:off x="8281988" y="1973263"/>
            <a:ext cx="177800" cy="1528762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>
            <a:off x="1619250" y="5160963"/>
            <a:ext cx="179388" cy="1363662"/>
          </a:xfrm>
          <a:prstGeom prst="ellipse">
            <a:avLst/>
          </a:prstGeom>
          <a:noFill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6" name="TextBox 45"/>
          <p:cNvSpPr txBox="1"/>
          <p:nvPr/>
        </p:nvSpPr>
        <p:spPr>
          <a:xfrm>
            <a:off x="827088" y="4418013"/>
            <a:ext cx="2084387" cy="30638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6.9 % of </a:t>
            </a:r>
            <a:r>
              <a:rPr lang="en-US" altLang="zh-CN" sz="14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H</a:t>
            </a:r>
            <a:r>
              <a:rPr lang="en-US" altLang="zh-CN" sz="1400" baseline="-250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3</a:t>
            </a:r>
            <a:r>
              <a:rPr lang="en-US" altLang="zh-CN" sz="14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PO</a:t>
            </a:r>
            <a:r>
              <a:rPr lang="en-US" altLang="zh-CN" sz="1400" baseline="-250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4</a:t>
            </a:r>
            <a:r>
              <a:rPr lang="en-US" altLang="zh-CN" sz="14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altLang="zh-CN" sz="14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(pH=1.1)</a:t>
            </a:r>
            <a:endParaRPr lang="zh-CN" altLang="en-US" sz="1400" dirty="0">
              <a:solidFill>
                <a:schemeClr val="accent6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cxnSp>
        <p:nvCxnSpPr>
          <p:cNvPr id="47" name="直接箭头连接符 46"/>
          <p:cNvCxnSpPr/>
          <p:nvPr/>
        </p:nvCxnSpPr>
        <p:spPr>
          <a:xfrm flipH="1" flipV="1">
            <a:off x="1536700" y="4711700"/>
            <a:ext cx="155575" cy="44608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6889750" y="4365625"/>
            <a:ext cx="2254250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2.3% of ammonia (pH=11.6)</a:t>
            </a:r>
            <a:endParaRPr lang="zh-CN" altLang="en-US" sz="1400" dirty="0">
              <a:solidFill>
                <a:schemeClr val="accent6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cxnSp>
        <p:nvCxnSpPr>
          <p:cNvPr id="51" name="直接箭头连接符 50"/>
          <p:cNvCxnSpPr/>
          <p:nvPr/>
        </p:nvCxnSpPr>
        <p:spPr>
          <a:xfrm flipH="1" flipV="1">
            <a:off x="7851775" y="4664075"/>
            <a:ext cx="153988" cy="44608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52" name="直接箭头连接符 51"/>
          <p:cNvCxnSpPr/>
          <p:nvPr/>
        </p:nvCxnSpPr>
        <p:spPr>
          <a:xfrm>
            <a:off x="7126288" y="3436938"/>
            <a:ext cx="160337" cy="415925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54" name="直接箭头连接符 53"/>
          <p:cNvCxnSpPr/>
          <p:nvPr/>
        </p:nvCxnSpPr>
        <p:spPr>
          <a:xfrm flipH="1">
            <a:off x="8118475" y="3500438"/>
            <a:ext cx="269875" cy="36195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7380288" y="3862388"/>
            <a:ext cx="928687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15 min</a:t>
            </a:r>
            <a:endParaRPr lang="zh-CN" altLang="en-US" sz="1400" dirty="0">
              <a:solidFill>
                <a:schemeClr val="accent6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5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25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75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44" grpId="0" animBg="1"/>
      <p:bldP spid="45" grpId="0" animBg="1"/>
      <p:bldP spid="42" grpId="0" animBg="1"/>
      <p:bldP spid="46" grpId="0"/>
      <p:bldP spid="50" grpId="0"/>
      <p:bldP spid="5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197" name="内容占位符 2"/>
          <p:cNvSpPr>
            <a:spLocks noGrp="1"/>
          </p:cNvSpPr>
          <p:nvPr>
            <p:ph idx="1"/>
          </p:nvPr>
        </p:nvSpPr>
        <p:spPr>
          <a:xfrm>
            <a:off x="304800" y="1914525"/>
            <a:ext cx="8610600" cy="722313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Typical results </a:t>
            </a: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for </a:t>
            </a:r>
            <a:r>
              <a:rPr lang="en-US" altLang="zh-CN" sz="24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proposed </a:t>
            </a: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method</a:t>
            </a:r>
            <a:endParaRPr lang="en-US" altLang="zh-CN" sz="2400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3498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62025" y="2338388"/>
            <a:ext cx="4473575" cy="461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矩形 4"/>
          <p:cNvSpPr/>
          <p:nvPr/>
        </p:nvSpPr>
        <p:spPr>
          <a:xfrm>
            <a:off x="5454650" y="4721225"/>
            <a:ext cx="2881313" cy="18161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EICs and MS/MS spectra of six kinds of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phytohormones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with SD-LLLME/DART-MS method. Concentrations: 62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ng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/mL IAA, 72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ng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/mL IBA, 2.5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ng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/mL JA, 6.1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ng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/mL SA, 9.2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ng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/mL ABA, 275.6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ng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/mL 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GA</a:t>
            </a:r>
            <a:r>
              <a:rPr lang="en-US" altLang="zh-CN" sz="1600" baseline="-25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3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. </a:t>
            </a:r>
            <a:endParaRPr lang="zh-CN" altLang="en-US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C8AE105-067B-4ED4-B423-DEE434F291A0}" type="slidenum">
              <a:rPr lang="zh-CN" altLang="en-US"/>
              <a:pPr>
                <a:defRPr/>
              </a:pPr>
              <a:t>45</a:t>
            </a:fld>
            <a:endParaRPr lang="zh-CN" altLang="en-US" dirty="0"/>
          </a:p>
        </p:txBody>
      </p:sp>
      <p:sp>
        <p:nvSpPr>
          <p:cNvPr id="197" name="内容占位符 2"/>
          <p:cNvSpPr>
            <a:spLocks noGrp="1"/>
          </p:cNvSpPr>
          <p:nvPr>
            <p:ph idx="1"/>
          </p:nvPr>
        </p:nvSpPr>
        <p:spPr>
          <a:xfrm>
            <a:off x="304800" y="1844675"/>
            <a:ext cx="8610600" cy="722313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Method performance </a:t>
            </a:r>
          </a:p>
        </p:txBody>
      </p:sp>
      <p:sp>
        <p:nvSpPr>
          <p:cNvPr id="47" name="矩形 46"/>
          <p:cNvSpPr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533400" y="5419079"/>
            <a:ext cx="1051826" cy="659411"/>
          </a:xfrm>
          <a:prstGeom prst="rect">
            <a:avLst/>
          </a:prstGeom>
          <a:blipFill rotWithShape="1">
            <a:blip r:embed="rId2"/>
            <a:stretch>
              <a:fillRect/>
            </a:stretch>
          </a:blipFill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>
                <a:noFill/>
                <a:latin typeface="+mn-lt"/>
                <a:ea typeface="+mn-ea"/>
              </a:rPr>
              <a:t> </a:t>
            </a:r>
          </a:p>
        </p:txBody>
      </p:sp>
      <p:sp>
        <p:nvSpPr>
          <p:cNvPr id="64524" name="TextBox 47"/>
          <p:cNvSpPr txBox="1">
            <a:spLocks noChangeArrowheads="1"/>
          </p:cNvSpPr>
          <p:nvPr/>
        </p:nvSpPr>
        <p:spPr bwMode="auto">
          <a:xfrm>
            <a:off x="304800" y="5545138"/>
            <a:ext cx="4143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zh-CN" baseline="50000"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altLang="zh-CN" baseline="3000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>
                <a:latin typeface="Times New Roman" pitchFamily="18" charset="0"/>
                <a:cs typeface="Times New Roman" pitchFamily="18" charset="0"/>
              </a:rPr>
              <a:t>: </a:t>
            </a:r>
            <a:endParaRPr lang="zh-CN" altLang="en-US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5" name="表格 4"/>
          <p:cNvGraphicFramePr>
            <a:graphicFrameLocks noGrp="1"/>
          </p:cNvGraphicFramePr>
          <p:nvPr/>
        </p:nvGraphicFramePr>
        <p:xfrm>
          <a:off x="366713" y="2781300"/>
          <a:ext cx="8382000" cy="2487613"/>
        </p:xfrm>
        <a:graphic>
          <a:graphicData uri="http://schemas.openxmlformats.org/drawingml/2006/table">
            <a:tbl>
              <a:tblPr firstRow="1">
                <a:tableStyleId>{21E4AEA4-8DFA-4A89-87EB-49C32662AFE0}</a:tableStyleId>
              </a:tblPr>
              <a:tblGrid>
                <a:gridCol w="1168451"/>
                <a:gridCol w="2211171"/>
                <a:gridCol w="709117"/>
                <a:gridCol w="1557376"/>
                <a:gridCol w="1111453"/>
                <a:gridCol w="831494"/>
                <a:gridCol w="792937"/>
              </a:tblGrid>
              <a:tr h="72131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err="1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Analytes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Calibration curve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</a:t>
                      </a:r>
                      <a:r>
                        <a:rPr lang="en-US" sz="1200" kern="100" baseline="300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Linear range</a:t>
                      </a:r>
                      <a:b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(ng/mL)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LOD</a:t>
                      </a:r>
                      <a:b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(ng/mL)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RSD%</a:t>
                      </a:r>
                      <a:b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(n=6)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EF </a:t>
                      </a:r>
                      <a:r>
                        <a:rPr lang="en-US" altLang="zh-CN" sz="1200" baseline="50000" dirty="0" smtClean="0">
                          <a:latin typeface="Times New Roman" pitchFamily="18" charset="0"/>
                          <a:cs typeface="Times New Roman" pitchFamily="18" charset="0"/>
                        </a:rPr>
                        <a:t>a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IAA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292.4x - 9.184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0.996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45-4500 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115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IBA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33.41x + 7.217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0.994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50-5000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9.0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JA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2296x - 0.3667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0.996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2-200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0.65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8.9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76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SA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5194x - 5.478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4-400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6.9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243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ABA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2185x - 11.92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0.992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4-400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188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9280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GA</a:t>
                      </a:r>
                      <a:r>
                        <a:rPr lang="en-US" sz="1200" kern="100" baseline="-250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y = 2.692x + 1.466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0.996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250-25000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F10658D-34B0-453C-90E7-FFD98A98ADB4}" type="slidenum">
              <a:rPr lang="zh-CN" altLang="en-US"/>
              <a:pPr>
                <a:defRPr/>
              </a:pPr>
              <a:t>46</a:t>
            </a:fld>
            <a:endParaRPr lang="zh-CN" altLang="en-US" dirty="0"/>
          </a:p>
        </p:txBody>
      </p:sp>
      <p:graphicFrame>
        <p:nvGraphicFramePr>
          <p:cNvPr id="15" name="表格 14"/>
          <p:cNvGraphicFramePr>
            <a:graphicFrameLocks noGrp="1"/>
          </p:cNvGraphicFramePr>
          <p:nvPr/>
        </p:nvGraphicFramePr>
        <p:xfrm>
          <a:off x="1042988" y="2492375"/>
          <a:ext cx="6945312" cy="4105275"/>
        </p:xfrm>
        <a:graphic>
          <a:graphicData uri="http://schemas.openxmlformats.org/drawingml/2006/table">
            <a:tbl>
              <a:tblPr firstRow="1">
                <a:tableStyleId>{21E4AEA4-8DFA-4A89-87EB-49C32662AFE0}</a:tableStyleId>
              </a:tblPr>
              <a:tblGrid>
                <a:gridCol w="1069601"/>
                <a:gridCol w="1069601"/>
                <a:gridCol w="801033"/>
                <a:gridCol w="801033"/>
                <a:gridCol w="800255"/>
                <a:gridCol w="801033"/>
                <a:gridCol w="801033"/>
                <a:gridCol w="801033"/>
              </a:tblGrid>
              <a:tr h="422194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Samples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-89535"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(ng/mL)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IAA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IBA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JA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SA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ABA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GA</a:t>
                      </a:r>
                      <a:r>
                        <a:rPr lang="en-US" sz="1200" kern="100" baseline="-250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Pineapple</a:t>
                      </a:r>
                      <a:endParaRPr lang="zh-CN" sz="1200" kern="100" dirty="0"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juice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Add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Found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2.0</a:t>
                      </a:r>
                      <a:r>
                        <a:rPr lang="en-US" sz="1200" kern="100" baseline="300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*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Add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723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12.4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46.1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3510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Found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517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659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13.6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14.3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42.1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3721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Recovery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83.4%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91.2%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92.7%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102%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91.3%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106%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Pear</a:t>
                      </a:r>
                      <a:endParaRPr lang="zh-CN" sz="1200" kern="100"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juice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Add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Found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1.5</a:t>
                      </a:r>
                      <a:r>
                        <a:rPr lang="en-US" sz="1200" kern="100" baseline="300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*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47.0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Add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723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12.4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46.1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3510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Found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13.8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14.4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85.2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3197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Recovery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108%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101%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95.2%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107 %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82.9%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91.1%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Watermelon</a:t>
                      </a:r>
                      <a:endParaRPr lang="zh-CN" sz="1200" kern="100" dirty="0"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juice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Add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Found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62.7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40.5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84.5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Add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723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12.4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46.1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3510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Found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599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667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11.7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52.5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128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3545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45484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Recovery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86.5%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92.3%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94.4%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99.2%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94.4%</a:t>
                      </a:r>
                      <a:endParaRPr lang="zh-CN" sz="1200" kern="10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kern="100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101%</a:t>
                      </a:r>
                      <a:endParaRPr lang="zh-CN" sz="1200" kern="100" dirty="0">
                        <a:effectLst/>
                        <a:latin typeface="Times New Roman" pitchFamily="18" charset="0"/>
                        <a:ea typeface="宋体"/>
                        <a:cs typeface="Times New Roman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sp>
        <p:nvSpPr>
          <p:cNvPr id="16" name="内容占位符 2"/>
          <p:cNvSpPr>
            <a:spLocks noGrp="1"/>
          </p:cNvSpPr>
          <p:nvPr>
            <p:ph idx="1"/>
          </p:nvPr>
        </p:nvSpPr>
        <p:spPr>
          <a:xfrm>
            <a:off x="179388" y="1989138"/>
            <a:ext cx="8947150" cy="722312"/>
          </a:xfrm>
        </p:spPr>
        <p:txBody>
          <a:bodyPr rtlCol="0">
            <a:normAutofit fontScale="92500"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determination of six </a:t>
            </a:r>
            <a:r>
              <a:rPr lang="en-US" altLang="zh-CN" sz="2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in three kinds of fruit juice (n=3</a:t>
            </a: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en-US" altLang="zh-CN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5690" name="矩形 4"/>
          <p:cNvSpPr>
            <a:spLocks noChangeArrowheads="1"/>
          </p:cNvSpPr>
          <p:nvPr/>
        </p:nvSpPr>
        <p:spPr bwMode="auto">
          <a:xfrm>
            <a:off x="547688" y="6597650"/>
            <a:ext cx="84169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1200" baseline="30000">
                <a:latin typeface="Times New Roman" pitchFamily="18" charset="0"/>
                <a:cs typeface="Times New Roman" pitchFamily="18" charset="0"/>
              </a:rPr>
              <a:t>*</a:t>
            </a:r>
            <a:r>
              <a:rPr lang="en-US" altLang="zh-CN" sz="1200">
                <a:latin typeface="Times New Roman" pitchFamily="18" charset="0"/>
                <a:cs typeface="Times New Roman" pitchFamily="18" charset="0"/>
              </a:rPr>
              <a:t> The concentration of the analytes was estimated since the detected signal was lower than the limit of quantification (S/N=10).</a:t>
            </a:r>
            <a:endParaRPr lang="zh-CN" altLang="zh-CN" sz="120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" name="内容占位符 2"/>
          <p:cNvSpPr txBox="1">
            <a:spLocks/>
          </p:cNvSpPr>
          <p:nvPr/>
        </p:nvSpPr>
        <p:spPr>
          <a:xfrm>
            <a:off x="457200" y="1124744"/>
            <a:ext cx="8507288" cy="36004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2.3 DART-MS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rapid analysis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with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SD-LLLME</a:t>
            </a: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3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84" name="圆角矩形 83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5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86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898C78D-EC03-4814-9DAE-1037F07D0E9D}" type="slidenum">
              <a:rPr lang="zh-CN" altLang="en-US"/>
              <a:pPr>
                <a:defRPr/>
              </a:pPr>
              <a:t>47</a:t>
            </a:fld>
            <a:endParaRPr lang="zh-CN" altLang="en-US" dirty="0"/>
          </a:p>
        </p:txBody>
      </p:sp>
      <p:sp>
        <p:nvSpPr>
          <p:cNvPr id="13" name="内容占位符 3"/>
          <p:cNvSpPr txBox="1">
            <a:spLocks/>
          </p:cNvSpPr>
          <p:nvPr/>
        </p:nvSpPr>
        <p:spPr>
          <a:xfrm>
            <a:off x="250825" y="1916113"/>
            <a:ext cx="8796338" cy="4537075"/>
          </a:xfrm>
          <a:prstGeom prst="rect">
            <a:avLst/>
          </a:prstGeom>
        </p:spPr>
        <p:txBody>
          <a:bodyPr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Conclusions</a:t>
            </a:r>
          </a:p>
          <a:p>
            <a:pPr lvl="1" fontAlgn="auto">
              <a:lnSpc>
                <a:spcPct val="150000"/>
              </a:lnSpc>
              <a:spcBef>
                <a:spcPts val="1800"/>
              </a:spcBef>
              <a:spcAft>
                <a:spcPts val="0"/>
              </a:spcAft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Good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clean-up and enrichment ability of SD-LLLME;</a:t>
            </a:r>
            <a:endParaRPr lang="en-US" altLang="zh-CN" sz="2000" b="1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Fast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analysis speed of DART-MS;</a:t>
            </a:r>
            <a:endParaRPr lang="en-US" altLang="zh-CN" sz="2000" b="1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Simple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selective and time-efficient, no more than 30 min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Different kinds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endogenous </a:t>
            </a:r>
            <a:r>
              <a:rPr lang="en-US" altLang="zh-CN" sz="20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detected from fruit juice;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favorably suitable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sample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pretreatment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of SD-LLLME for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DART-MS analysis;</a:t>
            </a:r>
            <a:endParaRPr lang="en-US" altLang="zh-CN" sz="2000" b="1" dirty="0" smtClean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endParaRPr lang="en-US" altLang="zh-CN" sz="14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6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Outlines</a:t>
            </a:r>
            <a:endParaRPr lang="zh-CN" altLang="en-US" sz="36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7" name="内容占位符 2"/>
          <p:cNvSpPr txBox="1">
            <a:spLocks/>
          </p:cNvSpPr>
          <p:nvPr/>
        </p:nvSpPr>
        <p:spPr>
          <a:xfrm>
            <a:off x="468313" y="1308100"/>
            <a:ext cx="8229600" cy="4784725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1. Background and research objectives</a:t>
            </a: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Research proposals and experiment results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in-capillary non-covalent labeling and determination of tomato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 CE-MS method for on-line concentration and determination of multiple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pH junction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2.3.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DART-MS method for the rapid analysis of multiple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single drop liquid-liquid-liquid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microextraction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3. Conclusions and perspectives</a:t>
            </a: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4. Acknowledgements</a:t>
            </a:r>
            <a:endParaRPr lang="en-US" altLang="zh-CN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32D11BE-64FB-4298-8575-6C9BB6D5BF88}" type="slidenum">
              <a:rPr lang="zh-CN" altLang="en-US"/>
              <a:pPr>
                <a:defRPr/>
              </a:pPr>
              <a:t>48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3. </a:t>
            </a:r>
            <a:r>
              <a:rPr lang="en-US" altLang="zh-CN" sz="3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Conclusions and perspectives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6990957-458F-4A40-AEDE-AA7CDE6798E4}" type="slidenum">
              <a:rPr lang="zh-CN" altLang="en-US"/>
              <a:pPr>
                <a:defRPr/>
              </a:pPr>
              <a:t>49</a:t>
            </a:fld>
            <a:endParaRPr lang="zh-CN" altLang="en-US" dirty="0"/>
          </a:p>
        </p:txBody>
      </p:sp>
      <p:sp>
        <p:nvSpPr>
          <p:cNvPr id="35" name="AutoShape 6"/>
          <p:cNvSpPr>
            <a:spLocks noChangeArrowheads="1"/>
          </p:cNvSpPr>
          <p:nvPr/>
        </p:nvSpPr>
        <p:spPr bwMode="gray">
          <a:xfrm>
            <a:off x="1879709" y="1349188"/>
            <a:ext cx="2520280" cy="4744107"/>
          </a:xfrm>
          <a:prstGeom prst="roundRect">
            <a:avLst>
              <a:gd name="adj" fmla="val 11252"/>
            </a:avLst>
          </a:prstGeom>
          <a:ln>
            <a:headEnd/>
            <a:tailEnd/>
          </a:ln>
          <a:scene3d>
            <a:camera prst="orthographicFront"/>
            <a:lightRig rig="threePt" dir="t"/>
          </a:scene3d>
          <a:sp3d>
            <a:bevelT prst="slope"/>
          </a:sp3d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2000" b="1" dirty="0">
              <a:solidFill>
                <a:schemeClr val="tx2"/>
              </a:solidFill>
            </a:endParaRPr>
          </a:p>
        </p:txBody>
      </p:sp>
      <p:sp>
        <p:nvSpPr>
          <p:cNvPr id="36" name="AutoShape 7"/>
          <p:cNvSpPr>
            <a:spLocks noChangeArrowheads="1"/>
          </p:cNvSpPr>
          <p:nvPr/>
        </p:nvSpPr>
        <p:spPr bwMode="gray">
          <a:xfrm>
            <a:off x="4616013" y="1349188"/>
            <a:ext cx="2520280" cy="4744107"/>
          </a:xfrm>
          <a:prstGeom prst="roundRect">
            <a:avLst>
              <a:gd name="adj" fmla="val 12605"/>
            </a:avLst>
          </a:prstGeom>
          <a:ln>
            <a:headEnd/>
            <a:tailEnd/>
          </a:ln>
          <a:scene3d>
            <a:camera prst="orthographicFront"/>
            <a:lightRig rig="threePt" dir="t"/>
          </a:scene3d>
          <a:sp3d>
            <a:bevelT prst="slope"/>
          </a:sp3d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2000" b="1" dirty="0">
              <a:solidFill>
                <a:schemeClr val="tx2"/>
              </a:solidFill>
            </a:endParaRPr>
          </a:p>
        </p:txBody>
      </p:sp>
      <p:sp>
        <p:nvSpPr>
          <p:cNvPr id="37" name="AutoShape 8"/>
          <p:cNvSpPr>
            <a:spLocks noChangeArrowheads="1"/>
          </p:cNvSpPr>
          <p:nvPr/>
        </p:nvSpPr>
        <p:spPr bwMode="gray">
          <a:xfrm>
            <a:off x="1879709" y="3155776"/>
            <a:ext cx="5256584" cy="2880992"/>
          </a:xfrm>
          <a:prstGeom prst="roundRect">
            <a:avLst>
              <a:gd name="adj" fmla="val 10676"/>
            </a:avLst>
          </a:prstGeom>
          <a:ln>
            <a:headEnd/>
            <a:tailEnd/>
          </a:ln>
          <a:scene3d>
            <a:camera prst="orthographicFront"/>
            <a:lightRig rig="threePt" dir="t"/>
          </a:scene3d>
          <a:sp3d>
            <a:bevelT prst="slope"/>
          </a:sp3d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sz="2000" b="1" dirty="0">
              <a:solidFill>
                <a:schemeClr val="tx2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851150" y="1436688"/>
            <a:ext cx="577850" cy="4603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CE</a:t>
            </a:r>
            <a:endParaRPr lang="zh-CN" altLang="en-US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588000" y="1436688"/>
            <a:ext cx="576263" cy="4603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LC</a:t>
            </a:r>
            <a:endParaRPr lang="zh-CN" altLang="en-US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29100" y="3327400"/>
            <a:ext cx="63023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MS</a:t>
            </a:r>
            <a:endParaRPr lang="zh-CN" altLang="en-US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979613" y="1989138"/>
            <a:ext cx="2286000" cy="862012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CE-LIF </a:t>
            </a:r>
            <a:r>
              <a: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method:</a:t>
            </a:r>
            <a:endParaRPr lang="en-US" altLang="zh-CN" sz="1600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Targeted at </a:t>
            </a:r>
            <a:r>
              <a:rPr lang="en-US" altLang="zh-CN" sz="1600" dirty="0" err="1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TomSys</a:t>
            </a:r>
            <a:r>
              <a: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  <a:endParaRPr lang="en-US" altLang="zh-CN" sz="1600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New labeling material.</a:t>
            </a:r>
          </a:p>
        </p:txBody>
      </p:sp>
      <p:sp>
        <p:nvSpPr>
          <p:cNvPr id="7" name="矩形 6"/>
          <p:cNvSpPr/>
          <p:nvPr/>
        </p:nvSpPr>
        <p:spPr>
          <a:xfrm>
            <a:off x="1979613" y="3822700"/>
            <a:ext cx="2717800" cy="830263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CE-MS method:</a:t>
            </a:r>
            <a:endParaRPr lang="en-US" altLang="zh-CN" sz="1600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Targeted at multiple </a:t>
            </a:r>
            <a:r>
              <a:rPr lang="en-US" altLang="zh-CN" sz="1600" dirty="0" err="1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systemins</a:t>
            </a:r>
            <a:r>
              <a:rPr lang="en-US" altLang="zh-CN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On-line concentration.</a:t>
            </a:r>
            <a:endParaRPr lang="zh-CN" altLang="en-US" sz="1600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68625" name="矩形 7"/>
          <p:cNvSpPr>
            <a:spLocks noChangeArrowheads="1"/>
          </p:cNvSpPr>
          <p:nvPr/>
        </p:nvSpPr>
        <p:spPr bwMode="auto">
          <a:xfrm>
            <a:off x="2222500" y="4872038"/>
            <a:ext cx="4572000" cy="860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zh-CN" sz="1600">
                <a:solidFill>
                  <a:srgbClr val="323E1A"/>
                </a:solidFill>
                <a:latin typeface="Times New Roman" pitchFamily="18" charset="0"/>
                <a:cs typeface="Times New Roman" pitchFamily="18" charset="0"/>
              </a:rPr>
              <a:t>DART-MS method:</a:t>
            </a:r>
          </a:p>
          <a:p>
            <a:pPr algn="ctr"/>
            <a:r>
              <a:rPr lang="en-US" altLang="zh-CN" sz="1600">
                <a:solidFill>
                  <a:srgbClr val="323E1A"/>
                </a:solidFill>
                <a:latin typeface="Times New Roman" pitchFamily="18" charset="0"/>
                <a:cs typeface="Times New Roman" pitchFamily="18" charset="0"/>
              </a:rPr>
              <a:t>Targeted at multiple kinds of phytohormones;</a:t>
            </a:r>
          </a:p>
          <a:p>
            <a:pPr algn="ctr"/>
            <a:r>
              <a:rPr lang="en-US" altLang="zh-CN" sz="1600">
                <a:solidFill>
                  <a:srgbClr val="323E1A"/>
                </a:solidFill>
                <a:latin typeface="Times New Roman" pitchFamily="18" charset="0"/>
                <a:cs typeface="Times New Roman" pitchFamily="18" charset="0"/>
              </a:rPr>
              <a:t>One step of purification and concentration.</a:t>
            </a:r>
            <a:endParaRPr lang="zh-CN" altLang="en-US" sz="1600">
              <a:solidFill>
                <a:srgbClr val="323E1A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4373563" y="3822700"/>
            <a:ext cx="2719387" cy="830263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LC-MS method:</a:t>
            </a:r>
            <a:endParaRPr lang="en-US" altLang="zh-CN" sz="1600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Targeted at </a:t>
            </a:r>
            <a:r>
              <a:rPr lang="en-US" altLang="zh-CN" sz="1600" dirty="0" err="1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jasmonic</a:t>
            </a:r>
            <a:r>
              <a:rPr lang="en-US" altLang="zh-CN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acid;</a:t>
            </a:r>
            <a:endParaRPr lang="en-US" altLang="zh-CN" sz="1600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Endogenous JA detected.</a:t>
            </a:r>
            <a:endParaRPr lang="zh-CN" altLang="en-US" sz="1600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grpSp>
        <p:nvGrpSpPr>
          <p:cNvPr id="6890" name="组合 6889"/>
          <p:cNvGrpSpPr>
            <a:grpSpLocks/>
          </p:cNvGrpSpPr>
          <p:nvPr/>
        </p:nvGrpSpPr>
        <p:grpSpPr bwMode="auto">
          <a:xfrm>
            <a:off x="4600575" y="1728788"/>
            <a:ext cx="2474913" cy="1412875"/>
            <a:chOff x="4599959" y="1556792"/>
            <a:chExt cx="2476291" cy="1411656"/>
          </a:xfrm>
        </p:grpSpPr>
        <p:grpSp>
          <p:nvGrpSpPr>
            <p:cNvPr id="68629" name="Group 6"/>
            <p:cNvGrpSpPr>
              <a:grpSpLocks noChangeAspect="1"/>
            </p:cNvGrpSpPr>
            <p:nvPr/>
          </p:nvGrpSpPr>
          <p:grpSpPr bwMode="auto">
            <a:xfrm>
              <a:off x="4599959" y="1635551"/>
              <a:ext cx="2401067" cy="1332897"/>
              <a:chOff x="3015" y="701"/>
              <a:chExt cx="2594" cy="1440"/>
            </a:xfrm>
          </p:grpSpPr>
          <p:sp>
            <p:nvSpPr>
              <p:cNvPr id="68633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3015" y="701"/>
                <a:ext cx="2530" cy="13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8634" name="Group 207"/>
              <p:cNvGrpSpPr>
                <a:grpSpLocks/>
              </p:cNvGrpSpPr>
              <p:nvPr/>
            </p:nvGrpSpPr>
            <p:grpSpPr bwMode="auto">
              <a:xfrm>
                <a:off x="3015" y="701"/>
                <a:ext cx="2594" cy="1440"/>
                <a:chOff x="3015" y="701"/>
                <a:chExt cx="2594" cy="1440"/>
              </a:xfrm>
            </p:grpSpPr>
            <p:sp>
              <p:nvSpPr>
                <p:cNvPr id="69319" name="Rectangle 7"/>
                <p:cNvSpPr>
                  <a:spLocks noChangeArrowheads="1"/>
                </p:cNvSpPr>
                <p:nvPr/>
              </p:nvSpPr>
              <p:spPr bwMode="auto">
                <a:xfrm>
                  <a:off x="3015" y="701"/>
                  <a:ext cx="46" cy="22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endParaRPr lang="zh-CN" altLang="zh-CN"/>
                </a:p>
              </p:txBody>
            </p:sp>
            <p:sp>
              <p:nvSpPr>
                <p:cNvPr id="69320" name="Rectangle 8"/>
                <p:cNvSpPr>
                  <a:spLocks noChangeArrowheads="1"/>
                </p:cNvSpPr>
                <p:nvPr/>
              </p:nvSpPr>
              <p:spPr bwMode="auto">
                <a:xfrm>
                  <a:off x="5316" y="1894"/>
                  <a:ext cx="293" cy="1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zh-CN" altLang="zh-CN" sz="10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Time</a:t>
                  </a:r>
                  <a:endParaRPr lang="zh-CN" altLang="zh-CN" sz="14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69321" name="Line 9"/>
                <p:cNvSpPr>
                  <a:spLocks noChangeShapeType="1"/>
                </p:cNvSpPr>
                <p:nvPr/>
              </p:nvSpPr>
              <p:spPr bwMode="auto">
                <a:xfrm flipV="1">
                  <a:off x="3259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22" name="Line 10"/>
                <p:cNvSpPr>
                  <a:spLocks noChangeShapeType="1"/>
                </p:cNvSpPr>
                <p:nvPr/>
              </p:nvSpPr>
              <p:spPr bwMode="auto">
                <a:xfrm flipV="1">
                  <a:off x="3311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23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3362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24" name="Line 12"/>
                <p:cNvSpPr>
                  <a:spLocks noChangeShapeType="1"/>
                </p:cNvSpPr>
                <p:nvPr/>
              </p:nvSpPr>
              <p:spPr bwMode="auto">
                <a:xfrm flipV="1">
                  <a:off x="3414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25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3466" y="1940"/>
                  <a:ext cx="0" cy="35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26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3518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27" name="Line 15"/>
                <p:cNvSpPr>
                  <a:spLocks noChangeShapeType="1"/>
                </p:cNvSpPr>
                <p:nvPr/>
              </p:nvSpPr>
              <p:spPr bwMode="auto">
                <a:xfrm flipV="1">
                  <a:off x="3570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28" name="Line 16"/>
                <p:cNvSpPr>
                  <a:spLocks noChangeShapeType="1"/>
                </p:cNvSpPr>
                <p:nvPr/>
              </p:nvSpPr>
              <p:spPr bwMode="auto">
                <a:xfrm flipV="1">
                  <a:off x="3622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29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3674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30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3726" y="1940"/>
                  <a:ext cx="0" cy="35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31" name="Line 19"/>
                <p:cNvSpPr>
                  <a:spLocks noChangeShapeType="1"/>
                </p:cNvSpPr>
                <p:nvPr/>
              </p:nvSpPr>
              <p:spPr bwMode="auto">
                <a:xfrm flipV="1">
                  <a:off x="3778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32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3830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33" name="Line 21"/>
                <p:cNvSpPr>
                  <a:spLocks noChangeShapeType="1"/>
                </p:cNvSpPr>
                <p:nvPr/>
              </p:nvSpPr>
              <p:spPr bwMode="auto">
                <a:xfrm flipV="1">
                  <a:off x="3881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34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3933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35" name="Line 23"/>
                <p:cNvSpPr>
                  <a:spLocks noChangeShapeType="1"/>
                </p:cNvSpPr>
                <p:nvPr/>
              </p:nvSpPr>
              <p:spPr bwMode="auto">
                <a:xfrm flipV="1">
                  <a:off x="3985" y="1940"/>
                  <a:ext cx="0" cy="35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36" name="Line 24"/>
                <p:cNvSpPr>
                  <a:spLocks noChangeShapeType="1"/>
                </p:cNvSpPr>
                <p:nvPr/>
              </p:nvSpPr>
              <p:spPr bwMode="auto">
                <a:xfrm flipV="1">
                  <a:off x="4037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37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4089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38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4141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39" name="Line 27"/>
                <p:cNvSpPr>
                  <a:spLocks noChangeShapeType="1"/>
                </p:cNvSpPr>
                <p:nvPr/>
              </p:nvSpPr>
              <p:spPr bwMode="auto">
                <a:xfrm flipV="1">
                  <a:off x="4193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40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4245" y="1940"/>
                  <a:ext cx="0" cy="35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41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4297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42" name="Line 30"/>
                <p:cNvSpPr>
                  <a:spLocks noChangeShapeType="1"/>
                </p:cNvSpPr>
                <p:nvPr/>
              </p:nvSpPr>
              <p:spPr bwMode="auto">
                <a:xfrm flipV="1">
                  <a:off x="4348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43" name="Line 31"/>
                <p:cNvSpPr>
                  <a:spLocks noChangeShapeType="1"/>
                </p:cNvSpPr>
                <p:nvPr/>
              </p:nvSpPr>
              <p:spPr bwMode="auto">
                <a:xfrm flipV="1">
                  <a:off x="4400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44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4452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45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4504" y="1940"/>
                  <a:ext cx="0" cy="35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46" name="Line 34"/>
                <p:cNvSpPr>
                  <a:spLocks noChangeShapeType="1"/>
                </p:cNvSpPr>
                <p:nvPr/>
              </p:nvSpPr>
              <p:spPr bwMode="auto">
                <a:xfrm flipV="1">
                  <a:off x="4556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47" name="Line 35"/>
                <p:cNvSpPr>
                  <a:spLocks noChangeShapeType="1"/>
                </p:cNvSpPr>
                <p:nvPr/>
              </p:nvSpPr>
              <p:spPr bwMode="auto">
                <a:xfrm flipV="1">
                  <a:off x="4608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48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4660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49" name="Line 37"/>
                <p:cNvSpPr>
                  <a:spLocks noChangeShapeType="1"/>
                </p:cNvSpPr>
                <p:nvPr/>
              </p:nvSpPr>
              <p:spPr bwMode="auto">
                <a:xfrm flipV="1">
                  <a:off x="4712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50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4764" y="1940"/>
                  <a:ext cx="0" cy="35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51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4815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52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4867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53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4919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54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4971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55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5023" y="1940"/>
                  <a:ext cx="0" cy="35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56" name="Line 44"/>
                <p:cNvSpPr>
                  <a:spLocks noChangeShapeType="1"/>
                </p:cNvSpPr>
                <p:nvPr/>
              </p:nvSpPr>
              <p:spPr bwMode="auto">
                <a:xfrm flipV="1">
                  <a:off x="5075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57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5127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58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5178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59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5230" y="1940"/>
                  <a:ext cx="0" cy="17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60" name="Rectangle 48"/>
                <p:cNvSpPr>
                  <a:spLocks noChangeArrowheads="1"/>
                </p:cNvSpPr>
                <p:nvPr/>
              </p:nvSpPr>
              <p:spPr bwMode="auto">
                <a:xfrm>
                  <a:off x="3645" y="1975"/>
                  <a:ext cx="242" cy="1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zh-CN" altLang="zh-CN" sz="10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2.00</a:t>
                  </a:r>
                  <a:endParaRPr lang="zh-CN" altLang="zh-CN" sz="14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69361" name="Rectangle 49"/>
                <p:cNvSpPr>
                  <a:spLocks noChangeArrowheads="1"/>
                </p:cNvSpPr>
                <p:nvPr/>
              </p:nvSpPr>
              <p:spPr bwMode="auto">
                <a:xfrm>
                  <a:off x="4164" y="1975"/>
                  <a:ext cx="242" cy="1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zh-CN" altLang="zh-CN" sz="10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4.00</a:t>
                  </a:r>
                  <a:endParaRPr lang="zh-CN" altLang="zh-CN" sz="14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69362" name="Rectangle 50"/>
                <p:cNvSpPr>
                  <a:spLocks noChangeArrowheads="1"/>
                </p:cNvSpPr>
                <p:nvPr/>
              </p:nvSpPr>
              <p:spPr bwMode="auto">
                <a:xfrm>
                  <a:off x="4683" y="1975"/>
                  <a:ext cx="242" cy="1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zh-CN" altLang="zh-CN" sz="10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6.00</a:t>
                  </a:r>
                  <a:endParaRPr lang="zh-CN" altLang="zh-CN" sz="14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69363" name="Line 51"/>
                <p:cNvSpPr>
                  <a:spLocks noChangeShapeType="1"/>
                </p:cNvSpPr>
                <p:nvPr/>
              </p:nvSpPr>
              <p:spPr bwMode="auto">
                <a:xfrm flipH="1">
                  <a:off x="3218" y="1940"/>
                  <a:ext cx="2062" cy="0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64" name="Rectangle 52"/>
                <p:cNvSpPr>
                  <a:spLocks noChangeArrowheads="1"/>
                </p:cNvSpPr>
                <p:nvPr/>
              </p:nvSpPr>
              <p:spPr bwMode="auto">
                <a:xfrm rot="-5400000">
                  <a:off x="3091" y="1356"/>
                  <a:ext cx="126" cy="18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zh-CN" altLang="zh-CN" sz="11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%</a:t>
                  </a:r>
                  <a:endParaRPr lang="zh-CN" altLang="zh-CN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69365" name="Line 53"/>
                <p:cNvSpPr>
                  <a:spLocks noChangeShapeType="1"/>
                </p:cNvSpPr>
                <p:nvPr/>
              </p:nvSpPr>
              <p:spPr bwMode="auto">
                <a:xfrm>
                  <a:off x="3182" y="998"/>
                  <a:ext cx="36" cy="0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66" name="Line 54"/>
                <p:cNvSpPr>
                  <a:spLocks noChangeShapeType="1"/>
                </p:cNvSpPr>
                <p:nvPr/>
              </p:nvSpPr>
              <p:spPr bwMode="auto">
                <a:xfrm>
                  <a:off x="3201" y="1092"/>
                  <a:ext cx="17" cy="0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67" name="Line 55"/>
                <p:cNvSpPr>
                  <a:spLocks noChangeShapeType="1"/>
                </p:cNvSpPr>
                <p:nvPr/>
              </p:nvSpPr>
              <p:spPr bwMode="auto">
                <a:xfrm>
                  <a:off x="3201" y="1186"/>
                  <a:ext cx="17" cy="0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68" name="Line 56"/>
                <p:cNvSpPr>
                  <a:spLocks noChangeShapeType="1"/>
                </p:cNvSpPr>
                <p:nvPr/>
              </p:nvSpPr>
              <p:spPr bwMode="auto">
                <a:xfrm>
                  <a:off x="3201" y="1280"/>
                  <a:ext cx="17" cy="0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69" name="Line 57"/>
                <p:cNvSpPr>
                  <a:spLocks noChangeShapeType="1"/>
                </p:cNvSpPr>
                <p:nvPr/>
              </p:nvSpPr>
              <p:spPr bwMode="auto">
                <a:xfrm>
                  <a:off x="3201" y="1374"/>
                  <a:ext cx="17" cy="0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70" name="Line 58"/>
                <p:cNvSpPr>
                  <a:spLocks noChangeShapeType="1"/>
                </p:cNvSpPr>
                <p:nvPr/>
              </p:nvSpPr>
              <p:spPr bwMode="auto">
                <a:xfrm>
                  <a:off x="3182" y="1467"/>
                  <a:ext cx="36" cy="0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71" name="Line 59"/>
                <p:cNvSpPr>
                  <a:spLocks noChangeShapeType="1"/>
                </p:cNvSpPr>
                <p:nvPr/>
              </p:nvSpPr>
              <p:spPr bwMode="auto">
                <a:xfrm>
                  <a:off x="3201" y="1561"/>
                  <a:ext cx="17" cy="0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72" name="Line 60"/>
                <p:cNvSpPr>
                  <a:spLocks noChangeShapeType="1"/>
                </p:cNvSpPr>
                <p:nvPr/>
              </p:nvSpPr>
              <p:spPr bwMode="auto">
                <a:xfrm>
                  <a:off x="3201" y="1656"/>
                  <a:ext cx="17" cy="0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73" name="Line 61"/>
                <p:cNvSpPr>
                  <a:spLocks noChangeShapeType="1"/>
                </p:cNvSpPr>
                <p:nvPr/>
              </p:nvSpPr>
              <p:spPr bwMode="auto">
                <a:xfrm>
                  <a:off x="3201" y="1750"/>
                  <a:ext cx="17" cy="0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74" name="Line 62"/>
                <p:cNvSpPr>
                  <a:spLocks noChangeShapeType="1"/>
                </p:cNvSpPr>
                <p:nvPr/>
              </p:nvSpPr>
              <p:spPr bwMode="auto">
                <a:xfrm>
                  <a:off x="3201" y="1844"/>
                  <a:ext cx="17" cy="0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75" name="Line 63"/>
                <p:cNvSpPr>
                  <a:spLocks noChangeShapeType="1"/>
                </p:cNvSpPr>
                <p:nvPr/>
              </p:nvSpPr>
              <p:spPr bwMode="auto">
                <a:xfrm>
                  <a:off x="3182" y="1938"/>
                  <a:ext cx="36" cy="0"/>
                </a:xfrm>
                <a:prstGeom prst="line">
                  <a:avLst/>
                </a:prstGeom>
                <a:noFill/>
                <a:ln w="1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76" name="Rectangle 64"/>
                <p:cNvSpPr>
                  <a:spLocks noChangeArrowheads="1"/>
                </p:cNvSpPr>
                <p:nvPr/>
              </p:nvSpPr>
              <p:spPr bwMode="auto">
                <a:xfrm>
                  <a:off x="3135" y="1892"/>
                  <a:ext cx="88" cy="11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zh-CN" altLang="zh-CN" sz="1100">
                      <a:solidFill>
                        <a:srgbClr val="000000"/>
                      </a:solidFill>
                    </a:rPr>
                    <a:t>0</a:t>
                  </a:r>
                  <a:endParaRPr lang="zh-CN" altLang="zh-CN"/>
                </a:p>
              </p:txBody>
            </p:sp>
            <p:sp>
              <p:nvSpPr>
                <p:cNvPr id="69377" name="Rectangle 65"/>
                <p:cNvSpPr>
                  <a:spLocks noChangeArrowheads="1"/>
                </p:cNvSpPr>
                <p:nvPr/>
              </p:nvSpPr>
              <p:spPr bwMode="auto">
                <a:xfrm>
                  <a:off x="3121" y="852"/>
                  <a:ext cx="208" cy="1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zh-CN" altLang="zh-CN" sz="10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100</a:t>
                  </a:r>
                  <a:endParaRPr lang="zh-CN" altLang="zh-CN" sz="14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69378" name="Line 66"/>
                <p:cNvSpPr>
                  <a:spLocks noChangeShapeType="1"/>
                </p:cNvSpPr>
                <p:nvPr/>
              </p:nvSpPr>
              <p:spPr bwMode="auto">
                <a:xfrm>
                  <a:off x="3218" y="998"/>
                  <a:ext cx="0" cy="941"/>
                </a:xfrm>
                <a:prstGeom prst="line">
                  <a:avLst/>
                </a:prstGeom>
                <a:noFill/>
                <a:ln w="2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79" name="Freeform 71"/>
                <p:cNvSpPr>
                  <a:spLocks/>
                </p:cNvSpPr>
                <p:nvPr/>
              </p:nvSpPr>
              <p:spPr bwMode="auto">
                <a:xfrm>
                  <a:off x="321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80" name="Freeform 72"/>
                <p:cNvSpPr>
                  <a:spLocks/>
                </p:cNvSpPr>
                <p:nvPr/>
              </p:nvSpPr>
              <p:spPr bwMode="auto">
                <a:xfrm>
                  <a:off x="322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81" name="Freeform 73"/>
                <p:cNvSpPr>
                  <a:spLocks/>
                </p:cNvSpPr>
                <p:nvPr/>
              </p:nvSpPr>
              <p:spPr bwMode="auto">
                <a:xfrm>
                  <a:off x="322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82" name="Freeform 74"/>
                <p:cNvSpPr>
                  <a:spLocks/>
                </p:cNvSpPr>
                <p:nvPr/>
              </p:nvSpPr>
              <p:spPr bwMode="auto">
                <a:xfrm>
                  <a:off x="322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83" name="Freeform 75"/>
                <p:cNvSpPr>
                  <a:spLocks/>
                </p:cNvSpPr>
                <p:nvPr/>
              </p:nvSpPr>
              <p:spPr bwMode="auto">
                <a:xfrm>
                  <a:off x="322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84" name="Freeform 76"/>
                <p:cNvSpPr>
                  <a:spLocks/>
                </p:cNvSpPr>
                <p:nvPr/>
              </p:nvSpPr>
              <p:spPr bwMode="auto">
                <a:xfrm>
                  <a:off x="323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85" name="Freeform 77"/>
                <p:cNvSpPr>
                  <a:spLocks/>
                </p:cNvSpPr>
                <p:nvPr/>
              </p:nvSpPr>
              <p:spPr bwMode="auto">
                <a:xfrm>
                  <a:off x="3233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86" name="Freeform 78"/>
                <p:cNvSpPr>
                  <a:spLocks/>
                </p:cNvSpPr>
                <p:nvPr/>
              </p:nvSpPr>
              <p:spPr bwMode="auto">
                <a:xfrm>
                  <a:off x="323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87" name="Freeform 79"/>
                <p:cNvSpPr>
                  <a:spLocks/>
                </p:cNvSpPr>
                <p:nvPr/>
              </p:nvSpPr>
              <p:spPr bwMode="auto">
                <a:xfrm>
                  <a:off x="323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88" name="Freeform 80"/>
                <p:cNvSpPr>
                  <a:spLocks/>
                </p:cNvSpPr>
                <p:nvPr/>
              </p:nvSpPr>
              <p:spPr bwMode="auto">
                <a:xfrm>
                  <a:off x="323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89" name="Freeform 81"/>
                <p:cNvSpPr>
                  <a:spLocks/>
                </p:cNvSpPr>
                <p:nvPr/>
              </p:nvSpPr>
              <p:spPr bwMode="auto">
                <a:xfrm>
                  <a:off x="3241" y="1937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90" name="Freeform 82"/>
                <p:cNvSpPr>
                  <a:spLocks/>
                </p:cNvSpPr>
                <p:nvPr/>
              </p:nvSpPr>
              <p:spPr bwMode="auto">
                <a:xfrm>
                  <a:off x="3244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91" name="Freeform 83"/>
                <p:cNvSpPr>
                  <a:spLocks/>
                </p:cNvSpPr>
                <p:nvPr/>
              </p:nvSpPr>
              <p:spPr bwMode="auto">
                <a:xfrm>
                  <a:off x="3246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92" name="Freeform 84"/>
                <p:cNvSpPr>
                  <a:spLocks/>
                </p:cNvSpPr>
                <p:nvPr/>
              </p:nvSpPr>
              <p:spPr bwMode="auto">
                <a:xfrm>
                  <a:off x="3248" y="1937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93" name="Freeform 85"/>
                <p:cNvSpPr>
                  <a:spLocks/>
                </p:cNvSpPr>
                <p:nvPr/>
              </p:nvSpPr>
              <p:spPr bwMode="auto">
                <a:xfrm>
                  <a:off x="3251" y="1937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94" name="Freeform 86"/>
                <p:cNvSpPr>
                  <a:spLocks/>
                </p:cNvSpPr>
                <p:nvPr/>
              </p:nvSpPr>
              <p:spPr bwMode="auto">
                <a:xfrm>
                  <a:off x="3253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95" name="Freeform 87"/>
                <p:cNvSpPr>
                  <a:spLocks/>
                </p:cNvSpPr>
                <p:nvPr/>
              </p:nvSpPr>
              <p:spPr bwMode="auto">
                <a:xfrm>
                  <a:off x="3255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96" name="Freeform 88"/>
                <p:cNvSpPr>
                  <a:spLocks/>
                </p:cNvSpPr>
                <p:nvPr/>
              </p:nvSpPr>
              <p:spPr bwMode="auto">
                <a:xfrm>
                  <a:off x="3258" y="1937"/>
                  <a:ext cx="6" cy="1"/>
                </a:xfrm>
                <a:custGeom>
                  <a:avLst/>
                  <a:gdLst>
                    <a:gd name="T0" fmla="*/ 0 w 6"/>
                    <a:gd name="T1" fmla="*/ 1 h 1"/>
                    <a:gd name="T2" fmla="*/ 0 w 6"/>
                    <a:gd name="T3" fmla="*/ 1 h 1"/>
                    <a:gd name="T4" fmla="*/ 0 w 6"/>
                    <a:gd name="T5" fmla="*/ 1 h 1"/>
                    <a:gd name="T6" fmla="*/ 6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97" name="Freeform 89"/>
                <p:cNvSpPr>
                  <a:spLocks/>
                </p:cNvSpPr>
                <p:nvPr/>
              </p:nvSpPr>
              <p:spPr bwMode="auto">
                <a:xfrm>
                  <a:off x="3264" y="1937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98" name="Freeform 90"/>
                <p:cNvSpPr>
                  <a:spLocks/>
                </p:cNvSpPr>
                <p:nvPr/>
              </p:nvSpPr>
              <p:spPr bwMode="auto">
                <a:xfrm>
                  <a:off x="3267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99" name="Freeform 91"/>
                <p:cNvSpPr>
                  <a:spLocks/>
                </p:cNvSpPr>
                <p:nvPr/>
              </p:nvSpPr>
              <p:spPr bwMode="auto">
                <a:xfrm>
                  <a:off x="326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00" name="Freeform 92"/>
                <p:cNvSpPr>
                  <a:spLocks/>
                </p:cNvSpPr>
                <p:nvPr/>
              </p:nvSpPr>
              <p:spPr bwMode="auto">
                <a:xfrm>
                  <a:off x="327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01" name="Freeform 93"/>
                <p:cNvSpPr>
                  <a:spLocks/>
                </p:cNvSpPr>
                <p:nvPr/>
              </p:nvSpPr>
              <p:spPr bwMode="auto">
                <a:xfrm>
                  <a:off x="3274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02" name="Freeform 94"/>
                <p:cNvSpPr>
                  <a:spLocks/>
                </p:cNvSpPr>
                <p:nvPr/>
              </p:nvSpPr>
              <p:spPr bwMode="auto">
                <a:xfrm>
                  <a:off x="3276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03" name="Freeform 95"/>
                <p:cNvSpPr>
                  <a:spLocks/>
                </p:cNvSpPr>
                <p:nvPr/>
              </p:nvSpPr>
              <p:spPr bwMode="auto">
                <a:xfrm>
                  <a:off x="327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04" name="Freeform 96"/>
                <p:cNvSpPr>
                  <a:spLocks/>
                </p:cNvSpPr>
                <p:nvPr/>
              </p:nvSpPr>
              <p:spPr bwMode="auto">
                <a:xfrm>
                  <a:off x="328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05" name="Freeform 97"/>
                <p:cNvSpPr>
                  <a:spLocks/>
                </p:cNvSpPr>
                <p:nvPr/>
              </p:nvSpPr>
              <p:spPr bwMode="auto">
                <a:xfrm>
                  <a:off x="3283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06" name="Freeform 98"/>
                <p:cNvSpPr>
                  <a:spLocks/>
                </p:cNvSpPr>
                <p:nvPr/>
              </p:nvSpPr>
              <p:spPr bwMode="auto">
                <a:xfrm>
                  <a:off x="328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07" name="Freeform 99"/>
                <p:cNvSpPr>
                  <a:spLocks/>
                </p:cNvSpPr>
                <p:nvPr/>
              </p:nvSpPr>
              <p:spPr bwMode="auto">
                <a:xfrm>
                  <a:off x="328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08" name="Freeform 100"/>
                <p:cNvSpPr>
                  <a:spLocks/>
                </p:cNvSpPr>
                <p:nvPr/>
              </p:nvSpPr>
              <p:spPr bwMode="auto">
                <a:xfrm>
                  <a:off x="328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09" name="Freeform 101"/>
                <p:cNvSpPr>
                  <a:spLocks/>
                </p:cNvSpPr>
                <p:nvPr/>
              </p:nvSpPr>
              <p:spPr bwMode="auto">
                <a:xfrm>
                  <a:off x="329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10" name="Freeform 102"/>
                <p:cNvSpPr>
                  <a:spLocks/>
                </p:cNvSpPr>
                <p:nvPr/>
              </p:nvSpPr>
              <p:spPr bwMode="auto">
                <a:xfrm>
                  <a:off x="329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11" name="Freeform 103"/>
                <p:cNvSpPr>
                  <a:spLocks/>
                </p:cNvSpPr>
                <p:nvPr/>
              </p:nvSpPr>
              <p:spPr bwMode="auto">
                <a:xfrm>
                  <a:off x="3296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12" name="Freeform 104"/>
                <p:cNvSpPr>
                  <a:spLocks/>
                </p:cNvSpPr>
                <p:nvPr/>
              </p:nvSpPr>
              <p:spPr bwMode="auto">
                <a:xfrm>
                  <a:off x="3298" y="193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13" name="Freeform 105"/>
                <p:cNvSpPr>
                  <a:spLocks/>
                </p:cNvSpPr>
                <p:nvPr/>
              </p:nvSpPr>
              <p:spPr bwMode="auto">
                <a:xfrm>
                  <a:off x="330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14" name="Freeform 106"/>
                <p:cNvSpPr>
                  <a:spLocks/>
                </p:cNvSpPr>
                <p:nvPr/>
              </p:nvSpPr>
              <p:spPr bwMode="auto">
                <a:xfrm>
                  <a:off x="3303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15" name="Freeform 107"/>
                <p:cNvSpPr>
                  <a:spLocks/>
                </p:cNvSpPr>
                <p:nvPr/>
              </p:nvSpPr>
              <p:spPr bwMode="auto">
                <a:xfrm>
                  <a:off x="3310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16" name="Freeform 108"/>
                <p:cNvSpPr>
                  <a:spLocks/>
                </p:cNvSpPr>
                <p:nvPr/>
              </p:nvSpPr>
              <p:spPr bwMode="auto">
                <a:xfrm>
                  <a:off x="3312" y="1937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17" name="Freeform 109"/>
                <p:cNvSpPr>
                  <a:spLocks/>
                </p:cNvSpPr>
                <p:nvPr/>
              </p:nvSpPr>
              <p:spPr bwMode="auto">
                <a:xfrm>
                  <a:off x="3314" y="193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18" name="Freeform 110"/>
                <p:cNvSpPr>
                  <a:spLocks/>
                </p:cNvSpPr>
                <p:nvPr/>
              </p:nvSpPr>
              <p:spPr bwMode="auto">
                <a:xfrm>
                  <a:off x="3317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19" name="Freeform 111"/>
                <p:cNvSpPr>
                  <a:spLocks/>
                </p:cNvSpPr>
                <p:nvPr/>
              </p:nvSpPr>
              <p:spPr bwMode="auto">
                <a:xfrm>
                  <a:off x="3319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20" name="Freeform 112"/>
                <p:cNvSpPr>
                  <a:spLocks/>
                </p:cNvSpPr>
                <p:nvPr/>
              </p:nvSpPr>
              <p:spPr bwMode="auto">
                <a:xfrm>
                  <a:off x="3321" y="1937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21" name="Freeform 113"/>
                <p:cNvSpPr>
                  <a:spLocks/>
                </p:cNvSpPr>
                <p:nvPr/>
              </p:nvSpPr>
              <p:spPr bwMode="auto">
                <a:xfrm>
                  <a:off x="3324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22" name="Freeform 114"/>
                <p:cNvSpPr>
                  <a:spLocks/>
                </p:cNvSpPr>
                <p:nvPr/>
              </p:nvSpPr>
              <p:spPr bwMode="auto">
                <a:xfrm>
                  <a:off x="332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23" name="Freeform 115"/>
                <p:cNvSpPr>
                  <a:spLocks/>
                </p:cNvSpPr>
                <p:nvPr/>
              </p:nvSpPr>
              <p:spPr bwMode="auto">
                <a:xfrm>
                  <a:off x="332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24" name="Freeform 116"/>
                <p:cNvSpPr>
                  <a:spLocks/>
                </p:cNvSpPr>
                <p:nvPr/>
              </p:nvSpPr>
              <p:spPr bwMode="auto">
                <a:xfrm>
                  <a:off x="333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25" name="Freeform 117"/>
                <p:cNvSpPr>
                  <a:spLocks/>
                </p:cNvSpPr>
                <p:nvPr/>
              </p:nvSpPr>
              <p:spPr bwMode="auto">
                <a:xfrm>
                  <a:off x="333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26" name="Freeform 118"/>
                <p:cNvSpPr>
                  <a:spLocks/>
                </p:cNvSpPr>
                <p:nvPr/>
              </p:nvSpPr>
              <p:spPr bwMode="auto">
                <a:xfrm>
                  <a:off x="333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27" name="Freeform 119"/>
                <p:cNvSpPr>
                  <a:spLocks/>
                </p:cNvSpPr>
                <p:nvPr/>
              </p:nvSpPr>
              <p:spPr bwMode="auto">
                <a:xfrm>
                  <a:off x="333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28" name="Freeform 120"/>
                <p:cNvSpPr>
                  <a:spLocks/>
                </p:cNvSpPr>
                <p:nvPr/>
              </p:nvSpPr>
              <p:spPr bwMode="auto">
                <a:xfrm>
                  <a:off x="333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29" name="Freeform 121"/>
                <p:cNvSpPr>
                  <a:spLocks/>
                </p:cNvSpPr>
                <p:nvPr/>
              </p:nvSpPr>
              <p:spPr bwMode="auto">
                <a:xfrm>
                  <a:off x="334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30" name="Freeform 122"/>
                <p:cNvSpPr>
                  <a:spLocks/>
                </p:cNvSpPr>
                <p:nvPr/>
              </p:nvSpPr>
              <p:spPr bwMode="auto">
                <a:xfrm>
                  <a:off x="334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31" name="Freeform 123"/>
                <p:cNvSpPr>
                  <a:spLocks/>
                </p:cNvSpPr>
                <p:nvPr/>
              </p:nvSpPr>
              <p:spPr bwMode="auto">
                <a:xfrm>
                  <a:off x="334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32" name="Freeform 124"/>
                <p:cNvSpPr>
                  <a:spLocks/>
                </p:cNvSpPr>
                <p:nvPr/>
              </p:nvSpPr>
              <p:spPr bwMode="auto">
                <a:xfrm>
                  <a:off x="3348" y="1938"/>
                  <a:ext cx="8" cy="0"/>
                </a:xfrm>
                <a:custGeom>
                  <a:avLst/>
                  <a:gdLst>
                    <a:gd name="T0" fmla="*/ 0 w 8"/>
                    <a:gd name="T1" fmla="*/ 0 w 8"/>
                    <a:gd name="T2" fmla="*/ 0 w 8"/>
                    <a:gd name="T3" fmla="*/ 8 w 8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8"/>
                    <a:gd name="T9" fmla="*/ 8 w 8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33" name="Freeform 125"/>
                <p:cNvSpPr>
                  <a:spLocks/>
                </p:cNvSpPr>
                <p:nvPr/>
              </p:nvSpPr>
              <p:spPr bwMode="auto">
                <a:xfrm>
                  <a:off x="3356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34" name="Freeform 126"/>
                <p:cNvSpPr>
                  <a:spLocks/>
                </p:cNvSpPr>
                <p:nvPr/>
              </p:nvSpPr>
              <p:spPr bwMode="auto">
                <a:xfrm>
                  <a:off x="3358" y="193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35" name="Freeform 127"/>
                <p:cNvSpPr>
                  <a:spLocks/>
                </p:cNvSpPr>
                <p:nvPr/>
              </p:nvSpPr>
              <p:spPr bwMode="auto">
                <a:xfrm>
                  <a:off x="3361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36" name="Freeform 128"/>
                <p:cNvSpPr>
                  <a:spLocks/>
                </p:cNvSpPr>
                <p:nvPr/>
              </p:nvSpPr>
              <p:spPr bwMode="auto">
                <a:xfrm>
                  <a:off x="336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37" name="Freeform 129"/>
                <p:cNvSpPr>
                  <a:spLocks/>
                </p:cNvSpPr>
                <p:nvPr/>
              </p:nvSpPr>
              <p:spPr bwMode="auto">
                <a:xfrm>
                  <a:off x="3364" y="1937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38" name="Freeform 130"/>
                <p:cNvSpPr>
                  <a:spLocks/>
                </p:cNvSpPr>
                <p:nvPr/>
              </p:nvSpPr>
              <p:spPr bwMode="auto">
                <a:xfrm>
                  <a:off x="3367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39" name="Freeform 131"/>
                <p:cNvSpPr>
                  <a:spLocks/>
                </p:cNvSpPr>
                <p:nvPr/>
              </p:nvSpPr>
              <p:spPr bwMode="auto">
                <a:xfrm>
                  <a:off x="336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40" name="Freeform 132"/>
                <p:cNvSpPr>
                  <a:spLocks/>
                </p:cNvSpPr>
                <p:nvPr/>
              </p:nvSpPr>
              <p:spPr bwMode="auto">
                <a:xfrm>
                  <a:off x="337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41" name="Freeform 133"/>
                <p:cNvSpPr>
                  <a:spLocks/>
                </p:cNvSpPr>
                <p:nvPr/>
              </p:nvSpPr>
              <p:spPr bwMode="auto">
                <a:xfrm>
                  <a:off x="3374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42" name="Freeform 134"/>
                <p:cNvSpPr>
                  <a:spLocks/>
                </p:cNvSpPr>
                <p:nvPr/>
              </p:nvSpPr>
              <p:spPr bwMode="auto">
                <a:xfrm>
                  <a:off x="3376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43" name="Freeform 135"/>
                <p:cNvSpPr>
                  <a:spLocks/>
                </p:cNvSpPr>
                <p:nvPr/>
              </p:nvSpPr>
              <p:spPr bwMode="auto">
                <a:xfrm>
                  <a:off x="337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44" name="Freeform 136"/>
                <p:cNvSpPr>
                  <a:spLocks/>
                </p:cNvSpPr>
                <p:nvPr/>
              </p:nvSpPr>
              <p:spPr bwMode="auto">
                <a:xfrm>
                  <a:off x="338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45" name="Freeform 137"/>
                <p:cNvSpPr>
                  <a:spLocks/>
                </p:cNvSpPr>
                <p:nvPr/>
              </p:nvSpPr>
              <p:spPr bwMode="auto">
                <a:xfrm>
                  <a:off x="338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46" name="Freeform 138"/>
                <p:cNvSpPr>
                  <a:spLocks/>
                </p:cNvSpPr>
                <p:nvPr/>
              </p:nvSpPr>
              <p:spPr bwMode="auto">
                <a:xfrm>
                  <a:off x="338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47" name="Freeform 139"/>
                <p:cNvSpPr>
                  <a:spLocks/>
                </p:cNvSpPr>
                <p:nvPr/>
              </p:nvSpPr>
              <p:spPr bwMode="auto">
                <a:xfrm>
                  <a:off x="338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48" name="Freeform 140"/>
                <p:cNvSpPr>
                  <a:spLocks/>
                </p:cNvSpPr>
                <p:nvPr/>
              </p:nvSpPr>
              <p:spPr bwMode="auto">
                <a:xfrm>
                  <a:off x="338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49" name="Freeform 141"/>
                <p:cNvSpPr>
                  <a:spLocks/>
                </p:cNvSpPr>
                <p:nvPr/>
              </p:nvSpPr>
              <p:spPr bwMode="auto">
                <a:xfrm>
                  <a:off x="339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50" name="Freeform 142"/>
                <p:cNvSpPr>
                  <a:spLocks/>
                </p:cNvSpPr>
                <p:nvPr/>
              </p:nvSpPr>
              <p:spPr bwMode="auto">
                <a:xfrm>
                  <a:off x="3394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51" name="Freeform 143"/>
                <p:cNvSpPr>
                  <a:spLocks/>
                </p:cNvSpPr>
                <p:nvPr/>
              </p:nvSpPr>
              <p:spPr bwMode="auto">
                <a:xfrm>
                  <a:off x="340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52" name="Freeform 144"/>
                <p:cNvSpPr>
                  <a:spLocks/>
                </p:cNvSpPr>
                <p:nvPr/>
              </p:nvSpPr>
              <p:spPr bwMode="auto">
                <a:xfrm>
                  <a:off x="340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53" name="Freeform 145"/>
                <p:cNvSpPr>
                  <a:spLocks/>
                </p:cNvSpPr>
                <p:nvPr/>
              </p:nvSpPr>
              <p:spPr bwMode="auto">
                <a:xfrm>
                  <a:off x="340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54" name="Freeform 146"/>
                <p:cNvSpPr>
                  <a:spLocks/>
                </p:cNvSpPr>
                <p:nvPr/>
              </p:nvSpPr>
              <p:spPr bwMode="auto">
                <a:xfrm>
                  <a:off x="340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55" name="Freeform 147"/>
                <p:cNvSpPr>
                  <a:spLocks/>
                </p:cNvSpPr>
                <p:nvPr/>
              </p:nvSpPr>
              <p:spPr bwMode="auto">
                <a:xfrm>
                  <a:off x="3411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56" name="Freeform 148"/>
                <p:cNvSpPr>
                  <a:spLocks/>
                </p:cNvSpPr>
                <p:nvPr/>
              </p:nvSpPr>
              <p:spPr bwMode="auto">
                <a:xfrm>
                  <a:off x="341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57" name="Freeform 149"/>
                <p:cNvSpPr>
                  <a:spLocks/>
                </p:cNvSpPr>
                <p:nvPr/>
              </p:nvSpPr>
              <p:spPr bwMode="auto">
                <a:xfrm>
                  <a:off x="3414" y="1937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58" name="Freeform 150"/>
                <p:cNvSpPr>
                  <a:spLocks/>
                </p:cNvSpPr>
                <p:nvPr/>
              </p:nvSpPr>
              <p:spPr bwMode="auto">
                <a:xfrm>
                  <a:off x="3417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59" name="Freeform 151"/>
                <p:cNvSpPr>
                  <a:spLocks/>
                </p:cNvSpPr>
                <p:nvPr/>
              </p:nvSpPr>
              <p:spPr bwMode="auto">
                <a:xfrm>
                  <a:off x="341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60" name="Freeform 152"/>
                <p:cNvSpPr>
                  <a:spLocks/>
                </p:cNvSpPr>
                <p:nvPr/>
              </p:nvSpPr>
              <p:spPr bwMode="auto">
                <a:xfrm>
                  <a:off x="342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61" name="Freeform 153"/>
                <p:cNvSpPr>
                  <a:spLocks/>
                </p:cNvSpPr>
                <p:nvPr/>
              </p:nvSpPr>
              <p:spPr bwMode="auto">
                <a:xfrm>
                  <a:off x="342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62" name="Freeform 154"/>
                <p:cNvSpPr>
                  <a:spLocks/>
                </p:cNvSpPr>
                <p:nvPr/>
              </p:nvSpPr>
              <p:spPr bwMode="auto">
                <a:xfrm>
                  <a:off x="342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63" name="Freeform 155"/>
                <p:cNvSpPr>
                  <a:spLocks/>
                </p:cNvSpPr>
                <p:nvPr/>
              </p:nvSpPr>
              <p:spPr bwMode="auto">
                <a:xfrm>
                  <a:off x="342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64" name="Freeform 156"/>
                <p:cNvSpPr>
                  <a:spLocks/>
                </p:cNvSpPr>
                <p:nvPr/>
              </p:nvSpPr>
              <p:spPr bwMode="auto">
                <a:xfrm>
                  <a:off x="343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65" name="Freeform 157"/>
                <p:cNvSpPr>
                  <a:spLocks/>
                </p:cNvSpPr>
                <p:nvPr/>
              </p:nvSpPr>
              <p:spPr bwMode="auto">
                <a:xfrm>
                  <a:off x="343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66" name="Freeform 158"/>
                <p:cNvSpPr>
                  <a:spLocks/>
                </p:cNvSpPr>
                <p:nvPr/>
              </p:nvSpPr>
              <p:spPr bwMode="auto">
                <a:xfrm>
                  <a:off x="343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67" name="Freeform 159"/>
                <p:cNvSpPr>
                  <a:spLocks/>
                </p:cNvSpPr>
                <p:nvPr/>
              </p:nvSpPr>
              <p:spPr bwMode="auto">
                <a:xfrm>
                  <a:off x="343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68" name="Freeform 160"/>
                <p:cNvSpPr>
                  <a:spLocks/>
                </p:cNvSpPr>
                <p:nvPr/>
              </p:nvSpPr>
              <p:spPr bwMode="auto">
                <a:xfrm>
                  <a:off x="3439" y="1937"/>
                  <a:ext cx="8" cy="1"/>
                </a:xfrm>
                <a:custGeom>
                  <a:avLst/>
                  <a:gdLst>
                    <a:gd name="T0" fmla="*/ 0 w 8"/>
                    <a:gd name="T1" fmla="*/ 1 h 1"/>
                    <a:gd name="T2" fmla="*/ 0 w 8"/>
                    <a:gd name="T3" fmla="*/ 1 h 1"/>
                    <a:gd name="T4" fmla="*/ 0 w 8"/>
                    <a:gd name="T5" fmla="*/ 1 h 1"/>
                    <a:gd name="T6" fmla="*/ 8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69" name="Freeform 161"/>
                <p:cNvSpPr>
                  <a:spLocks/>
                </p:cNvSpPr>
                <p:nvPr/>
              </p:nvSpPr>
              <p:spPr bwMode="auto">
                <a:xfrm>
                  <a:off x="3447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70" name="Freeform 162"/>
                <p:cNvSpPr>
                  <a:spLocks/>
                </p:cNvSpPr>
                <p:nvPr/>
              </p:nvSpPr>
              <p:spPr bwMode="auto">
                <a:xfrm>
                  <a:off x="344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71" name="Freeform 163"/>
                <p:cNvSpPr>
                  <a:spLocks/>
                </p:cNvSpPr>
                <p:nvPr/>
              </p:nvSpPr>
              <p:spPr bwMode="auto">
                <a:xfrm>
                  <a:off x="345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72" name="Freeform 164"/>
                <p:cNvSpPr>
                  <a:spLocks/>
                </p:cNvSpPr>
                <p:nvPr/>
              </p:nvSpPr>
              <p:spPr bwMode="auto">
                <a:xfrm>
                  <a:off x="345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73" name="Freeform 165"/>
                <p:cNvSpPr>
                  <a:spLocks/>
                </p:cNvSpPr>
                <p:nvPr/>
              </p:nvSpPr>
              <p:spPr bwMode="auto">
                <a:xfrm>
                  <a:off x="345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74" name="Freeform 166"/>
                <p:cNvSpPr>
                  <a:spLocks/>
                </p:cNvSpPr>
                <p:nvPr/>
              </p:nvSpPr>
              <p:spPr bwMode="auto">
                <a:xfrm>
                  <a:off x="345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75" name="Freeform 167"/>
                <p:cNvSpPr>
                  <a:spLocks/>
                </p:cNvSpPr>
                <p:nvPr/>
              </p:nvSpPr>
              <p:spPr bwMode="auto">
                <a:xfrm>
                  <a:off x="346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76" name="Freeform 168"/>
                <p:cNvSpPr>
                  <a:spLocks/>
                </p:cNvSpPr>
                <p:nvPr/>
              </p:nvSpPr>
              <p:spPr bwMode="auto">
                <a:xfrm>
                  <a:off x="3463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77" name="Freeform 169"/>
                <p:cNvSpPr>
                  <a:spLocks/>
                </p:cNvSpPr>
                <p:nvPr/>
              </p:nvSpPr>
              <p:spPr bwMode="auto">
                <a:xfrm>
                  <a:off x="346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78" name="Freeform 170"/>
                <p:cNvSpPr>
                  <a:spLocks/>
                </p:cNvSpPr>
                <p:nvPr/>
              </p:nvSpPr>
              <p:spPr bwMode="auto">
                <a:xfrm>
                  <a:off x="346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79" name="Freeform 171"/>
                <p:cNvSpPr>
                  <a:spLocks/>
                </p:cNvSpPr>
                <p:nvPr/>
              </p:nvSpPr>
              <p:spPr bwMode="auto">
                <a:xfrm>
                  <a:off x="346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80" name="Freeform 172"/>
                <p:cNvSpPr>
                  <a:spLocks/>
                </p:cNvSpPr>
                <p:nvPr/>
              </p:nvSpPr>
              <p:spPr bwMode="auto">
                <a:xfrm>
                  <a:off x="347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81" name="Freeform 173"/>
                <p:cNvSpPr>
                  <a:spLocks/>
                </p:cNvSpPr>
                <p:nvPr/>
              </p:nvSpPr>
              <p:spPr bwMode="auto">
                <a:xfrm>
                  <a:off x="347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82" name="Freeform 174"/>
                <p:cNvSpPr>
                  <a:spLocks/>
                </p:cNvSpPr>
                <p:nvPr/>
              </p:nvSpPr>
              <p:spPr bwMode="auto">
                <a:xfrm>
                  <a:off x="347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83" name="Freeform 175"/>
                <p:cNvSpPr>
                  <a:spLocks/>
                </p:cNvSpPr>
                <p:nvPr/>
              </p:nvSpPr>
              <p:spPr bwMode="auto">
                <a:xfrm>
                  <a:off x="347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84" name="Freeform 176"/>
                <p:cNvSpPr>
                  <a:spLocks/>
                </p:cNvSpPr>
                <p:nvPr/>
              </p:nvSpPr>
              <p:spPr bwMode="auto">
                <a:xfrm>
                  <a:off x="348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85" name="Freeform 177"/>
                <p:cNvSpPr>
                  <a:spLocks/>
                </p:cNvSpPr>
                <p:nvPr/>
              </p:nvSpPr>
              <p:spPr bwMode="auto">
                <a:xfrm>
                  <a:off x="348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86" name="Freeform 178"/>
                <p:cNvSpPr>
                  <a:spLocks/>
                </p:cNvSpPr>
                <p:nvPr/>
              </p:nvSpPr>
              <p:spPr bwMode="auto">
                <a:xfrm>
                  <a:off x="3485" y="1937"/>
                  <a:ext cx="7" cy="1"/>
                </a:xfrm>
                <a:custGeom>
                  <a:avLst/>
                  <a:gdLst>
                    <a:gd name="T0" fmla="*/ 0 w 7"/>
                    <a:gd name="T1" fmla="*/ 1 h 1"/>
                    <a:gd name="T2" fmla="*/ 0 w 7"/>
                    <a:gd name="T3" fmla="*/ 1 h 1"/>
                    <a:gd name="T4" fmla="*/ 0 w 7"/>
                    <a:gd name="T5" fmla="*/ 1 h 1"/>
                    <a:gd name="T6" fmla="*/ 7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87" name="Freeform 179"/>
                <p:cNvSpPr>
                  <a:spLocks/>
                </p:cNvSpPr>
                <p:nvPr/>
              </p:nvSpPr>
              <p:spPr bwMode="auto">
                <a:xfrm>
                  <a:off x="3492" y="1937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88" name="Freeform 180"/>
                <p:cNvSpPr>
                  <a:spLocks/>
                </p:cNvSpPr>
                <p:nvPr/>
              </p:nvSpPr>
              <p:spPr bwMode="auto">
                <a:xfrm>
                  <a:off x="3494" y="193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89" name="Freeform 181"/>
                <p:cNvSpPr>
                  <a:spLocks/>
                </p:cNvSpPr>
                <p:nvPr/>
              </p:nvSpPr>
              <p:spPr bwMode="auto">
                <a:xfrm>
                  <a:off x="349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90" name="Freeform 182"/>
                <p:cNvSpPr>
                  <a:spLocks/>
                </p:cNvSpPr>
                <p:nvPr/>
              </p:nvSpPr>
              <p:spPr bwMode="auto">
                <a:xfrm>
                  <a:off x="3499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91" name="Freeform 183"/>
                <p:cNvSpPr>
                  <a:spLocks/>
                </p:cNvSpPr>
                <p:nvPr/>
              </p:nvSpPr>
              <p:spPr bwMode="auto">
                <a:xfrm>
                  <a:off x="3501" y="1936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92" name="Freeform 184"/>
                <p:cNvSpPr>
                  <a:spLocks/>
                </p:cNvSpPr>
                <p:nvPr/>
              </p:nvSpPr>
              <p:spPr bwMode="auto">
                <a:xfrm>
                  <a:off x="3504" y="193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93" name="Freeform 185"/>
                <p:cNvSpPr>
                  <a:spLocks/>
                </p:cNvSpPr>
                <p:nvPr/>
              </p:nvSpPr>
              <p:spPr bwMode="auto">
                <a:xfrm>
                  <a:off x="350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94" name="Freeform 186"/>
                <p:cNvSpPr>
                  <a:spLocks/>
                </p:cNvSpPr>
                <p:nvPr/>
              </p:nvSpPr>
              <p:spPr bwMode="auto">
                <a:xfrm>
                  <a:off x="350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95" name="Freeform 187"/>
                <p:cNvSpPr>
                  <a:spLocks/>
                </p:cNvSpPr>
                <p:nvPr/>
              </p:nvSpPr>
              <p:spPr bwMode="auto">
                <a:xfrm>
                  <a:off x="3511" y="1935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96" name="Freeform 188"/>
                <p:cNvSpPr>
                  <a:spLocks/>
                </p:cNvSpPr>
                <p:nvPr/>
              </p:nvSpPr>
              <p:spPr bwMode="auto">
                <a:xfrm>
                  <a:off x="3513" y="1935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0 h 3"/>
                    <a:gd name="T4" fmla="*/ 0 w 1"/>
                    <a:gd name="T5" fmla="*/ 0 h 3"/>
                    <a:gd name="T6" fmla="*/ 1 w 1"/>
                    <a:gd name="T7" fmla="*/ 3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3"/>
                    <a:gd name="T14" fmla="*/ 1 w 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97" name="Freeform 189"/>
                <p:cNvSpPr>
                  <a:spLocks/>
                </p:cNvSpPr>
                <p:nvPr/>
              </p:nvSpPr>
              <p:spPr bwMode="auto">
                <a:xfrm>
                  <a:off x="3514" y="1936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98" name="Freeform 190"/>
                <p:cNvSpPr>
                  <a:spLocks/>
                </p:cNvSpPr>
                <p:nvPr/>
              </p:nvSpPr>
              <p:spPr bwMode="auto">
                <a:xfrm>
                  <a:off x="3517" y="193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99" name="Freeform 191"/>
                <p:cNvSpPr>
                  <a:spLocks/>
                </p:cNvSpPr>
                <p:nvPr/>
              </p:nvSpPr>
              <p:spPr bwMode="auto">
                <a:xfrm>
                  <a:off x="351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00" name="Freeform 192"/>
                <p:cNvSpPr>
                  <a:spLocks/>
                </p:cNvSpPr>
                <p:nvPr/>
              </p:nvSpPr>
              <p:spPr bwMode="auto">
                <a:xfrm>
                  <a:off x="352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01" name="Freeform 193"/>
                <p:cNvSpPr>
                  <a:spLocks/>
                </p:cNvSpPr>
                <p:nvPr/>
              </p:nvSpPr>
              <p:spPr bwMode="auto">
                <a:xfrm>
                  <a:off x="352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02" name="Freeform 194"/>
                <p:cNvSpPr>
                  <a:spLocks/>
                </p:cNvSpPr>
                <p:nvPr/>
              </p:nvSpPr>
              <p:spPr bwMode="auto">
                <a:xfrm>
                  <a:off x="352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03" name="Freeform 195"/>
                <p:cNvSpPr>
                  <a:spLocks/>
                </p:cNvSpPr>
                <p:nvPr/>
              </p:nvSpPr>
              <p:spPr bwMode="auto">
                <a:xfrm>
                  <a:off x="352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04" name="Freeform 196"/>
                <p:cNvSpPr>
                  <a:spLocks/>
                </p:cNvSpPr>
                <p:nvPr/>
              </p:nvSpPr>
              <p:spPr bwMode="auto">
                <a:xfrm>
                  <a:off x="3531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05" name="Freeform 197"/>
                <p:cNvSpPr>
                  <a:spLocks/>
                </p:cNvSpPr>
                <p:nvPr/>
              </p:nvSpPr>
              <p:spPr bwMode="auto">
                <a:xfrm>
                  <a:off x="3538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06" name="Freeform 198"/>
                <p:cNvSpPr>
                  <a:spLocks/>
                </p:cNvSpPr>
                <p:nvPr/>
              </p:nvSpPr>
              <p:spPr bwMode="auto">
                <a:xfrm>
                  <a:off x="3540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07" name="Freeform 199"/>
                <p:cNvSpPr>
                  <a:spLocks/>
                </p:cNvSpPr>
                <p:nvPr/>
              </p:nvSpPr>
              <p:spPr bwMode="auto">
                <a:xfrm>
                  <a:off x="3542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08" name="Freeform 200"/>
                <p:cNvSpPr>
                  <a:spLocks/>
                </p:cNvSpPr>
                <p:nvPr/>
              </p:nvSpPr>
              <p:spPr bwMode="auto">
                <a:xfrm>
                  <a:off x="3544" y="1936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09" name="Freeform 201"/>
                <p:cNvSpPr>
                  <a:spLocks/>
                </p:cNvSpPr>
                <p:nvPr/>
              </p:nvSpPr>
              <p:spPr bwMode="auto">
                <a:xfrm>
                  <a:off x="3547" y="193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10" name="Freeform 202"/>
                <p:cNvSpPr>
                  <a:spLocks/>
                </p:cNvSpPr>
                <p:nvPr/>
              </p:nvSpPr>
              <p:spPr bwMode="auto">
                <a:xfrm>
                  <a:off x="354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11" name="Freeform 203"/>
                <p:cNvSpPr>
                  <a:spLocks/>
                </p:cNvSpPr>
                <p:nvPr/>
              </p:nvSpPr>
              <p:spPr bwMode="auto">
                <a:xfrm>
                  <a:off x="355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12" name="Freeform 204"/>
                <p:cNvSpPr>
                  <a:spLocks/>
                </p:cNvSpPr>
                <p:nvPr/>
              </p:nvSpPr>
              <p:spPr bwMode="auto">
                <a:xfrm>
                  <a:off x="355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13" name="Freeform 205"/>
                <p:cNvSpPr>
                  <a:spLocks/>
                </p:cNvSpPr>
                <p:nvPr/>
              </p:nvSpPr>
              <p:spPr bwMode="auto">
                <a:xfrm>
                  <a:off x="355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14" name="Freeform 206"/>
                <p:cNvSpPr>
                  <a:spLocks/>
                </p:cNvSpPr>
                <p:nvPr/>
              </p:nvSpPr>
              <p:spPr bwMode="auto">
                <a:xfrm>
                  <a:off x="355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35" name="Group 408"/>
              <p:cNvGrpSpPr>
                <a:grpSpLocks/>
              </p:cNvGrpSpPr>
              <p:nvPr/>
            </p:nvGrpSpPr>
            <p:grpSpPr bwMode="auto">
              <a:xfrm>
                <a:off x="3561" y="1935"/>
                <a:ext cx="505" cy="3"/>
                <a:chOff x="3561" y="1935"/>
                <a:chExt cx="505" cy="3"/>
              </a:xfrm>
            </p:grpSpPr>
            <p:sp>
              <p:nvSpPr>
                <p:cNvPr id="69119" name="Freeform 208"/>
                <p:cNvSpPr>
                  <a:spLocks/>
                </p:cNvSpPr>
                <p:nvPr/>
              </p:nvSpPr>
              <p:spPr bwMode="auto">
                <a:xfrm>
                  <a:off x="356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20" name="Freeform 209"/>
                <p:cNvSpPr>
                  <a:spLocks/>
                </p:cNvSpPr>
                <p:nvPr/>
              </p:nvSpPr>
              <p:spPr bwMode="auto">
                <a:xfrm>
                  <a:off x="356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21" name="Freeform 210"/>
                <p:cNvSpPr>
                  <a:spLocks/>
                </p:cNvSpPr>
                <p:nvPr/>
              </p:nvSpPr>
              <p:spPr bwMode="auto">
                <a:xfrm>
                  <a:off x="356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22" name="Freeform 211"/>
                <p:cNvSpPr>
                  <a:spLocks/>
                </p:cNvSpPr>
                <p:nvPr/>
              </p:nvSpPr>
              <p:spPr bwMode="auto">
                <a:xfrm>
                  <a:off x="356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23" name="Freeform 212"/>
                <p:cNvSpPr>
                  <a:spLocks/>
                </p:cNvSpPr>
                <p:nvPr/>
              </p:nvSpPr>
              <p:spPr bwMode="auto">
                <a:xfrm>
                  <a:off x="356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24" name="Freeform 213"/>
                <p:cNvSpPr>
                  <a:spLocks/>
                </p:cNvSpPr>
                <p:nvPr/>
              </p:nvSpPr>
              <p:spPr bwMode="auto">
                <a:xfrm>
                  <a:off x="357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25" name="Freeform 214"/>
                <p:cNvSpPr>
                  <a:spLocks/>
                </p:cNvSpPr>
                <p:nvPr/>
              </p:nvSpPr>
              <p:spPr bwMode="auto">
                <a:xfrm>
                  <a:off x="357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26" name="Freeform 215"/>
                <p:cNvSpPr>
                  <a:spLocks/>
                </p:cNvSpPr>
                <p:nvPr/>
              </p:nvSpPr>
              <p:spPr bwMode="auto">
                <a:xfrm>
                  <a:off x="3576" y="1938"/>
                  <a:ext cx="8" cy="0"/>
                </a:xfrm>
                <a:custGeom>
                  <a:avLst/>
                  <a:gdLst>
                    <a:gd name="T0" fmla="*/ 0 w 8"/>
                    <a:gd name="T1" fmla="*/ 0 w 8"/>
                    <a:gd name="T2" fmla="*/ 0 w 8"/>
                    <a:gd name="T3" fmla="*/ 8 w 8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8"/>
                    <a:gd name="T9" fmla="*/ 8 w 8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27" name="Freeform 216"/>
                <p:cNvSpPr>
                  <a:spLocks/>
                </p:cNvSpPr>
                <p:nvPr/>
              </p:nvSpPr>
              <p:spPr bwMode="auto">
                <a:xfrm>
                  <a:off x="358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28" name="Freeform 217"/>
                <p:cNvSpPr>
                  <a:spLocks/>
                </p:cNvSpPr>
                <p:nvPr/>
              </p:nvSpPr>
              <p:spPr bwMode="auto">
                <a:xfrm>
                  <a:off x="358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29" name="Freeform 218"/>
                <p:cNvSpPr>
                  <a:spLocks/>
                </p:cNvSpPr>
                <p:nvPr/>
              </p:nvSpPr>
              <p:spPr bwMode="auto">
                <a:xfrm>
                  <a:off x="358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30" name="Freeform 219"/>
                <p:cNvSpPr>
                  <a:spLocks/>
                </p:cNvSpPr>
                <p:nvPr/>
              </p:nvSpPr>
              <p:spPr bwMode="auto">
                <a:xfrm>
                  <a:off x="3591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31" name="Freeform 220"/>
                <p:cNvSpPr>
                  <a:spLocks/>
                </p:cNvSpPr>
                <p:nvPr/>
              </p:nvSpPr>
              <p:spPr bwMode="auto">
                <a:xfrm>
                  <a:off x="359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32" name="Freeform 221"/>
                <p:cNvSpPr>
                  <a:spLocks/>
                </p:cNvSpPr>
                <p:nvPr/>
              </p:nvSpPr>
              <p:spPr bwMode="auto">
                <a:xfrm>
                  <a:off x="359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33" name="Freeform 222"/>
                <p:cNvSpPr>
                  <a:spLocks/>
                </p:cNvSpPr>
                <p:nvPr/>
              </p:nvSpPr>
              <p:spPr bwMode="auto">
                <a:xfrm>
                  <a:off x="359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34" name="Freeform 223"/>
                <p:cNvSpPr>
                  <a:spLocks/>
                </p:cNvSpPr>
                <p:nvPr/>
              </p:nvSpPr>
              <p:spPr bwMode="auto">
                <a:xfrm>
                  <a:off x="359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35" name="Freeform 224"/>
                <p:cNvSpPr>
                  <a:spLocks/>
                </p:cNvSpPr>
                <p:nvPr/>
              </p:nvSpPr>
              <p:spPr bwMode="auto">
                <a:xfrm>
                  <a:off x="360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36" name="Freeform 225"/>
                <p:cNvSpPr>
                  <a:spLocks/>
                </p:cNvSpPr>
                <p:nvPr/>
              </p:nvSpPr>
              <p:spPr bwMode="auto">
                <a:xfrm>
                  <a:off x="360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37" name="Freeform 226"/>
                <p:cNvSpPr>
                  <a:spLocks/>
                </p:cNvSpPr>
                <p:nvPr/>
              </p:nvSpPr>
              <p:spPr bwMode="auto">
                <a:xfrm>
                  <a:off x="360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38" name="Freeform 227"/>
                <p:cNvSpPr>
                  <a:spLocks/>
                </p:cNvSpPr>
                <p:nvPr/>
              </p:nvSpPr>
              <p:spPr bwMode="auto">
                <a:xfrm>
                  <a:off x="360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39" name="Freeform 228"/>
                <p:cNvSpPr>
                  <a:spLocks/>
                </p:cNvSpPr>
                <p:nvPr/>
              </p:nvSpPr>
              <p:spPr bwMode="auto">
                <a:xfrm>
                  <a:off x="361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40" name="Freeform 229"/>
                <p:cNvSpPr>
                  <a:spLocks/>
                </p:cNvSpPr>
                <p:nvPr/>
              </p:nvSpPr>
              <p:spPr bwMode="auto">
                <a:xfrm>
                  <a:off x="361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41" name="Freeform 230"/>
                <p:cNvSpPr>
                  <a:spLocks/>
                </p:cNvSpPr>
                <p:nvPr/>
              </p:nvSpPr>
              <p:spPr bwMode="auto">
                <a:xfrm>
                  <a:off x="361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42" name="Freeform 231"/>
                <p:cNvSpPr>
                  <a:spLocks/>
                </p:cNvSpPr>
                <p:nvPr/>
              </p:nvSpPr>
              <p:spPr bwMode="auto">
                <a:xfrm>
                  <a:off x="361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43" name="Freeform 232"/>
                <p:cNvSpPr>
                  <a:spLocks/>
                </p:cNvSpPr>
                <p:nvPr/>
              </p:nvSpPr>
              <p:spPr bwMode="auto">
                <a:xfrm>
                  <a:off x="361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44" name="Freeform 233"/>
                <p:cNvSpPr>
                  <a:spLocks/>
                </p:cNvSpPr>
                <p:nvPr/>
              </p:nvSpPr>
              <p:spPr bwMode="auto">
                <a:xfrm>
                  <a:off x="3621" y="1938"/>
                  <a:ext cx="8" cy="0"/>
                </a:xfrm>
                <a:custGeom>
                  <a:avLst/>
                  <a:gdLst>
                    <a:gd name="T0" fmla="*/ 0 w 8"/>
                    <a:gd name="T1" fmla="*/ 0 w 8"/>
                    <a:gd name="T2" fmla="*/ 0 w 8"/>
                    <a:gd name="T3" fmla="*/ 8 w 8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8"/>
                    <a:gd name="T9" fmla="*/ 8 w 8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45" name="Freeform 234"/>
                <p:cNvSpPr>
                  <a:spLocks/>
                </p:cNvSpPr>
                <p:nvPr/>
              </p:nvSpPr>
              <p:spPr bwMode="auto">
                <a:xfrm>
                  <a:off x="362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46" name="Freeform 235"/>
                <p:cNvSpPr>
                  <a:spLocks/>
                </p:cNvSpPr>
                <p:nvPr/>
              </p:nvSpPr>
              <p:spPr bwMode="auto">
                <a:xfrm>
                  <a:off x="363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47" name="Freeform 236"/>
                <p:cNvSpPr>
                  <a:spLocks/>
                </p:cNvSpPr>
                <p:nvPr/>
              </p:nvSpPr>
              <p:spPr bwMode="auto">
                <a:xfrm>
                  <a:off x="363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48" name="Freeform 237"/>
                <p:cNvSpPr>
                  <a:spLocks/>
                </p:cNvSpPr>
                <p:nvPr/>
              </p:nvSpPr>
              <p:spPr bwMode="auto">
                <a:xfrm>
                  <a:off x="363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49" name="Freeform 238"/>
                <p:cNvSpPr>
                  <a:spLocks/>
                </p:cNvSpPr>
                <p:nvPr/>
              </p:nvSpPr>
              <p:spPr bwMode="auto">
                <a:xfrm>
                  <a:off x="363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50" name="Freeform 239"/>
                <p:cNvSpPr>
                  <a:spLocks/>
                </p:cNvSpPr>
                <p:nvPr/>
              </p:nvSpPr>
              <p:spPr bwMode="auto">
                <a:xfrm>
                  <a:off x="3641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51" name="Freeform 240"/>
                <p:cNvSpPr>
                  <a:spLocks/>
                </p:cNvSpPr>
                <p:nvPr/>
              </p:nvSpPr>
              <p:spPr bwMode="auto">
                <a:xfrm>
                  <a:off x="364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52" name="Freeform 241"/>
                <p:cNvSpPr>
                  <a:spLocks/>
                </p:cNvSpPr>
                <p:nvPr/>
              </p:nvSpPr>
              <p:spPr bwMode="auto">
                <a:xfrm>
                  <a:off x="364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53" name="Freeform 242"/>
                <p:cNvSpPr>
                  <a:spLocks/>
                </p:cNvSpPr>
                <p:nvPr/>
              </p:nvSpPr>
              <p:spPr bwMode="auto">
                <a:xfrm>
                  <a:off x="364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54" name="Freeform 243"/>
                <p:cNvSpPr>
                  <a:spLocks/>
                </p:cNvSpPr>
                <p:nvPr/>
              </p:nvSpPr>
              <p:spPr bwMode="auto">
                <a:xfrm>
                  <a:off x="364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55" name="Freeform 244"/>
                <p:cNvSpPr>
                  <a:spLocks/>
                </p:cNvSpPr>
                <p:nvPr/>
              </p:nvSpPr>
              <p:spPr bwMode="auto">
                <a:xfrm>
                  <a:off x="365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56" name="Freeform 245"/>
                <p:cNvSpPr>
                  <a:spLocks/>
                </p:cNvSpPr>
                <p:nvPr/>
              </p:nvSpPr>
              <p:spPr bwMode="auto">
                <a:xfrm>
                  <a:off x="365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57" name="Freeform 246"/>
                <p:cNvSpPr>
                  <a:spLocks/>
                </p:cNvSpPr>
                <p:nvPr/>
              </p:nvSpPr>
              <p:spPr bwMode="auto">
                <a:xfrm>
                  <a:off x="365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58" name="Freeform 247"/>
                <p:cNvSpPr>
                  <a:spLocks/>
                </p:cNvSpPr>
                <p:nvPr/>
              </p:nvSpPr>
              <p:spPr bwMode="auto">
                <a:xfrm>
                  <a:off x="365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59" name="Freeform 248"/>
                <p:cNvSpPr>
                  <a:spLocks/>
                </p:cNvSpPr>
                <p:nvPr/>
              </p:nvSpPr>
              <p:spPr bwMode="auto">
                <a:xfrm>
                  <a:off x="366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60" name="Freeform 249"/>
                <p:cNvSpPr>
                  <a:spLocks/>
                </p:cNvSpPr>
                <p:nvPr/>
              </p:nvSpPr>
              <p:spPr bwMode="auto">
                <a:xfrm>
                  <a:off x="366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61" name="Freeform 250"/>
                <p:cNvSpPr>
                  <a:spLocks/>
                </p:cNvSpPr>
                <p:nvPr/>
              </p:nvSpPr>
              <p:spPr bwMode="auto">
                <a:xfrm>
                  <a:off x="3665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62" name="Freeform 251"/>
                <p:cNvSpPr>
                  <a:spLocks/>
                </p:cNvSpPr>
                <p:nvPr/>
              </p:nvSpPr>
              <p:spPr bwMode="auto">
                <a:xfrm>
                  <a:off x="3668" y="1938"/>
                  <a:ext cx="6" cy="0"/>
                </a:xfrm>
                <a:custGeom>
                  <a:avLst/>
                  <a:gdLst>
                    <a:gd name="T0" fmla="*/ 0 w 6"/>
                    <a:gd name="T1" fmla="*/ 0 w 6"/>
                    <a:gd name="T2" fmla="*/ 0 w 6"/>
                    <a:gd name="T3" fmla="*/ 6 w 6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6"/>
                    <a:gd name="T9" fmla="*/ 6 w 6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63" name="Freeform 252"/>
                <p:cNvSpPr>
                  <a:spLocks/>
                </p:cNvSpPr>
                <p:nvPr/>
              </p:nvSpPr>
              <p:spPr bwMode="auto">
                <a:xfrm>
                  <a:off x="3674" y="1937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64" name="Freeform 253"/>
                <p:cNvSpPr>
                  <a:spLocks/>
                </p:cNvSpPr>
                <p:nvPr/>
              </p:nvSpPr>
              <p:spPr bwMode="auto">
                <a:xfrm>
                  <a:off x="3677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65" name="Freeform 254"/>
                <p:cNvSpPr>
                  <a:spLocks/>
                </p:cNvSpPr>
                <p:nvPr/>
              </p:nvSpPr>
              <p:spPr bwMode="auto">
                <a:xfrm>
                  <a:off x="3679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66" name="Freeform 255"/>
                <p:cNvSpPr>
                  <a:spLocks/>
                </p:cNvSpPr>
                <p:nvPr/>
              </p:nvSpPr>
              <p:spPr bwMode="auto">
                <a:xfrm>
                  <a:off x="3681" y="193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67" name="Freeform 256"/>
                <p:cNvSpPr>
                  <a:spLocks/>
                </p:cNvSpPr>
                <p:nvPr/>
              </p:nvSpPr>
              <p:spPr bwMode="auto">
                <a:xfrm>
                  <a:off x="3684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68" name="Freeform 257"/>
                <p:cNvSpPr>
                  <a:spLocks/>
                </p:cNvSpPr>
                <p:nvPr/>
              </p:nvSpPr>
              <p:spPr bwMode="auto">
                <a:xfrm>
                  <a:off x="3686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69" name="Freeform 258"/>
                <p:cNvSpPr>
                  <a:spLocks/>
                </p:cNvSpPr>
                <p:nvPr/>
              </p:nvSpPr>
              <p:spPr bwMode="auto">
                <a:xfrm>
                  <a:off x="368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70" name="Freeform 259"/>
                <p:cNvSpPr>
                  <a:spLocks/>
                </p:cNvSpPr>
                <p:nvPr/>
              </p:nvSpPr>
              <p:spPr bwMode="auto">
                <a:xfrm>
                  <a:off x="369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71" name="Freeform 260"/>
                <p:cNvSpPr>
                  <a:spLocks/>
                </p:cNvSpPr>
                <p:nvPr/>
              </p:nvSpPr>
              <p:spPr bwMode="auto">
                <a:xfrm>
                  <a:off x="3693" y="1936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0 w 1"/>
                    <a:gd name="T5" fmla="*/ 2 h 2"/>
                    <a:gd name="T6" fmla="*/ 1 w 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2"/>
                    <a:gd name="T14" fmla="*/ 1 w 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72" name="Freeform 261"/>
                <p:cNvSpPr>
                  <a:spLocks/>
                </p:cNvSpPr>
                <p:nvPr/>
              </p:nvSpPr>
              <p:spPr bwMode="auto">
                <a:xfrm>
                  <a:off x="3694" y="1936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73" name="Freeform 262"/>
                <p:cNvSpPr>
                  <a:spLocks/>
                </p:cNvSpPr>
                <p:nvPr/>
              </p:nvSpPr>
              <p:spPr bwMode="auto">
                <a:xfrm>
                  <a:off x="3697" y="1936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74" name="Freeform 263"/>
                <p:cNvSpPr>
                  <a:spLocks/>
                </p:cNvSpPr>
                <p:nvPr/>
              </p:nvSpPr>
              <p:spPr bwMode="auto">
                <a:xfrm>
                  <a:off x="3699" y="193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75" name="Freeform 264"/>
                <p:cNvSpPr>
                  <a:spLocks/>
                </p:cNvSpPr>
                <p:nvPr/>
              </p:nvSpPr>
              <p:spPr bwMode="auto">
                <a:xfrm>
                  <a:off x="370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76" name="Freeform 265"/>
                <p:cNvSpPr>
                  <a:spLocks/>
                </p:cNvSpPr>
                <p:nvPr/>
              </p:nvSpPr>
              <p:spPr bwMode="auto">
                <a:xfrm>
                  <a:off x="370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77" name="Freeform 266"/>
                <p:cNvSpPr>
                  <a:spLocks/>
                </p:cNvSpPr>
                <p:nvPr/>
              </p:nvSpPr>
              <p:spPr bwMode="auto">
                <a:xfrm>
                  <a:off x="370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78" name="Freeform 267"/>
                <p:cNvSpPr>
                  <a:spLocks/>
                </p:cNvSpPr>
                <p:nvPr/>
              </p:nvSpPr>
              <p:spPr bwMode="auto">
                <a:xfrm>
                  <a:off x="3708" y="1937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79" name="Freeform 268"/>
                <p:cNvSpPr>
                  <a:spLocks/>
                </p:cNvSpPr>
                <p:nvPr/>
              </p:nvSpPr>
              <p:spPr bwMode="auto">
                <a:xfrm>
                  <a:off x="3711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80" name="Freeform 269"/>
                <p:cNvSpPr>
                  <a:spLocks/>
                </p:cNvSpPr>
                <p:nvPr/>
              </p:nvSpPr>
              <p:spPr bwMode="auto">
                <a:xfrm>
                  <a:off x="3713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81" name="Freeform 270"/>
                <p:cNvSpPr>
                  <a:spLocks/>
                </p:cNvSpPr>
                <p:nvPr/>
              </p:nvSpPr>
              <p:spPr bwMode="auto">
                <a:xfrm>
                  <a:off x="3720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82" name="Freeform 271"/>
                <p:cNvSpPr>
                  <a:spLocks/>
                </p:cNvSpPr>
                <p:nvPr/>
              </p:nvSpPr>
              <p:spPr bwMode="auto">
                <a:xfrm>
                  <a:off x="3722" y="1936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83" name="Freeform 272"/>
                <p:cNvSpPr>
                  <a:spLocks/>
                </p:cNvSpPr>
                <p:nvPr/>
              </p:nvSpPr>
              <p:spPr bwMode="auto">
                <a:xfrm>
                  <a:off x="3724" y="193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0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84" name="Freeform 273"/>
                <p:cNvSpPr>
                  <a:spLocks/>
                </p:cNvSpPr>
                <p:nvPr/>
              </p:nvSpPr>
              <p:spPr bwMode="auto">
                <a:xfrm>
                  <a:off x="3727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85" name="Freeform 274"/>
                <p:cNvSpPr>
                  <a:spLocks/>
                </p:cNvSpPr>
                <p:nvPr/>
              </p:nvSpPr>
              <p:spPr bwMode="auto">
                <a:xfrm>
                  <a:off x="3729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86" name="Freeform 275"/>
                <p:cNvSpPr>
                  <a:spLocks/>
                </p:cNvSpPr>
                <p:nvPr/>
              </p:nvSpPr>
              <p:spPr bwMode="auto">
                <a:xfrm>
                  <a:off x="373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87" name="Freeform 276"/>
                <p:cNvSpPr>
                  <a:spLocks/>
                </p:cNvSpPr>
                <p:nvPr/>
              </p:nvSpPr>
              <p:spPr bwMode="auto">
                <a:xfrm>
                  <a:off x="373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88" name="Freeform 277"/>
                <p:cNvSpPr>
                  <a:spLocks/>
                </p:cNvSpPr>
                <p:nvPr/>
              </p:nvSpPr>
              <p:spPr bwMode="auto">
                <a:xfrm>
                  <a:off x="373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89" name="Freeform 278"/>
                <p:cNvSpPr>
                  <a:spLocks/>
                </p:cNvSpPr>
                <p:nvPr/>
              </p:nvSpPr>
              <p:spPr bwMode="auto">
                <a:xfrm>
                  <a:off x="3738" y="1936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90" name="Freeform 279"/>
                <p:cNvSpPr>
                  <a:spLocks/>
                </p:cNvSpPr>
                <p:nvPr/>
              </p:nvSpPr>
              <p:spPr bwMode="auto">
                <a:xfrm>
                  <a:off x="3741" y="19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91" name="Freeform 280"/>
                <p:cNvSpPr>
                  <a:spLocks/>
                </p:cNvSpPr>
                <p:nvPr/>
              </p:nvSpPr>
              <p:spPr bwMode="auto">
                <a:xfrm>
                  <a:off x="3743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92" name="Freeform 281"/>
                <p:cNvSpPr>
                  <a:spLocks/>
                </p:cNvSpPr>
                <p:nvPr/>
              </p:nvSpPr>
              <p:spPr bwMode="auto">
                <a:xfrm>
                  <a:off x="374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93" name="Freeform 282"/>
                <p:cNvSpPr>
                  <a:spLocks/>
                </p:cNvSpPr>
                <p:nvPr/>
              </p:nvSpPr>
              <p:spPr bwMode="auto">
                <a:xfrm>
                  <a:off x="374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94" name="Freeform 283"/>
                <p:cNvSpPr>
                  <a:spLocks/>
                </p:cNvSpPr>
                <p:nvPr/>
              </p:nvSpPr>
              <p:spPr bwMode="auto">
                <a:xfrm>
                  <a:off x="374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95" name="Freeform 284"/>
                <p:cNvSpPr>
                  <a:spLocks/>
                </p:cNvSpPr>
                <p:nvPr/>
              </p:nvSpPr>
              <p:spPr bwMode="auto">
                <a:xfrm>
                  <a:off x="375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96" name="Freeform 285"/>
                <p:cNvSpPr>
                  <a:spLocks/>
                </p:cNvSpPr>
                <p:nvPr/>
              </p:nvSpPr>
              <p:spPr bwMode="auto">
                <a:xfrm>
                  <a:off x="375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97" name="Freeform 286"/>
                <p:cNvSpPr>
                  <a:spLocks/>
                </p:cNvSpPr>
                <p:nvPr/>
              </p:nvSpPr>
              <p:spPr bwMode="auto">
                <a:xfrm>
                  <a:off x="375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98" name="Freeform 287"/>
                <p:cNvSpPr>
                  <a:spLocks/>
                </p:cNvSpPr>
                <p:nvPr/>
              </p:nvSpPr>
              <p:spPr bwMode="auto">
                <a:xfrm>
                  <a:off x="3758" y="1938"/>
                  <a:ext cx="8" cy="0"/>
                </a:xfrm>
                <a:custGeom>
                  <a:avLst/>
                  <a:gdLst>
                    <a:gd name="T0" fmla="*/ 0 w 8"/>
                    <a:gd name="T1" fmla="*/ 0 w 8"/>
                    <a:gd name="T2" fmla="*/ 0 w 8"/>
                    <a:gd name="T3" fmla="*/ 8 w 8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8"/>
                    <a:gd name="T9" fmla="*/ 8 w 8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99" name="Freeform 288"/>
                <p:cNvSpPr>
                  <a:spLocks/>
                </p:cNvSpPr>
                <p:nvPr/>
              </p:nvSpPr>
              <p:spPr bwMode="auto">
                <a:xfrm>
                  <a:off x="376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00" name="Freeform 289"/>
                <p:cNvSpPr>
                  <a:spLocks/>
                </p:cNvSpPr>
                <p:nvPr/>
              </p:nvSpPr>
              <p:spPr bwMode="auto">
                <a:xfrm>
                  <a:off x="3768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01" name="Freeform 290"/>
                <p:cNvSpPr>
                  <a:spLocks/>
                </p:cNvSpPr>
                <p:nvPr/>
              </p:nvSpPr>
              <p:spPr bwMode="auto">
                <a:xfrm>
                  <a:off x="3770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02" name="Freeform 291"/>
                <p:cNvSpPr>
                  <a:spLocks/>
                </p:cNvSpPr>
                <p:nvPr/>
              </p:nvSpPr>
              <p:spPr bwMode="auto">
                <a:xfrm>
                  <a:off x="377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03" name="Freeform 292"/>
                <p:cNvSpPr>
                  <a:spLocks/>
                </p:cNvSpPr>
                <p:nvPr/>
              </p:nvSpPr>
              <p:spPr bwMode="auto">
                <a:xfrm>
                  <a:off x="377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04" name="Freeform 293"/>
                <p:cNvSpPr>
                  <a:spLocks/>
                </p:cNvSpPr>
                <p:nvPr/>
              </p:nvSpPr>
              <p:spPr bwMode="auto">
                <a:xfrm>
                  <a:off x="377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05" name="Freeform 294"/>
                <p:cNvSpPr>
                  <a:spLocks/>
                </p:cNvSpPr>
                <p:nvPr/>
              </p:nvSpPr>
              <p:spPr bwMode="auto">
                <a:xfrm>
                  <a:off x="3779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06" name="Freeform 295"/>
                <p:cNvSpPr>
                  <a:spLocks/>
                </p:cNvSpPr>
                <p:nvPr/>
              </p:nvSpPr>
              <p:spPr bwMode="auto">
                <a:xfrm>
                  <a:off x="3781" y="193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07" name="Freeform 296"/>
                <p:cNvSpPr>
                  <a:spLocks/>
                </p:cNvSpPr>
                <p:nvPr/>
              </p:nvSpPr>
              <p:spPr bwMode="auto">
                <a:xfrm>
                  <a:off x="378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08" name="Freeform 297"/>
                <p:cNvSpPr>
                  <a:spLocks/>
                </p:cNvSpPr>
                <p:nvPr/>
              </p:nvSpPr>
              <p:spPr bwMode="auto">
                <a:xfrm>
                  <a:off x="378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09" name="Freeform 298"/>
                <p:cNvSpPr>
                  <a:spLocks/>
                </p:cNvSpPr>
                <p:nvPr/>
              </p:nvSpPr>
              <p:spPr bwMode="auto">
                <a:xfrm>
                  <a:off x="378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10" name="Freeform 299"/>
                <p:cNvSpPr>
                  <a:spLocks/>
                </p:cNvSpPr>
                <p:nvPr/>
              </p:nvSpPr>
              <p:spPr bwMode="auto">
                <a:xfrm>
                  <a:off x="379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11" name="Freeform 300"/>
                <p:cNvSpPr>
                  <a:spLocks/>
                </p:cNvSpPr>
                <p:nvPr/>
              </p:nvSpPr>
              <p:spPr bwMode="auto">
                <a:xfrm>
                  <a:off x="379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12" name="Freeform 301"/>
                <p:cNvSpPr>
                  <a:spLocks/>
                </p:cNvSpPr>
                <p:nvPr/>
              </p:nvSpPr>
              <p:spPr bwMode="auto">
                <a:xfrm>
                  <a:off x="379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13" name="Freeform 302"/>
                <p:cNvSpPr>
                  <a:spLocks/>
                </p:cNvSpPr>
                <p:nvPr/>
              </p:nvSpPr>
              <p:spPr bwMode="auto">
                <a:xfrm>
                  <a:off x="379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14" name="Freeform 303"/>
                <p:cNvSpPr>
                  <a:spLocks/>
                </p:cNvSpPr>
                <p:nvPr/>
              </p:nvSpPr>
              <p:spPr bwMode="auto">
                <a:xfrm>
                  <a:off x="379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15" name="Freeform 304"/>
                <p:cNvSpPr>
                  <a:spLocks/>
                </p:cNvSpPr>
                <p:nvPr/>
              </p:nvSpPr>
              <p:spPr bwMode="auto">
                <a:xfrm>
                  <a:off x="380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16" name="Freeform 305"/>
                <p:cNvSpPr>
                  <a:spLocks/>
                </p:cNvSpPr>
                <p:nvPr/>
              </p:nvSpPr>
              <p:spPr bwMode="auto">
                <a:xfrm>
                  <a:off x="3804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17" name="Freeform 306"/>
                <p:cNvSpPr>
                  <a:spLocks/>
                </p:cNvSpPr>
                <p:nvPr/>
              </p:nvSpPr>
              <p:spPr bwMode="auto">
                <a:xfrm>
                  <a:off x="381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18" name="Freeform 307"/>
                <p:cNvSpPr>
                  <a:spLocks/>
                </p:cNvSpPr>
                <p:nvPr/>
              </p:nvSpPr>
              <p:spPr bwMode="auto">
                <a:xfrm>
                  <a:off x="3814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19" name="Freeform 308"/>
                <p:cNvSpPr>
                  <a:spLocks/>
                </p:cNvSpPr>
                <p:nvPr/>
              </p:nvSpPr>
              <p:spPr bwMode="auto">
                <a:xfrm>
                  <a:off x="3816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20" name="Freeform 309"/>
                <p:cNvSpPr>
                  <a:spLocks/>
                </p:cNvSpPr>
                <p:nvPr/>
              </p:nvSpPr>
              <p:spPr bwMode="auto">
                <a:xfrm>
                  <a:off x="381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21" name="Freeform 310"/>
                <p:cNvSpPr>
                  <a:spLocks/>
                </p:cNvSpPr>
                <p:nvPr/>
              </p:nvSpPr>
              <p:spPr bwMode="auto">
                <a:xfrm>
                  <a:off x="3821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22" name="Freeform 311"/>
                <p:cNvSpPr>
                  <a:spLocks/>
                </p:cNvSpPr>
                <p:nvPr/>
              </p:nvSpPr>
              <p:spPr bwMode="auto">
                <a:xfrm>
                  <a:off x="382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23" name="Freeform 312"/>
                <p:cNvSpPr>
                  <a:spLocks/>
                </p:cNvSpPr>
                <p:nvPr/>
              </p:nvSpPr>
              <p:spPr bwMode="auto">
                <a:xfrm>
                  <a:off x="382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24" name="Freeform 313"/>
                <p:cNvSpPr>
                  <a:spLocks/>
                </p:cNvSpPr>
                <p:nvPr/>
              </p:nvSpPr>
              <p:spPr bwMode="auto">
                <a:xfrm>
                  <a:off x="382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25" name="Freeform 314"/>
                <p:cNvSpPr>
                  <a:spLocks/>
                </p:cNvSpPr>
                <p:nvPr/>
              </p:nvSpPr>
              <p:spPr bwMode="auto">
                <a:xfrm>
                  <a:off x="382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26" name="Freeform 315"/>
                <p:cNvSpPr>
                  <a:spLocks/>
                </p:cNvSpPr>
                <p:nvPr/>
              </p:nvSpPr>
              <p:spPr bwMode="auto">
                <a:xfrm>
                  <a:off x="383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27" name="Freeform 316"/>
                <p:cNvSpPr>
                  <a:spLocks/>
                </p:cNvSpPr>
                <p:nvPr/>
              </p:nvSpPr>
              <p:spPr bwMode="auto">
                <a:xfrm>
                  <a:off x="3834" y="1936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28" name="Freeform 317"/>
                <p:cNvSpPr>
                  <a:spLocks/>
                </p:cNvSpPr>
                <p:nvPr/>
              </p:nvSpPr>
              <p:spPr bwMode="auto">
                <a:xfrm>
                  <a:off x="3836" y="193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29" name="Freeform 318"/>
                <p:cNvSpPr>
                  <a:spLocks/>
                </p:cNvSpPr>
                <p:nvPr/>
              </p:nvSpPr>
              <p:spPr bwMode="auto">
                <a:xfrm>
                  <a:off x="383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30" name="Freeform 319"/>
                <p:cNvSpPr>
                  <a:spLocks/>
                </p:cNvSpPr>
                <p:nvPr/>
              </p:nvSpPr>
              <p:spPr bwMode="auto">
                <a:xfrm>
                  <a:off x="384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31" name="Freeform 320"/>
                <p:cNvSpPr>
                  <a:spLocks/>
                </p:cNvSpPr>
                <p:nvPr/>
              </p:nvSpPr>
              <p:spPr bwMode="auto">
                <a:xfrm>
                  <a:off x="384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32" name="Freeform 321"/>
                <p:cNvSpPr>
                  <a:spLocks/>
                </p:cNvSpPr>
                <p:nvPr/>
              </p:nvSpPr>
              <p:spPr bwMode="auto">
                <a:xfrm>
                  <a:off x="384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33" name="Freeform 322"/>
                <p:cNvSpPr>
                  <a:spLocks/>
                </p:cNvSpPr>
                <p:nvPr/>
              </p:nvSpPr>
              <p:spPr bwMode="auto">
                <a:xfrm>
                  <a:off x="384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34" name="Freeform 323"/>
                <p:cNvSpPr>
                  <a:spLocks/>
                </p:cNvSpPr>
                <p:nvPr/>
              </p:nvSpPr>
              <p:spPr bwMode="auto">
                <a:xfrm>
                  <a:off x="3849" y="1938"/>
                  <a:ext cx="8" cy="0"/>
                </a:xfrm>
                <a:custGeom>
                  <a:avLst/>
                  <a:gdLst>
                    <a:gd name="T0" fmla="*/ 0 w 8"/>
                    <a:gd name="T1" fmla="*/ 0 w 8"/>
                    <a:gd name="T2" fmla="*/ 0 w 8"/>
                    <a:gd name="T3" fmla="*/ 8 w 8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8"/>
                    <a:gd name="T9" fmla="*/ 8 w 8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35" name="Freeform 324"/>
                <p:cNvSpPr>
                  <a:spLocks/>
                </p:cNvSpPr>
                <p:nvPr/>
              </p:nvSpPr>
              <p:spPr bwMode="auto">
                <a:xfrm>
                  <a:off x="385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36" name="Freeform 325"/>
                <p:cNvSpPr>
                  <a:spLocks/>
                </p:cNvSpPr>
                <p:nvPr/>
              </p:nvSpPr>
              <p:spPr bwMode="auto">
                <a:xfrm>
                  <a:off x="385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37" name="Freeform 326"/>
                <p:cNvSpPr>
                  <a:spLocks/>
                </p:cNvSpPr>
                <p:nvPr/>
              </p:nvSpPr>
              <p:spPr bwMode="auto">
                <a:xfrm>
                  <a:off x="386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38" name="Freeform 327"/>
                <p:cNvSpPr>
                  <a:spLocks/>
                </p:cNvSpPr>
                <p:nvPr/>
              </p:nvSpPr>
              <p:spPr bwMode="auto">
                <a:xfrm>
                  <a:off x="386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39" name="Freeform 328"/>
                <p:cNvSpPr>
                  <a:spLocks/>
                </p:cNvSpPr>
                <p:nvPr/>
              </p:nvSpPr>
              <p:spPr bwMode="auto">
                <a:xfrm>
                  <a:off x="386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40" name="Freeform 329"/>
                <p:cNvSpPr>
                  <a:spLocks/>
                </p:cNvSpPr>
                <p:nvPr/>
              </p:nvSpPr>
              <p:spPr bwMode="auto">
                <a:xfrm>
                  <a:off x="386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41" name="Freeform 330"/>
                <p:cNvSpPr>
                  <a:spLocks/>
                </p:cNvSpPr>
                <p:nvPr/>
              </p:nvSpPr>
              <p:spPr bwMode="auto">
                <a:xfrm>
                  <a:off x="387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42" name="Freeform 331"/>
                <p:cNvSpPr>
                  <a:spLocks/>
                </p:cNvSpPr>
                <p:nvPr/>
              </p:nvSpPr>
              <p:spPr bwMode="auto">
                <a:xfrm>
                  <a:off x="3873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43" name="Freeform 332"/>
                <p:cNvSpPr>
                  <a:spLocks/>
                </p:cNvSpPr>
                <p:nvPr/>
              </p:nvSpPr>
              <p:spPr bwMode="auto">
                <a:xfrm>
                  <a:off x="387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44" name="Freeform 333"/>
                <p:cNvSpPr>
                  <a:spLocks/>
                </p:cNvSpPr>
                <p:nvPr/>
              </p:nvSpPr>
              <p:spPr bwMode="auto">
                <a:xfrm>
                  <a:off x="387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45" name="Freeform 334"/>
                <p:cNvSpPr>
                  <a:spLocks/>
                </p:cNvSpPr>
                <p:nvPr/>
              </p:nvSpPr>
              <p:spPr bwMode="auto">
                <a:xfrm>
                  <a:off x="387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46" name="Freeform 335"/>
                <p:cNvSpPr>
                  <a:spLocks/>
                </p:cNvSpPr>
                <p:nvPr/>
              </p:nvSpPr>
              <p:spPr bwMode="auto">
                <a:xfrm>
                  <a:off x="388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47" name="Freeform 336"/>
                <p:cNvSpPr>
                  <a:spLocks/>
                </p:cNvSpPr>
                <p:nvPr/>
              </p:nvSpPr>
              <p:spPr bwMode="auto">
                <a:xfrm>
                  <a:off x="388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48" name="Freeform 337"/>
                <p:cNvSpPr>
                  <a:spLocks/>
                </p:cNvSpPr>
                <p:nvPr/>
              </p:nvSpPr>
              <p:spPr bwMode="auto">
                <a:xfrm>
                  <a:off x="388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49" name="Freeform 338"/>
                <p:cNvSpPr>
                  <a:spLocks/>
                </p:cNvSpPr>
                <p:nvPr/>
              </p:nvSpPr>
              <p:spPr bwMode="auto">
                <a:xfrm>
                  <a:off x="388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50" name="Freeform 339"/>
                <p:cNvSpPr>
                  <a:spLocks/>
                </p:cNvSpPr>
                <p:nvPr/>
              </p:nvSpPr>
              <p:spPr bwMode="auto">
                <a:xfrm>
                  <a:off x="3891" y="1936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51" name="Freeform 340"/>
                <p:cNvSpPr>
                  <a:spLocks/>
                </p:cNvSpPr>
                <p:nvPr/>
              </p:nvSpPr>
              <p:spPr bwMode="auto">
                <a:xfrm>
                  <a:off x="3893" y="193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52" name="Freeform 341"/>
                <p:cNvSpPr>
                  <a:spLocks/>
                </p:cNvSpPr>
                <p:nvPr/>
              </p:nvSpPr>
              <p:spPr bwMode="auto">
                <a:xfrm>
                  <a:off x="3895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53" name="Freeform 342"/>
                <p:cNvSpPr>
                  <a:spLocks/>
                </p:cNvSpPr>
                <p:nvPr/>
              </p:nvSpPr>
              <p:spPr bwMode="auto">
                <a:xfrm>
                  <a:off x="390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54" name="Freeform 343"/>
                <p:cNvSpPr>
                  <a:spLocks/>
                </p:cNvSpPr>
                <p:nvPr/>
              </p:nvSpPr>
              <p:spPr bwMode="auto">
                <a:xfrm>
                  <a:off x="3904" y="1937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55" name="Freeform 344"/>
                <p:cNvSpPr>
                  <a:spLocks/>
                </p:cNvSpPr>
                <p:nvPr/>
              </p:nvSpPr>
              <p:spPr bwMode="auto">
                <a:xfrm>
                  <a:off x="3907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56" name="Freeform 345"/>
                <p:cNvSpPr>
                  <a:spLocks/>
                </p:cNvSpPr>
                <p:nvPr/>
              </p:nvSpPr>
              <p:spPr bwMode="auto">
                <a:xfrm>
                  <a:off x="390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57" name="Freeform 346"/>
                <p:cNvSpPr>
                  <a:spLocks/>
                </p:cNvSpPr>
                <p:nvPr/>
              </p:nvSpPr>
              <p:spPr bwMode="auto">
                <a:xfrm>
                  <a:off x="391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58" name="Freeform 347"/>
                <p:cNvSpPr>
                  <a:spLocks/>
                </p:cNvSpPr>
                <p:nvPr/>
              </p:nvSpPr>
              <p:spPr bwMode="auto">
                <a:xfrm>
                  <a:off x="391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59" name="Freeform 348"/>
                <p:cNvSpPr>
                  <a:spLocks/>
                </p:cNvSpPr>
                <p:nvPr/>
              </p:nvSpPr>
              <p:spPr bwMode="auto">
                <a:xfrm>
                  <a:off x="391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60" name="Freeform 349"/>
                <p:cNvSpPr>
                  <a:spLocks/>
                </p:cNvSpPr>
                <p:nvPr/>
              </p:nvSpPr>
              <p:spPr bwMode="auto">
                <a:xfrm>
                  <a:off x="391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61" name="Freeform 350"/>
                <p:cNvSpPr>
                  <a:spLocks/>
                </p:cNvSpPr>
                <p:nvPr/>
              </p:nvSpPr>
              <p:spPr bwMode="auto">
                <a:xfrm>
                  <a:off x="392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62" name="Freeform 351"/>
                <p:cNvSpPr>
                  <a:spLocks/>
                </p:cNvSpPr>
                <p:nvPr/>
              </p:nvSpPr>
              <p:spPr bwMode="auto">
                <a:xfrm>
                  <a:off x="3923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63" name="Freeform 352"/>
                <p:cNvSpPr>
                  <a:spLocks/>
                </p:cNvSpPr>
                <p:nvPr/>
              </p:nvSpPr>
              <p:spPr bwMode="auto">
                <a:xfrm>
                  <a:off x="3924" y="1936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64" name="Freeform 353"/>
                <p:cNvSpPr>
                  <a:spLocks/>
                </p:cNvSpPr>
                <p:nvPr/>
              </p:nvSpPr>
              <p:spPr bwMode="auto">
                <a:xfrm>
                  <a:off x="3927" y="193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65" name="Freeform 354"/>
                <p:cNvSpPr>
                  <a:spLocks/>
                </p:cNvSpPr>
                <p:nvPr/>
              </p:nvSpPr>
              <p:spPr bwMode="auto">
                <a:xfrm>
                  <a:off x="3929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66" name="Freeform 355"/>
                <p:cNvSpPr>
                  <a:spLocks/>
                </p:cNvSpPr>
                <p:nvPr/>
              </p:nvSpPr>
              <p:spPr bwMode="auto">
                <a:xfrm>
                  <a:off x="3931" y="193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67" name="Freeform 356"/>
                <p:cNvSpPr>
                  <a:spLocks/>
                </p:cNvSpPr>
                <p:nvPr/>
              </p:nvSpPr>
              <p:spPr bwMode="auto">
                <a:xfrm>
                  <a:off x="3934" y="1935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68" name="Freeform 357"/>
                <p:cNvSpPr>
                  <a:spLocks/>
                </p:cNvSpPr>
                <p:nvPr/>
              </p:nvSpPr>
              <p:spPr bwMode="auto">
                <a:xfrm>
                  <a:off x="3936" y="193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69" name="Freeform 358"/>
                <p:cNvSpPr>
                  <a:spLocks/>
                </p:cNvSpPr>
                <p:nvPr/>
              </p:nvSpPr>
              <p:spPr bwMode="auto">
                <a:xfrm>
                  <a:off x="3938" y="1936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70" name="Freeform 359"/>
                <p:cNvSpPr>
                  <a:spLocks/>
                </p:cNvSpPr>
                <p:nvPr/>
              </p:nvSpPr>
              <p:spPr bwMode="auto">
                <a:xfrm>
                  <a:off x="3941" y="1936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0 h 2"/>
                    <a:gd name="T4" fmla="*/ 0 w 7"/>
                    <a:gd name="T5" fmla="*/ 0 h 2"/>
                    <a:gd name="T6" fmla="*/ 7 w 7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71" name="Freeform 360"/>
                <p:cNvSpPr>
                  <a:spLocks/>
                </p:cNvSpPr>
                <p:nvPr/>
              </p:nvSpPr>
              <p:spPr bwMode="auto">
                <a:xfrm>
                  <a:off x="3948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72" name="Freeform 361"/>
                <p:cNvSpPr>
                  <a:spLocks/>
                </p:cNvSpPr>
                <p:nvPr/>
              </p:nvSpPr>
              <p:spPr bwMode="auto">
                <a:xfrm>
                  <a:off x="3950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73" name="Freeform 362"/>
                <p:cNvSpPr>
                  <a:spLocks/>
                </p:cNvSpPr>
                <p:nvPr/>
              </p:nvSpPr>
              <p:spPr bwMode="auto">
                <a:xfrm>
                  <a:off x="3952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74" name="Freeform 363"/>
                <p:cNvSpPr>
                  <a:spLocks/>
                </p:cNvSpPr>
                <p:nvPr/>
              </p:nvSpPr>
              <p:spPr bwMode="auto">
                <a:xfrm>
                  <a:off x="3954" y="193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75" name="Freeform 364"/>
                <p:cNvSpPr>
                  <a:spLocks/>
                </p:cNvSpPr>
                <p:nvPr/>
              </p:nvSpPr>
              <p:spPr bwMode="auto">
                <a:xfrm>
                  <a:off x="395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76" name="Freeform 365"/>
                <p:cNvSpPr>
                  <a:spLocks/>
                </p:cNvSpPr>
                <p:nvPr/>
              </p:nvSpPr>
              <p:spPr bwMode="auto">
                <a:xfrm>
                  <a:off x="395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77" name="Freeform 366"/>
                <p:cNvSpPr>
                  <a:spLocks/>
                </p:cNvSpPr>
                <p:nvPr/>
              </p:nvSpPr>
              <p:spPr bwMode="auto">
                <a:xfrm>
                  <a:off x="396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78" name="Freeform 367"/>
                <p:cNvSpPr>
                  <a:spLocks/>
                </p:cNvSpPr>
                <p:nvPr/>
              </p:nvSpPr>
              <p:spPr bwMode="auto">
                <a:xfrm>
                  <a:off x="396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79" name="Freeform 368"/>
                <p:cNvSpPr>
                  <a:spLocks/>
                </p:cNvSpPr>
                <p:nvPr/>
              </p:nvSpPr>
              <p:spPr bwMode="auto">
                <a:xfrm>
                  <a:off x="3966" y="1935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80" name="Freeform 369"/>
                <p:cNvSpPr>
                  <a:spLocks/>
                </p:cNvSpPr>
                <p:nvPr/>
              </p:nvSpPr>
              <p:spPr bwMode="auto">
                <a:xfrm>
                  <a:off x="3968" y="193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3 w 3"/>
                    <a:gd name="T7" fmla="*/ 3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81" name="Freeform 370"/>
                <p:cNvSpPr>
                  <a:spLocks/>
                </p:cNvSpPr>
                <p:nvPr/>
              </p:nvSpPr>
              <p:spPr bwMode="auto">
                <a:xfrm>
                  <a:off x="397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82" name="Freeform 371"/>
                <p:cNvSpPr>
                  <a:spLocks/>
                </p:cNvSpPr>
                <p:nvPr/>
              </p:nvSpPr>
              <p:spPr bwMode="auto">
                <a:xfrm>
                  <a:off x="397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83" name="Freeform 372"/>
                <p:cNvSpPr>
                  <a:spLocks/>
                </p:cNvSpPr>
                <p:nvPr/>
              </p:nvSpPr>
              <p:spPr bwMode="auto">
                <a:xfrm>
                  <a:off x="397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84" name="Freeform 373"/>
                <p:cNvSpPr>
                  <a:spLocks/>
                </p:cNvSpPr>
                <p:nvPr/>
              </p:nvSpPr>
              <p:spPr bwMode="auto">
                <a:xfrm>
                  <a:off x="397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85" name="Freeform 374"/>
                <p:cNvSpPr>
                  <a:spLocks/>
                </p:cNvSpPr>
                <p:nvPr/>
              </p:nvSpPr>
              <p:spPr bwMode="auto">
                <a:xfrm>
                  <a:off x="397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86" name="Freeform 375"/>
                <p:cNvSpPr>
                  <a:spLocks/>
                </p:cNvSpPr>
                <p:nvPr/>
              </p:nvSpPr>
              <p:spPr bwMode="auto">
                <a:xfrm>
                  <a:off x="398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87" name="Freeform 376"/>
                <p:cNvSpPr>
                  <a:spLocks/>
                </p:cNvSpPr>
                <p:nvPr/>
              </p:nvSpPr>
              <p:spPr bwMode="auto">
                <a:xfrm>
                  <a:off x="398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88" name="Freeform 377"/>
                <p:cNvSpPr>
                  <a:spLocks/>
                </p:cNvSpPr>
                <p:nvPr/>
              </p:nvSpPr>
              <p:spPr bwMode="auto">
                <a:xfrm>
                  <a:off x="3986" y="1938"/>
                  <a:ext cx="8" cy="0"/>
                </a:xfrm>
                <a:custGeom>
                  <a:avLst/>
                  <a:gdLst>
                    <a:gd name="T0" fmla="*/ 0 w 8"/>
                    <a:gd name="T1" fmla="*/ 0 w 8"/>
                    <a:gd name="T2" fmla="*/ 0 w 8"/>
                    <a:gd name="T3" fmla="*/ 8 w 8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8"/>
                    <a:gd name="T9" fmla="*/ 8 w 8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89" name="Freeform 378"/>
                <p:cNvSpPr>
                  <a:spLocks/>
                </p:cNvSpPr>
                <p:nvPr/>
              </p:nvSpPr>
              <p:spPr bwMode="auto">
                <a:xfrm>
                  <a:off x="399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90" name="Freeform 379"/>
                <p:cNvSpPr>
                  <a:spLocks/>
                </p:cNvSpPr>
                <p:nvPr/>
              </p:nvSpPr>
              <p:spPr bwMode="auto">
                <a:xfrm>
                  <a:off x="399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91" name="Freeform 380"/>
                <p:cNvSpPr>
                  <a:spLocks/>
                </p:cNvSpPr>
                <p:nvPr/>
              </p:nvSpPr>
              <p:spPr bwMode="auto">
                <a:xfrm>
                  <a:off x="3998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92" name="Freeform 381"/>
                <p:cNvSpPr>
                  <a:spLocks/>
                </p:cNvSpPr>
                <p:nvPr/>
              </p:nvSpPr>
              <p:spPr bwMode="auto">
                <a:xfrm>
                  <a:off x="4000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93" name="Freeform 382"/>
                <p:cNvSpPr>
                  <a:spLocks/>
                </p:cNvSpPr>
                <p:nvPr/>
              </p:nvSpPr>
              <p:spPr bwMode="auto">
                <a:xfrm>
                  <a:off x="400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94" name="Freeform 383"/>
                <p:cNvSpPr>
                  <a:spLocks/>
                </p:cNvSpPr>
                <p:nvPr/>
              </p:nvSpPr>
              <p:spPr bwMode="auto">
                <a:xfrm>
                  <a:off x="400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95" name="Freeform 384"/>
                <p:cNvSpPr>
                  <a:spLocks/>
                </p:cNvSpPr>
                <p:nvPr/>
              </p:nvSpPr>
              <p:spPr bwMode="auto">
                <a:xfrm>
                  <a:off x="400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96" name="Freeform 385"/>
                <p:cNvSpPr>
                  <a:spLocks/>
                </p:cNvSpPr>
                <p:nvPr/>
              </p:nvSpPr>
              <p:spPr bwMode="auto">
                <a:xfrm>
                  <a:off x="400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97" name="Freeform 386"/>
                <p:cNvSpPr>
                  <a:spLocks/>
                </p:cNvSpPr>
                <p:nvPr/>
              </p:nvSpPr>
              <p:spPr bwMode="auto">
                <a:xfrm>
                  <a:off x="401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98" name="Freeform 387"/>
                <p:cNvSpPr>
                  <a:spLocks/>
                </p:cNvSpPr>
                <p:nvPr/>
              </p:nvSpPr>
              <p:spPr bwMode="auto">
                <a:xfrm>
                  <a:off x="401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99" name="Freeform 388"/>
                <p:cNvSpPr>
                  <a:spLocks/>
                </p:cNvSpPr>
                <p:nvPr/>
              </p:nvSpPr>
              <p:spPr bwMode="auto">
                <a:xfrm>
                  <a:off x="401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00" name="Freeform 389"/>
                <p:cNvSpPr>
                  <a:spLocks/>
                </p:cNvSpPr>
                <p:nvPr/>
              </p:nvSpPr>
              <p:spPr bwMode="auto">
                <a:xfrm>
                  <a:off x="4018" y="1937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01" name="Freeform 390"/>
                <p:cNvSpPr>
                  <a:spLocks/>
                </p:cNvSpPr>
                <p:nvPr/>
              </p:nvSpPr>
              <p:spPr bwMode="auto">
                <a:xfrm>
                  <a:off x="4021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02" name="Freeform 391"/>
                <p:cNvSpPr>
                  <a:spLocks/>
                </p:cNvSpPr>
                <p:nvPr/>
              </p:nvSpPr>
              <p:spPr bwMode="auto">
                <a:xfrm>
                  <a:off x="402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03" name="Freeform 392"/>
                <p:cNvSpPr>
                  <a:spLocks/>
                </p:cNvSpPr>
                <p:nvPr/>
              </p:nvSpPr>
              <p:spPr bwMode="auto">
                <a:xfrm>
                  <a:off x="402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04" name="Freeform 393"/>
                <p:cNvSpPr>
                  <a:spLocks/>
                </p:cNvSpPr>
                <p:nvPr/>
              </p:nvSpPr>
              <p:spPr bwMode="auto">
                <a:xfrm>
                  <a:off x="402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05" name="Freeform 394"/>
                <p:cNvSpPr>
                  <a:spLocks/>
                </p:cNvSpPr>
                <p:nvPr/>
              </p:nvSpPr>
              <p:spPr bwMode="auto">
                <a:xfrm>
                  <a:off x="402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06" name="Freeform 395"/>
                <p:cNvSpPr>
                  <a:spLocks/>
                </p:cNvSpPr>
                <p:nvPr/>
              </p:nvSpPr>
              <p:spPr bwMode="auto">
                <a:xfrm>
                  <a:off x="4031" y="1938"/>
                  <a:ext cx="8" cy="0"/>
                </a:xfrm>
                <a:custGeom>
                  <a:avLst/>
                  <a:gdLst>
                    <a:gd name="T0" fmla="*/ 0 w 8"/>
                    <a:gd name="T1" fmla="*/ 0 w 8"/>
                    <a:gd name="T2" fmla="*/ 0 w 8"/>
                    <a:gd name="T3" fmla="*/ 8 w 8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8"/>
                    <a:gd name="T9" fmla="*/ 8 w 8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07" name="Freeform 396"/>
                <p:cNvSpPr>
                  <a:spLocks/>
                </p:cNvSpPr>
                <p:nvPr/>
              </p:nvSpPr>
              <p:spPr bwMode="auto">
                <a:xfrm>
                  <a:off x="403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08" name="Freeform 397"/>
                <p:cNvSpPr>
                  <a:spLocks/>
                </p:cNvSpPr>
                <p:nvPr/>
              </p:nvSpPr>
              <p:spPr bwMode="auto">
                <a:xfrm>
                  <a:off x="404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09" name="Freeform 398"/>
                <p:cNvSpPr>
                  <a:spLocks/>
                </p:cNvSpPr>
                <p:nvPr/>
              </p:nvSpPr>
              <p:spPr bwMode="auto">
                <a:xfrm>
                  <a:off x="404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10" name="Freeform 399"/>
                <p:cNvSpPr>
                  <a:spLocks/>
                </p:cNvSpPr>
                <p:nvPr/>
              </p:nvSpPr>
              <p:spPr bwMode="auto">
                <a:xfrm>
                  <a:off x="404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11" name="Freeform 400"/>
                <p:cNvSpPr>
                  <a:spLocks/>
                </p:cNvSpPr>
                <p:nvPr/>
              </p:nvSpPr>
              <p:spPr bwMode="auto">
                <a:xfrm>
                  <a:off x="404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12" name="Freeform 401"/>
                <p:cNvSpPr>
                  <a:spLocks/>
                </p:cNvSpPr>
                <p:nvPr/>
              </p:nvSpPr>
              <p:spPr bwMode="auto">
                <a:xfrm>
                  <a:off x="4051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13" name="Freeform 402"/>
                <p:cNvSpPr>
                  <a:spLocks/>
                </p:cNvSpPr>
                <p:nvPr/>
              </p:nvSpPr>
              <p:spPr bwMode="auto">
                <a:xfrm>
                  <a:off x="4052" y="1936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14" name="Freeform 403"/>
                <p:cNvSpPr>
                  <a:spLocks/>
                </p:cNvSpPr>
                <p:nvPr/>
              </p:nvSpPr>
              <p:spPr bwMode="auto">
                <a:xfrm>
                  <a:off x="4054" y="193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0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15" name="Freeform 404"/>
                <p:cNvSpPr>
                  <a:spLocks/>
                </p:cNvSpPr>
                <p:nvPr/>
              </p:nvSpPr>
              <p:spPr bwMode="auto">
                <a:xfrm>
                  <a:off x="405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16" name="Freeform 405"/>
                <p:cNvSpPr>
                  <a:spLocks/>
                </p:cNvSpPr>
                <p:nvPr/>
              </p:nvSpPr>
              <p:spPr bwMode="auto">
                <a:xfrm>
                  <a:off x="405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17" name="Freeform 406"/>
                <p:cNvSpPr>
                  <a:spLocks/>
                </p:cNvSpPr>
                <p:nvPr/>
              </p:nvSpPr>
              <p:spPr bwMode="auto">
                <a:xfrm>
                  <a:off x="406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18" name="Freeform 407"/>
                <p:cNvSpPr>
                  <a:spLocks/>
                </p:cNvSpPr>
                <p:nvPr/>
              </p:nvSpPr>
              <p:spPr bwMode="auto">
                <a:xfrm>
                  <a:off x="406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36" name="Group 609"/>
              <p:cNvGrpSpPr>
                <a:grpSpLocks/>
              </p:cNvGrpSpPr>
              <p:nvPr/>
            </p:nvGrpSpPr>
            <p:grpSpPr bwMode="auto">
              <a:xfrm>
                <a:off x="4066" y="998"/>
                <a:ext cx="506" cy="940"/>
                <a:chOff x="4066" y="998"/>
                <a:chExt cx="506" cy="940"/>
              </a:xfrm>
            </p:grpSpPr>
            <p:sp>
              <p:nvSpPr>
                <p:cNvPr id="68919" name="Freeform 409"/>
                <p:cNvSpPr>
                  <a:spLocks/>
                </p:cNvSpPr>
                <p:nvPr/>
              </p:nvSpPr>
              <p:spPr bwMode="auto">
                <a:xfrm>
                  <a:off x="406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20" name="Freeform 410"/>
                <p:cNvSpPr>
                  <a:spLocks/>
                </p:cNvSpPr>
                <p:nvPr/>
              </p:nvSpPr>
              <p:spPr bwMode="auto">
                <a:xfrm>
                  <a:off x="406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21" name="Freeform 411"/>
                <p:cNvSpPr>
                  <a:spLocks/>
                </p:cNvSpPr>
                <p:nvPr/>
              </p:nvSpPr>
              <p:spPr bwMode="auto">
                <a:xfrm>
                  <a:off x="407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22" name="Freeform 412"/>
                <p:cNvSpPr>
                  <a:spLocks/>
                </p:cNvSpPr>
                <p:nvPr/>
              </p:nvSpPr>
              <p:spPr bwMode="auto">
                <a:xfrm>
                  <a:off x="4073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23" name="Freeform 413"/>
                <p:cNvSpPr>
                  <a:spLocks/>
                </p:cNvSpPr>
                <p:nvPr/>
              </p:nvSpPr>
              <p:spPr bwMode="auto">
                <a:xfrm>
                  <a:off x="4076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24" name="Freeform 414"/>
                <p:cNvSpPr>
                  <a:spLocks/>
                </p:cNvSpPr>
                <p:nvPr/>
              </p:nvSpPr>
              <p:spPr bwMode="auto">
                <a:xfrm>
                  <a:off x="4077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25" name="Freeform 415"/>
                <p:cNvSpPr>
                  <a:spLocks/>
                </p:cNvSpPr>
                <p:nvPr/>
              </p:nvSpPr>
              <p:spPr bwMode="auto">
                <a:xfrm>
                  <a:off x="4084" y="1937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26" name="Freeform 416"/>
                <p:cNvSpPr>
                  <a:spLocks/>
                </p:cNvSpPr>
                <p:nvPr/>
              </p:nvSpPr>
              <p:spPr bwMode="auto">
                <a:xfrm>
                  <a:off x="4087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27" name="Freeform 417"/>
                <p:cNvSpPr>
                  <a:spLocks/>
                </p:cNvSpPr>
                <p:nvPr/>
              </p:nvSpPr>
              <p:spPr bwMode="auto">
                <a:xfrm>
                  <a:off x="408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28" name="Freeform 418"/>
                <p:cNvSpPr>
                  <a:spLocks/>
                </p:cNvSpPr>
                <p:nvPr/>
              </p:nvSpPr>
              <p:spPr bwMode="auto">
                <a:xfrm>
                  <a:off x="409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29" name="Freeform 419"/>
                <p:cNvSpPr>
                  <a:spLocks/>
                </p:cNvSpPr>
                <p:nvPr/>
              </p:nvSpPr>
              <p:spPr bwMode="auto">
                <a:xfrm>
                  <a:off x="409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30" name="Freeform 420"/>
                <p:cNvSpPr>
                  <a:spLocks/>
                </p:cNvSpPr>
                <p:nvPr/>
              </p:nvSpPr>
              <p:spPr bwMode="auto">
                <a:xfrm>
                  <a:off x="4096" y="1933"/>
                  <a:ext cx="3" cy="5"/>
                </a:xfrm>
                <a:custGeom>
                  <a:avLst/>
                  <a:gdLst>
                    <a:gd name="T0" fmla="*/ 0 w 3"/>
                    <a:gd name="T1" fmla="*/ 5 h 5"/>
                    <a:gd name="T2" fmla="*/ 0 w 3"/>
                    <a:gd name="T3" fmla="*/ 5 h 5"/>
                    <a:gd name="T4" fmla="*/ 0 w 3"/>
                    <a:gd name="T5" fmla="*/ 5 h 5"/>
                    <a:gd name="T6" fmla="*/ 3 w 3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5"/>
                    <a:gd name="T14" fmla="*/ 3 w 3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31" name="Freeform 421"/>
                <p:cNvSpPr>
                  <a:spLocks/>
                </p:cNvSpPr>
                <p:nvPr/>
              </p:nvSpPr>
              <p:spPr bwMode="auto">
                <a:xfrm>
                  <a:off x="4099" y="1933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0 h 5"/>
                    <a:gd name="T4" fmla="*/ 0 w 2"/>
                    <a:gd name="T5" fmla="*/ 0 h 5"/>
                    <a:gd name="T6" fmla="*/ 2 w 2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5"/>
                    <a:gd name="T14" fmla="*/ 2 w 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5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32" name="Freeform 422"/>
                <p:cNvSpPr>
                  <a:spLocks/>
                </p:cNvSpPr>
                <p:nvPr/>
              </p:nvSpPr>
              <p:spPr bwMode="auto">
                <a:xfrm>
                  <a:off x="410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33" name="Freeform 423"/>
                <p:cNvSpPr>
                  <a:spLocks/>
                </p:cNvSpPr>
                <p:nvPr/>
              </p:nvSpPr>
              <p:spPr bwMode="auto">
                <a:xfrm>
                  <a:off x="4103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34" name="Freeform 424"/>
                <p:cNvSpPr>
                  <a:spLocks/>
                </p:cNvSpPr>
                <p:nvPr/>
              </p:nvSpPr>
              <p:spPr bwMode="auto">
                <a:xfrm>
                  <a:off x="410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35" name="Freeform 425"/>
                <p:cNvSpPr>
                  <a:spLocks/>
                </p:cNvSpPr>
                <p:nvPr/>
              </p:nvSpPr>
              <p:spPr bwMode="auto">
                <a:xfrm>
                  <a:off x="410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36" name="Freeform 426"/>
                <p:cNvSpPr>
                  <a:spLocks/>
                </p:cNvSpPr>
                <p:nvPr/>
              </p:nvSpPr>
              <p:spPr bwMode="auto">
                <a:xfrm>
                  <a:off x="410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37" name="Freeform 427"/>
                <p:cNvSpPr>
                  <a:spLocks/>
                </p:cNvSpPr>
                <p:nvPr/>
              </p:nvSpPr>
              <p:spPr bwMode="auto">
                <a:xfrm>
                  <a:off x="411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38" name="Freeform 428"/>
                <p:cNvSpPr>
                  <a:spLocks/>
                </p:cNvSpPr>
                <p:nvPr/>
              </p:nvSpPr>
              <p:spPr bwMode="auto">
                <a:xfrm>
                  <a:off x="411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39" name="Freeform 429"/>
                <p:cNvSpPr>
                  <a:spLocks/>
                </p:cNvSpPr>
                <p:nvPr/>
              </p:nvSpPr>
              <p:spPr bwMode="auto">
                <a:xfrm>
                  <a:off x="411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40" name="Freeform 430"/>
                <p:cNvSpPr>
                  <a:spLocks/>
                </p:cNvSpPr>
                <p:nvPr/>
              </p:nvSpPr>
              <p:spPr bwMode="auto">
                <a:xfrm>
                  <a:off x="411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41" name="Freeform 431"/>
                <p:cNvSpPr>
                  <a:spLocks/>
                </p:cNvSpPr>
                <p:nvPr/>
              </p:nvSpPr>
              <p:spPr bwMode="auto">
                <a:xfrm>
                  <a:off x="412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42" name="Freeform 432"/>
                <p:cNvSpPr>
                  <a:spLocks/>
                </p:cNvSpPr>
                <p:nvPr/>
              </p:nvSpPr>
              <p:spPr bwMode="auto">
                <a:xfrm>
                  <a:off x="4123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43" name="Freeform 433"/>
                <p:cNvSpPr>
                  <a:spLocks/>
                </p:cNvSpPr>
                <p:nvPr/>
              </p:nvSpPr>
              <p:spPr bwMode="auto">
                <a:xfrm>
                  <a:off x="4130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44" name="Freeform 434"/>
                <p:cNvSpPr>
                  <a:spLocks/>
                </p:cNvSpPr>
                <p:nvPr/>
              </p:nvSpPr>
              <p:spPr bwMode="auto">
                <a:xfrm>
                  <a:off x="413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45" name="Freeform 435"/>
                <p:cNvSpPr>
                  <a:spLocks/>
                </p:cNvSpPr>
                <p:nvPr/>
              </p:nvSpPr>
              <p:spPr bwMode="auto">
                <a:xfrm>
                  <a:off x="413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46" name="Freeform 436"/>
                <p:cNvSpPr>
                  <a:spLocks/>
                </p:cNvSpPr>
                <p:nvPr/>
              </p:nvSpPr>
              <p:spPr bwMode="auto">
                <a:xfrm>
                  <a:off x="413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47" name="Freeform 437"/>
                <p:cNvSpPr>
                  <a:spLocks/>
                </p:cNvSpPr>
                <p:nvPr/>
              </p:nvSpPr>
              <p:spPr bwMode="auto">
                <a:xfrm>
                  <a:off x="413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48" name="Freeform 438"/>
                <p:cNvSpPr>
                  <a:spLocks/>
                </p:cNvSpPr>
                <p:nvPr/>
              </p:nvSpPr>
              <p:spPr bwMode="auto">
                <a:xfrm>
                  <a:off x="414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49" name="Freeform 439"/>
                <p:cNvSpPr>
                  <a:spLocks/>
                </p:cNvSpPr>
                <p:nvPr/>
              </p:nvSpPr>
              <p:spPr bwMode="auto">
                <a:xfrm>
                  <a:off x="414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50" name="Freeform 440"/>
                <p:cNvSpPr>
                  <a:spLocks/>
                </p:cNvSpPr>
                <p:nvPr/>
              </p:nvSpPr>
              <p:spPr bwMode="auto">
                <a:xfrm>
                  <a:off x="414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51" name="Freeform 441"/>
                <p:cNvSpPr>
                  <a:spLocks/>
                </p:cNvSpPr>
                <p:nvPr/>
              </p:nvSpPr>
              <p:spPr bwMode="auto">
                <a:xfrm>
                  <a:off x="4148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52" name="Freeform 442"/>
                <p:cNvSpPr>
                  <a:spLocks/>
                </p:cNvSpPr>
                <p:nvPr/>
              </p:nvSpPr>
              <p:spPr bwMode="auto">
                <a:xfrm>
                  <a:off x="4151" y="1934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0 w 2"/>
                    <a:gd name="T5" fmla="*/ 4 h 4"/>
                    <a:gd name="T6" fmla="*/ 2 w 2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53" name="Freeform 443"/>
                <p:cNvSpPr>
                  <a:spLocks/>
                </p:cNvSpPr>
                <p:nvPr/>
              </p:nvSpPr>
              <p:spPr bwMode="auto">
                <a:xfrm>
                  <a:off x="4153" y="1934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54" name="Freeform 444"/>
                <p:cNvSpPr>
                  <a:spLocks/>
                </p:cNvSpPr>
                <p:nvPr/>
              </p:nvSpPr>
              <p:spPr bwMode="auto">
                <a:xfrm>
                  <a:off x="415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55" name="Freeform 445"/>
                <p:cNvSpPr>
                  <a:spLocks/>
                </p:cNvSpPr>
                <p:nvPr/>
              </p:nvSpPr>
              <p:spPr bwMode="auto">
                <a:xfrm>
                  <a:off x="415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56" name="Freeform 446"/>
                <p:cNvSpPr>
                  <a:spLocks/>
                </p:cNvSpPr>
                <p:nvPr/>
              </p:nvSpPr>
              <p:spPr bwMode="auto">
                <a:xfrm>
                  <a:off x="4159" y="1935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0 w 3"/>
                    <a:gd name="T3" fmla="*/ 3 h 3"/>
                    <a:gd name="T4" fmla="*/ 0 w 3"/>
                    <a:gd name="T5" fmla="*/ 3 h 3"/>
                    <a:gd name="T6" fmla="*/ 3 w 3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57" name="Freeform 447"/>
                <p:cNvSpPr>
                  <a:spLocks/>
                </p:cNvSpPr>
                <p:nvPr/>
              </p:nvSpPr>
              <p:spPr bwMode="auto">
                <a:xfrm>
                  <a:off x="4162" y="1935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58" name="Freeform 448"/>
                <p:cNvSpPr>
                  <a:spLocks/>
                </p:cNvSpPr>
                <p:nvPr/>
              </p:nvSpPr>
              <p:spPr bwMode="auto">
                <a:xfrm>
                  <a:off x="4164" y="193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59" name="Freeform 449"/>
                <p:cNvSpPr>
                  <a:spLocks/>
                </p:cNvSpPr>
                <p:nvPr/>
              </p:nvSpPr>
              <p:spPr bwMode="auto">
                <a:xfrm>
                  <a:off x="4166" y="193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0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60" name="Freeform 450"/>
                <p:cNvSpPr>
                  <a:spLocks/>
                </p:cNvSpPr>
                <p:nvPr/>
              </p:nvSpPr>
              <p:spPr bwMode="auto">
                <a:xfrm>
                  <a:off x="4169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61" name="Freeform 451"/>
                <p:cNvSpPr>
                  <a:spLocks/>
                </p:cNvSpPr>
                <p:nvPr/>
              </p:nvSpPr>
              <p:spPr bwMode="auto">
                <a:xfrm>
                  <a:off x="4176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62" name="Freeform 452"/>
                <p:cNvSpPr>
                  <a:spLocks/>
                </p:cNvSpPr>
                <p:nvPr/>
              </p:nvSpPr>
              <p:spPr bwMode="auto">
                <a:xfrm>
                  <a:off x="4178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63" name="Freeform 453"/>
                <p:cNvSpPr>
                  <a:spLocks/>
                </p:cNvSpPr>
                <p:nvPr/>
              </p:nvSpPr>
              <p:spPr bwMode="auto">
                <a:xfrm>
                  <a:off x="4180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64" name="Freeform 454"/>
                <p:cNvSpPr>
                  <a:spLocks/>
                </p:cNvSpPr>
                <p:nvPr/>
              </p:nvSpPr>
              <p:spPr bwMode="auto">
                <a:xfrm>
                  <a:off x="418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65" name="Freeform 455"/>
                <p:cNvSpPr>
                  <a:spLocks/>
                </p:cNvSpPr>
                <p:nvPr/>
              </p:nvSpPr>
              <p:spPr bwMode="auto">
                <a:xfrm>
                  <a:off x="418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66" name="Freeform 456"/>
                <p:cNvSpPr>
                  <a:spLocks/>
                </p:cNvSpPr>
                <p:nvPr/>
              </p:nvSpPr>
              <p:spPr bwMode="auto">
                <a:xfrm>
                  <a:off x="418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67" name="Freeform 457"/>
                <p:cNvSpPr>
                  <a:spLocks/>
                </p:cNvSpPr>
                <p:nvPr/>
              </p:nvSpPr>
              <p:spPr bwMode="auto">
                <a:xfrm>
                  <a:off x="418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68" name="Freeform 458"/>
                <p:cNvSpPr>
                  <a:spLocks/>
                </p:cNvSpPr>
                <p:nvPr/>
              </p:nvSpPr>
              <p:spPr bwMode="auto">
                <a:xfrm>
                  <a:off x="419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69" name="Freeform 459"/>
                <p:cNvSpPr>
                  <a:spLocks/>
                </p:cNvSpPr>
                <p:nvPr/>
              </p:nvSpPr>
              <p:spPr bwMode="auto">
                <a:xfrm>
                  <a:off x="419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70" name="Freeform 460"/>
                <p:cNvSpPr>
                  <a:spLocks/>
                </p:cNvSpPr>
                <p:nvPr/>
              </p:nvSpPr>
              <p:spPr bwMode="auto">
                <a:xfrm>
                  <a:off x="419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71" name="Freeform 461"/>
                <p:cNvSpPr>
                  <a:spLocks/>
                </p:cNvSpPr>
                <p:nvPr/>
              </p:nvSpPr>
              <p:spPr bwMode="auto">
                <a:xfrm>
                  <a:off x="419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72" name="Freeform 462"/>
                <p:cNvSpPr>
                  <a:spLocks/>
                </p:cNvSpPr>
                <p:nvPr/>
              </p:nvSpPr>
              <p:spPr bwMode="auto">
                <a:xfrm>
                  <a:off x="420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73" name="Freeform 463"/>
                <p:cNvSpPr>
                  <a:spLocks/>
                </p:cNvSpPr>
                <p:nvPr/>
              </p:nvSpPr>
              <p:spPr bwMode="auto">
                <a:xfrm>
                  <a:off x="4203" y="1935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74" name="Freeform 464"/>
                <p:cNvSpPr>
                  <a:spLocks/>
                </p:cNvSpPr>
                <p:nvPr/>
              </p:nvSpPr>
              <p:spPr bwMode="auto">
                <a:xfrm>
                  <a:off x="4205" y="193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75" name="Freeform 465"/>
                <p:cNvSpPr>
                  <a:spLocks/>
                </p:cNvSpPr>
                <p:nvPr/>
              </p:nvSpPr>
              <p:spPr bwMode="auto">
                <a:xfrm>
                  <a:off x="420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76" name="Freeform 466"/>
                <p:cNvSpPr>
                  <a:spLocks/>
                </p:cNvSpPr>
                <p:nvPr/>
              </p:nvSpPr>
              <p:spPr bwMode="auto">
                <a:xfrm>
                  <a:off x="420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77" name="Freeform 467"/>
                <p:cNvSpPr>
                  <a:spLocks/>
                </p:cNvSpPr>
                <p:nvPr/>
              </p:nvSpPr>
              <p:spPr bwMode="auto">
                <a:xfrm>
                  <a:off x="421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78" name="Freeform 468"/>
                <p:cNvSpPr>
                  <a:spLocks/>
                </p:cNvSpPr>
                <p:nvPr/>
              </p:nvSpPr>
              <p:spPr bwMode="auto">
                <a:xfrm>
                  <a:off x="4214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79" name="Freeform 469"/>
                <p:cNvSpPr>
                  <a:spLocks/>
                </p:cNvSpPr>
                <p:nvPr/>
              </p:nvSpPr>
              <p:spPr bwMode="auto">
                <a:xfrm>
                  <a:off x="422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80" name="Freeform 470"/>
                <p:cNvSpPr>
                  <a:spLocks/>
                </p:cNvSpPr>
                <p:nvPr/>
              </p:nvSpPr>
              <p:spPr bwMode="auto">
                <a:xfrm>
                  <a:off x="422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81" name="Freeform 471"/>
                <p:cNvSpPr>
                  <a:spLocks/>
                </p:cNvSpPr>
                <p:nvPr/>
              </p:nvSpPr>
              <p:spPr bwMode="auto">
                <a:xfrm>
                  <a:off x="4226" y="1934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0 w 2"/>
                    <a:gd name="T5" fmla="*/ 4 h 4"/>
                    <a:gd name="T6" fmla="*/ 2 w 2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82" name="Freeform 472"/>
                <p:cNvSpPr>
                  <a:spLocks/>
                </p:cNvSpPr>
                <p:nvPr/>
              </p:nvSpPr>
              <p:spPr bwMode="auto">
                <a:xfrm>
                  <a:off x="4228" y="193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3 w 3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83" name="Freeform 473"/>
                <p:cNvSpPr>
                  <a:spLocks/>
                </p:cNvSpPr>
                <p:nvPr/>
              </p:nvSpPr>
              <p:spPr bwMode="auto">
                <a:xfrm>
                  <a:off x="4231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84" name="Freeform 474"/>
                <p:cNvSpPr>
                  <a:spLocks/>
                </p:cNvSpPr>
                <p:nvPr/>
              </p:nvSpPr>
              <p:spPr bwMode="auto">
                <a:xfrm>
                  <a:off x="423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85" name="Freeform 475"/>
                <p:cNvSpPr>
                  <a:spLocks/>
                </p:cNvSpPr>
                <p:nvPr/>
              </p:nvSpPr>
              <p:spPr bwMode="auto">
                <a:xfrm>
                  <a:off x="423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86" name="Freeform 476"/>
                <p:cNvSpPr>
                  <a:spLocks/>
                </p:cNvSpPr>
                <p:nvPr/>
              </p:nvSpPr>
              <p:spPr bwMode="auto">
                <a:xfrm>
                  <a:off x="423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87" name="Freeform 477"/>
                <p:cNvSpPr>
                  <a:spLocks/>
                </p:cNvSpPr>
                <p:nvPr/>
              </p:nvSpPr>
              <p:spPr bwMode="auto">
                <a:xfrm>
                  <a:off x="4239" y="193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3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88" name="Freeform 478"/>
                <p:cNvSpPr>
                  <a:spLocks/>
                </p:cNvSpPr>
                <p:nvPr/>
              </p:nvSpPr>
              <p:spPr bwMode="auto">
                <a:xfrm>
                  <a:off x="4242" y="1934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89" name="Freeform 479"/>
                <p:cNvSpPr>
                  <a:spLocks/>
                </p:cNvSpPr>
                <p:nvPr/>
              </p:nvSpPr>
              <p:spPr bwMode="auto">
                <a:xfrm>
                  <a:off x="4244" y="1937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90" name="Freeform 480"/>
                <p:cNvSpPr>
                  <a:spLocks/>
                </p:cNvSpPr>
                <p:nvPr/>
              </p:nvSpPr>
              <p:spPr bwMode="auto">
                <a:xfrm>
                  <a:off x="4246" y="193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91" name="Freeform 481"/>
                <p:cNvSpPr>
                  <a:spLocks/>
                </p:cNvSpPr>
                <p:nvPr/>
              </p:nvSpPr>
              <p:spPr bwMode="auto">
                <a:xfrm>
                  <a:off x="424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92" name="Freeform 482"/>
                <p:cNvSpPr>
                  <a:spLocks/>
                </p:cNvSpPr>
                <p:nvPr/>
              </p:nvSpPr>
              <p:spPr bwMode="auto">
                <a:xfrm>
                  <a:off x="425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93" name="Freeform 483"/>
                <p:cNvSpPr>
                  <a:spLocks/>
                </p:cNvSpPr>
                <p:nvPr/>
              </p:nvSpPr>
              <p:spPr bwMode="auto">
                <a:xfrm>
                  <a:off x="4253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94" name="Freeform 484"/>
                <p:cNvSpPr>
                  <a:spLocks/>
                </p:cNvSpPr>
                <p:nvPr/>
              </p:nvSpPr>
              <p:spPr bwMode="auto">
                <a:xfrm>
                  <a:off x="4256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95" name="Freeform 485"/>
                <p:cNvSpPr>
                  <a:spLocks/>
                </p:cNvSpPr>
                <p:nvPr/>
              </p:nvSpPr>
              <p:spPr bwMode="auto">
                <a:xfrm>
                  <a:off x="4257" y="1934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0 w 2"/>
                    <a:gd name="T5" fmla="*/ 4 h 4"/>
                    <a:gd name="T6" fmla="*/ 2 w 2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96" name="Freeform 486"/>
                <p:cNvSpPr>
                  <a:spLocks/>
                </p:cNvSpPr>
                <p:nvPr/>
              </p:nvSpPr>
              <p:spPr bwMode="auto">
                <a:xfrm>
                  <a:off x="4259" y="1934"/>
                  <a:ext cx="8" cy="4"/>
                </a:xfrm>
                <a:custGeom>
                  <a:avLst/>
                  <a:gdLst>
                    <a:gd name="T0" fmla="*/ 0 w 8"/>
                    <a:gd name="T1" fmla="*/ 0 h 4"/>
                    <a:gd name="T2" fmla="*/ 0 w 8"/>
                    <a:gd name="T3" fmla="*/ 0 h 4"/>
                    <a:gd name="T4" fmla="*/ 0 w 8"/>
                    <a:gd name="T5" fmla="*/ 0 h 4"/>
                    <a:gd name="T6" fmla="*/ 8 w 8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4"/>
                    <a:gd name="T14" fmla="*/ 8 w 8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97" name="Freeform 487"/>
                <p:cNvSpPr>
                  <a:spLocks/>
                </p:cNvSpPr>
                <p:nvPr/>
              </p:nvSpPr>
              <p:spPr bwMode="auto">
                <a:xfrm>
                  <a:off x="426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98" name="Freeform 488"/>
                <p:cNvSpPr>
                  <a:spLocks/>
                </p:cNvSpPr>
                <p:nvPr/>
              </p:nvSpPr>
              <p:spPr bwMode="auto">
                <a:xfrm>
                  <a:off x="426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99" name="Freeform 489"/>
                <p:cNvSpPr>
                  <a:spLocks/>
                </p:cNvSpPr>
                <p:nvPr/>
              </p:nvSpPr>
              <p:spPr bwMode="auto">
                <a:xfrm>
                  <a:off x="4272" y="1934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0 w 2"/>
                    <a:gd name="T5" fmla="*/ 4 h 4"/>
                    <a:gd name="T6" fmla="*/ 2 w 2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00" name="Freeform 490"/>
                <p:cNvSpPr>
                  <a:spLocks/>
                </p:cNvSpPr>
                <p:nvPr/>
              </p:nvSpPr>
              <p:spPr bwMode="auto">
                <a:xfrm>
                  <a:off x="4274" y="1934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01" name="Freeform 491"/>
                <p:cNvSpPr>
                  <a:spLocks/>
                </p:cNvSpPr>
                <p:nvPr/>
              </p:nvSpPr>
              <p:spPr bwMode="auto">
                <a:xfrm>
                  <a:off x="427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02" name="Freeform 492"/>
                <p:cNvSpPr>
                  <a:spLocks/>
                </p:cNvSpPr>
                <p:nvPr/>
              </p:nvSpPr>
              <p:spPr bwMode="auto">
                <a:xfrm>
                  <a:off x="427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03" name="Freeform 493"/>
                <p:cNvSpPr>
                  <a:spLocks/>
                </p:cNvSpPr>
                <p:nvPr/>
              </p:nvSpPr>
              <p:spPr bwMode="auto">
                <a:xfrm>
                  <a:off x="4281" y="193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04" name="Freeform 494"/>
                <p:cNvSpPr>
                  <a:spLocks/>
                </p:cNvSpPr>
                <p:nvPr/>
              </p:nvSpPr>
              <p:spPr bwMode="auto">
                <a:xfrm>
                  <a:off x="4282" y="19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05" name="Freeform 495"/>
                <p:cNvSpPr>
                  <a:spLocks/>
                </p:cNvSpPr>
                <p:nvPr/>
              </p:nvSpPr>
              <p:spPr bwMode="auto">
                <a:xfrm>
                  <a:off x="4284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06" name="Freeform 496"/>
                <p:cNvSpPr>
                  <a:spLocks/>
                </p:cNvSpPr>
                <p:nvPr/>
              </p:nvSpPr>
              <p:spPr bwMode="auto">
                <a:xfrm>
                  <a:off x="428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07" name="Freeform 497"/>
                <p:cNvSpPr>
                  <a:spLocks/>
                </p:cNvSpPr>
                <p:nvPr/>
              </p:nvSpPr>
              <p:spPr bwMode="auto">
                <a:xfrm>
                  <a:off x="428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08" name="Freeform 498"/>
                <p:cNvSpPr>
                  <a:spLocks/>
                </p:cNvSpPr>
                <p:nvPr/>
              </p:nvSpPr>
              <p:spPr bwMode="auto">
                <a:xfrm>
                  <a:off x="429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09" name="Freeform 499"/>
                <p:cNvSpPr>
                  <a:spLocks/>
                </p:cNvSpPr>
                <p:nvPr/>
              </p:nvSpPr>
              <p:spPr bwMode="auto">
                <a:xfrm>
                  <a:off x="429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10" name="Freeform 500"/>
                <p:cNvSpPr>
                  <a:spLocks/>
                </p:cNvSpPr>
                <p:nvPr/>
              </p:nvSpPr>
              <p:spPr bwMode="auto">
                <a:xfrm>
                  <a:off x="429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11" name="Freeform 501"/>
                <p:cNvSpPr>
                  <a:spLocks/>
                </p:cNvSpPr>
                <p:nvPr/>
              </p:nvSpPr>
              <p:spPr bwMode="auto">
                <a:xfrm>
                  <a:off x="429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12" name="Freeform 502"/>
                <p:cNvSpPr>
                  <a:spLocks/>
                </p:cNvSpPr>
                <p:nvPr/>
              </p:nvSpPr>
              <p:spPr bwMode="auto">
                <a:xfrm>
                  <a:off x="430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13" name="Freeform 503"/>
                <p:cNvSpPr>
                  <a:spLocks/>
                </p:cNvSpPr>
                <p:nvPr/>
              </p:nvSpPr>
              <p:spPr bwMode="auto">
                <a:xfrm>
                  <a:off x="4303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14" name="Freeform 504"/>
                <p:cNvSpPr>
                  <a:spLocks/>
                </p:cNvSpPr>
                <p:nvPr/>
              </p:nvSpPr>
              <p:spPr bwMode="auto">
                <a:xfrm>
                  <a:off x="4306" y="1935"/>
                  <a:ext cx="6" cy="3"/>
                </a:xfrm>
                <a:custGeom>
                  <a:avLst/>
                  <a:gdLst>
                    <a:gd name="T0" fmla="*/ 0 w 6"/>
                    <a:gd name="T1" fmla="*/ 3 h 3"/>
                    <a:gd name="T2" fmla="*/ 0 w 6"/>
                    <a:gd name="T3" fmla="*/ 3 h 3"/>
                    <a:gd name="T4" fmla="*/ 0 w 6"/>
                    <a:gd name="T5" fmla="*/ 3 h 3"/>
                    <a:gd name="T6" fmla="*/ 6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15" name="Freeform 505"/>
                <p:cNvSpPr>
                  <a:spLocks/>
                </p:cNvSpPr>
                <p:nvPr/>
              </p:nvSpPr>
              <p:spPr bwMode="auto">
                <a:xfrm>
                  <a:off x="4312" y="1935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16" name="Freeform 506"/>
                <p:cNvSpPr>
                  <a:spLocks/>
                </p:cNvSpPr>
                <p:nvPr/>
              </p:nvSpPr>
              <p:spPr bwMode="auto">
                <a:xfrm>
                  <a:off x="4314" y="1935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3 w 3"/>
                    <a:gd name="T7" fmla="*/ 3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17" name="Freeform 507"/>
                <p:cNvSpPr>
                  <a:spLocks/>
                </p:cNvSpPr>
                <p:nvPr/>
              </p:nvSpPr>
              <p:spPr bwMode="auto">
                <a:xfrm>
                  <a:off x="431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18" name="Freeform 508"/>
                <p:cNvSpPr>
                  <a:spLocks/>
                </p:cNvSpPr>
                <p:nvPr/>
              </p:nvSpPr>
              <p:spPr bwMode="auto">
                <a:xfrm>
                  <a:off x="4319" y="1910"/>
                  <a:ext cx="3" cy="28"/>
                </a:xfrm>
                <a:custGeom>
                  <a:avLst/>
                  <a:gdLst>
                    <a:gd name="T0" fmla="*/ 0 w 3"/>
                    <a:gd name="T1" fmla="*/ 28 h 28"/>
                    <a:gd name="T2" fmla="*/ 0 w 3"/>
                    <a:gd name="T3" fmla="*/ 28 h 28"/>
                    <a:gd name="T4" fmla="*/ 0 w 3"/>
                    <a:gd name="T5" fmla="*/ 28 h 28"/>
                    <a:gd name="T6" fmla="*/ 3 w 3"/>
                    <a:gd name="T7" fmla="*/ 0 h 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8"/>
                    <a:gd name="T14" fmla="*/ 3 w 3"/>
                    <a:gd name="T15" fmla="*/ 28 h 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8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19" name="Freeform 509"/>
                <p:cNvSpPr>
                  <a:spLocks/>
                </p:cNvSpPr>
                <p:nvPr/>
              </p:nvSpPr>
              <p:spPr bwMode="auto">
                <a:xfrm>
                  <a:off x="4322" y="1891"/>
                  <a:ext cx="2" cy="19"/>
                </a:xfrm>
                <a:custGeom>
                  <a:avLst/>
                  <a:gdLst>
                    <a:gd name="T0" fmla="*/ 0 w 2"/>
                    <a:gd name="T1" fmla="*/ 19 h 19"/>
                    <a:gd name="T2" fmla="*/ 0 w 2"/>
                    <a:gd name="T3" fmla="*/ 19 h 19"/>
                    <a:gd name="T4" fmla="*/ 0 w 2"/>
                    <a:gd name="T5" fmla="*/ 19 h 19"/>
                    <a:gd name="T6" fmla="*/ 2 w 2"/>
                    <a:gd name="T7" fmla="*/ 0 h 1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9"/>
                    <a:gd name="T14" fmla="*/ 2 w 2"/>
                    <a:gd name="T15" fmla="*/ 19 h 1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9">
                      <a:moveTo>
                        <a:pt x="0" y="19"/>
                      </a:moveTo>
                      <a:lnTo>
                        <a:pt x="0" y="19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20" name="Freeform 510"/>
                <p:cNvSpPr>
                  <a:spLocks/>
                </p:cNvSpPr>
                <p:nvPr/>
              </p:nvSpPr>
              <p:spPr bwMode="auto">
                <a:xfrm>
                  <a:off x="4324" y="1883"/>
                  <a:ext cx="2" cy="8"/>
                </a:xfrm>
                <a:custGeom>
                  <a:avLst/>
                  <a:gdLst>
                    <a:gd name="T0" fmla="*/ 0 w 2"/>
                    <a:gd name="T1" fmla="*/ 8 h 8"/>
                    <a:gd name="T2" fmla="*/ 0 w 2"/>
                    <a:gd name="T3" fmla="*/ 8 h 8"/>
                    <a:gd name="T4" fmla="*/ 0 w 2"/>
                    <a:gd name="T5" fmla="*/ 8 h 8"/>
                    <a:gd name="T6" fmla="*/ 2 w 2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8"/>
                    <a:gd name="T14" fmla="*/ 2 w 2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21" name="Freeform 511"/>
                <p:cNvSpPr>
                  <a:spLocks/>
                </p:cNvSpPr>
                <p:nvPr/>
              </p:nvSpPr>
              <p:spPr bwMode="auto">
                <a:xfrm>
                  <a:off x="4326" y="1880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22" name="Freeform 512"/>
                <p:cNvSpPr>
                  <a:spLocks/>
                </p:cNvSpPr>
                <p:nvPr/>
              </p:nvSpPr>
              <p:spPr bwMode="auto">
                <a:xfrm>
                  <a:off x="4328" y="1872"/>
                  <a:ext cx="3" cy="8"/>
                </a:xfrm>
                <a:custGeom>
                  <a:avLst/>
                  <a:gdLst>
                    <a:gd name="T0" fmla="*/ 0 w 3"/>
                    <a:gd name="T1" fmla="*/ 8 h 8"/>
                    <a:gd name="T2" fmla="*/ 0 w 3"/>
                    <a:gd name="T3" fmla="*/ 8 h 8"/>
                    <a:gd name="T4" fmla="*/ 0 w 3"/>
                    <a:gd name="T5" fmla="*/ 8 h 8"/>
                    <a:gd name="T6" fmla="*/ 3 w 3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8"/>
                    <a:gd name="T14" fmla="*/ 3 w 3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23" name="Freeform 513"/>
                <p:cNvSpPr>
                  <a:spLocks/>
                </p:cNvSpPr>
                <p:nvPr/>
              </p:nvSpPr>
              <p:spPr bwMode="auto">
                <a:xfrm>
                  <a:off x="4331" y="1872"/>
                  <a:ext cx="2" cy="19"/>
                </a:xfrm>
                <a:custGeom>
                  <a:avLst/>
                  <a:gdLst>
                    <a:gd name="T0" fmla="*/ 0 w 2"/>
                    <a:gd name="T1" fmla="*/ 0 h 19"/>
                    <a:gd name="T2" fmla="*/ 0 w 2"/>
                    <a:gd name="T3" fmla="*/ 0 h 19"/>
                    <a:gd name="T4" fmla="*/ 0 w 2"/>
                    <a:gd name="T5" fmla="*/ 0 h 19"/>
                    <a:gd name="T6" fmla="*/ 2 w 2"/>
                    <a:gd name="T7" fmla="*/ 19 h 1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9"/>
                    <a:gd name="T14" fmla="*/ 2 w 2"/>
                    <a:gd name="T15" fmla="*/ 19 h 1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9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24" name="Freeform 514"/>
                <p:cNvSpPr>
                  <a:spLocks/>
                </p:cNvSpPr>
                <p:nvPr/>
              </p:nvSpPr>
              <p:spPr bwMode="auto">
                <a:xfrm>
                  <a:off x="4333" y="1891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0 h 6"/>
                    <a:gd name="T4" fmla="*/ 0 w 2"/>
                    <a:gd name="T5" fmla="*/ 0 h 6"/>
                    <a:gd name="T6" fmla="*/ 2 w 2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6"/>
                    <a:gd name="T14" fmla="*/ 2 w 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6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25" name="Freeform 515"/>
                <p:cNvSpPr>
                  <a:spLocks/>
                </p:cNvSpPr>
                <p:nvPr/>
              </p:nvSpPr>
              <p:spPr bwMode="auto">
                <a:xfrm>
                  <a:off x="4335" y="1897"/>
                  <a:ext cx="2" cy="11"/>
                </a:xfrm>
                <a:custGeom>
                  <a:avLst/>
                  <a:gdLst>
                    <a:gd name="T0" fmla="*/ 0 w 2"/>
                    <a:gd name="T1" fmla="*/ 0 h 11"/>
                    <a:gd name="T2" fmla="*/ 0 w 2"/>
                    <a:gd name="T3" fmla="*/ 0 h 11"/>
                    <a:gd name="T4" fmla="*/ 0 w 2"/>
                    <a:gd name="T5" fmla="*/ 0 h 11"/>
                    <a:gd name="T6" fmla="*/ 2 w 2"/>
                    <a:gd name="T7" fmla="*/ 11 h 1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1"/>
                    <a:gd name="T14" fmla="*/ 2 w 2"/>
                    <a:gd name="T15" fmla="*/ 11 h 1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26" name="Freeform 516"/>
                <p:cNvSpPr>
                  <a:spLocks/>
                </p:cNvSpPr>
                <p:nvPr/>
              </p:nvSpPr>
              <p:spPr bwMode="auto">
                <a:xfrm>
                  <a:off x="4337" y="1908"/>
                  <a:ext cx="2" cy="8"/>
                </a:xfrm>
                <a:custGeom>
                  <a:avLst/>
                  <a:gdLst>
                    <a:gd name="T0" fmla="*/ 0 w 2"/>
                    <a:gd name="T1" fmla="*/ 0 h 8"/>
                    <a:gd name="T2" fmla="*/ 0 w 2"/>
                    <a:gd name="T3" fmla="*/ 0 h 8"/>
                    <a:gd name="T4" fmla="*/ 0 w 2"/>
                    <a:gd name="T5" fmla="*/ 0 h 8"/>
                    <a:gd name="T6" fmla="*/ 2 w 2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8"/>
                    <a:gd name="T14" fmla="*/ 2 w 2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8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27" name="Freeform 517"/>
                <p:cNvSpPr>
                  <a:spLocks/>
                </p:cNvSpPr>
                <p:nvPr/>
              </p:nvSpPr>
              <p:spPr bwMode="auto">
                <a:xfrm>
                  <a:off x="4339" y="1916"/>
                  <a:ext cx="3" cy="22"/>
                </a:xfrm>
                <a:custGeom>
                  <a:avLst/>
                  <a:gdLst>
                    <a:gd name="T0" fmla="*/ 0 w 3"/>
                    <a:gd name="T1" fmla="*/ 0 h 22"/>
                    <a:gd name="T2" fmla="*/ 0 w 3"/>
                    <a:gd name="T3" fmla="*/ 0 h 22"/>
                    <a:gd name="T4" fmla="*/ 0 w 3"/>
                    <a:gd name="T5" fmla="*/ 0 h 22"/>
                    <a:gd name="T6" fmla="*/ 3 w 3"/>
                    <a:gd name="T7" fmla="*/ 22 h 2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2"/>
                    <a:gd name="T14" fmla="*/ 3 w 3"/>
                    <a:gd name="T15" fmla="*/ 22 h 2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2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28" name="Freeform 518"/>
                <p:cNvSpPr>
                  <a:spLocks/>
                </p:cNvSpPr>
                <p:nvPr/>
              </p:nvSpPr>
              <p:spPr bwMode="auto">
                <a:xfrm>
                  <a:off x="434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29" name="Freeform 519"/>
                <p:cNvSpPr>
                  <a:spLocks/>
                </p:cNvSpPr>
                <p:nvPr/>
              </p:nvSpPr>
              <p:spPr bwMode="auto">
                <a:xfrm>
                  <a:off x="434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30" name="Freeform 520"/>
                <p:cNvSpPr>
                  <a:spLocks/>
                </p:cNvSpPr>
                <p:nvPr/>
              </p:nvSpPr>
              <p:spPr bwMode="auto">
                <a:xfrm>
                  <a:off x="434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31" name="Freeform 521"/>
                <p:cNvSpPr>
                  <a:spLocks/>
                </p:cNvSpPr>
                <p:nvPr/>
              </p:nvSpPr>
              <p:spPr bwMode="auto">
                <a:xfrm>
                  <a:off x="434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32" name="Freeform 522"/>
                <p:cNvSpPr>
                  <a:spLocks/>
                </p:cNvSpPr>
                <p:nvPr/>
              </p:nvSpPr>
              <p:spPr bwMode="auto">
                <a:xfrm>
                  <a:off x="4351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33" name="Freeform 523"/>
                <p:cNvSpPr>
                  <a:spLocks/>
                </p:cNvSpPr>
                <p:nvPr/>
              </p:nvSpPr>
              <p:spPr bwMode="auto">
                <a:xfrm>
                  <a:off x="4358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34" name="Freeform 524"/>
                <p:cNvSpPr>
                  <a:spLocks/>
                </p:cNvSpPr>
                <p:nvPr/>
              </p:nvSpPr>
              <p:spPr bwMode="auto">
                <a:xfrm>
                  <a:off x="4360" y="1931"/>
                  <a:ext cx="2" cy="7"/>
                </a:xfrm>
                <a:custGeom>
                  <a:avLst/>
                  <a:gdLst>
                    <a:gd name="T0" fmla="*/ 0 w 2"/>
                    <a:gd name="T1" fmla="*/ 7 h 7"/>
                    <a:gd name="T2" fmla="*/ 0 w 2"/>
                    <a:gd name="T3" fmla="*/ 7 h 7"/>
                    <a:gd name="T4" fmla="*/ 0 w 2"/>
                    <a:gd name="T5" fmla="*/ 7 h 7"/>
                    <a:gd name="T6" fmla="*/ 2 w 2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7"/>
                    <a:gd name="T14" fmla="*/ 2 w 2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35" name="Freeform 525"/>
                <p:cNvSpPr>
                  <a:spLocks/>
                </p:cNvSpPr>
                <p:nvPr/>
              </p:nvSpPr>
              <p:spPr bwMode="auto">
                <a:xfrm>
                  <a:off x="4362" y="1910"/>
                  <a:ext cx="3" cy="21"/>
                </a:xfrm>
                <a:custGeom>
                  <a:avLst/>
                  <a:gdLst>
                    <a:gd name="T0" fmla="*/ 0 w 3"/>
                    <a:gd name="T1" fmla="*/ 21 h 21"/>
                    <a:gd name="T2" fmla="*/ 0 w 3"/>
                    <a:gd name="T3" fmla="*/ 21 h 21"/>
                    <a:gd name="T4" fmla="*/ 0 w 3"/>
                    <a:gd name="T5" fmla="*/ 21 h 21"/>
                    <a:gd name="T6" fmla="*/ 3 w 3"/>
                    <a:gd name="T7" fmla="*/ 0 h 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1"/>
                    <a:gd name="T14" fmla="*/ 3 w 3"/>
                    <a:gd name="T15" fmla="*/ 21 h 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1"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36" name="Freeform 526"/>
                <p:cNvSpPr>
                  <a:spLocks/>
                </p:cNvSpPr>
                <p:nvPr/>
              </p:nvSpPr>
              <p:spPr bwMode="auto">
                <a:xfrm>
                  <a:off x="4365" y="1910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37" name="Freeform 527"/>
                <p:cNvSpPr>
                  <a:spLocks/>
                </p:cNvSpPr>
                <p:nvPr/>
              </p:nvSpPr>
              <p:spPr bwMode="auto">
                <a:xfrm>
                  <a:off x="4367" y="1874"/>
                  <a:ext cx="2" cy="40"/>
                </a:xfrm>
                <a:custGeom>
                  <a:avLst/>
                  <a:gdLst>
                    <a:gd name="T0" fmla="*/ 0 w 2"/>
                    <a:gd name="T1" fmla="*/ 40 h 40"/>
                    <a:gd name="T2" fmla="*/ 0 w 2"/>
                    <a:gd name="T3" fmla="*/ 40 h 40"/>
                    <a:gd name="T4" fmla="*/ 0 w 2"/>
                    <a:gd name="T5" fmla="*/ 40 h 40"/>
                    <a:gd name="T6" fmla="*/ 2 w 2"/>
                    <a:gd name="T7" fmla="*/ 0 h 4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0"/>
                    <a:gd name="T14" fmla="*/ 2 w 2"/>
                    <a:gd name="T15" fmla="*/ 40 h 4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0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38" name="Freeform 528"/>
                <p:cNvSpPr>
                  <a:spLocks/>
                </p:cNvSpPr>
                <p:nvPr/>
              </p:nvSpPr>
              <p:spPr bwMode="auto">
                <a:xfrm>
                  <a:off x="4369" y="1874"/>
                  <a:ext cx="2" cy="64"/>
                </a:xfrm>
                <a:custGeom>
                  <a:avLst/>
                  <a:gdLst>
                    <a:gd name="T0" fmla="*/ 0 w 2"/>
                    <a:gd name="T1" fmla="*/ 0 h 64"/>
                    <a:gd name="T2" fmla="*/ 0 w 2"/>
                    <a:gd name="T3" fmla="*/ 0 h 64"/>
                    <a:gd name="T4" fmla="*/ 0 w 2"/>
                    <a:gd name="T5" fmla="*/ 0 h 64"/>
                    <a:gd name="T6" fmla="*/ 2 w 2"/>
                    <a:gd name="T7" fmla="*/ 64 h 6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64"/>
                    <a:gd name="T14" fmla="*/ 2 w 2"/>
                    <a:gd name="T15" fmla="*/ 64 h 6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6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6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39" name="Freeform 529"/>
                <p:cNvSpPr>
                  <a:spLocks/>
                </p:cNvSpPr>
                <p:nvPr/>
              </p:nvSpPr>
              <p:spPr bwMode="auto">
                <a:xfrm>
                  <a:off x="4371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40" name="Freeform 530"/>
                <p:cNvSpPr>
                  <a:spLocks/>
                </p:cNvSpPr>
                <p:nvPr/>
              </p:nvSpPr>
              <p:spPr bwMode="auto">
                <a:xfrm>
                  <a:off x="437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41" name="Freeform 531"/>
                <p:cNvSpPr>
                  <a:spLocks/>
                </p:cNvSpPr>
                <p:nvPr/>
              </p:nvSpPr>
              <p:spPr bwMode="auto">
                <a:xfrm>
                  <a:off x="437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42" name="Freeform 532"/>
                <p:cNvSpPr>
                  <a:spLocks/>
                </p:cNvSpPr>
                <p:nvPr/>
              </p:nvSpPr>
              <p:spPr bwMode="auto">
                <a:xfrm>
                  <a:off x="437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43" name="Freeform 533"/>
                <p:cNvSpPr>
                  <a:spLocks/>
                </p:cNvSpPr>
                <p:nvPr/>
              </p:nvSpPr>
              <p:spPr bwMode="auto">
                <a:xfrm>
                  <a:off x="438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44" name="Freeform 534"/>
                <p:cNvSpPr>
                  <a:spLocks/>
                </p:cNvSpPr>
                <p:nvPr/>
              </p:nvSpPr>
              <p:spPr bwMode="auto">
                <a:xfrm>
                  <a:off x="438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45" name="Freeform 535"/>
                <p:cNvSpPr>
                  <a:spLocks/>
                </p:cNvSpPr>
                <p:nvPr/>
              </p:nvSpPr>
              <p:spPr bwMode="auto">
                <a:xfrm>
                  <a:off x="438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46" name="Freeform 536"/>
                <p:cNvSpPr>
                  <a:spLocks/>
                </p:cNvSpPr>
                <p:nvPr/>
              </p:nvSpPr>
              <p:spPr bwMode="auto">
                <a:xfrm>
                  <a:off x="4387" y="1903"/>
                  <a:ext cx="2" cy="35"/>
                </a:xfrm>
                <a:custGeom>
                  <a:avLst/>
                  <a:gdLst>
                    <a:gd name="T0" fmla="*/ 0 w 2"/>
                    <a:gd name="T1" fmla="*/ 35 h 35"/>
                    <a:gd name="T2" fmla="*/ 0 w 2"/>
                    <a:gd name="T3" fmla="*/ 35 h 35"/>
                    <a:gd name="T4" fmla="*/ 0 w 2"/>
                    <a:gd name="T5" fmla="*/ 35 h 35"/>
                    <a:gd name="T6" fmla="*/ 2 w 2"/>
                    <a:gd name="T7" fmla="*/ 0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5"/>
                    <a:gd name="T14" fmla="*/ 2 w 2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5"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47" name="Freeform 537"/>
                <p:cNvSpPr>
                  <a:spLocks/>
                </p:cNvSpPr>
                <p:nvPr/>
              </p:nvSpPr>
              <p:spPr bwMode="auto">
                <a:xfrm>
                  <a:off x="4389" y="1903"/>
                  <a:ext cx="3" cy="35"/>
                </a:xfrm>
                <a:custGeom>
                  <a:avLst/>
                  <a:gdLst>
                    <a:gd name="T0" fmla="*/ 0 w 3"/>
                    <a:gd name="T1" fmla="*/ 0 h 35"/>
                    <a:gd name="T2" fmla="*/ 0 w 3"/>
                    <a:gd name="T3" fmla="*/ 0 h 35"/>
                    <a:gd name="T4" fmla="*/ 0 w 3"/>
                    <a:gd name="T5" fmla="*/ 0 h 35"/>
                    <a:gd name="T6" fmla="*/ 3 w 3"/>
                    <a:gd name="T7" fmla="*/ 35 h 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5"/>
                    <a:gd name="T14" fmla="*/ 3 w 3"/>
                    <a:gd name="T15" fmla="*/ 35 h 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35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48" name="Freeform 538"/>
                <p:cNvSpPr>
                  <a:spLocks/>
                </p:cNvSpPr>
                <p:nvPr/>
              </p:nvSpPr>
              <p:spPr bwMode="auto">
                <a:xfrm>
                  <a:off x="439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49" name="Freeform 539"/>
                <p:cNvSpPr>
                  <a:spLocks/>
                </p:cNvSpPr>
                <p:nvPr/>
              </p:nvSpPr>
              <p:spPr bwMode="auto">
                <a:xfrm>
                  <a:off x="439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50" name="Freeform 540"/>
                <p:cNvSpPr>
                  <a:spLocks/>
                </p:cNvSpPr>
                <p:nvPr/>
              </p:nvSpPr>
              <p:spPr bwMode="auto">
                <a:xfrm>
                  <a:off x="4396" y="1938"/>
                  <a:ext cx="8" cy="0"/>
                </a:xfrm>
                <a:custGeom>
                  <a:avLst/>
                  <a:gdLst>
                    <a:gd name="T0" fmla="*/ 0 w 8"/>
                    <a:gd name="T1" fmla="*/ 0 w 8"/>
                    <a:gd name="T2" fmla="*/ 0 w 8"/>
                    <a:gd name="T3" fmla="*/ 8 w 8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8"/>
                    <a:gd name="T9" fmla="*/ 8 w 8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51" name="Freeform 541"/>
                <p:cNvSpPr>
                  <a:spLocks/>
                </p:cNvSpPr>
                <p:nvPr/>
              </p:nvSpPr>
              <p:spPr bwMode="auto">
                <a:xfrm>
                  <a:off x="440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52" name="Freeform 542"/>
                <p:cNvSpPr>
                  <a:spLocks/>
                </p:cNvSpPr>
                <p:nvPr/>
              </p:nvSpPr>
              <p:spPr bwMode="auto">
                <a:xfrm>
                  <a:off x="440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53" name="Freeform 543"/>
                <p:cNvSpPr>
                  <a:spLocks/>
                </p:cNvSpPr>
                <p:nvPr/>
              </p:nvSpPr>
              <p:spPr bwMode="auto">
                <a:xfrm>
                  <a:off x="4409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54" name="Freeform 544"/>
                <p:cNvSpPr>
                  <a:spLocks/>
                </p:cNvSpPr>
                <p:nvPr/>
              </p:nvSpPr>
              <p:spPr bwMode="auto">
                <a:xfrm>
                  <a:off x="4410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55" name="Freeform 545"/>
                <p:cNvSpPr>
                  <a:spLocks/>
                </p:cNvSpPr>
                <p:nvPr/>
              </p:nvSpPr>
              <p:spPr bwMode="auto">
                <a:xfrm>
                  <a:off x="4412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56" name="Freeform 546"/>
                <p:cNvSpPr>
                  <a:spLocks/>
                </p:cNvSpPr>
                <p:nvPr/>
              </p:nvSpPr>
              <p:spPr bwMode="auto">
                <a:xfrm>
                  <a:off x="441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57" name="Freeform 547"/>
                <p:cNvSpPr>
                  <a:spLocks/>
                </p:cNvSpPr>
                <p:nvPr/>
              </p:nvSpPr>
              <p:spPr bwMode="auto">
                <a:xfrm>
                  <a:off x="441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58" name="Freeform 548"/>
                <p:cNvSpPr>
                  <a:spLocks/>
                </p:cNvSpPr>
                <p:nvPr/>
              </p:nvSpPr>
              <p:spPr bwMode="auto">
                <a:xfrm>
                  <a:off x="441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59" name="Freeform 549"/>
                <p:cNvSpPr>
                  <a:spLocks/>
                </p:cNvSpPr>
                <p:nvPr/>
              </p:nvSpPr>
              <p:spPr bwMode="auto">
                <a:xfrm>
                  <a:off x="442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60" name="Freeform 550"/>
                <p:cNvSpPr>
                  <a:spLocks/>
                </p:cNvSpPr>
                <p:nvPr/>
              </p:nvSpPr>
              <p:spPr bwMode="auto">
                <a:xfrm>
                  <a:off x="442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61" name="Freeform 551"/>
                <p:cNvSpPr>
                  <a:spLocks/>
                </p:cNvSpPr>
                <p:nvPr/>
              </p:nvSpPr>
              <p:spPr bwMode="auto">
                <a:xfrm>
                  <a:off x="442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62" name="Freeform 552"/>
                <p:cNvSpPr>
                  <a:spLocks/>
                </p:cNvSpPr>
                <p:nvPr/>
              </p:nvSpPr>
              <p:spPr bwMode="auto">
                <a:xfrm>
                  <a:off x="442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63" name="Freeform 553"/>
                <p:cNvSpPr>
                  <a:spLocks/>
                </p:cNvSpPr>
                <p:nvPr/>
              </p:nvSpPr>
              <p:spPr bwMode="auto">
                <a:xfrm>
                  <a:off x="443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64" name="Freeform 554"/>
                <p:cNvSpPr>
                  <a:spLocks/>
                </p:cNvSpPr>
                <p:nvPr/>
              </p:nvSpPr>
              <p:spPr bwMode="auto">
                <a:xfrm>
                  <a:off x="4433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65" name="Freeform 555"/>
                <p:cNvSpPr>
                  <a:spLocks/>
                </p:cNvSpPr>
                <p:nvPr/>
              </p:nvSpPr>
              <p:spPr bwMode="auto">
                <a:xfrm>
                  <a:off x="4436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66" name="Freeform 556"/>
                <p:cNvSpPr>
                  <a:spLocks/>
                </p:cNvSpPr>
                <p:nvPr/>
              </p:nvSpPr>
              <p:spPr bwMode="auto">
                <a:xfrm>
                  <a:off x="443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67" name="Freeform 557"/>
                <p:cNvSpPr>
                  <a:spLocks/>
                </p:cNvSpPr>
                <p:nvPr/>
              </p:nvSpPr>
              <p:spPr bwMode="auto">
                <a:xfrm>
                  <a:off x="443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68" name="Freeform 558"/>
                <p:cNvSpPr>
                  <a:spLocks/>
                </p:cNvSpPr>
                <p:nvPr/>
              </p:nvSpPr>
              <p:spPr bwMode="auto">
                <a:xfrm>
                  <a:off x="4442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69" name="Freeform 559"/>
                <p:cNvSpPr>
                  <a:spLocks/>
                </p:cNvSpPr>
                <p:nvPr/>
              </p:nvSpPr>
              <p:spPr bwMode="auto">
                <a:xfrm>
                  <a:off x="444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70" name="Freeform 560"/>
                <p:cNvSpPr>
                  <a:spLocks/>
                </p:cNvSpPr>
                <p:nvPr/>
              </p:nvSpPr>
              <p:spPr bwMode="auto">
                <a:xfrm>
                  <a:off x="445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71" name="Freeform 561"/>
                <p:cNvSpPr>
                  <a:spLocks/>
                </p:cNvSpPr>
                <p:nvPr/>
              </p:nvSpPr>
              <p:spPr bwMode="auto">
                <a:xfrm>
                  <a:off x="445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72" name="Freeform 562"/>
                <p:cNvSpPr>
                  <a:spLocks/>
                </p:cNvSpPr>
                <p:nvPr/>
              </p:nvSpPr>
              <p:spPr bwMode="auto">
                <a:xfrm>
                  <a:off x="445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73" name="Freeform 563"/>
                <p:cNvSpPr>
                  <a:spLocks/>
                </p:cNvSpPr>
                <p:nvPr/>
              </p:nvSpPr>
              <p:spPr bwMode="auto">
                <a:xfrm>
                  <a:off x="445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74" name="Freeform 564"/>
                <p:cNvSpPr>
                  <a:spLocks/>
                </p:cNvSpPr>
                <p:nvPr/>
              </p:nvSpPr>
              <p:spPr bwMode="auto">
                <a:xfrm>
                  <a:off x="4461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75" name="Freeform 565"/>
                <p:cNvSpPr>
                  <a:spLocks/>
                </p:cNvSpPr>
                <p:nvPr/>
              </p:nvSpPr>
              <p:spPr bwMode="auto">
                <a:xfrm>
                  <a:off x="4462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76" name="Freeform 566"/>
                <p:cNvSpPr>
                  <a:spLocks/>
                </p:cNvSpPr>
                <p:nvPr/>
              </p:nvSpPr>
              <p:spPr bwMode="auto">
                <a:xfrm>
                  <a:off x="4465" y="1930"/>
                  <a:ext cx="2" cy="8"/>
                </a:xfrm>
                <a:custGeom>
                  <a:avLst/>
                  <a:gdLst>
                    <a:gd name="T0" fmla="*/ 0 w 2"/>
                    <a:gd name="T1" fmla="*/ 8 h 8"/>
                    <a:gd name="T2" fmla="*/ 0 w 2"/>
                    <a:gd name="T3" fmla="*/ 8 h 8"/>
                    <a:gd name="T4" fmla="*/ 0 w 2"/>
                    <a:gd name="T5" fmla="*/ 8 h 8"/>
                    <a:gd name="T6" fmla="*/ 2 w 2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8"/>
                    <a:gd name="T14" fmla="*/ 2 w 2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77" name="Freeform 567"/>
                <p:cNvSpPr>
                  <a:spLocks/>
                </p:cNvSpPr>
                <p:nvPr/>
              </p:nvSpPr>
              <p:spPr bwMode="auto">
                <a:xfrm>
                  <a:off x="4467" y="1930"/>
                  <a:ext cx="2" cy="8"/>
                </a:xfrm>
                <a:custGeom>
                  <a:avLst/>
                  <a:gdLst>
                    <a:gd name="T0" fmla="*/ 0 w 2"/>
                    <a:gd name="T1" fmla="*/ 0 h 8"/>
                    <a:gd name="T2" fmla="*/ 0 w 2"/>
                    <a:gd name="T3" fmla="*/ 0 h 8"/>
                    <a:gd name="T4" fmla="*/ 0 w 2"/>
                    <a:gd name="T5" fmla="*/ 0 h 8"/>
                    <a:gd name="T6" fmla="*/ 2 w 2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8"/>
                    <a:gd name="T14" fmla="*/ 2 w 2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8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78" name="Freeform 568"/>
                <p:cNvSpPr>
                  <a:spLocks/>
                </p:cNvSpPr>
                <p:nvPr/>
              </p:nvSpPr>
              <p:spPr bwMode="auto">
                <a:xfrm>
                  <a:off x="4469" y="193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3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79" name="Freeform 569"/>
                <p:cNvSpPr>
                  <a:spLocks/>
                </p:cNvSpPr>
                <p:nvPr/>
              </p:nvSpPr>
              <p:spPr bwMode="auto">
                <a:xfrm>
                  <a:off x="4472" y="1934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80" name="Freeform 570"/>
                <p:cNvSpPr>
                  <a:spLocks/>
                </p:cNvSpPr>
                <p:nvPr/>
              </p:nvSpPr>
              <p:spPr bwMode="auto">
                <a:xfrm>
                  <a:off x="447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81" name="Freeform 571"/>
                <p:cNvSpPr>
                  <a:spLocks/>
                </p:cNvSpPr>
                <p:nvPr/>
              </p:nvSpPr>
              <p:spPr bwMode="auto">
                <a:xfrm>
                  <a:off x="447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82" name="Freeform 572"/>
                <p:cNvSpPr>
                  <a:spLocks/>
                </p:cNvSpPr>
                <p:nvPr/>
              </p:nvSpPr>
              <p:spPr bwMode="auto">
                <a:xfrm>
                  <a:off x="447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83" name="Freeform 573"/>
                <p:cNvSpPr>
                  <a:spLocks/>
                </p:cNvSpPr>
                <p:nvPr/>
              </p:nvSpPr>
              <p:spPr bwMode="auto">
                <a:xfrm>
                  <a:off x="448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84" name="Freeform 574"/>
                <p:cNvSpPr>
                  <a:spLocks/>
                </p:cNvSpPr>
                <p:nvPr/>
              </p:nvSpPr>
              <p:spPr bwMode="auto">
                <a:xfrm>
                  <a:off x="4483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85" name="Freeform 575"/>
                <p:cNvSpPr>
                  <a:spLocks/>
                </p:cNvSpPr>
                <p:nvPr/>
              </p:nvSpPr>
              <p:spPr bwMode="auto">
                <a:xfrm>
                  <a:off x="4486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86" name="Freeform 576"/>
                <p:cNvSpPr>
                  <a:spLocks/>
                </p:cNvSpPr>
                <p:nvPr/>
              </p:nvSpPr>
              <p:spPr bwMode="auto">
                <a:xfrm>
                  <a:off x="4487" y="1875"/>
                  <a:ext cx="8" cy="63"/>
                </a:xfrm>
                <a:custGeom>
                  <a:avLst/>
                  <a:gdLst>
                    <a:gd name="T0" fmla="*/ 0 w 8"/>
                    <a:gd name="T1" fmla="*/ 63 h 63"/>
                    <a:gd name="T2" fmla="*/ 0 w 8"/>
                    <a:gd name="T3" fmla="*/ 63 h 63"/>
                    <a:gd name="T4" fmla="*/ 0 w 8"/>
                    <a:gd name="T5" fmla="*/ 63 h 63"/>
                    <a:gd name="T6" fmla="*/ 8 w 8"/>
                    <a:gd name="T7" fmla="*/ 0 h 6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63"/>
                    <a:gd name="T14" fmla="*/ 8 w 8"/>
                    <a:gd name="T15" fmla="*/ 63 h 6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63">
                      <a:moveTo>
                        <a:pt x="0" y="63"/>
                      </a:moveTo>
                      <a:lnTo>
                        <a:pt x="0" y="63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87" name="Freeform 577"/>
                <p:cNvSpPr>
                  <a:spLocks/>
                </p:cNvSpPr>
                <p:nvPr/>
              </p:nvSpPr>
              <p:spPr bwMode="auto">
                <a:xfrm>
                  <a:off x="4495" y="1860"/>
                  <a:ext cx="2" cy="15"/>
                </a:xfrm>
                <a:custGeom>
                  <a:avLst/>
                  <a:gdLst>
                    <a:gd name="T0" fmla="*/ 0 w 2"/>
                    <a:gd name="T1" fmla="*/ 15 h 15"/>
                    <a:gd name="T2" fmla="*/ 0 w 2"/>
                    <a:gd name="T3" fmla="*/ 15 h 15"/>
                    <a:gd name="T4" fmla="*/ 0 w 2"/>
                    <a:gd name="T5" fmla="*/ 15 h 15"/>
                    <a:gd name="T6" fmla="*/ 2 w 2"/>
                    <a:gd name="T7" fmla="*/ 0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5"/>
                    <a:gd name="T14" fmla="*/ 2 w 2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5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88" name="Freeform 578"/>
                <p:cNvSpPr>
                  <a:spLocks/>
                </p:cNvSpPr>
                <p:nvPr/>
              </p:nvSpPr>
              <p:spPr bwMode="auto">
                <a:xfrm>
                  <a:off x="4497" y="1821"/>
                  <a:ext cx="2" cy="39"/>
                </a:xfrm>
                <a:custGeom>
                  <a:avLst/>
                  <a:gdLst>
                    <a:gd name="T0" fmla="*/ 0 w 2"/>
                    <a:gd name="T1" fmla="*/ 39 h 39"/>
                    <a:gd name="T2" fmla="*/ 0 w 2"/>
                    <a:gd name="T3" fmla="*/ 39 h 39"/>
                    <a:gd name="T4" fmla="*/ 0 w 2"/>
                    <a:gd name="T5" fmla="*/ 39 h 39"/>
                    <a:gd name="T6" fmla="*/ 2 w 2"/>
                    <a:gd name="T7" fmla="*/ 0 h 3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9"/>
                    <a:gd name="T14" fmla="*/ 2 w 2"/>
                    <a:gd name="T15" fmla="*/ 39 h 3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9">
                      <a:moveTo>
                        <a:pt x="0" y="39"/>
                      </a:moveTo>
                      <a:lnTo>
                        <a:pt x="0" y="39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89" name="Freeform 579"/>
                <p:cNvSpPr>
                  <a:spLocks/>
                </p:cNvSpPr>
                <p:nvPr/>
              </p:nvSpPr>
              <p:spPr bwMode="auto">
                <a:xfrm>
                  <a:off x="4499" y="1788"/>
                  <a:ext cx="3" cy="33"/>
                </a:xfrm>
                <a:custGeom>
                  <a:avLst/>
                  <a:gdLst>
                    <a:gd name="T0" fmla="*/ 0 w 3"/>
                    <a:gd name="T1" fmla="*/ 33 h 33"/>
                    <a:gd name="T2" fmla="*/ 0 w 3"/>
                    <a:gd name="T3" fmla="*/ 33 h 33"/>
                    <a:gd name="T4" fmla="*/ 0 w 3"/>
                    <a:gd name="T5" fmla="*/ 33 h 33"/>
                    <a:gd name="T6" fmla="*/ 3 w 3"/>
                    <a:gd name="T7" fmla="*/ 0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3"/>
                    <a:gd name="T14" fmla="*/ 3 w 3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3"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90" name="Freeform 580"/>
                <p:cNvSpPr>
                  <a:spLocks/>
                </p:cNvSpPr>
                <p:nvPr/>
              </p:nvSpPr>
              <p:spPr bwMode="auto">
                <a:xfrm>
                  <a:off x="4502" y="17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91" name="Freeform 581"/>
                <p:cNvSpPr>
                  <a:spLocks/>
                </p:cNvSpPr>
                <p:nvPr/>
              </p:nvSpPr>
              <p:spPr bwMode="auto">
                <a:xfrm>
                  <a:off x="4504" y="1790"/>
                  <a:ext cx="2" cy="18"/>
                </a:xfrm>
                <a:custGeom>
                  <a:avLst/>
                  <a:gdLst>
                    <a:gd name="T0" fmla="*/ 0 w 2"/>
                    <a:gd name="T1" fmla="*/ 0 h 18"/>
                    <a:gd name="T2" fmla="*/ 0 w 2"/>
                    <a:gd name="T3" fmla="*/ 0 h 18"/>
                    <a:gd name="T4" fmla="*/ 0 w 2"/>
                    <a:gd name="T5" fmla="*/ 0 h 18"/>
                    <a:gd name="T6" fmla="*/ 2 w 2"/>
                    <a:gd name="T7" fmla="*/ 18 h 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8"/>
                    <a:gd name="T14" fmla="*/ 2 w 2"/>
                    <a:gd name="T15" fmla="*/ 18 h 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8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92" name="Freeform 582"/>
                <p:cNvSpPr>
                  <a:spLocks/>
                </p:cNvSpPr>
                <p:nvPr/>
              </p:nvSpPr>
              <p:spPr bwMode="auto">
                <a:xfrm>
                  <a:off x="4506" y="1808"/>
                  <a:ext cx="3" cy="18"/>
                </a:xfrm>
                <a:custGeom>
                  <a:avLst/>
                  <a:gdLst>
                    <a:gd name="T0" fmla="*/ 0 w 3"/>
                    <a:gd name="T1" fmla="*/ 0 h 18"/>
                    <a:gd name="T2" fmla="*/ 0 w 3"/>
                    <a:gd name="T3" fmla="*/ 0 h 18"/>
                    <a:gd name="T4" fmla="*/ 0 w 3"/>
                    <a:gd name="T5" fmla="*/ 0 h 18"/>
                    <a:gd name="T6" fmla="*/ 3 w 3"/>
                    <a:gd name="T7" fmla="*/ 18 h 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8"/>
                    <a:gd name="T14" fmla="*/ 3 w 3"/>
                    <a:gd name="T15" fmla="*/ 18 h 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8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93" name="Freeform 583"/>
                <p:cNvSpPr>
                  <a:spLocks/>
                </p:cNvSpPr>
                <p:nvPr/>
              </p:nvSpPr>
              <p:spPr bwMode="auto">
                <a:xfrm>
                  <a:off x="4509" y="1826"/>
                  <a:ext cx="2" cy="33"/>
                </a:xfrm>
                <a:custGeom>
                  <a:avLst/>
                  <a:gdLst>
                    <a:gd name="T0" fmla="*/ 0 w 2"/>
                    <a:gd name="T1" fmla="*/ 0 h 33"/>
                    <a:gd name="T2" fmla="*/ 0 w 2"/>
                    <a:gd name="T3" fmla="*/ 0 h 33"/>
                    <a:gd name="T4" fmla="*/ 0 w 2"/>
                    <a:gd name="T5" fmla="*/ 0 h 33"/>
                    <a:gd name="T6" fmla="*/ 2 w 2"/>
                    <a:gd name="T7" fmla="*/ 33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3"/>
                    <a:gd name="T14" fmla="*/ 2 w 2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94" name="Freeform 584"/>
                <p:cNvSpPr>
                  <a:spLocks/>
                </p:cNvSpPr>
                <p:nvPr/>
              </p:nvSpPr>
              <p:spPr bwMode="auto">
                <a:xfrm>
                  <a:off x="4511" y="1859"/>
                  <a:ext cx="1" cy="24"/>
                </a:xfrm>
                <a:custGeom>
                  <a:avLst/>
                  <a:gdLst>
                    <a:gd name="T0" fmla="*/ 0 w 1"/>
                    <a:gd name="T1" fmla="*/ 0 h 24"/>
                    <a:gd name="T2" fmla="*/ 0 w 1"/>
                    <a:gd name="T3" fmla="*/ 0 h 24"/>
                    <a:gd name="T4" fmla="*/ 0 w 1"/>
                    <a:gd name="T5" fmla="*/ 0 h 24"/>
                    <a:gd name="T6" fmla="*/ 1 w 1"/>
                    <a:gd name="T7" fmla="*/ 24 h 2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24"/>
                    <a:gd name="T14" fmla="*/ 1 w 1"/>
                    <a:gd name="T15" fmla="*/ 24 h 2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2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2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95" name="Freeform 585"/>
                <p:cNvSpPr>
                  <a:spLocks/>
                </p:cNvSpPr>
                <p:nvPr/>
              </p:nvSpPr>
              <p:spPr bwMode="auto">
                <a:xfrm>
                  <a:off x="4512" y="1883"/>
                  <a:ext cx="3" cy="32"/>
                </a:xfrm>
                <a:custGeom>
                  <a:avLst/>
                  <a:gdLst>
                    <a:gd name="T0" fmla="*/ 0 w 3"/>
                    <a:gd name="T1" fmla="*/ 0 h 32"/>
                    <a:gd name="T2" fmla="*/ 0 w 3"/>
                    <a:gd name="T3" fmla="*/ 0 h 32"/>
                    <a:gd name="T4" fmla="*/ 0 w 3"/>
                    <a:gd name="T5" fmla="*/ 0 h 32"/>
                    <a:gd name="T6" fmla="*/ 3 w 3"/>
                    <a:gd name="T7" fmla="*/ 32 h 3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2"/>
                    <a:gd name="T14" fmla="*/ 3 w 3"/>
                    <a:gd name="T15" fmla="*/ 32 h 3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3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96" name="Freeform 586"/>
                <p:cNvSpPr>
                  <a:spLocks/>
                </p:cNvSpPr>
                <p:nvPr/>
              </p:nvSpPr>
              <p:spPr bwMode="auto">
                <a:xfrm>
                  <a:off x="4515" y="1915"/>
                  <a:ext cx="2" cy="9"/>
                </a:xfrm>
                <a:custGeom>
                  <a:avLst/>
                  <a:gdLst>
                    <a:gd name="T0" fmla="*/ 0 w 2"/>
                    <a:gd name="T1" fmla="*/ 0 h 9"/>
                    <a:gd name="T2" fmla="*/ 0 w 2"/>
                    <a:gd name="T3" fmla="*/ 0 h 9"/>
                    <a:gd name="T4" fmla="*/ 0 w 2"/>
                    <a:gd name="T5" fmla="*/ 0 h 9"/>
                    <a:gd name="T6" fmla="*/ 2 w 2"/>
                    <a:gd name="T7" fmla="*/ 9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9"/>
                    <a:gd name="T14" fmla="*/ 2 w 2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9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97" name="Freeform 587"/>
                <p:cNvSpPr>
                  <a:spLocks/>
                </p:cNvSpPr>
                <p:nvPr/>
              </p:nvSpPr>
              <p:spPr bwMode="auto">
                <a:xfrm>
                  <a:off x="4517" y="1924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0 h 6"/>
                    <a:gd name="T4" fmla="*/ 0 w 2"/>
                    <a:gd name="T5" fmla="*/ 0 h 6"/>
                    <a:gd name="T6" fmla="*/ 2 w 2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6"/>
                    <a:gd name="T14" fmla="*/ 2 w 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6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98" name="Freeform 588"/>
                <p:cNvSpPr>
                  <a:spLocks/>
                </p:cNvSpPr>
                <p:nvPr/>
              </p:nvSpPr>
              <p:spPr bwMode="auto">
                <a:xfrm>
                  <a:off x="4519" y="1930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99" name="Freeform 589"/>
                <p:cNvSpPr>
                  <a:spLocks/>
                </p:cNvSpPr>
                <p:nvPr/>
              </p:nvSpPr>
              <p:spPr bwMode="auto">
                <a:xfrm>
                  <a:off x="4522" y="19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00" name="Freeform 590"/>
                <p:cNvSpPr>
                  <a:spLocks/>
                </p:cNvSpPr>
                <p:nvPr/>
              </p:nvSpPr>
              <p:spPr bwMode="auto">
                <a:xfrm>
                  <a:off x="4524" y="1934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01" name="Freeform 591"/>
                <p:cNvSpPr>
                  <a:spLocks/>
                </p:cNvSpPr>
                <p:nvPr/>
              </p:nvSpPr>
              <p:spPr bwMode="auto">
                <a:xfrm>
                  <a:off x="452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02" name="Freeform 592"/>
                <p:cNvSpPr>
                  <a:spLocks/>
                </p:cNvSpPr>
                <p:nvPr/>
              </p:nvSpPr>
              <p:spPr bwMode="auto">
                <a:xfrm>
                  <a:off x="452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03" name="Freeform 593"/>
                <p:cNvSpPr>
                  <a:spLocks/>
                </p:cNvSpPr>
                <p:nvPr/>
              </p:nvSpPr>
              <p:spPr bwMode="auto">
                <a:xfrm>
                  <a:off x="4531" y="1928"/>
                  <a:ext cx="2" cy="10"/>
                </a:xfrm>
                <a:custGeom>
                  <a:avLst/>
                  <a:gdLst>
                    <a:gd name="T0" fmla="*/ 0 w 2"/>
                    <a:gd name="T1" fmla="*/ 10 h 10"/>
                    <a:gd name="T2" fmla="*/ 0 w 2"/>
                    <a:gd name="T3" fmla="*/ 10 h 10"/>
                    <a:gd name="T4" fmla="*/ 0 w 2"/>
                    <a:gd name="T5" fmla="*/ 10 h 10"/>
                    <a:gd name="T6" fmla="*/ 2 w 2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0"/>
                    <a:gd name="T14" fmla="*/ 2 w 2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04" name="Freeform 594"/>
                <p:cNvSpPr>
                  <a:spLocks/>
                </p:cNvSpPr>
                <p:nvPr/>
              </p:nvSpPr>
              <p:spPr bwMode="auto">
                <a:xfrm>
                  <a:off x="4533" y="1883"/>
                  <a:ext cx="7" cy="45"/>
                </a:xfrm>
                <a:custGeom>
                  <a:avLst/>
                  <a:gdLst>
                    <a:gd name="T0" fmla="*/ 0 w 7"/>
                    <a:gd name="T1" fmla="*/ 45 h 45"/>
                    <a:gd name="T2" fmla="*/ 0 w 7"/>
                    <a:gd name="T3" fmla="*/ 45 h 45"/>
                    <a:gd name="T4" fmla="*/ 0 w 7"/>
                    <a:gd name="T5" fmla="*/ 45 h 45"/>
                    <a:gd name="T6" fmla="*/ 7 w 7"/>
                    <a:gd name="T7" fmla="*/ 0 h 4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5"/>
                    <a:gd name="T14" fmla="*/ 7 w 7"/>
                    <a:gd name="T15" fmla="*/ 45 h 4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5">
                      <a:moveTo>
                        <a:pt x="0" y="45"/>
                      </a:moveTo>
                      <a:lnTo>
                        <a:pt x="0" y="45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05" name="Freeform 595"/>
                <p:cNvSpPr>
                  <a:spLocks/>
                </p:cNvSpPr>
                <p:nvPr/>
              </p:nvSpPr>
              <p:spPr bwMode="auto">
                <a:xfrm>
                  <a:off x="4540" y="1827"/>
                  <a:ext cx="2" cy="56"/>
                </a:xfrm>
                <a:custGeom>
                  <a:avLst/>
                  <a:gdLst>
                    <a:gd name="T0" fmla="*/ 0 w 2"/>
                    <a:gd name="T1" fmla="*/ 56 h 56"/>
                    <a:gd name="T2" fmla="*/ 0 w 2"/>
                    <a:gd name="T3" fmla="*/ 56 h 56"/>
                    <a:gd name="T4" fmla="*/ 0 w 2"/>
                    <a:gd name="T5" fmla="*/ 56 h 56"/>
                    <a:gd name="T6" fmla="*/ 2 w 2"/>
                    <a:gd name="T7" fmla="*/ 0 h 5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56"/>
                    <a:gd name="T14" fmla="*/ 2 w 2"/>
                    <a:gd name="T15" fmla="*/ 56 h 5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56">
                      <a:moveTo>
                        <a:pt x="0" y="56"/>
                      </a:moveTo>
                      <a:lnTo>
                        <a:pt x="0" y="56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06" name="Freeform 596"/>
                <p:cNvSpPr>
                  <a:spLocks/>
                </p:cNvSpPr>
                <p:nvPr/>
              </p:nvSpPr>
              <p:spPr bwMode="auto">
                <a:xfrm>
                  <a:off x="4542" y="1764"/>
                  <a:ext cx="3" cy="63"/>
                </a:xfrm>
                <a:custGeom>
                  <a:avLst/>
                  <a:gdLst>
                    <a:gd name="T0" fmla="*/ 0 w 3"/>
                    <a:gd name="T1" fmla="*/ 63 h 63"/>
                    <a:gd name="T2" fmla="*/ 0 w 3"/>
                    <a:gd name="T3" fmla="*/ 63 h 63"/>
                    <a:gd name="T4" fmla="*/ 0 w 3"/>
                    <a:gd name="T5" fmla="*/ 63 h 63"/>
                    <a:gd name="T6" fmla="*/ 3 w 3"/>
                    <a:gd name="T7" fmla="*/ 0 h 6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63"/>
                    <a:gd name="T14" fmla="*/ 3 w 3"/>
                    <a:gd name="T15" fmla="*/ 63 h 6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63">
                      <a:moveTo>
                        <a:pt x="0" y="63"/>
                      </a:moveTo>
                      <a:lnTo>
                        <a:pt x="0" y="6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07" name="Freeform 597"/>
                <p:cNvSpPr>
                  <a:spLocks/>
                </p:cNvSpPr>
                <p:nvPr/>
              </p:nvSpPr>
              <p:spPr bwMode="auto">
                <a:xfrm>
                  <a:off x="4545" y="1590"/>
                  <a:ext cx="2" cy="174"/>
                </a:xfrm>
                <a:custGeom>
                  <a:avLst/>
                  <a:gdLst>
                    <a:gd name="T0" fmla="*/ 0 w 2"/>
                    <a:gd name="T1" fmla="*/ 174 h 174"/>
                    <a:gd name="T2" fmla="*/ 0 w 2"/>
                    <a:gd name="T3" fmla="*/ 174 h 174"/>
                    <a:gd name="T4" fmla="*/ 0 w 2"/>
                    <a:gd name="T5" fmla="*/ 174 h 174"/>
                    <a:gd name="T6" fmla="*/ 2 w 2"/>
                    <a:gd name="T7" fmla="*/ 0 h 17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74"/>
                    <a:gd name="T14" fmla="*/ 2 w 2"/>
                    <a:gd name="T15" fmla="*/ 174 h 17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74">
                      <a:moveTo>
                        <a:pt x="0" y="174"/>
                      </a:moveTo>
                      <a:lnTo>
                        <a:pt x="0" y="17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08" name="Freeform 598"/>
                <p:cNvSpPr>
                  <a:spLocks/>
                </p:cNvSpPr>
                <p:nvPr/>
              </p:nvSpPr>
              <p:spPr bwMode="auto">
                <a:xfrm>
                  <a:off x="4547" y="1371"/>
                  <a:ext cx="2" cy="219"/>
                </a:xfrm>
                <a:custGeom>
                  <a:avLst/>
                  <a:gdLst>
                    <a:gd name="T0" fmla="*/ 0 w 2"/>
                    <a:gd name="T1" fmla="*/ 219 h 219"/>
                    <a:gd name="T2" fmla="*/ 0 w 2"/>
                    <a:gd name="T3" fmla="*/ 219 h 219"/>
                    <a:gd name="T4" fmla="*/ 0 w 2"/>
                    <a:gd name="T5" fmla="*/ 219 h 219"/>
                    <a:gd name="T6" fmla="*/ 2 w 2"/>
                    <a:gd name="T7" fmla="*/ 0 h 21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19"/>
                    <a:gd name="T14" fmla="*/ 2 w 2"/>
                    <a:gd name="T15" fmla="*/ 219 h 21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19">
                      <a:moveTo>
                        <a:pt x="0" y="219"/>
                      </a:moveTo>
                      <a:lnTo>
                        <a:pt x="0" y="219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09" name="Freeform 599"/>
                <p:cNvSpPr>
                  <a:spLocks/>
                </p:cNvSpPr>
                <p:nvPr/>
              </p:nvSpPr>
              <p:spPr bwMode="auto">
                <a:xfrm>
                  <a:off x="4549" y="1173"/>
                  <a:ext cx="3" cy="198"/>
                </a:xfrm>
                <a:custGeom>
                  <a:avLst/>
                  <a:gdLst>
                    <a:gd name="T0" fmla="*/ 0 w 3"/>
                    <a:gd name="T1" fmla="*/ 198 h 198"/>
                    <a:gd name="T2" fmla="*/ 0 w 3"/>
                    <a:gd name="T3" fmla="*/ 198 h 198"/>
                    <a:gd name="T4" fmla="*/ 0 w 3"/>
                    <a:gd name="T5" fmla="*/ 198 h 198"/>
                    <a:gd name="T6" fmla="*/ 3 w 3"/>
                    <a:gd name="T7" fmla="*/ 0 h 19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98"/>
                    <a:gd name="T14" fmla="*/ 3 w 3"/>
                    <a:gd name="T15" fmla="*/ 198 h 19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98">
                      <a:moveTo>
                        <a:pt x="0" y="198"/>
                      </a:moveTo>
                      <a:lnTo>
                        <a:pt x="0" y="198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10" name="Freeform 600"/>
                <p:cNvSpPr>
                  <a:spLocks/>
                </p:cNvSpPr>
                <p:nvPr/>
              </p:nvSpPr>
              <p:spPr bwMode="auto">
                <a:xfrm>
                  <a:off x="4552" y="998"/>
                  <a:ext cx="2" cy="175"/>
                </a:xfrm>
                <a:custGeom>
                  <a:avLst/>
                  <a:gdLst>
                    <a:gd name="T0" fmla="*/ 0 w 2"/>
                    <a:gd name="T1" fmla="*/ 175 h 175"/>
                    <a:gd name="T2" fmla="*/ 0 w 2"/>
                    <a:gd name="T3" fmla="*/ 175 h 175"/>
                    <a:gd name="T4" fmla="*/ 0 w 2"/>
                    <a:gd name="T5" fmla="*/ 175 h 175"/>
                    <a:gd name="T6" fmla="*/ 2 w 2"/>
                    <a:gd name="T7" fmla="*/ 0 h 17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75"/>
                    <a:gd name="T14" fmla="*/ 2 w 2"/>
                    <a:gd name="T15" fmla="*/ 175 h 17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75">
                      <a:moveTo>
                        <a:pt x="0" y="175"/>
                      </a:moveTo>
                      <a:lnTo>
                        <a:pt x="0" y="17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11" name="Freeform 601"/>
                <p:cNvSpPr>
                  <a:spLocks/>
                </p:cNvSpPr>
                <p:nvPr/>
              </p:nvSpPr>
              <p:spPr bwMode="auto">
                <a:xfrm>
                  <a:off x="4554" y="998"/>
                  <a:ext cx="2" cy="106"/>
                </a:xfrm>
                <a:custGeom>
                  <a:avLst/>
                  <a:gdLst>
                    <a:gd name="T0" fmla="*/ 0 w 2"/>
                    <a:gd name="T1" fmla="*/ 0 h 106"/>
                    <a:gd name="T2" fmla="*/ 0 w 2"/>
                    <a:gd name="T3" fmla="*/ 0 h 106"/>
                    <a:gd name="T4" fmla="*/ 0 w 2"/>
                    <a:gd name="T5" fmla="*/ 0 h 106"/>
                    <a:gd name="T6" fmla="*/ 2 w 2"/>
                    <a:gd name="T7" fmla="*/ 106 h 10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06"/>
                    <a:gd name="T14" fmla="*/ 2 w 2"/>
                    <a:gd name="T15" fmla="*/ 106 h 10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0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06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12" name="Freeform 602"/>
                <p:cNvSpPr>
                  <a:spLocks/>
                </p:cNvSpPr>
                <p:nvPr/>
              </p:nvSpPr>
              <p:spPr bwMode="auto">
                <a:xfrm>
                  <a:off x="4556" y="1104"/>
                  <a:ext cx="3" cy="115"/>
                </a:xfrm>
                <a:custGeom>
                  <a:avLst/>
                  <a:gdLst>
                    <a:gd name="T0" fmla="*/ 0 w 3"/>
                    <a:gd name="T1" fmla="*/ 0 h 115"/>
                    <a:gd name="T2" fmla="*/ 0 w 3"/>
                    <a:gd name="T3" fmla="*/ 0 h 115"/>
                    <a:gd name="T4" fmla="*/ 0 w 3"/>
                    <a:gd name="T5" fmla="*/ 0 h 115"/>
                    <a:gd name="T6" fmla="*/ 3 w 3"/>
                    <a:gd name="T7" fmla="*/ 115 h 1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15"/>
                    <a:gd name="T14" fmla="*/ 3 w 3"/>
                    <a:gd name="T15" fmla="*/ 115 h 1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15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13" name="Freeform 603"/>
                <p:cNvSpPr>
                  <a:spLocks/>
                </p:cNvSpPr>
                <p:nvPr/>
              </p:nvSpPr>
              <p:spPr bwMode="auto">
                <a:xfrm>
                  <a:off x="4559" y="1219"/>
                  <a:ext cx="2" cy="228"/>
                </a:xfrm>
                <a:custGeom>
                  <a:avLst/>
                  <a:gdLst>
                    <a:gd name="T0" fmla="*/ 0 w 2"/>
                    <a:gd name="T1" fmla="*/ 0 h 228"/>
                    <a:gd name="T2" fmla="*/ 0 w 2"/>
                    <a:gd name="T3" fmla="*/ 0 h 228"/>
                    <a:gd name="T4" fmla="*/ 0 w 2"/>
                    <a:gd name="T5" fmla="*/ 0 h 228"/>
                    <a:gd name="T6" fmla="*/ 2 w 2"/>
                    <a:gd name="T7" fmla="*/ 228 h 22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28"/>
                    <a:gd name="T14" fmla="*/ 2 w 2"/>
                    <a:gd name="T15" fmla="*/ 228 h 22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2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28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14" name="Freeform 604"/>
                <p:cNvSpPr>
                  <a:spLocks/>
                </p:cNvSpPr>
                <p:nvPr/>
              </p:nvSpPr>
              <p:spPr bwMode="auto">
                <a:xfrm>
                  <a:off x="4561" y="1447"/>
                  <a:ext cx="2" cy="172"/>
                </a:xfrm>
                <a:custGeom>
                  <a:avLst/>
                  <a:gdLst>
                    <a:gd name="T0" fmla="*/ 0 w 2"/>
                    <a:gd name="T1" fmla="*/ 0 h 172"/>
                    <a:gd name="T2" fmla="*/ 0 w 2"/>
                    <a:gd name="T3" fmla="*/ 0 h 172"/>
                    <a:gd name="T4" fmla="*/ 0 w 2"/>
                    <a:gd name="T5" fmla="*/ 0 h 172"/>
                    <a:gd name="T6" fmla="*/ 2 w 2"/>
                    <a:gd name="T7" fmla="*/ 172 h 17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72"/>
                    <a:gd name="T14" fmla="*/ 2 w 2"/>
                    <a:gd name="T15" fmla="*/ 172 h 17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7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7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15" name="Freeform 605"/>
                <p:cNvSpPr>
                  <a:spLocks/>
                </p:cNvSpPr>
                <p:nvPr/>
              </p:nvSpPr>
              <p:spPr bwMode="auto">
                <a:xfrm>
                  <a:off x="4563" y="1619"/>
                  <a:ext cx="2" cy="148"/>
                </a:xfrm>
                <a:custGeom>
                  <a:avLst/>
                  <a:gdLst>
                    <a:gd name="T0" fmla="*/ 0 w 2"/>
                    <a:gd name="T1" fmla="*/ 0 h 148"/>
                    <a:gd name="T2" fmla="*/ 0 w 2"/>
                    <a:gd name="T3" fmla="*/ 0 h 148"/>
                    <a:gd name="T4" fmla="*/ 0 w 2"/>
                    <a:gd name="T5" fmla="*/ 0 h 148"/>
                    <a:gd name="T6" fmla="*/ 2 w 2"/>
                    <a:gd name="T7" fmla="*/ 148 h 14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48"/>
                    <a:gd name="T14" fmla="*/ 2 w 2"/>
                    <a:gd name="T15" fmla="*/ 148 h 14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4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48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16" name="Freeform 606"/>
                <p:cNvSpPr>
                  <a:spLocks/>
                </p:cNvSpPr>
                <p:nvPr/>
              </p:nvSpPr>
              <p:spPr bwMode="auto">
                <a:xfrm>
                  <a:off x="4565" y="1767"/>
                  <a:ext cx="2" cy="81"/>
                </a:xfrm>
                <a:custGeom>
                  <a:avLst/>
                  <a:gdLst>
                    <a:gd name="T0" fmla="*/ 0 w 2"/>
                    <a:gd name="T1" fmla="*/ 0 h 81"/>
                    <a:gd name="T2" fmla="*/ 0 w 2"/>
                    <a:gd name="T3" fmla="*/ 0 h 81"/>
                    <a:gd name="T4" fmla="*/ 0 w 2"/>
                    <a:gd name="T5" fmla="*/ 0 h 81"/>
                    <a:gd name="T6" fmla="*/ 2 w 2"/>
                    <a:gd name="T7" fmla="*/ 81 h 8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81"/>
                    <a:gd name="T14" fmla="*/ 2 w 2"/>
                    <a:gd name="T15" fmla="*/ 81 h 8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8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8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17" name="Freeform 607"/>
                <p:cNvSpPr>
                  <a:spLocks/>
                </p:cNvSpPr>
                <p:nvPr/>
              </p:nvSpPr>
              <p:spPr bwMode="auto">
                <a:xfrm>
                  <a:off x="4567" y="1848"/>
                  <a:ext cx="2" cy="42"/>
                </a:xfrm>
                <a:custGeom>
                  <a:avLst/>
                  <a:gdLst>
                    <a:gd name="T0" fmla="*/ 0 w 2"/>
                    <a:gd name="T1" fmla="*/ 0 h 42"/>
                    <a:gd name="T2" fmla="*/ 0 w 2"/>
                    <a:gd name="T3" fmla="*/ 0 h 42"/>
                    <a:gd name="T4" fmla="*/ 0 w 2"/>
                    <a:gd name="T5" fmla="*/ 0 h 42"/>
                    <a:gd name="T6" fmla="*/ 2 w 2"/>
                    <a:gd name="T7" fmla="*/ 42 h 4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2"/>
                    <a:gd name="T14" fmla="*/ 2 w 2"/>
                    <a:gd name="T15" fmla="*/ 42 h 4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18" name="Freeform 608"/>
                <p:cNvSpPr>
                  <a:spLocks/>
                </p:cNvSpPr>
                <p:nvPr/>
              </p:nvSpPr>
              <p:spPr bwMode="auto">
                <a:xfrm>
                  <a:off x="4569" y="1890"/>
                  <a:ext cx="3" cy="25"/>
                </a:xfrm>
                <a:custGeom>
                  <a:avLst/>
                  <a:gdLst>
                    <a:gd name="T0" fmla="*/ 0 w 3"/>
                    <a:gd name="T1" fmla="*/ 0 h 25"/>
                    <a:gd name="T2" fmla="*/ 0 w 3"/>
                    <a:gd name="T3" fmla="*/ 0 h 25"/>
                    <a:gd name="T4" fmla="*/ 0 w 3"/>
                    <a:gd name="T5" fmla="*/ 0 h 25"/>
                    <a:gd name="T6" fmla="*/ 3 w 3"/>
                    <a:gd name="T7" fmla="*/ 25 h 2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5"/>
                    <a:gd name="T14" fmla="*/ 3 w 3"/>
                    <a:gd name="T15" fmla="*/ 25 h 2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25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37" name="Group 810"/>
              <p:cNvGrpSpPr>
                <a:grpSpLocks/>
              </p:cNvGrpSpPr>
              <p:nvPr/>
            </p:nvGrpSpPr>
            <p:grpSpPr bwMode="auto">
              <a:xfrm>
                <a:off x="4572" y="1899"/>
                <a:ext cx="505" cy="39"/>
                <a:chOff x="4572" y="1899"/>
                <a:chExt cx="505" cy="39"/>
              </a:xfrm>
            </p:grpSpPr>
            <p:sp>
              <p:nvSpPr>
                <p:cNvPr id="68719" name="Freeform 610"/>
                <p:cNvSpPr>
                  <a:spLocks/>
                </p:cNvSpPr>
                <p:nvPr/>
              </p:nvSpPr>
              <p:spPr bwMode="auto">
                <a:xfrm>
                  <a:off x="4572" y="1915"/>
                  <a:ext cx="2" cy="23"/>
                </a:xfrm>
                <a:custGeom>
                  <a:avLst/>
                  <a:gdLst>
                    <a:gd name="T0" fmla="*/ 0 w 2"/>
                    <a:gd name="T1" fmla="*/ 0 h 23"/>
                    <a:gd name="T2" fmla="*/ 0 w 2"/>
                    <a:gd name="T3" fmla="*/ 0 h 23"/>
                    <a:gd name="T4" fmla="*/ 0 w 2"/>
                    <a:gd name="T5" fmla="*/ 0 h 23"/>
                    <a:gd name="T6" fmla="*/ 2 w 2"/>
                    <a:gd name="T7" fmla="*/ 23 h 2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3"/>
                    <a:gd name="T14" fmla="*/ 2 w 2"/>
                    <a:gd name="T15" fmla="*/ 23 h 2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20" name="Freeform 611"/>
                <p:cNvSpPr>
                  <a:spLocks/>
                </p:cNvSpPr>
                <p:nvPr/>
              </p:nvSpPr>
              <p:spPr bwMode="auto">
                <a:xfrm>
                  <a:off x="4574" y="1929"/>
                  <a:ext cx="2" cy="9"/>
                </a:xfrm>
                <a:custGeom>
                  <a:avLst/>
                  <a:gdLst>
                    <a:gd name="T0" fmla="*/ 0 w 2"/>
                    <a:gd name="T1" fmla="*/ 9 h 9"/>
                    <a:gd name="T2" fmla="*/ 0 w 2"/>
                    <a:gd name="T3" fmla="*/ 9 h 9"/>
                    <a:gd name="T4" fmla="*/ 0 w 2"/>
                    <a:gd name="T5" fmla="*/ 9 h 9"/>
                    <a:gd name="T6" fmla="*/ 2 w 2"/>
                    <a:gd name="T7" fmla="*/ 0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9"/>
                    <a:gd name="T14" fmla="*/ 2 w 2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9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21" name="Freeform 612"/>
                <p:cNvSpPr>
                  <a:spLocks/>
                </p:cNvSpPr>
                <p:nvPr/>
              </p:nvSpPr>
              <p:spPr bwMode="auto">
                <a:xfrm>
                  <a:off x="4576" y="1929"/>
                  <a:ext cx="3" cy="9"/>
                </a:xfrm>
                <a:custGeom>
                  <a:avLst/>
                  <a:gdLst>
                    <a:gd name="T0" fmla="*/ 0 w 3"/>
                    <a:gd name="T1" fmla="*/ 0 h 9"/>
                    <a:gd name="T2" fmla="*/ 0 w 3"/>
                    <a:gd name="T3" fmla="*/ 0 h 9"/>
                    <a:gd name="T4" fmla="*/ 0 w 3"/>
                    <a:gd name="T5" fmla="*/ 0 h 9"/>
                    <a:gd name="T6" fmla="*/ 3 w 3"/>
                    <a:gd name="T7" fmla="*/ 9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9"/>
                    <a:gd name="T14" fmla="*/ 3 w 3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9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22" name="Freeform 613"/>
                <p:cNvSpPr>
                  <a:spLocks/>
                </p:cNvSpPr>
                <p:nvPr/>
              </p:nvSpPr>
              <p:spPr bwMode="auto">
                <a:xfrm>
                  <a:off x="4579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23" name="Freeform 614"/>
                <p:cNvSpPr>
                  <a:spLocks/>
                </p:cNvSpPr>
                <p:nvPr/>
              </p:nvSpPr>
              <p:spPr bwMode="auto">
                <a:xfrm>
                  <a:off x="458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24" name="Freeform 615"/>
                <p:cNvSpPr>
                  <a:spLocks/>
                </p:cNvSpPr>
                <p:nvPr/>
              </p:nvSpPr>
              <p:spPr bwMode="auto">
                <a:xfrm>
                  <a:off x="4589" y="1928"/>
                  <a:ext cx="1" cy="10"/>
                </a:xfrm>
                <a:custGeom>
                  <a:avLst/>
                  <a:gdLst>
                    <a:gd name="T0" fmla="*/ 0 w 1"/>
                    <a:gd name="T1" fmla="*/ 10 h 10"/>
                    <a:gd name="T2" fmla="*/ 0 w 1"/>
                    <a:gd name="T3" fmla="*/ 10 h 10"/>
                    <a:gd name="T4" fmla="*/ 0 w 1"/>
                    <a:gd name="T5" fmla="*/ 10 h 10"/>
                    <a:gd name="T6" fmla="*/ 1 w 1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0"/>
                    <a:gd name="T14" fmla="*/ 1 w 1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25" name="Freeform 616"/>
                <p:cNvSpPr>
                  <a:spLocks/>
                </p:cNvSpPr>
                <p:nvPr/>
              </p:nvSpPr>
              <p:spPr bwMode="auto">
                <a:xfrm>
                  <a:off x="4590" y="1928"/>
                  <a:ext cx="2" cy="10"/>
                </a:xfrm>
                <a:custGeom>
                  <a:avLst/>
                  <a:gdLst>
                    <a:gd name="T0" fmla="*/ 0 w 2"/>
                    <a:gd name="T1" fmla="*/ 0 h 10"/>
                    <a:gd name="T2" fmla="*/ 0 w 2"/>
                    <a:gd name="T3" fmla="*/ 0 h 10"/>
                    <a:gd name="T4" fmla="*/ 0 w 2"/>
                    <a:gd name="T5" fmla="*/ 0 h 10"/>
                    <a:gd name="T6" fmla="*/ 2 w 2"/>
                    <a:gd name="T7" fmla="*/ 1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0"/>
                    <a:gd name="T14" fmla="*/ 2 w 2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26" name="Freeform 617"/>
                <p:cNvSpPr>
                  <a:spLocks/>
                </p:cNvSpPr>
                <p:nvPr/>
              </p:nvSpPr>
              <p:spPr bwMode="auto">
                <a:xfrm>
                  <a:off x="4592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27" name="Freeform 618"/>
                <p:cNvSpPr>
                  <a:spLocks/>
                </p:cNvSpPr>
                <p:nvPr/>
              </p:nvSpPr>
              <p:spPr bwMode="auto">
                <a:xfrm>
                  <a:off x="459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28" name="Freeform 619"/>
                <p:cNvSpPr>
                  <a:spLocks/>
                </p:cNvSpPr>
                <p:nvPr/>
              </p:nvSpPr>
              <p:spPr bwMode="auto">
                <a:xfrm>
                  <a:off x="459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29" name="Freeform 620"/>
                <p:cNvSpPr>
                  <a:spLocks/>
                </p:cNvSpPr>
                <p:nvPr/>
              </p:nvSpPr>
              <p:spPr bwMode="auto">
                <a:xfrm>
                  <a:off x="4599" y="1923"/>
                  <a:ext cx="3" cy="15"/>
                </a:xfrm>
                <a:custGeom>
                  <a:avLst/>
                  <a:gdLst>
                    <a:gd name="T0" fmla="*/ 0 w 3"/>
                    <a:gd name="T1" fmla="*/ 15 h 15"/>
                    <a:gd name="T2" fmla="*/ 0 w 3"/>
                    <a:gd name="T3" fmla="*/ 15 h 15"/>
                    <a:gd name="T4" fmla="*/ 0 w 3"/>
                    <a:gd name="T5" fmla="*/ 15 h 15"/>
                    <a:gd name="T6" fmla="*/ 3 w 3"/>
                    <a:gd name="T7" fmla="*/ 0 h 1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5"/>
                    <a:gd name="T14" fmla="*/ 3 w 3"/>
                    <a:gd name="T15" fmla="*/ 15 h 1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5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30" name="Freeform 621"/>
                <p:cNvSpPr>
                  <a:spLocks/>
                </p:cNvSpPr>
                <p:nvPr/>
              </p:nvSpPr>
              <p:spPr bwMode="auto">
                <a:xfrm>
                  <a:off x="4602" y="1912"/>
                  <a:ext cx="2" cy="11"/>
                </a:xfrm>
                <a:custGeom>
                  <a:avLst/>
                  <a:gdLst>
                    <a:gd name="T0" fmla="*/ 0 w 2"/>
                    <a:gd name="T1" fmla="*/ 11 h 11"/>
                    <a:gd name="T2" fmla="*/ 0 w 2"/>
                    <a:gd name="T3" fmla="*/ 11 h 11"/>
                    <a:gd name="T4" fmla="*/ 0 w 2"/>
                    <a:gd name="T5" fmla="*/ 11 h 11"/>
                    <a:gd name="T6" fmla="*/ 2 w 2"/>
                    <a:gd name="T7" fmla="*/ 0 h 1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1"/>
                    <a:gd name="T14" fmla="*/ 2 w 2"/>
                    <a:gd name="T15" fmla="*/ 11 h 1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1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31" name="Freeform 622"/>
                <p:cNvSpPr>
                  <a:spLocks/>
                </p:cNvSpPr>
                <p:nvPr/>
              </p:nvSpPr>
              <p:spPr bwMode="auto">
                <a:xfrm>
                  <a:off x="4604" y="1904"/>
                  <a:ext cx="2" cy="8"/>
                </a:xfrm>
                <a:custGeom>
                  <a:avLst/>
                  <a:gdLst>
                    <a:gd name="T0" fmla="*/ 0 w 2"/>
                    <a:gd name="T1" fmla="*/ 8 h 8"/>
                    <a:gd name="T2" fmla="*/ 0 w 2"/>
                    <a:gd name="T3" fmla="*/ 8 h 8"/>
                    <a:gd name="T4" fmla="*/ 0 w 2"/>
                    <a:gd name="T5" fmla="*/ 8 h 8"/>
                    <a:gd name="T6" fmla="*/ 2 w 2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8"/>
                    <a:gd name="T14" fmla="*/ 2 w 2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32" name="Freeform 623"/>
                <p:cNvSpPr>
                  <a:spLocks/>
                </p:cNvSpPr>
                <p:nvPr/>
              </p:nvSpPr>
              <p:spPr bwMode="auto">
                <a:xfrm>
                  <a:off x="4606" y="1899"/>
                  <a:ext cx="3" cy="5"/>
                </a:xfrm>
                <a:custGeom>
                  <a:avLst/>
                  <a:gdLst>
                    <a:gd name="T0" fmla="*/ 0 w 3"/>
                    <a:gd name="T1" fmla="*/ 5 h 5"/>
                    <a:gd name="T2" fmla="*/ 0 w 3"/>
                    <a:gd name="T3" fmla="*/ 5 h 5"/>
                    <a:gd name="T4" fmla="*/ 0 w 3"/>
                    <a:gd name="T5" fmla="*/ 5 h 5"/>
                    <a:gd name="T6" fmla="*/ 3 w 3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5"/>
                    <a:gd name="T14" fmla="*/ 3 w 3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33" name="Freeform 624"/>
                <p:cNvSpPr>
                  <a:spLocks/>
                </p:cNvSpPr>
                <p:nvPr/>
              </p:nvSpPr>
              <p:spPr bwMode="auto">
                <a:xfrm>
                  <a:off x="4609" y="1899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34" name="Freeform 625"/>
                <p:cNvSpPr>
                  <a:spLocks/>
                </p:cNvSpPr>
                <p:nvPr/>
              </p:nvSpPr>
              <p:spPr bwMode="auto">
                <a:xfrm>
                  <a:off x="4611" y="189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35" name="Freeform 626"/>
                <p:cNvSpPr>
                  <a:spLocks/>
                </p:cNvSpPr>
                <p:nvPr/>
              </p:nvSpPr>
              <p:spPr bwMode="auto">
                <a:xfrm>
                  <a:off x="4613" y="1899"/>
                  <a:ext cx="2" cy="7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0 h 7"/>
                    <a:gd name="T4" fmla="*/ 0 w 2"/>
                    <a:gd name="T5" fmla="*/ 0 h 7"/>
                    <a:gd name="T6" fmla="*/ 2 w 2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7"/>
                    <a:gd name="T14" fmla="*/ 2 w 2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7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36" name="Freeform 627"/>
                <p:cNvSpPr>
                  <a:spLocks/>
                </p:cNvSpPr>
                <p:nvPr/>
              </p:nvSpPr>
              <p:spPr bwMode="auto">
                <a:xfrm>
                  <a:off x="4615" y="1906"/>
                  <a:ext cx="2" cy="8"/>
                </a:xfrm>
                <a:custGeom>
                  <a:avLst/>
                  <a:gdLst>
                    <a:gd name="T0" fmla="*/ 0 w 2"/>
                    <a:gd name="T1" fmla="*/ 0 h 8"/>
                    <a:gd name="T2" fmla="*/ 0 w 2"/>
                    <a:gd name="T3" fmla="*/ 0 h 8"/>
                    <a:gd name="T4" fmla="*/ 0 w 2"/>
                    <a:gd name="T5" fmla="*/ 0 h 8"/>
                    <a:gd name="T6" fmla="*/ 2 w 2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8"/>
                    <a:gd name="T14" fmla="*/ 2 w 2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8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37" name="Freeform 628"/>
                <p:cNvSpPr>
                  <a:spLocks/>
                </p:cNvSpPr>
                <p:nvPr/>
              </p:nvSpPr>
              <p:spPr bwMode="auto">
                <a:xfrm>
                  <a:off x="4617" y="1914"/>
                  <a:ext cx="2" cy="10"/>
                </a:xfrm>
                <a:custGeom>
                  <a:avLst/>
                  <a:gdLst>
                    <a:gd name="T0" fmla="*/ 0 w 2"/>
                    <a:gd name="T1" fmla="*/ 0 h 10"/>
                    <a:gd name="T2" fmla="*/ 0 w 2"/>
                    <a:gd name="T3" fmla="*/ 0 h 10"/>
                    <a:gd name="T4" fmla="*/ 0 w 2"/>
                    <a:gd name="T5" fmla="*/ 0 h 10"/>
                    <a:gd name="T6" fmla="*/ 2 w 2"/>
                    <a:gd name="T7" fmla="*/ 1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0"/>
                    <a:gd name="T14" fmla="*/ 2 w 2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38" name="Freeform 629"/>
                <p:cNvSpPr>
                  <a:spLocks/>
                </p:cNvSpPr>
                <p:nvPr/>
              </p:nvSpPr>
              <p:spPr bwMode="auto">
                <a:xfrm>
                  <a:off x="4619" y="192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3 w 3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39" name="Freeform 630"/>
                <p:cNvSpPr>
                  <a:spLocks/>
                </p:cNvSpPr>
                <p:nvPr/>
              </p:nvSpPr>
              <p:spPr bwMode="auto">
                <a:xfrm>
                  <a:off x="4622" y="19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0 h 6"/>
                    <a:gd name="T4" fmla="*/ 0 w 2"/>
                    <a:gd name="T5" fmla="*/ 0 h 6"/>
                    <a:gd name="T6" fmla="*/ 2 w 2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6"/>
                    <a:gd name="T14" fmla="*/ 2 w 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6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40" name="Freeform 631"/>
                <p:cNvSpPr>
                  <a:spLocks/>
                </p:cNvSpPr>
                <p:nvPr/>
              </p:nvSpPr>
              <p:spPr bwMode="auto">
                <a:xfrm>
                  <a:off x="4624" y="1934"/>
                  <a:ext cx="8" cy="4"/>
                </a:xfrm>
                <a:custGeom>
                  <a:avLst/>
                  <a:gdLst>
                    <a:gd name="T0" fmla="*/ 0 w 8"/>
                    <a:gd name="T1" fmla="*/ 0 h 4"/>
                    <a:gd name="T2" fmla="*/ 0 w 8"/>
                    <a:gd name="T3" fmla="*/ 0 h 4"/>
                    <a:gd name="T4" fmla="*/ 0 w 8"/>
                    <a:gd name="T5" fmla="*/ 0 h 4"/>
                    <a:gd name="T6" fmla="*/ 8 w 8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4"/>
                    <a:gd name="T14" fmla="*/ 8 w 8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41" name="Freeform 632"/>
                <p:cNvSpPr>
                  <a:spLocks/>
                </p:cNvSpPr>
                <p:nvPr/>
              </p:nvSpPr>
              <p:spPr bwMode="auto">
                <a:xfrm>
                  <a:off x="463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42" name="Freeform 633"/>
                <p:cNvSpPr>
                  <a:spLocks/>
                </p:cNvSpPr>
                <p:nvPr/>
              </p:nvSpPr>
              <p:spPr bwMode="auto">
                <a:xfrm>
                  <a:off x="4634" y="1935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43" name="Freeform 634"/>
                <p:cNvSpPr>
                  <a:spLocks/>
                </p:cNvSpPr>
                <p:nvPr/>
              </p:nvSpPr>
              <p:spPr bwMode="auto">
                <a:xfrm>
                  <a:off x="4636" y="1935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44" name="Freeform 635"/>
                <p:cNvSpPr>
                  <a:spLocks/>
                </p:cNvSpPr>
                <p:nvPr/>
              </p:nvSpPr>
              <p:spPr bwMode="auto">
                <a:xfrm>
                  <a:off x="4639" y="1930"/>
                  <a:ext cx="1" cy="5"/>
                </a:xfrm>
                <a:custGeom>
                  <a:avLst/>
                  <a:gdLst>
                    <a:gd name="T0" fmla="*/ 0 w 1"/>
                    <a:gd name="T1" fmla="*/ 5 h 5"/>
                    <a:gd name="T2" fmla="*/ 0 w 1"/>
                    <a:gd name="T3" fmla="*/ 5 h 5"/>
                    <a:gd name="T4" fmla="*/ 0 w 1"/>
                    <a:gd name="T5" fmla="*/ 5 h 5"/>
                    <a:gd name="T6" fmla="*/ 1 w 1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5"/>
                    <a:gd name="T14" fmla="*/ 1 w 1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45" name="Freeform 636"/>
                <p:cNvSpPr>
                  <a:spLocks/>
                </p:cNvSpPr>
                <p:nvPr/>
              </p:nvSpPr>
              <p:spPr bwMode="auto">
                <a:xfrm>
                  <a:off x="4640" y="1930"/>
                  <a:ext cx="2" cy="8"/>
                </a:xfrm>
                <a:custGeom>
                  <a:avLst/>
                  <a:gdLst>
                    <a:gd name="T0" fmla="*/ 0 w 2"/>
                    <a:gd name="T1" fmla="*/ 0 h 8"/>
                    <a:gd name="T2" fmla="*/ 0 w 2"/>
                    <a:gd name="T3" fmla="*/ 0 h 8"/>
                    <a:gd name="T4" fmla="*/ 0 w 2"/>
                    <a:gd name="T5" fmla="*/ 0 h 8"/>
                    <a:gd name="T6" fmla="*/ 2 w 2"/>
                    <a:gd name="T7" fmla="*/ 8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8"/>
                    <a:gd name="T14" fmla="*/ 2 w 2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8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46" name="Freeform 637"/>
                <p:cNvSpPr>
                  <a:spLocks/>
                </p:cNvSpPr>
                <p:nvPr/>
              </p:nvSpPr>
              <p:spPr bwMode="auto">
                <a:xfrm>
                  <a:off x="4642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47" name="Freeform 638"/>
                <p:cNvSpPr>
                  <a:spLocks/>
                </p:cNvSpPr>
                <p:nvPr/>
              </p:nvSpPr>
              <p:spPr bwMode="auto">
                <a:xfrm>
                  <a:off x="4645" y="1935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48" name="Freeform 639"/>
                <p:cNvSpPr>
                  <a:spLocks/>
                </p:cNvSpPr>
                <p:nvPr/>
              </p:nvSpPr>
              <p:spPr bwMode="auto">
                <a:xfrm>
                  <a:off x="4647" y="1929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0 w 2"/>
                    <a:gd name="T3" fmla="*/ 6 h 6"/>
                    <a:gd name="T4" fmla="*/ 0 w 2"/>
                    <a:gd name="T5" fmla="*/ 6 h 6"/>
                    <a:gd name="T6" fmla="*/ 2 w 2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6"/>
                    <a:gd name="T14" fmla="*/ 2 w 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49" name="Freeform 640"/>
                <p:cNvSpPr>
                  <a:spLocks/>
                </p:cNvSpPr>
                <p:nvPr/>
              </p:nvSpPr>
              <p:spPr bwMode="auto">
                <a:xfrm>
                  <a:off x="4649" y="1929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0 w 3"/>
                    <a:gd name="T3" fmla="*/ 0 h 5"/>
                    <a:gd name="T4" fmla="*/ 0 w 3"/>
                    <a:gd name="T5" fmla="*/ 0 h 5"/>
                    <a:gd name="T6" fmla="*/ 3 w 3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5"/>
                    <a:gd name="T14" fmla="*/ 3 w 3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5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50" name="Freeform 641"/>
                <p:cNvSpPr>
                  <a:spLocks/>
                </p:cNvSpPr>
                <p:nvPr/>
              </p:nvSpPr>
              <p:spPr bwMode="auto">
                <a:xfrm>
                  <a:off x="4652" y="1934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51" name="Freeform 642"/>
                <p:cNvSpPr>
                  <a:spLocks/>
                </p:cNvSpPr>
                <p:nvPr/>
              </p:nvSpPr>
              <p:spPr bwMode="auto">
                <a:xfrm>
                  <a:off x="465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52" name="Freeform 643"/>
                <p:cNvSpPr>
                  <a:spLocks/>
                </p:cNvSpPr>
                <p:nvPr/>
              </p:nvSpPr>
              <p:spPr bwMode="auto">
                <a:xfrm>
                  <a:off x="4656" y="193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3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53" name="Freeform 644"/>
                <p:cNvSpPr>
                  <a:spLocks/>
                </p:cNvSpPr>
                <p:nvPr/>
              </p:nvSpPr>
              <p:spPr bwMode="auto">
                <a:xfrm>
                  <a:off x="4659" y="1934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54" name="Freeform 645"/>
                <p:cNvSpPr>
                  <a:spLocks/>
                </p:cNvSpPr>
                <p:nvPr/>
              </p:nvSpPr>
              <p:spPr bwMode="auto">
                <a:xfrm>
                  <a:off x="466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55" name="Freeform 646"/>
                <p:cNvSpPr>
                  <a:spLocks/>
                </p:cNvSpPr>
                <p:nvPr/>
              </p:nvSpPr>
              <p:spPr bwMode="auto">
                <a:xfrm>
                  <a:off x="4663" y="193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3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56" name="Freeform 647"/>
                <p:cNvSpPr>
                  <a:spLocks/>
                </p:cNvSpPr>
                <p:nvPr/>
              </p:nvSpPr>
              <p:spPr bwMode="auto">
                <a:xfrm>
                  <a:off x="4666" y="1932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0 w 1"/>
                    <a:gd name="T5" fmla="*/ 2 h 2"/>
                    <a:gd name="T6" fmla="*/ 1 w 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2"/>
                    <a:gd name="T14" fmla="*/ 1 w 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57" name="Freeform 648"/>
                <p:cNvSpPr>
                  <a:spLocks/>
                </p:cNvSpPr>
                <p:nvPr/>
              </p:nvSpPr>
              <p:spPr bwMode="auto">
                <a:xfrm>
                  <a:off x="4667" y="1932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58" name="Freeform 649"/>
                <p:cNvSpPr>
                  <a:spLocks/>
                </p:cNvSpPr>
                <p:nvPr/>
              </p:nvSpPr>
              <p:spPr bwMode="auto">
                <a:xfrm>
                  <a:off x="4669" y="19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0 w 8"/>
                    <a:gd name="T5" fmla="*/ 0 h 1"/>
                    <a:gd name="T6" fmla="*/ 8 w 8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59" name="Freeform 650"/>
                <p:cNvSpPr>
                  <a:spLocks/>
                </p:cNvSpPr>
                <p:nvPr/>
              </p:nvSpPr>
              <p:spPr bwMode="auto">
                <a:xfrm>
                  <a:off x="4677" y="1930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60" name="Freeform 651"/>
                <p:cNvSpPr>
                  <a:spLocks/>
                </p:cNvSpPr>
                <p:nvPr/>
              </p:nvSpPr>
              <p:spPr bwMode="auto">
                <a:xfrm>
                  <a:off x="4679" y="1930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0 w 3"/>
                    <a:gd name="T3" fmla="*/ 0 h 5"/>
                    <a:gd name="T4" fmla="*/ 0 w 3"/>
                    <a:gd name="T5" fmla="*/ 0 h 5"/>
                    <a:gd name="T6" fmla="*/ 3 w 3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5"/>
                    <a:gd name="T14" fmla="*/ 3 w 3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5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61" name="Freeform 652"/>
                <p:cNvSpPr>
                  <a:spLocks/>
                </p:cNvSpPr>
                <p:nvPr/>
              </p:nvSpPr>
              <p:spPr bwMode="auto">
                <a:xfrm>
                  <a:off x="4682" y="193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62" name="Freeform 653"/>
                <p:cNvSpPr>
                  <a:spLocks/>
                </p:cNvSpPr>
                <p:nvPr/>
              </p:nvSpPr>
              <p:spPr bwMode="auto">
                <a:xfrm>
                  <a:off x="468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63" name="Freeform 654"/>
                <p:cNvSpPr>
                  <a:spLocks/>
                </p:cNvSpPr>
                <p:nvPr/>
              </p:nvSpPr>
              <p:spPr bwMode="auto">
                <a:xfrm>
                  <a:off x="468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64" name="Freeform 655"/>
                <p:cNvSpPr>
                  <a:spLocks/>
                </p:cNvSpPr>
                <p:nvPr/>
              </p:nvSpPr>
              <p:spPr bwMode="auto">
                <a:xfrm>
                  <a:off x="468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65" name="Freeform 656"/>
                <p:cNvSpPr>
                  <a:spLocks/>
                </p:cNvSpPr>
                <p:nvPr/>
              </p:nvSpPr>
              <p:spPr bwMode="auto">
                <a:xfrm>
                  <a:off x="4691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66" name="Freeform 657"/>
                <p:cNvSpPr>
                  <a:spLocks/>
                </p:cNvSpPr>
                <p:nvPr/>
              </p:nvSpPr>
              <p:spPr bwMode="auto">
                <a:xfrm>
                  <a:off x="4692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67" name="Freeform 658"/>
                <p:cNvSpPr>
                  <a:spLocks/>
                </p:cNvSpPr>
                <p:nvPr/>
              </p:nvSpPr>
              <p:spPr bwMode="auto">
                <a:xfrm>
                  <a:off x="469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68" name="Freeform 659"/>
                <p:cNvSpPr>
                  <a:spLocks/>
                </p:cNvSpPr>
                <p:nvPr/>
              </p:nvSpPr>
              <p:spPr bwMode="auto">
                <a:xfrm>
                  <a:off x="469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69" name="Freeform 660"/>
                <p:cNvSpPr>
                  <a:spLocks/>
                </p:cNvSpPr>
                <p:nvPr/>
              </p:nvSpPr>
              <p:spPr bwMode="auto">
                <a:xfrm>
                  <a:off x="469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70" name="Freeform 661"/>
                <p:cNvSpPr>
                  <a:spLocks/>
                </p:cNvSpPr>
                <p:nvPr/>
              </p:nvSpPr>
              <p:spPr bwMode="auto">
                <a:xfrm>
                  <a:off x="470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71" name="Freeform 662"/>
                <p:cNvSpPr>
                  <a:spLocks/>
                </p:cNvSpPr>
                <p:nvPr/>
              </p:nvSpPr>
              <p:spPr bwMode="auto">
                <a:xfrm>
                  <a:off x="4704" y="1932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0 w 2"/>
                    <a:gd name="T3" fmla="*/ 6 h 6"/>
                    <a:gd name="T4" fmla="*/ 0 w 2"/>
                    <a:gd name="T5" fmla="*/ 6 h 6"/>
                    <a:gd name="T6" fmla="*/ 2 w 2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6"/>
                    <a:gd name="T14" fmla="*/ 2 w 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72" name="Freeform 663"/>
                <p:cNvSpPr>
                  <a:spLocks/>
                </p:cNvSpPr>
                <p:nvPr/>
              </p:nvSpPr>
              <p:spPr bwMode="auto">
                <a:xfrm>
                  <a:off x="4706" y="1932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0 h 6"/>
                    <a:gd name="T4" fmla="*/ 0 w 3"/>
                    <a:gd name="T5" fmla="*/ 0 h 6"/>
                    <a:gd name="T6" fmla="*/ 3 w 3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6"/>
                    <a:gd name="T14" fmla="*/ 3 w 3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6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73" name="Freeform 664"/>
                <p:cNvSpPr>
                  <a:spLocks/>
                </p:cNvSpPr>
                <p:nvPr/>
              </p:nvSpPr>
              <p:spPr bwMode="auto">
                <a:xfrm>
                  <a:off x="470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74" name="Freeform 665"/>
                <p:cNvSpPr>
                  <a:spLocks/>
                </p:cNvSpPr>
                <p:nvPr/>
              </p:nvSpPr>
              <p:spPr bwMode="auto">
                <a:xfrm>
                  <a:off x="471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75" name="Freeform 666"/>
                <p:cNvSpPr>
                  <a:spLocks/>
                </p:cNvSpPr>
                <p:nvPr/>
              </p:nvSpPr>
              <p:spPr bwMode="auto">
                <a:xfrm>
                  <a:off x="4713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76" name="Freeform 667"/>
                <p:cNvSpPr>
                  <a:spLocks/>
                </p:cNvSpPr>
                <p:nvPr/>
              </p:nvSpPr>
              <p:spPr bwMode="auto">
                <a:xfrm>
                  <a:off x="4716" y="1938"/>
                  <a:ext cx="6" cy="0"/>
                </a:xfrm>
                <a:custGeom>
                  <a:avLst/>
                  <a:gdLst>
                    <a:gd name="T0" fmla="*/ 0 w 6"/>
                    <a:gd name="T1" fmla="*/ 0 w 6"/>
                    <a:gd name="T2" fmla="*/ 0 w 6"/>
                    <a:gd name="T3" fmla="*/ 6 w 6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6"/>
                    <a:gd name="T9" fmla="*/ 6 w 6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77" name="Freeform 668"/>
                <p:cNvSpPr>
                  <a:spLocks/>
                </p:cNvSpPr>
                <p:nvPr/>
              </p:nvSpPr>
              <p:spPr bwMode="auto">
                <a:xfrm>
                  <a:off x="4722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78" name="Freeform 669"/>
                <p:cNvSpPr>
                  <a:spLocks/>
                </p:cNvSpPr>
                <p:nvPr/>
              </p:nvSpPr>
              <p:spPr bwMode="auto">
                <a:xfrm>
                  <a:off x="472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79" name="Freeform 670"/>
                <p:cNvSpPr>
                  <a:spLocks/>
                </p:cNvSpPr>
                <p:nvPr/>
              </p:nvSpPr>
              <p:spPr bwMode="auto">
                <a:xfrm>
                  <a:off x="472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80" name="Freeform 671"/>
                <p:cNvSpPr>
                  <a:spLocks/>
                </p:cNvSpPr>
                <p:nvPr/>
              </p:nvSpPr>
              <p:spPr bwMode="auto">
                <a:xfrm>
                  <a:off x="472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81" name="Freeform 672"/>
                <p:cNvSpPr>
                  <a:spLocks/>
                </p:cNvSpPr>
                <p:nvPr/>
              </p:nvSpPr>
              <p:spPr bwMode="auto">
                <a:xfrm>
                  <a:off x="473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82" name="Freeform 673"/>
                <p:cNvSpPr>
                  <a:spLocks/>
                </p:cNvSpPr>
                <p:nvPr/>
              </p:nvSpPr>
              <p:spPr bwMode="auto">
                <a:xfrm>
                  <a:off x="473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83" name="Freeform 674"/>
                <p:cNvSpPr>
                  <a:spLocks/>
                </p:cNvSpPr>
                <p:nvPr/>
              </p:nvSpPr>
              <p:spPr bwMode="auto">
                <a:xfrm>
                  <a:off x="473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84" name="Freeform 675"/>
                <p:cNvSpPr>
                  <a:spLocks/>
                </p:cNvSpPr>
                <p:nvPr/>
              </p:nvSpPr>
              <p:spPr bwMode="auto">
                <a:xfrm>
                  <a:off x="4739" y="1934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0 w 2"/>
                    <a:gd name="T5" fmla="*/ 4 h 4"/>
                    <a:gd name="T6" fmla="*/ 2 w 2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85" name="Freeform 676"/>
                <p:cNvSpPr>
                  <a:spLocks/>
                </p:cNvSpPr>
                <p:nvPr/>
              </p:nvSpPr>
              <p:spPr bwMode="auto">
                <a:xfrm>
                  <a:off x="4741" y="1934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86" name="Freeform 677"/>
                <p:cNvSpPr>
                  <a:spLocks/>
                </p:cNvSpPr>
                <p:nvPr/>
              </p:nvSpPr>
              <p:spPr bwMode="auto">
                <a:xfrm>
                  <a:off x="474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87" name="Freeform 678"/>
                <p:cNvSpPr>
                  <a:spLocks/>
                </p:cNvSpPr>
                <p:nvPr/>
              </p:nvSpPr>
              <p:spPr bwMode="auto">
                <a:xfrm>
                  <a:off x="474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88" name="Freeform 679"/>
                <p:cNvSpPr>
                  <a:spLocks/>
                </p:cNvSpPr>
                <p:nvPr/>
              </p:nvSpPr>
              <p:spPr bwMode="auto">
                <a:xfrm>
                  <a:off x="474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89" name="Freeform 680"/>
                <p:cNvSpPr>
                  <a:spLocks/>
                </p:cNvSpPr>
                <p:nvPr/>
              </p:nvSpPr>
              <p:spPr bwMode="auto">
                <a:xfrm>
                  <a:off x="474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90" name="Freeform 681"/>
                <p:cNvSpPr>
                  <a:spLocks/>
                </p:cNvSpPr>
                <p:nvPr/>
              </p:nvSpPr>
              <p:spPr bwMode="auto">
                <a:xfrm>
                  <a:off x="475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91" name="Freeform 682"/>
                <p:cNvSpPr>
                  <a:spLocks/>
                </p:cNvSpPr>
                <p:nvPr/>
              </p:nvSpPr>
              <p:spPr bwMode="auto">
                <a:xfrm>
                  <a:off x="475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92" name="Freeform 683"/>
                <p:cNvSpPr>
                  <a:spLocks/>
                </p:cNvSpPr>
                <p:nvPr/>
              </p:nvSpPr>
              <p:spPr bwMode="auto">
                <a:xfrm>
                  <a:off x="475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93" name="Freeform 684"/>
                <p:cNvSpPr>
                  <a:spLocks/>
                </p:cNvSpPr>
                <p:nvPr/>
              </p:nvSpPr>
              <p:spPr bwMode="auto">
                <a:xfrm>
                  <a:off x="475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94" name="Freeform 685"/>
                <p:cNvSpPr>
                  <a:spLocks/>
                </p:cNvSpPr>
                <p:nvPr/>
              </p:nvSpPr>
              <p:spPr bwMode="auto">
                <a:xfrm>
                  <a:off x="4761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95" name="Freeform 686"/>
                <p:cNvSpPr>
                  <a:spLocks/>
                </p:cNvSpPr>
                <p:nvPr/>
              </p:nvSpPr>
              <p:spPr bwMode="auto">
                <a:xfrm>
                  <a:off x="4768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96" name="Freeform 687"/>
                <p:cNvSpPr>
                  <a:spLocks/>
                </p:cNvSpPr>
                <p:nvPr/>
              </p:nvSpPr>
              <p:spPr bwMode="auto">
                <a:xfrm>
                  <a:off x="4770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97" name="Freeform 688"/>
                <p:cNvSpPr>
                  <a:spLocks/>
                </p:cNvSpPr>
                <p:nvPr/>
              </p:nvSpPr>
              <p:spPr bwMode="auto">
                <a:xfrm>
                  <a:off x="4772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98" name="Freeform 689"/>
                <p:cNvSpPr>
                  <a:spLocks/>
                </p:cNvSpPr>
                <p:nvPr/>
              </p:nvSpPr>
              <p:spPr bwMode="auto">
                <a:xfrm>
                  <a:off x="477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799" name="Freeform 690"/>
                <p:cNvSpPr>
                  <a:spLocks/>
                </p:cNvSpPr>
                <p:nvPr/>
              </p:nvSpPr>
              <p:spPr bwMode="auto">
                <a:xfrm>
                  <a:off x="477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00" name="Freeform 691"/>
                <p:cNvSpPr>
                  <a:spLocks/>
                </p:cNvSpPr>
                <p:nvPr/>
              </p:nvSpPr>
              <p:spPr bwMode="auto">
                <a:xfrm>
                  <a:off x="477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01" name="Freeform 692"/>
                <p:cNvSpPr>
                  <a:spLocks/>
                </p:cNvSpPr>
                <p:nvPr/>
              </p:nvSpPr>
              <p:spPr bwMode="auto">
                <a:xfrm>
                  <a:off x="478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02" name="Freeform 693"/>
                <p:cNvSpPr>
                  <a:spLocks/>
                </p:cNvSpPr>
                <p:nvPr/>
              </p:nvSpPr>
              <p:spPr bwMode="auto">
                <a:xfrm>
                  <a:off x="478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03" name="Freeform 694"/>
                <p:cNvSpPr>
                  <a:spLocks/>
                </p:cNvSpPr>
                <p:nvPr/>
              </p:nvSpPr>
              <p:spPr bwMode="auto">
                <a:xfrm>
                  <a:off x="478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04" name="Freeform 695"/>
                <p:cNvSpPr>
                  <a:spLocks/>
                </p:cNvSpPr>
                <p:nvPr/>
              </p:nvSpPr>
              <p:spPr bwMode="auto">
                <a:xfrm>
                  <a:off x="478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05" name="Freeform 696"/>
                <p:cNvSpPr>
                  <a:spLocks/>
                </p:cNvSpPr>
                <p:nvPr/>
              </p:nvSpPr>
              <p:spPr bwMode="auto">
                <a:xfrm>
                  <a:off x="479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06" name="Freeform 697"/>
                <p:cNvSpPr>
                  <a:spLocks/>
                </p:cNvSpPr>
                <p:nvPr/>
              </p:nvSpPr>
              <p:spPr bwMode="auto">
                <a:xfrm>
                  <a:off x="479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07" name="Freeform 698"/>
                <p:cNvSpPr>
                  <a:spLocks/>
                </p:cNvSpPr>
                <p:nvPr/>
              </p:nvSpPr>
              <p:spPr bwMode="auto">
                <a:xfrm>
                  <a:off x="479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08" name="Freeform 699"/>
                <p:cNvSpPr>
                  <a:spLocks/>
                </p:cNvSpPr>
                <p:nvPr/>
              </p:nvSpPr>
              <p:spPr bwMode="auto">
                <a:xfrm>
                  <a:off x="479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09" name="Freeform 700"/>
                <p:cNvSpPr>
                  <a:spLocks/>
                </p:cNvSpPr>
                <p:nvPr/>
              </p:nvSpPr>
              <p:spPr bwMode="auto">
                <a:xfrm>
                  <a:off x="479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10" name="Freeform 701"/>
                <p:cNvSpPr>
                  <a:spLocks/>
                </p:cNvSpPr>
                <p:nvPr/>
              </p:nvSpPr>
              <p:spPr bwMode="auto">
                <a:xfrm>
                  <a:off x="480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11" name="Freeform 702"/>
                <p:cNvSpPr>
                  <a:spLocks/>
                </p:cNvSpPr>
                <p:nvPr/>
              </p:nvSpPr>
              <p:spPr bwMode="auto">
                <a:xfrm>
                  <a:off x="480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12" name="Freeform 703"/>
                <p:cNvSpPr>
                  <a:spLocks/>
                </p:cNvSpPr>
                <p:nvPr/>
              </p:nvSpPr>
              <p:spPr bwMode="auto">
                <a:xfrm>
                  <a:off x="4806" y="1935"/>
                  <a:ext cx="8" cy="3"/>
                </a:xfrm>
                <a:custGeom>
                  <a:avLst/>
                  <a:gdLst>
                    <a:gd name="T0" fmla="*/ 0 w 8"/>
                    <a:gd name="T1" fmla="*/ 3 h 3"/>
                    <a:gd name="T2" fmla="*/ 0 w 8"/>
                    <a:gd name="T3" fmla="*/ 3 h 3"/>
                    <a:gd name="T4" fmla="*/ 0 w 8"/>
                    <a:gd name="T5" fmla="*/ 3 h 3"/>
                    <a:gd name="T6" fmla="*/ 8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13" name="Freeform 704"/>
                <p:cNvSpPr>
                  <a:spLocks/>
                </p:cNvSpPr>
                <p:nvPr/>
              </p:nvSpPr>
              <p:spPr bwMode="auto">
                <a:xfrm>
                  <a:off x="4814" y="193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14" name="Freeform 705"/>
                <p:cNvSpPr>
                  <a:spLocks/>
                </p:cNvSpPr>
                <p:nvPr/>
              </p:nvSpPr>
              <p:spPr bwMode="auto">
                <a:xfrm>
                  <a:off x="481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15" name="Freeform 706"/>
                <p:cNvSpPr>
                  <a:spLocks/>
                </p:cNvSpPr>
                <p:nvPr/>
              </p:nvSpPr>
              <p:spPr bwMode="auto">
                <a:xfrm>
                  <a:off x="4819" y="1934"/>
                  <a:ext cx="1" cy="4"/>
                </a:xfrm>
                <a:custGeom>
                  <a:avLst/>
                  <a:gdLst>
                    <a:gd name="T0" fmla="*/ 0 w 1"/>
                    <a:gd name="T1" fmla="*/ 4 h 4"/>
                    <a:gd name="T2" fmla="*/ 0 w 1"/>
                    <a:gd name="T3" fmla="*/ 4 h 4"/>
                    <a:gd name="T4" fmla="*/ 0 w 1"/>
                    <a:gd name="T5" fmla="*/ 4 h 4"/>
                    <a:gd name="T6" fmla="*/ 1 w 1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4"/>
                    <a:gd name="T14" fmla="*/ 1 w 1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16" name="Freeform 707"/>
                <p:cNvSpPr>
                  <a:spLocks/>
                </p:cNvSpPr>
                <p:nvPr/>
              </p:nvSpPr>
              <p:spPr bwMode="auto">
                <a:xfrm>
                  <a:off x="4820" y="1934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17" name="Freeform 708"/>
                <p:cNvSpPr>
                  <a:spLocks/>
                </p:cNvSpPr>
                <p:nvPr/>
              </p:nvSpPr>
              <p:spPr bwMode="auto">
                <a:xfrm>
                  <a:off x="4822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18" name="Freeform 709"/>
                <p:cNvSpPr>
                  <a:spLocks/>
                </p:cNvSpPr>
                <p:nvPr/>
              </p:nvSpPr>
              <p:spPr bwMode="auto">
                <a:xfrm>
                  <a:off x="482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19" name="Freeform 710"/>
                <p:cNvSpPr>
                  <a:spLocks/>
                </p:cNvSpPr>
                <p:nvPr/>
              </p:nvSpPr>
              <p:spPr bwMode="auto">
                <a:xfrm>
                  <a:off x="482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20" name="Freeform 711"/>
                <p:cNvSpPr>
                  <a:spLocks/>
                </p:cNvSpPr>
                <p:nvPr/>
              </p:nvSpPr>
              <p:spPr bwMode="auto">
                <a:xfrm>
                  <a:off x="482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21" name="Freeform 712"/>
                <p:cNvSpPr>
                  <a:spLocks/>
                </p:cNvSpPr>
                <p:nvPr/>
              </p:nvSpPr>
              <p:spPr bwMode="auto">
                <a:xfrm>
                  <a:off x="483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22" name="Freeform 713"/>
                <p:cNvSpPr>
                  <a:spLocks/>
                </p:cNvSpPr>
                <p:nvPr/>
              </p:nvSpPr>
              <p:spPr bwMode="auto">
                <a:xfrm>
                  <a:off x="483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23" name="Freeform 714"/>
                <p:cNvSpPr>
                  <a:spLocks/>
                </p:cNvSpPr>
                <p:nvPr/>
              </p:nvSpPr>
              <p:spPr bwMode="auto">
                <a:xfrm>
                  <a:off x="483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24" name="Freeform 715"/>
                <p:cNvSpPr>
                  <a:spLocks/>
                </p:cNvSpPr>
                <p:nvPr/>
              </p:nvSpPr>
              <p:spPr bwMode="auto">
                <a:xfrm>
                  <a:off x="483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25" name="Freeform 716"/>
                <p:cNvSpPr>
                  <a:spLocks/>
                </p:cNvSpPr>
                <p:nvPr/>
              </p:nvSpPr>
              <p:spPr bwMode="auto">
                <a:xfrm>
                  <a:off x="484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26" name="Freeform 717"/>
                <p:cNvSpPr>
                  <a:spLocks/>
                </p:cNvSpPr>
                <p:nvPr/>
              </p:nvSpPr>
              <p:spPr bwMode="auto">
                <a:xfrm>
                  <a:off x="484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27" name="Freeform 718"/>
                <p:cNvSpPr>
                  <a:spLocks/>
                </p:cNvSpPr>
                <p:nvPr/>
              </p:nvSpPr>
              <p:spPr bwMode="auto">
                <a:xfrm>
                  <a:off x="484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28" name="Freeform 719"/>
                <p:cNvSpPr>
                  <a:spLocks/>
                </p:cNvSpPr>
                <p:nvPr/>
              </p:nvSpPr>
              <p:spPr bwMode="auto">
                <a:xfrm>
                  <a:off x="484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29" name="Freeform 720"/>
                <p:cNvSpPr>
                  <a:spLocks/>
                </p:cNvSpPr>
                <p:nvPr/>
              </p:nvSpPr>
              <p:spPr bwMode="auto">
                <a:xfrm>
                  <a:off x="4849" y="1932"/>
                  <a:ext cx="3" cy="6"/>
                </a:xfrm>
                <a:custGeom>
                  <a:avLst/>
                  <a:gdLst>
                    <a:gd name="T0" fmla="*/ 0 w 3"/>
                    <a:gd name="T1" fmla="*/ 6 h 6"/>
                    <a:gd name="T2" fmla="*/ 0 w 3"/>
                    <a:gd name="T3" fmla="*/ 6 h 6"/>
                    <a:gd name="T4" fmla="*/ 0 w 3"/>
                    <a:gd name="T5" fmla="*/ 6 h 6"/>
                    <a:gd name="T6" fmla="*/ 3 w 3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6"/>
                    <a:gd name="T14" fmla="*/ 3 w 3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30" name="Freeform 721"/>
                <p:cNvSpPr>
                  <a:spLocks/>
                </p:cNvSpPr>
                <p:nvPr/>
              </p:nvSpPr>
              <p:spPr bwMode="auto">
                <a:xfrm>
                  <a:off x="4852" y="1932"/>
                  <a:ext cx="7" cy="6"/>
                </a:xfrm>
                <a:custGeom>
                  <a:avLst/>
                  <a:gdLst>
                    <a:gd name="T0" fmla="*/ 0 w 7"/>
                    <a:gd name="T1" fmla="*/ 0 h 6"/>
                    <a:gd name="T2" fmla="*/ 0 w 7"/>
                    <a:gd name="T3" fmla="*/ 0 h 6"/>
                    <a:gd name="T4" fmla="*/ 0 w 7"/>
                    <a:gd name="T5" fmla="*/ 0 h 6"/>
                    <a:gd name="T6" fmla="*/ 7 w 7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6"/>
                    <a:gd name="T14" fmla="*/ 7 w 7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6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31" name="Freeform 722"/>
                <p:cNvSpPr>
                  <a:spLocks/>
                </p:cNvSpPr>
                <p:nvPr/>
              </p:nvSpPr>
              <p:spPr bwMode="auto">
                <a:xfrm>
                  <a:off x="4859" y="1932"/>
                  <a:ext cx="3" cy="6"/>
                </a:xfrm>
                <a:custGeom>
                  <a:avLst/>
                  <a:gdLst>
                    <a:gd name="T0" fmla="*/ 0 w 3"/>
                    <a:gd name="T1" fmla="*/ 6 h 6"/>
                    <a:gd name="T2" fmla="*/ 0 w 3"/>
                    <a:gd name="T3" fmla="*/ 6 h 6"/>
                    <a:gd name="T4" fmla="*/ 0 w 3"/>
                    <a:gd name="T5" fmla="*/ 6 h 6"/>
                    <a:gd name="T6" fmla="*/ 3 w 3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6"/>
                    <a:gd name="T14" fmla="*/ 3 w 3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32" name="Freeform 723"/>
                <p:cNvSpPr>
                  <a:spLocks/>
                </p:cNvSpPr>
                <p:nvPr/>
              </p:nvSpPr>
              <p:spPr bwMode="auto">
                <a:xfrm>
                  <a:off x="4862" y="1932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0 h 6"/>
                    <a:gd name="T4" fmla="*/ 0 w 2"/>
                    <a:gd name="T5" fmla="*/ 0 h 6"/>
                    <a:gd name="T6" fmla="*/ 2 w 2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6"/>
                    <a:gd name="T14" fmla="*/ 2 w 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6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33" name="Freeform 724"/>
                <p:cNvSpPr>
                  <a:spLocks/>
                </p:cNvSpPr>
                <p:nvPr/>
              </p:nvSpPr>
              <p:spPr bwMode="auto">
                <a:xfrm>
                  <a:off x="4864" y="1932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0 w 2"/>
                    <a:gd name="T3" fmla="*/ 6 h 6"/>
                    <a:gd name="T4" fmla="*/ 0 w 2"/>
                    <a:gd name="T5" fmla="*/ 6 h 6"/>
                    <a:gd name="T6" fmla="*/ 2 w 2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6"/>
                    <a:gd name="T14" fmla="*/ 2 w 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34" name="Freeform 725"/>
                <p:cNvSpPr>
                  <a:spLocks/>
                </p:cNvSpPr>
                <p:nvPr/>
              </p:nvSpPr>
              <p:spPr bwMode="auto">
                <a:xfrm>
                  <a:off x="4866" y="1931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35" name="Freeform 726"/>
                <p:cNvSpPr>
                  <a:spLocks/>
                </p:cNvSpPr>
                <p:nvPr/>
              </p:nvSpPr>
              <p:spPr bwMode="auto">
                <a:xfrm>
                  <a:off x="4869" y="1927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0 w 2"/>
                    <a:gd name="T5" fmla="*/ 4 h 4"/>
                    <a:gd name="T6" fmla="*/ 2 w 2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4"/>
                    <a:gd name="T14" fmla="*/ 2 w 2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36" name="Freeform 727"/>
                <p:cNvSpPr>
                  <a:spLocks/>
                </p:cNvSpPr>
                <p:nvPr/>
              </p:nvSpPr>
              <p:spPr bwMode="auto">
                <a:xfrm>
                  <a:off x="4871" y="1927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0 h 6"/>
                    <a:gd name="T4" fmla="*/ 0 w 1"/>
                    <a:gd name="T5" fmla="*/ 0 h 6"/>
                    <a:gd name="T6" fmla="*/ 1 w 1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6"/>
                    <a:gd name="T14" fmla="*/ 1 w 1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6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37" name="Freeform 728"/>
                <p:cNvSpPr>
                  <a:spLocks/>
                </p:cNvSpPr>
                <p:nvPr/>
              </p:nvSpPr>
              <p:spPr bwMode="auto">
                <a:xfrm>
                  <a:off x="4872" y="1932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38" name="Freeform 729"/>
                <p:cNvSpPr>
                  <a:spLocks/>
                </p:cNvSpPr>
                <p:nvPr/>
              </p:nvSpPr>
              <p:spPr bwMode="auto">
                <a:xfrm>
                  <a:off x="4875" y="193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39" name="Freeform 730"/>
                <p:cNvSpPr>
                  <a:spLocks/>
                </p:cNvSpPr>
                <p:nvPr/>
              </p:nvSpPr>
              <p:spPr bwMode="auto">
                <a:xfrm>
                  <a:off x="4877" y="19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40" name="Freeform 731"/>
                <p:cNvSpPr>
                  <a:spLocks/>
                </p:cNvSpPr>
                <p:nvPr/>
              </p:nvSpPr>
              <p:spPr bwMode="auto">
                <a:xfrm>
                  <a:off x="4879" y="1934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0 h 4"/>
                    <a:gd name="T6" fmla="*/ 3 w 3"/>
                    <a:gd name="T7" fmla="*/ 4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41" name="Freeform 732"/>
                <p:cNvSpPr>
                  <a:spLocks/>
                </p:cNvSpPr>
                <p:nvPr/>
              </p:nvSpPr>
              <p:spPr bwMode="auto">
                <a:xfrm>
                  <a:off x="4882" y="1935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42" name="Freeform 733"/>
                <p:cNvSpPr>
                  <a:spLocks/>
                </p:cNvSpPr>
                <p:nvPr/>
              </p:nvSpPr>
              <p:spPr bwMode="auto">
                <a:xfrm>
                  <a:off x="4884" y="193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43" name="Freeform 734"/>
                <p:cNvSpPr>
                  <a:spLocks/>
                </p:cNvSpPr>
                <p:nvPr/>
              </p:nvSpPr>
              <p:spPr bwMode="auto">
                <a:xfrm>
                  <a:off x="488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44" name="Freeform 735"/>
                <p:cNvSpPr>
                  <a:spLocks/>
                </p:cNvSpPr>
                <p:nvPr/>
              </p:nvSpPr>
              <p:spPr bwMode="auto">
                <a:xfrm>
                  <a:off x="4889" y="1935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45" name="Freeform 736"/>
                <p:cNvSpPr>
                  <a:spLocks/>
                </p:cNvSpPr>
                <p:nvPr/>
              </p:nvSpPr>
              <p:spPr bwMode="auto">
                <a:xfrm>
                  <a:off x="4891" y="193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46" name="Freeform 737"/>
                <p:cNvSpPr>
                  <a:spLocks/>
                </p:cNvSpPr>
                <p:nvPr/>
              </p:nvSpPr>
              <p:spPr bwMode="auto">
                <a:xfrm>
                  <a:off x="4893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47" name="Freeform 738"/>
                <p:cNvSpPr>
                  <a:spLocks/>
                </p:cNvSpPr>
                <p:nvPr/>
              </p:nvSpPr>
              <p:spPr bwMode="auto">
                <a:xfrm>
                  <a:off x="4896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48" name="Freeform 739"/>
                <p:cNvSpPr>
                  <a:spLocks/>
                </p:cNvSpPr>
                <p:nvPr/>
              </p:nvSpPr>
              <p:spPr bwMode="auto">
                <a:xfrm>
                  <a:off x="4897" y="1938"/>
                  <a:ext cx="8" cy="0"/>
                </a:xfrm>
                <a:custGeom>
                  <a:avLst/>
                  <a:gdLst>
                    <a:gd name="T0" fmla="*/ 0 w 8"/>
                    <a:gd name="T1" fmla="*/ 0 w 8"/>
                    <a:gd name="T2" fmla="*/ 0 w 8"/>
                    <a:gd name="T3" fmla="*/ 8 w 8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8"/>
                    <a:gd name="T9" fmla="*/ 8 w 8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49" name="Freeform 740"/>
                <p:cNvSpPr>
                  <a:spLocks/>
                </p:cNvSpPr>
                <p:nvPr/>
              </p:nvSpPr>
              <p:spPr bwMode="auto">
                <a:xfrm>
                  <a:off x="4905" y="1932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0 w 2"/>
                    <a:gd name="T3" fmla="*/ 6 h 6"/>
                    <a:gd name="T4" fmla="*/ 0 w 2"/>
                    <a:gd name="T5" fmla="*/ 6 h 6"/>
                    <a:gd name="T6" fmla="*/ 2 w 2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6"/>
                    <a:gd name="T14" fmla="*/ 2 w 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50" name="Freeform 741"/>
                <p:cNvSpPr>
                  <a:spLocks/>
                </p:cNvSpPr>
                <p:nvPr/>
              </p:nvSpPr>
              <p:spPr bwMode="auto">
                <a:xfrm>
                  <a:off x="4907" y="1932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0 h 6"/>
                    <a:gd name="T4" fmla="*/ 0 w 2"/>
                    <a:gd name="T5" fmla="*/ 0 h 6"/>
                    <a:gd name="T6" fmla="*/ 2 w 2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6"/>
                    <a:gd name="T14" fmla="*/ 2 w 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6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51" name="Freeform 742"/>
                <p:cNvSpPr>
                  <a:spLocks/>
                </p:cNvSpPr>
                <p:nvPr/>
              </p:nvSpPr>
              <p:spPr bwMode="auto">
                <a:xfrm>
                  <a:off x="490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52" name="Freeform 743"/>
                <p:cNvSpPr>
                  <a:spLocks/>
                </p:cNvSpPr>
                <p:nvPr/>
              </p:nvSpPr>
              <p:spPr bwMode="auto">
                <a:xfrm>
                  <a:off x="4912" y="1935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53" name="Freeform 744"/>
                <p:cNvSpPr>
                  <a:spLocks/>
                </p:cNvSpPr>
                <p:nvPr/>
              </p:nvSpPr>
              <p:spPr bwMode="auto">
                <a:xfrm>
                  <a:off x="4914" y="1933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54" name="Freeform 745"/>
                <p:cNvSpPr>
                  <a:spLocks/>
                </p:cNvSpPr>
                <p:nvPr/>
              </p:nvSpPr>
              <p:spPr bwMode="auto">
                <a:xfrm>
                  <a:off x="4916" y="1931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55" name="Freeform 746"/>
                <p:cNvSpPr>
                  <a:spLocks/>
                </p:cNvSpPr>
                <p:nvPr/>
              </p:nvSpPr>
              <p:spPr bwMode="auto">
                <a:xfrm>
                  <a:off x="4919" y="1931"/>
                  <a:ext cx="2" cy="7"/>
                </a:xfrm>
                <a:custGeom>
                  <a:avLst/>
                  <a:gdLst>
                    <a:gd name="T0" fmla="*/ 0 w 2"/>
                    <a:gd name="T1" fmla="*/ 0 h 7"/>
                    <a:gd name="T2" fmla="*/ 0 w 2"/>
                    <a:gd name="T3" fmla="*/ 0 h 7"/>
                    <a:gd name="T4" fmla="*/ 0 w 2"/>
                    <a:gd name="T5" fmla="*/ 0 h 7"/>
                    <a:gd name="T6" fmla="*/ 2 w 2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7"/>
                    <a:gd name="T14" fmla="*/ 2 w 2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7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56" name="Freeform 747"/>
                <p:cNvSpPr>
                  <a:spLocks/>
                </p:cNvSpPr>
                <p:nvPr/>
              </p:nvSpPr>
              <p:spPr bwMode="auto">
                <a:xfrm>
                  <a:off x="4921" y="1924"/>
                  <a:ext cx="1" cy="14"/>
                </a:xfrm>
                <a:custGeom>
                  <a:avLst/>
                  <a:gdLst>
                    <a:gd name="T0" fmla="*/ 0 w 1"/>
                    <a:gd name="T1" fmla="*/ 14 h 14"/>
                    <a:gd name="T2" fmla="*/ 0 w 1"/>
                    <a:gd name="T3" fmla="*/ 14 h 14"/>
                    <a:gd name="T4" fmla="*/ 0 w 1"/>
                    <a:gd name="T5" fmla="*/ 14 h 14"/>
                    <a:gd name="T6" fmla="*/ 1 w 1"/>
                    <a:gd name="T7" fmla="*/ 0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4"/>
                    <a:gd name="T14" fmla="*/ 1 w 1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4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57" name="Freeform 748"/>
                <p:cNvSpPr>
                  <a:spLocks/>
                </p:cNvSpPr>
                <p:nvPr/>
              </p:nvSpPr>
              <p:spPr bwMode="auto">
                <a:xfrm>
                  <a:off x="4922" y="1924"/>
                  <a:ext cx="3" cy="11"/>
                </a:xfrm>
                <a:custGeom>
                  <a:avLst/>
                  <a:gdLst>
                    <a:gd name="T0" fmla="*/ 0 w 3"/>
                    <a:gd name="T1" fmla="*/ 0 h 11"/>
                    <a:gd name="T2" fmla="*/ 0 w 3"/>
                    <a:gd name="T3" fmla="*/ 0 h 11"/>
                    <a:gd name="T4" fmla="*/ 0 w 3"/>
                    <a:gd name="T5" fmla="*/ 0 h 11"/>
                    <a:gd name="T6" fmla="*/ 3 w 3"/>
                    <a:gd name="T7" fmla="*/ 11 h 1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1"/>
                    <a:gd name="T14" fmla="*/ 3 w 3"/>
                    <a:gd name="T15" fmla="*/ 11 h 1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58" name="Freeform 749"/>
                <p:cNvSpPr>
                  <a:spLocks/>
                </p:cNvSpPr>
                <p:nvPr/>
              </p:nvSpPr>
              <p:spPr bwMode="auto">
                <a:xfrm>
                  <a:off x="4925" y="1935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3"/>
                    <a:gd name="T14" fmla="*/ 2 w 2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59" name="Freeform 750"/>
                <p:cNvSpPr>
                  <a:spLocks/>
                </p:cNvSpPr>
                <p:nvPr/>
              </p:nvSpPr>
              <p:spPr bwMode="auto">
                <a:xfrm>
                  <a:off x="4927" y="1926"/>
                  <a:ext cx="2" cy="12"/>
                </a:xfrm>
                <a:custGeom>
                  <a:avLst/>
                  <a:gdLst>
                    <a:gd name="T0" fmla="*/ 0 w 2"/>
                    <a:gd name="T1" fmla="*/ 12 h 12"/>
                    <a:gd name="T2" fmla="*/ 0 w 2"/>
                    <a:gd name="T3" fmla="*/ 12 h 12"/>
                    <a:gd name="T4" fmla="*/ 0 w 2"/>
                    <a:gd name="T5" fmla="*/ 12 h 12"/>
                    <a:gd name="T6" fmla="*/ 2 w 2"/>
                    <a:gd name="T7" fmla="*/ 0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2"/>
                    <a:gd name="T14" fmla="*/ 2 w 2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2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60" name="Freeform 751"/>
                <p:cNvSpPr>
                  <a:spLocks/>
                </p:cNvSpPr>
                <p:nvPr/>
              </p:nvSpPr>
              <p:spPr bwMode="auto">
                <a:xfrm>
                  <a:off x="4929" y="1925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0 w 3"/>
                    <a:gd name="T5" fmla="*/ 1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61" name="Freeform 752"/>
                <p:cNvSpPr>
                  <a:spLocks/>
                </p:cNvSpPr>
                <p:nvPr/>
              </p:nvSpPr>
              <p:spPr bwMode="auto">
                <a:xfrm>
                  <a:off x="4932" y="1925"/>
                  <a:ext cx="2" cy="13"/>
                </a:xfrm>
                <a:custGeom>
                  <a:avLst/>
                  <a:gdLst>
                    <a:gd name="T0" fmla="*/ 0 w 2"/>
                    <a:gd name="T1" fmla="*/ 0 h 13"/>
                    <a:gd name="T2" fmla="*/ 0 w 2"/>
                    <a:gd name="T3" fmla="*/ 0 h 13"/>
                    <a:gd name="T4" fmla="*/ 0 w 2"/>
                    <a:gd name="T5" fmla="*/ 0 h 13"/>
                    <a:gd name="T6" fmla="*/ 2 w 2"/>
                    <a:gd name="T7" fmla="*/ 13 h 1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3"/>
                    <a:gd name="T14" fmla="*/ 2 w 2"/>
                    <a:gd name="T15" fmla="*/ 13 h 1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3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62" name="Freeform 753"/>
                <p:cNvSpPr>
                  <a:spLocks/>
                </p:cNvSpPr>
                <p:nvPr/>
              </p:nvSpPr>
              <p:spPr bwMode="auto">
                <a:xfrm>
                  <a:off x="4934" y="1928"/>
                  <a:ext cx="2" cy="10"/>
                </a:xfrm>
                <a:custGeom>
                  <a:avLst/>
                  <a:gdLst>
                    <a:gd name="T0" fmla="*/ 0 w 2"/>
                    <a:gd name="T1" fmla="*/ 10 h 10"/>
                    <a:gd name="T2" fmla="*/ 0 w 2"/>
                    <a:gd name="T3" fmla="*/ 10 h 10"/>
                    <a:gd name="T4" fmla="*/ 0 w 2"/>
                    <a:gd name="T5" fmla="*/ 10 h 10"/>
                    <a:gd name="T6" fmla="*/ 2 w 2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0"/>
                    <a:gd name="T14" fmla="*/ 2 w 2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63" name="Freeform 754"/>
                <p:cNvSpPr>
                  <a:spLocks/>
                </p:cNvSpPr>
                <p:nvPr/>
              </p:nvSpPr>
              <p:spPr bwMode="auto">
                <a:xfrm>
                  <a:off x="4936" y="192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3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64" name="Freeform 755"/>
                <p:cNvSpPr>
                  <a:spLocks/>
                </p:cNvSpPr>
                <p:nvPr/>
              </p:nvSpPr>
              <p:spPr bwMode="auto">
                <a:xfrm>
                  <a:off x="4939" y="1924"/>
                  <a:ext cx="2" cy="14"/>
                </a:xfrm>
                <a:custGeom>
                  <a:avLst/>
                  <a:gdLst>
                    <a:gd name="T0" fmla="*/ 0 w 2"/>
                    <a:gd name="T1" fmla="*/ 0 h 14"/>
                    <a:gd name="T2" fmla="*/ 0 w 2"/>
                    <a:gd name="T3" fmla="*/ 0 h 14"/>
                    <a:gd name="T4" fmla="*/ 0 w 2"/>
                    <a:gd name="T5" fmla="*/ 0 h 14"/>
                    <a:gd name="T6" fmla="*/ 2 w 2"/>
                    <a:gd name="T7" fmla="*/ 14 h 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4"/>
                    <a:gd name="T14" fmla="*/ 2 w 2"/>
                    <a:gd name="T15" fmla="*/ 14 h 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4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65" name="Freeform 756"/>
                <p:cNvSpPr>
                  <a:spLocks/>
                </p:cNvSpPr>
                <p:nvPr/>
              </p:nvSpPr>
              <p:spPr bwMode="auto">
                <a:xfrm>
                  <a:off x="494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66" name="Freeform 757"/>
                <p:cNvSpPr>
                  <a:spLocks/>
                </p:cNvSpPr>
                <p:nvPr/>
              </p:nvSpPr>
              <p:spPr bwMode="auto">
                <a:xfrm>
                  <a:off x="4943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67" name="Freeform 758"/>
                <p:cNvSpPr>
                  <a:spLocks/>
                </p:cNvSpPr>
                <p:nvPr/>
              </p:nvSpPr>
              <p:spPr bwMode="auto">
                <a:xfrm>
                  <a:off x="4950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68" name="Freeform 759"/>
                <p:cNvSpPr>
                  <a:spLocks/>
                </p:cNvSpPr>
                <p:nvPr/>
              </p:nvSpPr>
              <p:spPr bwMode="auto">
                <a:xfrm>
                  <a:off x="4952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69" name="Freeform 760"/>
                <p:cNvSpPr>
                  <a:spLocks/>
                </p:cNvSpPr>
                <p:nvPr/>
              </p:nvSpPr>
              <p:spPr bwMode="auto">
                <a:xfrm>
                  <a:off x="495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70" name="Freeform 761"/>
                <p:cNvSpPr>
                  <a:spLocks/>
                </p:cNvSpPr>
                <p:nvPr/>
              </p:nvSpPr>
              <p:spPr bwMode="auto">
                <a:xfrm>
                  <a:off x="495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71" name="Freeform 762"/>
                <p:cNvSpPr>
                  <a:spLocks/>
                </p:cNvSpPr>
                <p:nvPr/>
              </p:nvSpPr>
              <p:spPr bwMode="auto">
                <a:xfrm>
                  <a:off x="495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72" name="Freeform 763"/>
                <p:cNvSpPr>
                  <a:spLocks/>
                </p:cNvSpPr>
                <p:nvPr/>
              </p:nvSpPr>
              <p:spPr bwMode="auto">
                <a:xfrm>
                  <a:off x="496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73" name="Freeform 764"/>
                <p:cNvSpPr>
                  <a:spLocks/>
                </p:cNvSpPr>
                <p:nvPr/>
              </p:nvSpPr>
              <p:spPr bwMode="auto">
                <a:xfrm>
                  <a:off x="496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74" name="Freeform 765"/>
                <p:cNvSpPr>
                  <a:spLocks/>
                </p:cNvSpPr>
                <p:nvPr/>
              </p:nvSpPr>
              <p:spPr bwMode="auto">
                <a:xfrm>
                  <a:off x="496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75" name="Freeform 766"/>
                <p:cNvSpPr>
                  <a:spLocks/>
                </p:cNvSpPr>
                <p:nvPr/>
              </p:nvSpPr>
              <p:spPr bwMode="auto">
                <a:xfrm>
                  <a:off x="496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76" name="Freeform 767"/>
                <p:cNvSpPr>
                  <a:spLocks/>
                </p:cNvSpPr>
                <p:nvPr/>
              </p:nvSpPr>
              <p:spPr bwMode="auto">
                <a:xfrm>
                  <a:off x="497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77" name="Freeform 768"/>
                <p:cNvSpPr>
                  <a:spLocks/>
                </p:cNvSpPr>
                <p:nvPr/>
              </p:nvSpPr>
              <p:spPr bwMode="auto">
                <a:xfrm>
                  <a:off x="497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78" name="Freeform 769"/>
                <p:cNvSpPr>
                  <a:spLocks/>
                </p:cNvSpPr>
                <p:nvPr/>
              </p:nvSpPr>
              <p:spPr bwMode="auto">
                <a:xfrm>
                  <a:off x="497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79" name="Freeform 770"/>
                <p:cNvSpPr>
                  <a:spLocks/>
                </p:cNvSpPr>
                <p:nvPr/>
              </p:nvSpPr>
              <p:spPr bwMode="auto">
                <a:xfrm>
                  <a:off x="497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80" name="Freeform 771"/>
                <p:cNvSpPr>
                  <a:spLocks/>
                </p:cNvSpPr>
                <p:nvPr/>
              </p:nvSpPr>
              <p:spPr bwMode="auto">
                <a:xfrm>
                  <a:off x="497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81" name="Freeform 772"/>
                <p:cNvSpPr>
                  <a:spLocks/>
                </p:cNvSpPr>
                <p:nvPr/>
              </p:nvSpPr>
              <p:spPr bwMode="auto">
                <a:xfrm>
                  <a:off x="498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82" name="Freeform 773"/>
                <p:cNvSpPr>
                  <a:spLocks/>
                </p:cNvSpPr>
                <p:nvPr/>
              </p:nvSpPr>
              <p:spPr bwMode="auto">
                <a:xfrm>
                  <a:off x="498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83" name="Freeform 774"/>
                <p:cNvSpPr>
                  <a:spLocks/>
                </p:cNvSpPr>
                <p:nvPr/>
              </p:nvSpPr>
              <p:spPr bwMode="auto">
                <a:xfrm>
                  <a:off x="498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84" name="Freeform 775"/>
                <p:cNvSpPr>
                  <a:spLocks/>
                </p:cNvSpPr>
                <p:nvPr/>
              </p:nvSpPr>
              <p:spPr bwMode="auto">
                <a:xfrm>
                  <a:off x="4989" y="1938"/>
                  <a:ext cx="7" cy="0"/>
                </a:xfrm>
                <a:custGeom>
                  <a:avLst/>
                  <a:gdLst>
                    <a:gd name="T0" fmla="*/ 0 w 7"/>
                    <a:gd name="T1" fmla="*/ 0 w 7"/>
                    <a:gd name="T2" fmla="*/ 0 w 7"/>
                    <a:gd name="T3" fmla="*/ 7 w 7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7"/>
                    <a:gd name="T9" fmla="*/ 7 w 7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85" name="Freeform 776"/>
                <p:cNvSpPr>
                  <a:spLocks/>
                </p:cNvSpPr>
                <p:nvPr/>
              </p:nvSpPr>
              <p:spPr bwMode="auto">
                <a:xfrm>
                  <a:off x="4996" y="1927"/>
                  <a:ext cx="3" cy="11"/>
                </a:xfrm>
                <a:custGeom>
                  <a:avLst/>
                  <a:gdLst>
                    <a:gd name="T0" fmla="*/ 0 w 3"/>
                    <a:gd name="T1" fmla="*/ 11 h 11"/>
                    <a:gd name="T2" fmla="*/ 0 w 3"/>
                    <a:gd name="T3" fmla="*/ 11 h 11"/>
                    <a:gd name="T4" fmla="*/ 0 w 3"/>
                    <a:gd name="T5" fmla="*/ 11 h 11"/>
                    <a:gd name="T6" fmla="*/ 3 w 3"/>
                    <a:gd name="T7" fmla="*/ 0 h 1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1"/>
                    <a:gd name="T14" fmla="*/ 3 w 3"/>
                    <a:gd name="T15" fmla="*/ 11 h 1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1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86" name="Freeform 777"/>
                <p:cNvSpPr>
                  <a:spLocks/>
                </p:cNvSpPr>
                <p:nvPr/>
              </p:nvSpPr>
              <p:spPr bwMode="auto">
                <a:xfrm>
                  <a:off x="4999" y="1927"/>
                  <a:ext cx="1" cy="11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0 h 11"/>
                    <a:gd name="T4" fmla="*/ 0 w 1"/>
                    <a:gd name="T5" fmla="*/ 0 h 11"/>
                    <a:gd name="T6" fmla="*/ 1 w 1"/>
                    <a:gd name="T7" fmla="*/ 11 h 1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1"/>
                    <a:gd name="T14" fmla="*/ 1 w 1"/>
                    <a:gd name="T15" fmla="*/ 11 h 1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1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87" name="Freeform 778"/>
                <p:cNvSpPr>
                  <a:spLocks/>
                </p:cNvSpPr>
                <p:nvPr/>
              </p:nvSpPr>
              <p:spPr bwMode="auto">
                <a:xfrm>
                  <a:off x="5000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88" name="Freeform 779"/>
                <p:cNvSpPr>
                  <a:spLocks/>
                </p:cNvSpPr>
                <p:nvPr/>
              </p:nvSpPr>
              <p:spPr bwMode="auto">
                <a:xfrm>
                  <a:off x="5002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89" name="Freeform 780"/>
                <p:cNvSpPr>
                  <a:spLocks/>
                </p:cNvSpPr>
                <p:nvPr/>
              </p:nvSpPr>
              <p:spPr bwMode="auto">
                <a:xfrm>
                  <a:off x="5005" y="1920"/>
                  <a:ext cx="2" cy="18"/>
                </a:xfrm>
                <a:custGeom>
                  <a:avLst/>
                  <a:gdLst>
                    <a:gd name="T0" fmla="*/ 0 w 2"/>
                    <a:gd name="T1" fmla="*/ 18 h 18"/>
                    <a:gd name="T2" fmla="*/ 0 w 2"/>
                    <a:gd name="T3" fmla="*/ 18 h 18"/>
                    <a:gd name="T4" fmla="*/ 0 w 2"/>
                    <a:gd name="T5" fmla="*/ 18 h 18"/>
                    <a:gd name="T6" fmla="*/ 2 w 2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8"/>
                    <a:gd name="T14" fmla="*/ 2 w 2"/>
                    <a:gd name="T15" fmla="*/ 18 h 1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90" name="Freeform 781"/>
                <p:cNvSpPr>
                  <a:spLocks/>
                </p:cNvSpPr>
                <p:nvPr/>
              </p:nvSpPr>
              <p:spPr bwMode="auto">
                <a:xfrm>
                  <a:off x="5007" y="1920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91" name="Freeform 782"/>
                <p:cNvSpPr>
                  <a:spLocks/>
                </p:cNvSpPr>
                <p:nvPr/>
              </p:nvSpPr>
              <p:spPr bwMode="auto">
                <a:xfrm>
                  <a:off x="5009" y="1922"/>
                  <a:ext cx="3" cy="16"/>
                </a:xfrm>
                <a:custGeom>
                  <a:avLst/>
                  <a:gdLst>
                    <a:gd name="T0" fmla="*/ 0 w 3"/>
                    <a:gd name="T1" fmla="*/ 0 h 16"/>
                    <a:gd name="T2" fmla="*/ 0 w 3"/>
                    <a:gd name="T3" fmla="*/ 0 h 16"/>
                    <a:gd name="T4" fmla="*/ 0 w 3"/>
                    <a:gd name="T5" fmla="*/ 0 h 16"/>
                    <a:gd name="T6" fmla="*/ 3 w 3"/>
                    <a:gd name="T7" fmla="*/ 16 h 1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6"/>
                    <a:gd name="T14" fmla="*/ 3 w 3"/>
                    <a:gd name="T15" fmla="*/ 16 h 1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6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92" name="Freeform 783"/>
                <p:cNvSpPr>
                  <a:spLocks/>
                </p:cNvSpPr>
                <p:nvPr/>
              </p:nvSpPr>
              <p:spPr bwMode="auto">
                <a:xfrm>
                  <a:off x="5012" y="1928"/>
                  <a:ext cx="2" cy="10"/>
                </a:xfrm>
                <a:custGeom>
                  <a:avLst/>
                  <a:gdLst>
                    <a:gd name="T0" fmla="*/ 0 w 2"/>
                    <a:gd name="T1" fmla="*/ 10 h 10"/>
                    <a:gd name="T2" fmla="*/ 0 w 2"/>
                    <a:gd name="T3" fmla="*/ 10 h 10"/>
                    <a:gd name="T4" fmla="*/ 0 w 2"/>
                    <a:gd name="T5" fmla="*/ 10 h 10"/>
                    <a:gd name="T6" fmla="*/ 2 w 2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0"/>
                    <a:gd name="T14" fmla="*/ 2 w 2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93" name="Freeform 784"/>
                <p:cNvSpPr>
                  <a:spLocks/>
                </p:cNvSpPr>
                <p:nvPr/>
              </p:nvSpPr>
              <p:spPr bwMode="auto">
                <a:xfrm>
                  <a:off x="5014" y="1928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0 h 5"/>
                    <a:gd name="T4" fmla="*/ 0 w 2"/>
                    <a:gd name="T5" fmla="*/ 0 h 5"/>
                    <a:gd name="T6" fmla="*/ 2 w 2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5"/>
                    <a:gd name="T14" fmla="*/ 2 w 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5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94" name="Freeform 785"/>
                <p:cNvSpPr>
                  <a:spLocks/>
                </p:cNvSpPr>
                <p:nvPr/>
              </p:nvSpPr>
              <p:spPr bwMode="auto">
                <a:xfrm>
                  <a:off x="5016" y="1933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0 w 3"/>
                    <a:gd name="T3" fmla="*/ 0 h 5"/>
                    <a:gd name="T4" fmla="*/ 0 w 3"/>
                    <a:gd name="T5" fmla="*/ 0 h 5"/>
                    <a:gd name="T6" fmla="*/ 3 w 3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5"/>
                    <a:gd name="T14" fmla="*/ 3 w 3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5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95" name="Freeform 786"/>
                <p:cNvSpPr>
                  <a:spLocks/>
                </p:cNvSpPr>
                <p:nvPr/>
              </p:nvSpPr>
              <p:spPr bwMode="auto">
                <a:xfrm>
                  <a:off x="501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96" name="Freeform 787"/>
                <p:cNvSpPr>
                  <a:spLocks/>
                </p:cNvSpPr>
                <p:nvPr/>
              </p:nvSpPr>
              <p:spPr bwMode="auto">
                <a:xfrm>
                  <a:off x="502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97" name="Freeform 788"/>
                <p:cNvSpPr>
                  <a:spLocks/>
                </p:cNvSpPr>
                <p:nvPr/>
              </p:nvSpPr>
              <p:spPr bwMode="auto">
                <a:xfrm>
                  <a:off x="5023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98" name="Freeform 789"/>
                <p:cNvSpPr>
                  <a:spLocks/>
                </p:cNvSpPr>
                <p:nvPr/>
              </p:nvSpPr>
              <p:spPr bwMode="auto">
                <a:xfrm>
                  <a:off x="5025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899" name="Freeform 790"/>
                <p:cNvSpPr>
                  <a:spLocks/>
                </p:cNvSpPr>
                <p:nvPr/>
              </p:nvSpPr>
              <p:spPr bwMode="auto">
                <a:xfrm>
                  <a:off x="5027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00" name="Freeform 791"/>
                <p:cNvSpPr>
                  <a:spLocks/>
                </p:cNvSpPr>
                <p:nvPr/>
              </p:nvSpPr>
              <p:spPr bwMode="auto">
                <a:xfrm>
                  <a:off x="502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01" name="Freeform 792"/>
                <p:cNvSpPr>
                  <a:spLocks/>
                </p:cNvSpPr>
                <p:nvPr/>
              </p:nvSpPr>
              <p:spPr bwMode="auto">
                <a:xfrm>
                  <a:off x="5032" y="1933"/>
                  <a:ext cx="2" cy="5"/>
                </a:xfrm>
                <a:custGeom>
                  <a:avLst/>
                  <a:gdLst>
                    <a:gd name="T0" fmla="*/ 0 w 2"/>
                    <a:gd name="T1" fmla="*/ 5 h 5"/>
                    <a:gd name="T2" fmla="*/ 0 w 2"/>
                    <a:gd name="T3" fmla="*/ 5 h 5"/>
                    <a:gd name="T4" fmla="*/ 0 w 2"/>
                    <a:gd name="T5" fmla="*/ 5 h 5"/>
                    <a:gd name="T6" fmla="*/ 2 w 2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5"/>
                    <a:gd name="T14" fmla="*/ 2 w 2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02" name="Freeform 793"/>
                <p:cNvSpPr>
                  <a:spLocks/>
                </p:cNvSpPr>
                <p:nvPr/>
              </p:nvSpPr>
              <p:spPr bwMode="auto">
                <a:xfrm>
                  <a:off x="5034" y="1933"/>
                  <a:ext cx="8" cy="5"/>
                </a:xfrm>
                <a:custGeom>
                  <a:avLst/>
                  <a:gdLst>
                    <a:gd name="T0" fmla="*/ 0 w 8"/>
                    <a:gd name="T1" fmla="*/ 0 h 5"/>
                    <a:gd name="T2" fmla="*/ 0 w 8"/>
                    <a:gd name="T3" fmla="*/ 0 h 5"/>
                    <a:gd name="T4" fmla="*/ 0 w 8"/>
                    <a:gd name="T5" fmla="*/ 0 h 5"/>
                    <a:gd name="T6" fmla="*/ 8 w 8"/>
                    <a:gd name="T7" fmla="*/ 5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5"/>
                    <a:gd name="T14" fmla="*/ 8 w 8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5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03" name="Freeform 794"/>
                <p:cNvSpPr>
                  <a:spLocks/>
                </p:cNvSpPr>
                <p:nvPr/>
              </p:nvSpPr>
              <p:spPr bwMode="auto">
                <a:xfrm>
                  <a:off x="504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04" name="Freeform 795"/>
                <p:cNvSpPr>
                  <a:spLocks/>
                </p:cNvSpPr>
                <p:nvPr/>
              </p:nvSpPr>
              <p:spPr bwMode="auto">
                <a:xfrm>
                  <a:off x="5044" y="1936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05" name="Freeform 796"/>
                <p:cNvSpPr>
                  <a:spLocks/>
                </p:cNvSpPr>
                <p:nvPr/>
              </p:nvSpPr>
              <p:spPr bwMode="auto">
                <a:xfrm>
                  <a:off x="5046" y="1936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0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2"/>
                    <a:gd name="T14" fmla="*/ 3 w 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06" name="Freeform 797"/>
                <p:cNvSpPr>
                  <a:spLocks/>
                </p:cNvSpPr>
                <p:nvPr/>
              </p:nvSpPr>
              <p:spPr bwMode="auto">
                <a:xfrm>
                  <a:off x="5049" y="19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1"/>
                    <a:gd name="T9" fmla="*/ 1 w 1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07" name="Freeform 798"/>
                <p:cNvSpPr>
                  <a:spLocks/>
                </p:cNvSpPr>
                <p:nvPr/>
              </p:nvSpPr>
              <p:spPr bwMode="auto">
                <a:xfrm>
                  <a:off x="5050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08" name="Freeform 799"/>
                <p:cNvSpPr>
                  <a:spLocks/>
                </p:cNvSpPr>
                <p:nvPr/>
              </p:nvSpPr>
              <p:spPr bwMode="auto">
                <a:xfrm>
                  <a:off x="5052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09" name="Freeform 800"/>
                <p:cNvSpPr>
                  <a:spLocks/>
                </p:cNvSpPr>
                <p:nvPr/>
              </p:nvSpPr>
              <p:spPr bwMode="auto">
                <a:xfrm>
                  <a:off x="5055" y="1936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10" name="Freeform 801"/>
                <p:cNvSpPr>
                  <a:spLocks/>
                </p:cNvSpPr>
                <p:nvPr/>
              </p:nvSpPr>
              <p:spPr bwMode="auto">
                <a:xfrm>
                  <a:off x="5057" y="193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2"/>
                    <a:gd name="T14" fmla="*/ 2 w 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11" name="Freeform 802"/>
                <p:cNvSpPr>
                  <a:spLocks/>
                </p:cNvSpPr>
                <p:nvPr/>
              </p:nvSpPr>
              <p:spPr bwMode="auto">
                <a:xfrm>
                  <a:off x="5059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12" name="Freeform 803"/>
                <p:cNvSpPr>
                  <a:spLocks/>
                </p:cNvSpPr>
                <p:nvPr/>
              </p:nvSpPr>
              <p:spPr bwMode="auto">
                <a:xfrm>
                  <a:off x="5062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13" name="Freeform 804"/>
                <p:cNvSpPr>
                  <a:spLocks/>
                </p:cNvSpPr>
                <p:nvPr/>
              </p:nvSpPr>
              <p:spPr bwMode="auto">
                <a:xfrm>
                  <a:off x="5064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14" name="Freeform 805"/>
                <p:cNvSpPr>
                  <a:spLocks/>
                </p:cNvSpPr>
                <p:nvPr/>
              </p:nvSpPr>
              <p:spPr bwMode="auto">
                <a:xfrm>
                  <a:off x="5066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15" name="Freeform 806"/>
                <p:cNvSpPr>
                  <a:spLocks/>
                </p:cNvSpPr>
                <p:nvPr/>
              </p:nvSpPr>
              <p:spPr bwMode="auto">
                <a:xfrm>
                  <a:off x="5069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16" name="Freeform 807"/>
                <p:cNvSpPr>
                  <a:spLocks/>
                </p:cNvSpPr>
                <p:nvPr/>
              </p:nvSpPr>
              <p:spPr bwMode="auto">
                <a:xfrm>
                  <a:off x="5071" y="1938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2 w 2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2"/>
                    <a:gd name="T9" fmla="*/ 2 w 2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17" name="Freeform 808"/>
                <p:cNvSpPr>
                  <a:spLocks/>
                </p:cNvSpPr>
                <p:nvPr/>
              </p:nvSpPr>
              <p:spPr bwMode="auto">
                <a:xfrm>
                  <a:off x="5073" y="1938"/>
                  <a:ext cx="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3 w 3"/>
                    <a:gd name="T4" fmla="*/ 0 60000 65536"/>
                    <a:gd name="T5" fmla="*/ 0 60000 65536"/>
                    <a:gd name="T6" fmla="*/ 0 60000 65536"/>
                    <a:gd name="T7" fmla="*/ 0 60000 65536"/>
                    <a:gd name="T8" fmla="*/ 0 w 3"/>
                    <a:gd name="T9" fmla="*/ 3 w 3"/>
                  </a:gdLst>
                  <a:ahLst/>
                  <a:cxnLst>
                    <a:cxn ang="T4">
                      <a:pos x="T0" y="0"/>
                    </a:cxn>
                    <a:cxn ang="T5">
                      <a:pos x="T1" y="0"/>
                    </a:cxn>
                    <a:cxn ang="T6">
                      <a:pos x="T2" y="0"/>
                    </a:cxn>
                    <a:cxn ang="T7">
                      <a:pos x="T3" y="0"/>
                    </a:cxn>
                  </a:cxnLst>
                  <a:rect l="T8" t="0" r="T9" b="0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18" name="Freeform 809"/>
                <p:cNvSpPr>
                  <a:spLocks/>
                </p:cNvSpPr>
                <p:nvPr/>
              </p:nvSpPr>
              <p:spPr bwMode="auto">
                <a:xfrm>
                  <a:off x="5076" y="1936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0 w 1"/>
                    <a:gd name="T5" fmla="*/ 2 h 2"/>
                    <a:gd name="T6" fmla="*/ 1 w 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2"/>
                    <a:gd name="T14" fmla="*/ 1 w 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8638" name="Freeform 811"/>
              <p:cNvSpPr>
                <a:spLocks/>
              </p:cNvSpPr>
              <p:nvPr/>
            </p:nvSpPr>
            <p:spPr bwMode="auto">
              <a:xfrm>
                <a:off x="5077" y="193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2"/>
                  <a:gd name="T14" fmla="*/ 2 w 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39" name="Freeform 812"/>
              <p:cNvSpPr>
                <a:spLocks/>
              </p:cNvSpPr>
              <p:nvPr/>
            </p:nvSpPr>
            <p:spPr bwMode="auto">
              <a:xfrm>
                <a:off x="5079" y="1938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8 w 8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8"/>
                  <a:gd name="T9" fmla="*/ 8 w 8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40" name="Freeform 813"/>
              <p:cNvSpPr>
                <a:spLocks/>
              </p:cNvSpPr>
              <p:nvPr/>
            </p:nvSpPr>
            <p:spPr bwMode="auto">
              <a:xfrm>
                <a:off x="5087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41" name="Freeform 814"/>
              <p:cNvSpPr>
                <a:spLocks/>
              </p:cNvSpPr>
              <p:nvPr/>
            </p:nvSpPr>
            <p:spPr bwMode="auto">
              <a:xfrm>
                <a:off x="5089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42" name="Freeform 815"/>
              <p:cNvSpPr>
                <a:spLocks/>
              </p:cNvSpPr>
              <p:nvPr/>
            </p:nvSpPr>
            <p:spPr bwMode="auto">
              <a:xfrm>
                <a:off x="5092" y="1934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2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4"/>
                  <a:gd name="T14" fmla="*/ 2 w 2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43" name="Freeform 816"/>
              <p:cNvSpPr>
                <a:spLocks/>
              </p:cNvSpPr>
              <p:nvPr/>
            </p:nvSpPr>
            <p:spPr bwMode="auto">
              <a:xfrm>
                <a:off x="5094" y="1934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4"/>
                  <a:gd name="T14" fmla="*/ 2 w 2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44" name="Freeform 817"/>
              <p:cNvSpPr>
                <a:spLocks/>
              </p:cNvSpPr>
              <p:nvPr/>
            </p:nvSpPr>
            <p:spPr bwMode="auto">
              <a:xfrm>
                <a:off x="5096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45" name="Freeform 818"/>
              <p:cNvSpPr>
                <a:spLocks/>
              </p:cNvSpPr>
              <p:nvPr/>
            </p:nvSpPr>
            <p:spPr bwMode="auto">
              <a:xfrm>
                <a:off x="5099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46" name="Freeform 819"/>
              <p:cNvSpPr>
                <a:spLocks/>
              </p:cNvSpPr>
              <p:nvPr/>
            </p:nvSpPr>
            <p:spPr bwMode="auto">
              <a:xfrm>
                <a:off x="5101" y="19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4"/>
                  <a:gd name="T14" fmla="*/ 1 w 1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47" name="Freeform 820"/>
              <p:cNvSpPr>
                <a:spLocks/>
              </p:cNvSpPr>
              <p:nvPr/>
            </p:nvSpPr>
            <p:spPr bwMode="auto">
              <a:xfrm>
                <a:off x="5102" y="193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0 w 3"/>
                  <a:gd name="T5" fmla="*/ 0 h 4"/>
                  <a:gd name="T6" fmla="*/ 3 w 3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4"/>
                  <a:gd name="T14" fmla="*/ 3 w 3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48" name="Freeform 821"/>
              <p:cNvSpPr>
                <a:spLocks/>
              </p:cNvSpPr>
              <p:nvPr/>
            </p:nvSpPr>
            <p:spPr bwMode="auto">
              <a:xfrm>
                <a:off x="5105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49" name="Freeform 822"/>
              <p:cNvSpPr>
                <a:spLocks/>
              </p:cNvSpPr>
              <p:nvPr/>
            </p:nvSpPr>
            <p:spPr bwMode="auto">
              <a:xfrm>
                <a:off x="5107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50" name="Freeform 823"/>
              <p:cNvSpPr>
                <a:spLocks/>
              </p:cNvSpPr>
              <p:nvPr/>
            </p:nvSpPr>
            <p:spPr bwMode="auto">
              <a:xfrm>
                <a:off x="5109" y="1934"/>
                <a:ext cx="3" cy="4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0 w 3"/>
                  <a:gd name="T5" fmla="*/ 4 h 4"/>
                  <a:gd name="T6" fmla="*/ 3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4"/>
                  <a:gd name="T14" fmla="*/ 3 w 3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4">
                    <a:moveTo>
                      <a:pt x="0" y="4"/>
                    </a:moveTo>
                    <a:lnTo>
                      <a:pt x="0" y="4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51" name="Freeform 824"/>
              <p:cNvSpPr>
                <a:spLocks/>
              </p:cNvSpPr>
              <p:nvPr/>
            </p:nvSpPr>
            <p:spPr bwMode="auto">
              <a:xfrm>
                <a:off x="5112" y="193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3"/>
                  <a:gd name="T14" fmla="*/ 2 w 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52" name="Freeform 825"/>
              <p:cNvSpPr>
                <a:spLocks/>
              </p:cNvSpPr>
              <p:nvPr/>
            </p:nvSpPr>
            <p:spPr bwMode="auto">
              <a:xfrm>
                <a:off x="5114" y="19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53" name="Freeform 826"/>
              <p:cNvSpPr>
                <a:spLocks/>
              </p:cNvSpPr>
              <p:nvPr/>
            </p:nvSpPr>
            <p:spPr bwMode="auto">
              <a:xfrm>
                <a:off x="5116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54" name="Freeform 827"/>
              <p:cNvSpPr>
                <a:spLocks/>
              </p:cNvSpPr>
              <p:nvPr/>
            </p:nvSpPr>
            <p:spPr bwMode="auto">
              <a:xfrm>
                <a:off x="5119" y="1931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0 w 2"/>
                  <a:gd name="T3" fmla="*/ 7 h 7"/>
                  <a:gd name="T4" fmla="*/ 0 w 2"/>
                  <a:gd name="T5" fmla="*/ 7 h 7"/>
                  <a:gd name="T6" fmla="*/ 2 w 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7"/>
                  <a:gd name="T14" fmla="*/ 2 w 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7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55" name="Freeform 828"/>
              <p:cNvSpPr>
                <a:spLocks/>
              </p:cNvSpPr>
              <p:nvPr/>
            </p:nvSpPr>
            <p:spPr bwMode="auto">
              <a:xfrm>
                <a:off x="5121" y="192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3"/>
                  <a:gd name="T14" fmla="*/ 2 w 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56" name="Freeform 829"/>
              <p:cNvSpPr>
                <a:spLocks/>
              </p:cNvSpPr>
              <p:nvPr/>
            </p:nvSpPr>
            <p:spPr bwMode="auto">
              <a:xfrm>
                <a:off x="5123" y="1928"/>
                <a:ext cx="3" cy="10"/>
              </a:xfrm>
              <a:custGeom>
                <a:avLst/>
                <a:gdLst>
                  <a:gd name="T0" fmla="*/ 0 w 3"/>
                  <a:gd name="T1" fmla="*/ 0 h 10"/>
                  <a:gd name="T2" fmla="*/ 0 w 3"/>
                  <a:gd name="T3" fmla="*/ 0 h 10"/>
                  <a:gd name="T4" fmla="*/ 0 w 3"/>
                  <a:gd name="T5" fmla="*/ 0 h 10"/>
                  <a:gd name="T6" fmla="*/ 3 w 3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0"/>
                  <a:gd name="T14" fmla="*/ 3 w 3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0">
                    <a:moveTo>
                      <a:pt x="0" y="0"/>
                    </a:moveTo>
                    <a:lnTo>
                      <a:pt x="0" y="0"/>
                    </a:lnTo>
                    <a:lnTo>
                      <a:pt x="3" y="1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57" name="Freeform 830"/>
              <p:cNvSpPr>
                <a:spLocks/>
              </p:cNvSpPr>
              <p:nvPr/>
            </p:nvSpPr>
            <p:spPr bwMode="auto">
              <a:xfrm>
                <a:off x="5126" y="1938"/>
                <a:ext cx="6" cy="0"/>
              </a:xfrm>
              <a:custGeom>
                <a:avLst/>
                <a:gdLst>
                  <a:gd name="T0" fmla="*/ 0 w 6"/>
                  <a:gd name="T1" fmla="*/ 0 w 6"/>
                  <a:gd name="T2" fmla="*/ 0 w 6"/>
                  <a:gd name="T3" fmla="*/ 6 w 6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6"/>
                  <a:gd name="T9" fmla="*/ 6 w 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6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58" name="Freeform 831"/>
              <p:cNvSpPr>
                <a:spLocks/>
              </p:cNvSpPr>
              <p:nvPr/>
            </p:nvSpPr>
            <p:spPr bwMode="auto">
              <a:xfrm>
                <a:off x="5132" y="19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"/>
                  <a:gd name="T14" fmla="*/ 3 w 3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59" name="Freeform 832"/>
              <p:cNvSpPr>
                <a:spLocks/>
              </p:cNvSpPr>
              <p:nvPr/>
            </p:nvSpPr>
            <p:spPr bwMode="auto">
              <a:xfrm>
                <a:off x="5135" y="193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3"/>
                  <a:gd name="T14" fmla="*/ 2 w 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60" name="Freeform 833"/>
              <p:cNvSpPr>
                <a:spLocks/>
              </p:cNvSpPr>
              <p:nvPr/>
            </p:nvSpPr>
            <p:spPr bwMode="auto">
              <a:xfrm>
                <a:off x="5137" y="193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61" name="Freeform 834"/>
              <p:cNvSpPr>
                <a:spLocks/>
              </p:cNvSpPr>
              <p:nvPr/>
            </p:nvSpPr>
            <p:spPr bwMode="auto">
              <a:xfrm>
                <a:off x="5139" y="193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62" name="Freeform 835"/>
              <p:cNvSpPr>
                <a:spLocks/>
              </p:cNvSpPr>
              <p:nvPr/>
            </p:nvSpPr>
            <p:spPr bwMode="auto">
              <a:xfrm>
                <a:off x="5142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63" name="Freeform 836"/>
              <p:cNvSpPr>
                <a:spLocks/>
              </p:cNvSpPr>
              <p:nvPr/>
            </p:nvSpPr>
            <p:spPr bwMode="auto">
              <a:xfrm>
                <a:off x="5144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64" name="Freeform 837"/>
              <p:cNvSpPr>
                <a:spLocks/>
              </p:cNvSpPr>
              <p:nvPr/>
            </p:nvSpPr>
            <p:spPr bwMode="auto">
              <a:xfrm>
                <a:off x="5146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65" name="Freeform 838"/>
              <p:cNvSpPr>
                <a:spLocks/>
              </p:cNvSpPr>
              <p:nvPr/>
            </p:nvSpPr>
            <p:spPr bwMode="auto">
              <a:xfrm>
                <a:off x="5149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66" name="Freeform 839"/>
              <p:cNvSpPr>
                <a:spLocks/>
              </p:cNvSpPr>
              <p:nvPr/>
            </p:nvSpPr>
            <p:spPr bwMode="auto">
              <a:xfrm>
                <a:off x="5151" y="19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1"/>
                  <a:gd name="T9" fmla="*/ 1 w 1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67" name="Freeform 840"/>
              <p:cNvSpPr>
                <a:spLocks/>
              </p:cNvSpPr>
              <p:nvPr/>
            </p:nvSpPr>
            <p:spPr bwMode="auto">
              <a:xfrm>
                <a:off x="5152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68" name="Freeform 841"/>
              <p:cNvSpPr>
                <a:spLocks/>
              </p:cNvSpPr>
              <p:nvPr/>
            </p:nvSpPr>
            <p:spPr bwMode="auto">
              <a:xfrm>
                <a:off x="5155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69" name="Freeform 842"/>
              <p:cNvSpPr>
                <a:spLocks/>
              </p:cNvSpPr>
              <p:nvPr/>
            </p:nvSpPr>
            <p:spPr bwMode="auto">
              <a:xfrm>
                <a:off x="5157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70" name="Freeform 843"/>
              <p:cNvSpPr>
                <a:spLocks/>
              </p:cNvSpPr>
              <p:nvPr/>
            </p:nvSpPr>
            <p:spPr bwMode="auto">
              <a:xfrm>
                <a:off x="5159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71" name="Freeform 844"/>
              <p:cNvSpPr>
                <a:spLocks/>
              </p:cNvSpPr>
              <p:nvPr/>
            </p:nvSpPr>
            <p:spPr bwMode="auto">
              <a:xfrm>
                <a:off x="5162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72" name="Freeform 845"/>
              <p:cNvSpPr>
                <a:spLocks/>
              </p:cNvSpPr>
              <p:nvPr/>
            </p:nvSpPr>
            <p:spPr bwMode="auto">
              <a:xfrm>
                <a:off x="5164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73" name="Freeform 846"/>
              <p:cNvSpPr>
                <a:spLocks/>
              </p:cNvSpPr>
              <p:nvPr/>
            </p:nvSpPr>
            <p:spPr bwMode="auto">
              <a:xfrm>
                <a:off x="5166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74" name="Freeform 847"/>
              <p:cNvSpPr>
                <a:spLocks/>
              </p:cNvSpPr>
              <p:nvPr/>
            </p:nvSpPr>
            <p:spPr bwMode="auto">
              <a:xfrm>
                <a:off x="5169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75" name="Freeform 848"/>
              <p:cNvSpPr>
                <a:spLocks/>
              </p:cNvSpPr>
              <p:nvPr/>
            </p:nvSpPr>
            <p:spPr bwMode="auto">
              <a:xfrm>
                <a:off x="5171" y="1938"/>
                <a:ext cx="7" cy="0"/>
              </a:xfrm>
              <a:custGeom>
                <a:avLst/>
                <a:gdLst>
                  <a:gd name="T0" fmla="*/ 0 w 7"/>
                  <a:gd name="T1" fmla="*/ 0 w 7"/>
                  <a:gd name="T2" fmla="*/ 0 w 7"/>
                  <a:gd name="T3" fmla="*/ 7 w 7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7"/>
                  <a:gd name="T9" fmla="*/ 7 w 7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7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76" name="Freeform 849"/>
              <p:cNvSpPr>
                <a:spLocks/>
              </p:cNvSpPr>
              <p:nvPr/>
            </p:nvSpPr>
            <p:spPr bwMode="auto">
              <a:xfrm>
                <a:off x="5178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77" name="Freeform 850"/>
              <p:cNvSpPr>
                <a:spLocks/>
              </p:cNvSpPr>
              <p:nvPr/>
            </p:nvSpPr>
            <p:spPr bwMode="auto">
              <a:xfrm>
                <a:off x="5180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78" name="Freeform 851"/>
              <p:cNvSpPr>
                <a:spLocks/>
              </p:cNvSpPr>
              <p:nvPr/>
            </p:nvSpPr>
            <p:spPr bwMode="auto">
              <a:xfrm>
                <a:off x="5182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79" name="Freeform 852"/>
              <p:cNvSpPr>
                <a:spLocks/>
              </p:cNvSpPr>
              <p:nvPr/>
            </p:nvSpPr>
            <p:spPr bwMode="auto">
              <a:xfrm>
                <a:off x="5185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80" name="Freeform 853"/>
              <p:cNvSpPr>
                <a:spLocks/>
              </p:cNvSpPr>
              <p:nvPr/>
            </p:nvSpPr>
            <p:spPr bwMode="auto">
              <a:xfrm>
                <a:off x="5187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81" name="Freeform 854"/>
              <p:cNvSpPr>
                <a:spLocks/>
              </p:cNvSpPr>
              <p:nvPr/>
            </p:nvSpPr>
            <p:spPr bwMode="auto">
              <a:xfrm>
                <a:off x="5189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82" name="Freeform 855"/>
              <p:cNvSpPr>
                <a:spLocks/>
              </p:cNvSpPr>
              <p:nvPr/>
            </p:nvSpPr>
            <p:spPr bwMode="auto">
              <a:xfrm>
                <a:off x="5192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83" name="Freeform 856"/>
              <p:cNvSpPr>
                <a:spLocks/>
              </p:cNvSpPr>
              <p:nvPr/>
            </p:nvSpPr>
            <p:spPr bwMode="auto">
              <a:xfrm>
                <a:off x="5194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84" name="Freeform 857"/>
              <p:cNvSpPr>
                <a:spLocks/>
              </p:cNvSpPr>
              <p:nvPr/>
            </p:nvSpPr>
            <p:spPr bwMode="auto">
              <a:xfrm>
                <a:off x="5196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85" name="Freeform 858"/>
              <p:cNvSpPr>
                <a:spLocks/>
              </p:cNvSpPr>
              <p:nvPr/>
            </p:nvSpPr>
            <p:spPr bwMode="auto">
              <a:xfrm>
                <a:off x="5199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86" name="Freeform 859"/>
              <p:cNvSpPr>
                <a:spLocks/>
              </p:cNvSpPr>
              <p:nvPr/>
            </p:nvSpPr>
            <p:spPr bwMode="auto">
              <a:xfrm>
                <a:off x="5201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87" name="Freeform 860"/>
              <p:cNvSpPr>
                <a:spLocks/>
              </p:cNvSpPr>
              <p:nvPr/>
            </p:nvSpPr>
            <p:spPr bwMode="auto">
              <a:xfrm>
                <a:off x="5203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88" name="Freeform 861"/>
              <p:cNvSpPr>
                <a:spLocks/>
              </p:cNvSpPr>
              <p:nvPr/>
            </p:nvSpPr>
            <p:spPr bwMode="auto">
              <a:xfrm>
                <a:off x="5205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89" name="Freeform 862"/>
              <p:cNvSpPr>
                <a:spLocks/>
              </p:cNvSpPr>
              <p:nvPr/>
            </p:nvSpPr>
            <p:spPr bwMode="auto">
              <a:xfrm>
                <a:off x="5207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90" name="Freeform 863"/>
              <p:cNvSpPr>
                <a:spLocks/>
              </p:cNvSpPr>
              <p:nvPr/>
            </p:nvSpPr>
            <p:spPr bwMode="auto">
              <a:xfrm>
                <a:off x="5209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91" name="Freeform 864"/>
              <p:cNvSpPr>
                <a:spLocks/>
              </p:cNvSpPr>
              <p:nvPr/>
            </p:nvSpPr>
            <p:spPr bwMode="auto">
              <a:xfrm>
                <a:off x="5212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92" name="Freeform 865"/>
              <p:cNvSpPr>
                <a:spLocks/>
              </p:cNvSpPr>
              <p:nvPr/>
            </p:nvSpPr>
            <p:spPr bwMode="auto">
              <a:xfrm>
                <a:off x="5214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93" name="Freeform 866"/>
              <p:cNvSpPr>
                <a:spLocks/>
              </p:cNvSpPr>
              <p:nvPr/>
            </p:nvSpPr>
            <p:spPr bwMode="auto">
              <a:xfrm>
                <a:off x="5216" y="1938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0 w 8"/>
                  <a:gd name="T3" fmla="*/ 8 w 8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8"/>
                  <a:gd name="T9" fmla="*/ 8 w 8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94" name="Freeform 867"/>
              <p:cNvSpPr>
                <a:spLocks/>
              </p:cNvSpPr>
              <p:nvPr/>
            </p:nvSpPr>
            <p:spPr bwMode="auto">
              <a:xfrm>
                <a:off x="5224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95" name="Freeform 868"/>
              <p:cNvSpPr>
                <a:spLocks/>
              </p:cNvSpPr>
              <p:nvPr/>
            </p:nvSpPr>
            <p:spPr bwMode="auto">
              <a:xfrm>
                <a:off x="5226" y="19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"/>
                  <a:gd name="T14" fmla="*/ 3 w 3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96" name="Freeform 869"/>
              <p:cNvSpPr>
                <a:spLocks/>
              </p:cNvSpPr>
              <p:nvPr/>
            </p:nvSpPr>
            <p:spPr bwMode="auto">
              <a:xfrm>
                <a:off x="5229" y="193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1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97" name="Freeform 870"/>
              <p:cNvSpPr>
                <a:spLocks/>
              </p:cNvSpPr>
              <p:nvPr/>
            </p:nvSpPr>
            <p:spPr bwMode="auto">
              <a:xfrm>
                <a:off x="5230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98" name="Freeform 871"/>
              <p:cNvSpPr>
                <a:spLocks/>
              </p:cNvSpPr>
              <p:nvPr/>
            </p:nvSpPr>
            <p:spPr bwMode="auto">
              <a:xfrm>
                <a:off x="5232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99" name="Freeform 872"/>
              <p:cNvSpPr>
                <a:spLocks/>
              </p:cNvSpPr>
              <p:nvPr/>
            </p:nvSpPr>
            <p:spPr bwMode="auto">
              <a:xfrm>
                <a:off x="5235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00" name="Freeform 873"/>
              <p:cNvSpPr>
                <a:spLocks/>
              </p:cNvSpPr>
              <p:nvPr/>
            </p:nvSpPr>
            <p:spPr bwMode="auto">
              <a:xfrm>
                <a:off x="5237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01" name="Freeform 874"/>
              <p:cNvSpPr>
                <a:spLocks/>
              </p:cNvSpPr>
              <p:nvPr/>
            </p:nvSpPr>
            <p:spPr bwMode="auto">
              <a:xfrm>
                <a:off x="5239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02" name="Freeform 875"/>
              <p:cNvSpPr>
                <a:spLocks/>
              </p:cNvSpPr>
              <p:nvPr/>
            </p:nvSpPr>
            <p:spPr bwMode="auto">
              <a:xfrm>
                <a:off x="5242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03" name="Freeform 876"/>
              <p:cNvSpPr>
                <a:spLocks/>
              </p:cNvSpPr>
              <p:nvPr/>
            </p:nvSpPr>
            <p:spPr bwMode="auto">
              <a:xfrm>
                <a:off x="5244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04" name="Freeform 877"/>
              <p:cNvSpPr>
                <a:spLocks/>
              </p:cNvSpPr>
              <p:nvPr/>
            </p:nvSpPr>
            <p:spPr bwMode="auto">
              <a:xfrm>
                <a:off x="5246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05" name="Freeform 878"/>
              <p:cNvSpPr>
                <a:spLocks/>
              </p:cNvSpPr>
              <p:nvPr/>
            </p:nvSpPr>
            <p:spPr bwMode="auto">
              <a:xfrm>
                <a:off x="5249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06" name="Freeform 879"/>
              <p:cNvSpPr>
                <a:spLocks/>
              </p:cNvSpPr>
              <p:nvPr/>
            </p:nvSpPr>
            <p:spPr bwMode="auto">
              <a:xfrm>
                <a:off x="5251" y="193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2"/>
                  <a:gd name="T14" fmla="*/ 2 w 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07" name="Freeform 880"/>
              <p:cNvSpPr>
                <a:spLocks/>
              </p:cNvSpPr>
              <p:nvPr/>
            </p:nvSpPr>
            <p:spPr bwMode="auto">
              <a:xfrm>
                <a:off x="5253" y="193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2"/>
                  <a:gd name="T14" fmla="*/ 2 w 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08" name="Freeform 881"/>
              <p:cNvSpPr>
                <a:spLocks/>
              </p:cNvSpPr>
              <p:nvPr/>
            </p:nvSpPr>
            <p:spPr bwMode="auto">
              <a:xfrm>
                <a:off x="5255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09" name="Freeform 882"/>
              <p:cNvSpPr>
                <a:spLocks/>
              </p:cNvSpPr>
              <p:nvPr/>
            </p:nvSpPr>
            <p:spPr bwMode="auto">
              <a:xfrm>
                <a:off x="5257" y="193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2"/>
                  <a:gd name="T9" fmla="*/ 2 w 2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10" name="Freeform 883"/>
              <p:cNvSpPr>
                <a:spLocks/>
              </p:cNvSpPr>
              <p:nvPr/>
            </p:nvSpPr>
            <p:spPr bwMode="auto">
              <a:xfrm>
                <a:off x="5259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11" name="Freeform 884"/>
              <p:cNvSpPr>
                <a:spLocks/>
              </p:cNvSpPr>
              <p:nvPr/>
            </p:nvSpPr>
            <p:spPr bwMode="auto">
              <a:xfrm>
                <a:off x="5262" y="1938"/>
                <a:ext cx="7" cy="0"/>
              </a:xfrm>
              <a:custGeom>
                <a:avLst/>
                <a:gdLst>
                  <a:gd name="T0" fmla="*/ 0 w 7"/>
                  <a:gd name="T1" fmla="*/ 0 w 7"/>
                  <a:gd name="T2" fmla="*/ 0 w 7"/>
                  <a:gd name="T3" fmla="*/ 7 w 7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7"/>
                  <a:gd name="T9" fmla="*/ 7 w 7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7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12" name="Freeform 885"/>
              <p:cNvSpPr>
                <a:spLocks/>
              </p:cNvSpPr>
              <p:nvPr/>
            </p:nvSpPr>
            <p:spPr bwMode="auto">
              <a:xfrm>
                <a:off x="5269" y="1938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3"/>
                  <a:gd name="T9" fmla="*/ 3 w 3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13" name="Freeform 886"/>
              <p:cNvSpPr>
                <a:spLocks/>
              </p:cNvSpPr>
              <p:nvPr/>
            </p:nvSpPr>
            <p:spPr bwMode="auto">
              <a:xfrm>
                <a:off x="5272" y="193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2"/>
                  <a:gd name="T14" fmla="*/ 2 w 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14" name="Freeform 887"/>
              <p:cNvSpPr>
                <a:spLocks/>
              </p:cNvSpPr>
              <p:nvPr/>
            </p:nvSpPr>
            <p:spPr bwMode="auto">
              <a:xfrm>
                <a:off x="5274" y="193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15" name="Freeform 888"/>
              <p:cNvSpPr>
                <a:spLocks/>
              </p:cNvSpPr>
              <p:nvPr/>
            </p:nvSpPr>
            <p:spPr bwMode="auto">
              <a:xfrm>
                <a:off x="5276" y="193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3"/>
                  <a:gd name="T14" fmla="*/ 3 w 3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16" name="Freeform 889"/>
              <p:cNvSpPr>
                <a:spLocks/>
              </p:cNvSpPr>
              <p:nvPr/>
            </p:nvSpPr>
            <p:spPr bwMode="auto">
              <a:xfrm>
                <a:off x="5279" y="19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1"/>
                  <a:gd name="T9" fmla="*/ 1 w 1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17" name="Line 890"/>
              <p:cNvSpPr>
                <a:spLocks noChangeShapeType="1"/>
              </p:cNvSpPr>
              <p:nvPr/>
            </p:nvSpPr>
            <p:spPr bwMode="auto">
              <a:xfrm>
                <a:off x="5280" y="1938"/>
                <a:ext cx="0" cy="0"/>
              </a:xfrm>
              <a:prstGeom prst="line">
                <a:avLst/>
              </a:prstGeom>
              <a:noFill/>
              <a:ln w="1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18" name="Rectangle 891"/>
              <p:cNvSpPr>
                <a:spLocks noChangeArrowheads="1"/>
              </p:cNvSpPr>
              <p:nvPr/>
            </p:nvSpPr>
            <p:spPr bwMode="auto">
              <a:xfrm>
                <a:off x="4299" y="974"/>
                <a:ext cx="242" cy="1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zh-CN" altLang="zh-CN" sz="10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5.19</a:t>
                </a:r>
                <a:endParaRPr lang="zh-CN" altLang="zh-CN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1834" name="Rectangle 963"/>
            <p:cNvSpPr>
              <a:spLocks noChangeArrowheads="1"/>
            </p:cNvSpPr>
            <p:nvPr/>
          </p:nvSpPr>
          <p:spPr bwMode="auto">
            <a:xfrm>
              <a:off x="6189932" y="1556792"/>
              <a:ext cx="846608" cy="1538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zh-CN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Times New Roman" pitchFamily="18" charset="0"/>
                  <a:ea typeface="宋体" pitchFamily="2" charset="-122"/>
                  <a:cs typeface="Times New Roman" pitchFamily="18" charset="0"/>
                </a:rPr>
                <a:t>1: TOF MS ES- </a:t>
              </a:r>
              <a:endParaRPr lang="zh-CN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endParaRPr>
            </a:p>
          </p:txBody>
        </p:sp>
        <p:sp>
          <p:nvSpPr>
            <p:cNvPr id="1835" name="Rectangle 964"/>
            <p:cNvSpPr>
              <a:spLocks noChangeArrowheads="1"/>
            </p:cNvSpPr>
            <p:nvPr/>
          </p:nvSpPr>
          <p:spPr bwMode="auto">
            <a:xfrm>
              <a:off x="6193109" y="1704302"/>
              <a:ext cx="824371" cy="153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zh-CN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Times New Roman" pitchFamily="18" charset="0"/>
                  <a:ea typeface="宋体" pitchFamily="2" charset="-122"/>
                  <a:cs typeface="Times New Roman" pitchFamily="18" charset="0"/>
                </a:rPr>
                <a:t>209.118 0.02Da</a:t>
              </a:r>
              <a:endParaRPr lang="zh-CN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endParaRPr>
            </a:p>
          </p:txBody>
        </p:sp>
        <p:sp>
          <p:nvSpPr>
            <p:cNvPr id="1836" name="Rectangle 965"/>
            <p:cNvSpPr>
              <a:spLocks noChangeArrowheads="1"/>
            </p:cNvSpPr>
            <p:nvPr/>
          </p:nvSpPr>
          <p:spPr bwMode="auto">
            <a:xfrm>
              <a:off x="6729982" y="1851812"/>
              <a:ext cx="346268" cy="1538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zh-CN" altLang="zh-CN" sz="1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Times New Roman" pitchFamily="18" charset="0"/>
                  <a:ea typeface="宋体" pitchFamily="2" charset="-122"/>
                  <a:cs typeface="Times New Roman" pitchFamily="18" charset="0"/>
                </a:rPr>
                <a:t>1.78e3</a:t>
              </a:r>
              <a:endParaRPr lang="zh-CN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宋体" pitchFamily="2" charset="-122"/>
                <a:cs typeface="Times New Roman" pitchFamily="18" charset="0"/>
              </a:endParaRPr>
            </a:p>
          </p:txBody>
        </p:sp>
      </p:grpSp>
      <p:sp>
        <p:nvSpPr>
          <p:cNvPr id="1838" name="Freeform 19"/>
          <p:cNvSpPr>
            <a:spLocks/>
          </p:cNvSpPr>
          <p:nvPr/>
        </p:nvSpPr>
        <p:spPr bwMode="invGray">
          <a:xfrm rot="12034097">
            <a:off x="6609850" y="2419639"/>
            <a:ext cx="599320" cy="1083011"/>
          </a:xfrm>
          <a:custGeom>
            <a:avLst/>
            <a:gdLst>
              <a:gd name="T0" fmla="*/ 12 w 1824"/>
              <a:gd name="T1" fmla="*/ 2464 h 2648"/>
              <a:gd name="T2" fmla="*/ 56 w 1824"/>
              <a:gd name="T3" fmla="*/ 2120 h 2648"/>
              <a:gd name="T4" fmla="*/ 124 w 1824"/>
              <a:gd name="T5" fmla="*/ 1808 h 2648"/>
              <a:gd name="T6" fmla="*/ 212 w 1824"/>
              <a:gd name="T7" fmla="*/ 1524 h 2648"/>
              <a:gd name="T8" fmla="*/ 316 w 1824"/>
              <a:gd name="T9" fmla="*/ 1270 h 2648"/>
              <a:gd name="T10" fmla="*/ 430 w 1824"/>
              <a:gd name="T11" fmla="*/ 1044 h 2648"/>
              <a:gd name="T12" fmla="*/ 550 w 1824"/>
              <a:gd name="T13" fmla="*/ 846 h 2648"/>
              <a:gd name="T14" fmla="*/ 672 w 1824"/>
              <a:gd name="T15" fmla="*/ 674 h 2648"/>
              <a:gd name="T16" fmla="*/ 792 w 1824"/>
              <a:gd name="T17" fmla="*/ 528 h 2648"/>
              <a:gd name="T18" fmla="*/ 906 w 1824"/>
              <a:gd name="T19" fmla="*/ 408 h 2648"/>
              <a:gd name="T20" fmla="*/ 1010 w 1824"/>
              <a:gd name="T21" fmla="*/ 310 h 2648"/>
              <a:gd name="T22" fmla="*/ 1096 w 1824"/>
              <a:gd name="T23" fmla="*/ 236 h 2648"/>
              <a:gd name="T24" fmla="*/ 1164 w 1824"/>
              <a:gd name="T25" fmla="*/ 184 h 2648"/>
              <a:gd name="T26" fmla="*/ 1208 w 1824"/>
              <a:gd name="T27" fmla="*/ 154 h 2648"/>
              <a:gd name="T28" fmla="*/ 1224 w 1824"/>
              <a:gd name="T29" fmla="*/ 144 h 2648"/>
              <a:gd name="T30" fmla="*/ 1728 w 1824"/>
              <a:gd name="T31" fmla="*/ 56 h 2648"/>
              <a:gd name="T32" fmla="*/ 1568 w 1824"/>
              <a:gd name="T33" fmla="*/ 328 h 2648"/>
              <a:gd name="T34" fmla="*/ 1554 w 1824"/>
              <a:gd name="T35" fmla="*/ 332 h 2648"/>
              <a:gd name="T36" fmla="*/ 1514 w 1824"/>
              <a:gd name="T37" fmla="*/ 346 h 2648"/>
              <a:gd name="T38" fmla="*/ 1452 w 1824"/>
              <a:gd name="T39" fmla="*/ 370 h 2648"/>
              <a:gd name="T40" fmla="*/ 1370 w 1824"/>
              <a:gd name="T41" fmla="*/ 410 h 2648"/>
              <a:gd name="T42" fmla="*/ 1270 w 1824"/>
              <a:gd name="T43" fmla="*/ 466 h 2648"/>
              <a:gd name="T44" fmla="*/ 1158 w 1824"/>
              <a:gd name="T45" fmla="*/ 540 h 2648"/>
              <a:gd name="T46" fmla="*/ 1034 w 1824"/>
              <a:gd name="T47" fmla="*/ 636 h 2648"/>
              <a:gd name="T48" fmla="*/ 904 w 1824"/>
              <a:gd name="T49" fmla="*/ 756 h 2648"/>
              <a:gd name="T50" fmla="*/ 770 w 1824"/>
              <a:gd name="T51" fmla="*/ 900 h 2648"/>
              <a:gd name="T52" fmla="*/ 632 w 1824"/>
              <a:gd name="T53" fmla="*/ 1076 h 2648"/>
              <a:gd name="T54" fmla="*/ 498 w 1824"/>
              <a:gd name="T55" fmla="*/ 1280 h 2648"/>
              <a:gd name="T56" fmla="*/ 370 w 1824"/>
              <a:gd name="T57" fmla="*/ 1518 h 2648"/>
              <a:gd name="T58" fmla="*/ 248 w 1824"/>
              <a:gd name="T59" fmla="*/ 1792 h 2648"/>
              <a:gd name="T60" fmla="*/ 138 w 1824"/>
              <a:gd name="T61" fmla="*/ 2104 h 2648"/>
              <a:gd name="T62" fmla="*/ 42 w 1824"/>
              <a:gd name="T63" fmla="*/ 2456 h 2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24" h="2648">
                <a:moveTo>
                  <a:pt x="0" y="2648"/>
                </a:moveTo>
                <a:lnTo>
                  <a:pt x="12" y="2464"/>
                </a:lnTo>
                <a:lnTo>
                  <a:pt x="32" y="2288"/>
                </a:lnTo>
                <a:lnTo>
                  <a:pt x="56" y="2120"/>
                </a:lnTo>
                <a:lnTo>
                  <a:pt x="88" y="1960"/>
                </a:lnTo>
                <a:lnTo>
                  <a:pt x="124" y="1808"/>
                </a:lnTo>
                <a:lnTo>
                  <a:pt x="166" y="1662"/>
                </a:lnTo>
                <a:lnTo>
                  <a:pt x="212" y="1524"/>
                </a:lnTo>
                <a:lnTo>
                  <a:pt x="262" y="1394"/>
                </a:lnTo>
                <a:lnTo>
                  <a:pt x="316" y="1270"/>
                </a:lnTo>
                <a:lnTo>
                  <a:pt x="372" y="1154"/>
                </a:lnTo>
                <a:lnTo>
                  <a:pt x="430" y="1044"/>
                </a:lnTo>
                <a:lnTo>
                  <a:pt x="490" y="942"/>
                </a:lnTo>
                <a:lnTo>
                  <a:pt x="550" y="846"/>
                </a:lnTo>
                <a:lnTo>
                  <a:pt x="612" y="758"/>
                </a:lnTo>
                <a:lnTo>
                  <a:pt x="672" y="674"/>
                </a:lnTo>
                <a:lnTo>
                  <a:pt x="734" y="598"/>
                </a:lnTo>
                <a:lnTo>
                  <a:pt x="792" y="528"/>
                </a:lnTo>
                <a:lnTo>
                  <a:pt x="850" y="464"/>
                </a:lnTo>
                <a:lnTo>
                  <a:pt x="906" y="408"/>
                </a:lnTo>
                <a:lnTo>
                  <a:pt x="960" y="356"/>
                </a:lnTo>
                <a:lnTo>
                  <a:pt x="1010" y="310"/>
                </a:lnTo>
                <a:lnTo>
                  <a:pt x="1056" y="270"/>
                </a:lnTo>
                <a:lnTo>
                  <a:pt x="1096" y="236"/>
                </a:lnTo>
                <a:lnTo>
                  <a:pt x="1134" y="208"/>
                </a:lnTo>
                <a:lnTo>
                  <a:pt x="1164" y="184"/>
                </a:lnTo>
                <a:lnTo>
                  <a:pt x="1190" y="166"/>
                </a:lnTo>
                <a:lnTo>
                  <a:pt x="1208" y="154"/>
                </a:lnTo>
                <a:lnTo>
                  <a:pt x="1220" y="146"/>
                </a:lnTo>
                <a:lnTo>
                  <a:pt x="1224" y="144"/>
                </a:lnTo>
                <a:lnTo>
                  <a:pt x="848" y="0"/>
                </a:lnTo>
                <a:lnTo>
                  <a:pt x="1728" y="56"/>
                </a:lnTo>
                <a:lnTo>
                  <a:pt x="1824" y="480"/>
                </a:lnTo>
                <a:lnTo>
                  <a:pt x="1568" y="328"/>
                </a:lnTo>
                <a:lnTo>
                  <a:pt x="1564" y="328"/>
                </a:lnTo>
                <a:lnTo>
                  <a:pt x="1554" y="332"/>
                </a:lnTo>
                <a:lnTo>
                  <a:pt x="1538" y="338"/>
                </a:lnTo>
                <a:lnTo>
                  <a:pt x="1514" y="346"/>
                </a:lnTo>
                <a:lnTo>
                  <a:pt x="1486" y="356"/>
                </a:lnTo>
                <a:lnTo>
                  <a:pt x="1452" y="370"/>
                </a:lnTo>
                <a:lnTo>
                  <a:pt x="1412" y="388"/>
                </a:lnTo>
                <a:lnTo>
                  <a:pt x="1370" y="410"/>
                </a:lnTo>
                <a:lnTo>
                  <a:pt x="1322" y="436"/>
                </a:lnTo>
                <a:lnTo>
                  <a:pt x="1270" y="466"/>
                </a:lnTo>
                <a:lnTo>
                  <a:pt x="1216" y="500"/>
                </a:lnTo>
                <a:lnTo>
                  <a:pt x="1158" y="540"/>
                </a:lnTo>
                <a:lnTo>
                  <a:pt x="1098" y="584"/>
                </a:lnTo>
                <a:lnTo>
                  <a:pt x="1034" y="636"/>
                </a:lnTo>
                <a:lnTo>
                  <a:pt x="970" y="692"/>
                </a:lnTo>
                <a:lnTo>
                  <a:pt x="904" y="756"/>
                </a:lnTo>
                <a:lnTo>
                  <a:pt x="836" y="824"/>
                </a:lnTo>
                <a:lnTo>
                  <a:pt x="770" y="900"/>
                </a:lnTo>
                <a:lnTo>
                  <a:pt x="700" y="984"/>
                </a:lnTo>
                <a:lnTo>
                  <a:pt x="632" y="1076"/>
                </a:lnTo>
                <a:lnTo>
                  <a:pt x="566" y="1174"/>
                </a:lnTo>
                <a:lnTo>
                  <a:pt x="498" y="1280"/>
                </a:lnTo>
                <a:lnTo>
                  <a:pt x="434" y="1394"/>
                </a:lnTo>
                <a:lnTo>
                  <a:pt x="370" y="1518"/>
                </a:lnTo>
                <a:lnTo>
                  <a:pt x="308" y="1650"/>
                </a:lnTo>
                <a:lnTo>
                  <a:pt x="248" y="1792"/>
                </a:lnTo>
                <a:lnTo>
                  <a:pt x="192" y="1944"/>
                </a:lnTo>
                <a:lnTo>
                  <a:pt x="138" y="2104"/>
                </a:lnTo>
                <a:lnTo>
                  <a:pt x="88" y="2274"/>
                </a:lnTo>
                <a:lnTo>
                  <a:pt x="42" y="2456"/>
                </a:lnTo>
                <a:lnTo>
                  <a:pt x="0" y="2648"/>
                </a:lnTo>
                <a:close/>
              </a:path>
            </a:pathLst>
          </a:custGeom>
          <a:gradFill rotWithShape="1">
            <a:gsLst>
              <a:gs pos="0">
                <a:schemeClr val="accent6">
                  <a:lumMod val="75000"/>
                </a:schemeClr>
              </a:gs>
              <a:gs pos="100000">
                <a:srgbClr val="FFC000"/>
              </a:gs>
            </a:gsLst>
            <a:lin ang="5400000" scaled="1"/>
          </a:gradFill>
          <a:ln>
            <a:noFill/>
          </a:ln>
          <a:scene3d>
            <a:camera prst="orthographicFront">
              <a:rot lat="10800000" lon="0" rev="10800000"/>
            </a:camera>
            <a:lightRig rig="threePt" dir="t"/>
          </a:scene3d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>
            <a:grpSpLocks/>
          </p:cNvGrpSpPr>
          <p:nvPr/>
        </p:nvGrpSpPr>
        <p:grpSpPr bwMode="auto">
          <a:xfrm>
            <a:off x="1471613" y="3284538"/>
            <a:ext cx="5830887" cy="3270250"/>
            <a:chOff x="1471316" y="3284984"/>
            <a:chExt cx="5831056" cy="3270243"/>
          </a:xfrm>
        </p:grpSpPr>
        <p:sp>
          <p:nvSpPr>
            <p:cNvPr id="22" name="Freeform 4"/>
            <p:cNvSpPr>
              <a:spLocks noEditPoints="1"/>
            </p:cNvSpPr>
            <p:nvPr/>
          </p:nvSpPr>
          <p:spPr bwMode="gray">
            <a:xfrm rot="20814207">
              <a:off x="1471316" y="3291334"/>
              <a:ext cx="5831056" cy="3263893"/>
            </a:xfrm>
            <a:custGeom>
              <a:avLst/>
              <a:gdLst>
                <a:gd name="T0" fmla="*/ 1092 w 2820"/>
                <a:gd name="T1" fmla="*/ 50 h 2912"/>
                <a:gd name="T2" fmla="*/ 822 w 2820"/>
                <a:gd name="T3" fmla="*/ 168 h 2912"/>
                <a:gd name="T4" fmla="*/ 594 w 2820"/>
                <a:gd name="T5" fmla="*/ 300 h 2912"/>
                <a:gd name="T6" fmla="*/ 406 w 2820"/>
                <a:gd name="T7" fmla="*/ 446 h 2912"/>
                <a:gd name="T8" fmla="*/ 254 w 2820"/>
                <a:gd name="T9" fmla="*/ 604 h 2912"/>
                <a:gd name="T10" fmla="*/ 140 w 2820"/>
                <a:gd name="T11" fmla="*/ 772 h 2912"/>
                <a:gd name="T12" fmla="*/ 60 w 2820"/>
                <a:gd name="T13" fmla="*/ 944 h 2912"/>
                <a:gd name="T14" fmla="*/ 14 w 2820"/>
                <a:gd name="T15" fmla="*/ 1122 h 2912"/>
                <a:gd name="T16" fmla="*/ 0 w 2820"/>
                <a:gd name="T17" fmla="*/ 1300 h 2912"/>
                <a:gd name="T18" fmla="*/ 18 w 2820"/>
                <a:gd name="T19" fmla="*/ 1476 h 2912"/>
                <a:gd name="T20" fmla="*/ 64 w 2820"/>
                <a:gd name="T21" fmla="*/ 1650 h 2912"/>
                <a:gd name="T22" fmla="*/ 138 w 2820"/>
                <a:gd name="T23" fmla="*/ 1818 h 2912"/>
                <a:gd name="T24" fmla="*/ 238 w 2820"/>
                <a:gd name="T25" fmla="*/ 1978 h 2912"/>
                <a:gd name="T26" fmla="*/ 364 w 2820"/>
                <a:gd name="T27" fmla="*/ 2126 h 2912"/>
                <a:gd name="T28" fmla="*/ 512 w 2820"/>
                <a:gd name="T29" fmla="*/ 2262 h 2912"/>
                <a:gd name="T30" fmla="*/ 684 w 2820"/>
                <a:gd name="T31" fmla="*/ 2382 h 2912"/>
                <a:gd name="T32" fmla="*/ 874 w 2820"/>
                <a:gd name="T33" fmla="*/ 2484 h 2912"/>
                <a:gd name="T34" fmla="*/ 1086 w 2820"/>
                <a:gd name="T35" fmla="*/ 2564 h 2912"/>
                <a:gd name="T36" fmla="*/ 1314 w 2820"/>
                <a:gd name="T37" fmla="*/ 2622 h 2912"/>
                <a:gd name="T38" fmla="*/ 1558 w 2820"/>
                <a:gd name="T39" fmla="*/ 2654 h 2912"/>
                <a:gd name="T40" fmla="*/ 1818 w 2820"/>
                <a:gd name="T41" fmla="*/ 2658 h 2912"/>
                <a:gd name="T42" fmla="*/ 2090 w 2820"/>
                <a:gd name="T43" fmla="*/ 2632 h 2912"/>
                <a:gd name="T44" fmla="*/ 2374 w 2820"/>
                <a:gd name="T45" fmla="*/ 2574 h 2912"/>
                <a:gd name="T46" fmla="*/ 2544 w 2820"/>
                <a:gd name="T47" fmla="*/ 2912 h 2912"/>
                <a:gd name="T48" fmla="*/ 1868 w 2820"/>
                <a:gd name="T49" fmla="*/ 1552 h 2912"/>
                <a:gd name="T50" fmla="*/ 1956 w 2820"/>
                <a:gd name="T51" fmla="*/ 1914 h 2912"/>
                <a:gd name="T52" fmla="*/ 1788 w 2820"/>
                <a:gd name="T53" fmla="*/ 1936 h 2912"/>
                <a:gd name="T54" fmla="*/ 1616 w 2820"/>
                <a:gd name="T55" fmla="*/ 1934 h 2912"/>
                <a:gd name="T56" fmla="*/ 1442 w 2820"/>
                <a:gd name="T57" fmla="*/ 1912 h 2912"/>
                <a:gd name="T58" fmla="*/ 1272 w 2820"/>
                <a:gd name="T59" fmla="*/ 1872 h 2912"/>
                <a:gd name="T60" fmla="*/ 1108 w 2820"/>
                <a:gd name="T61" fmla="*/ 1812 h 2912"/>
                <a:gd name="T62" fmla="*/ 952 w 2820"/>
                <a:gd name="T63" fmla="*/ 1736 h 2912"/>
                <a:gd name="T64" fmla="*/ 810 w 2820"/>
                <a:gd name="T65" fmla="*/ 1646 h 2912"/>
                <a:gd name="T66" fmla="*/ 684 w 2820"/>
                <a:gd name="T67" fmla="*/ 1542 h 2912"/>
                <a:gd name="T68" fmla="*/ 578 w 2820"/>
                <a:gd name="T69" fmla="*/ 1428 h 2912"/>
                <a:gd name="T70" fmla="*/ 494 w 2820"/>
                <a:gd name="T71" fmla="*/ 1304 h 2912"/>
                <a:gd name="T72" fmla="*/ 438 w 2820"/>
                <a:gd name="T73" fmla="*/ 1170 h 2912"/>
                <a:gd name="T74" fmla="*/ 410 w 2820"/>
                <a:gd name="T75" fmla="*/ 1032 h 2912"/>
                <a:gd name="T76" fmla="*/ 416 w 2820"/>
                <a:gd name="T77" fmla="*/ 888 h 2912"/>
                <a:gd name="T78" fmla="*/ 460 w 2820"/>
                <a:gd name="T79" fmla="*/ 742 h 2912"/>
                <a:gd name="T80" fmla="*/ 544 w 2820"/>
                <a:gd name="T81" fmla="*/ 592 h 2912"/>
                <a:gd name="T82" fmla="*/ 670 w 2820"/>
                <a:gd name="T83" fmla="*/ 444 h 2912"/>
                <a:gd name="T84" fmla="*/ 844 w 2820"/>
                <a:gd name="T85" fmla="*/ 298 h 2912"/>
                <a:gd name="T86" fmla="*/ 1070 w 2820"/>
                <a:gd name="T87" fmla="*/ 154 h 2912"/>
                <a:gd name="T88" fmla="*/ 1348 w 2820"/>
                <a:gd name="T89" fmla="*/ 16 h 2912"/>
                <a:gd name="T90" fmla="*/ 1244 w 2820"/>
                <a:gd name="T91" fmla="*/ 0 h 2912"/>
                <a:gd name="T92" fmla="*/ 2820 w 2820"/>
                <a:gd name="T93" fmla="*/ 1934 h 2912"/>
                <a:gd name="T94" fmla="*/ 2820 w 2820"/>
                <a:gd name="T95" fmla="*/ 1934 h 2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20" h="2912">
                  <a:moveTo>
                    <a:pt x="1244" y="0"/>
                  </a:moveTo>
                  <a:lnTo>
                    <a:pt x="1092" y="50"/>
                  </a:lnTo>
                  <a:lnTo>
                    <a:pt x="952" y="106"/>
                  </a:lnTo>
                  <a:lnTo>
                    <a:pt x="822" y="168"/>
                  </a:lnTo>
                  <a:lnTo>
                    <a:pt x="704" y="232"/>
                  </a:lnTo>
                  <a:lnTo>
                    <a:pt x="594" y="300"/>
                  </a:lnTo>
                  <a:lnTo>
                    <a:pt x="494" y="372"/>
                  </a:lnTo>
                  <a:lnTo>
                    <a:pt x="406" y="446"/>
                  </a:lnTo>
                  <a:lnTo>
                    <a:pt x="324" y="524"/>
                  </a:lnTo>
                  <a:lnTo>
                    <a:pt x="254" y="604"/>
                  </a:lnTo>
                  <a:lnTo>
                    <a:pt x="192" y="686"/>
                  </a:lnTo>
                  <a:lnTo>
                    <a:pt x="140" y="772"/>
                  </a:lnTo>
                  <a:lnTo>
                    <a:pt x="96" y="856"/>
                  </a:lnTo>
                  <a:lnTo>
                    <a:pt x="60" y="944"/>
                  </a:lnTo>
                  <a:lnTo>
                    <a:pt x="32" y="1032"/>
                  </a:lnTo>
                  <a:lnTo>
                    <a:pt x="14" y="1122"/>
                  </a:lnTo>
                  <a:lnTo>
                    <a:pt x="2" y="1210"/>
                  </a:lnTo>
                  <a:lnTo>
                    <a:pt x="0" y="1300"/>
                  </a:lnTo>
                  <a:lnTo>
                    <a:pt x="4" y="1388"/>
                  </a:lnTo>
                  <a:lnTo>
                    <a:pt x="18" y="1476"/>
                  </a:lnTo>
                  <a:lnTo>
                    <a:pt x="36" y="1564"/>
                  </a:lnTo>
                  <a:lnTo>
                    <a:pt x="64" y="1650"/>
                  </a:lnTo>
                  <a:lnTo>
                    <a:pt x="96" y="1736"/>
                  </a:lnTo>
                  <a:lnTo>
                    <a:pt x="138" y="1818"/>
                  </a:lnTo>
                  <a:lnTo>
                    <a:pt x="184" y="1900"/>
                  </a:lnTo>
                  <a:lnTo>
                    <a:pt x="238" y="1978"/>
                  </a:lnTo>
                  <a:lnTo>
                    <a:pt x="298" y="2054"/>
                  </a:lnTo>
                  <a:lnTo>
                    <a:pt x="364" y="2126"/>
                  </a:lnTo>
                  <a:lnTo>
                    <a:pt x="434" y="2196"/>
                  </a:lnTo>
                  <a:lnTo>
                    <a:pt x="512" y="2262"/>
                  </a:lnTo>
                  <a:lnTo>
                    <a:pt x="596" y="2324"/>
                  </a:lnTo>
                  <a:lnTo>
                    <a:pt x="684" y="2382"/>
                  </a:lnTo>
                  <a:lnTo>
                    <a:pt x="776" y="2436"/>
                  </a:lnTo>
                  <a:lnTo>
                    <a:pt x="874" y="2484"/>
                  </a:lnTo>
                  <a:lnTo>
                    <a:pt x="978" y="2526"/>
                  </a:lnTo>
                  <a:lnTo>
                    <a:pt x="1086" y="2564"/>
                  </a:lnTo>
                  <a:lnTo>
                    <a:pt x="1198" y="2596"/>
                  </a:lnTo>
                  <a:lnTo>
                    <a:pt x="1314" y="2622"/>
                  </a:lnTo>
                  <a:lnTo>
                    <a:pt x="1434" y="2642"/>
                  </a:lnTo>
                  <a:lnTo>
                    <a:pt x="1558" y="2654"/>
                  </a:lnTo>
                  <a:lnTo>
                    <a:pt x="1686" y="2660"/>
                  </a:lnTo>
                  <a:lnTo>
                    <a:pt x="1818" y="2658"/>
                  </a:lnTo>
                  <a:lnTo>
                    <a:pt x="1952" y="2650"/>
                  </a:lnTo>
                  <a:lnTo>
                    <a:pt x="2090" y="2632"/>
                  </a:lnTo>
                  <a:lnTo>
                    <a:pt x="2230" y="2608"/>
                  </a:lnTo>
                  <a:lnTo>
                    <a:pt x="2374" y="2574"/>
                  </a:lnTo>
                  <a:lnTo>
                    <a:pt x="2542" y="2912"/>
                  </a:lnTo>
                  <a:lnTo>
                    <a:pt x="2544" y="2912"/>
                  </a:lnTo>
                  <a:lnTo>
                    <a:pt x="2820" y="1934"/>
                  </a:lnTo>
                  <a:lnTo>
                    <a:pt x="1868" y="1552"/>
                  </a:lnTo>
                  <a:lnTo>
                    <a:pt x="2036" y="1894"/>
                  </a:lnTo>
                  <a:lnTo>
                    <a:pt x="1956" y="1914"/>
                  </a:lnTo>
                  <a:lnTo>
                    <a:pt x="1872" y="1928"/>
                  </a:lnTo>
                  <a:lnTo>
                    <a:pt x="1788" y="1936"/>
                  </a:lnTo>
                  <a:lnTo>
                    <a:pt x="1702" y="1938"/>
                  </a:lnTo>
                  <a:lnTo>
                    <a:pt x="1616" y="1934"/>
                  </a:lnTo>
                  <a:lnTo>
                    <a:pt x="1528" y="1926"/>
                  </a:lnTo>
                  <a:lnTo>
                    <a:pt x="1442" y="1912"/>
                  </a:lnTo>
                  <a:lnTo>
                    <a:pt x="1356" y="1894"/>
                  </a:lnTo>
                  <a:lnTo>
                    <a:pt x="1272" y="1872"/>
                  </a:lnTo>
                  <a:lnTo>
                    <a:pt x="1188" y="1844"/>
                  </a:lnTo>
                  <a:lnTo>
                    <a:pt x="1108" y="1812"/>
                  </a:lnTo>
                  <a:lnTo>
                    <a:pt x="1028" y="1776"/>
                  </a:lnTo>
                  <a:lnTo>
                    <a:pt x="952" y="1736"/>
                  </a:lnTo>
                  <a:lnTo>
                    <a:pt x="880" y="1692"/>
                  </a:lnTo>
                  <a:lnTo>
                    <a:pt x="810" y="1646"/>
                  </a:lnTo>
                  <a:lnTo>
                    <a:pt x="744" y="1596"/>
                  </a:lnTo>
                  <a:lnTo>
                    <a:pt x="684" y="1542"/>
                  </a:lnTo>
                  <a:lnTo>
                    <a:pt x="628" y="1486"/>
                  </a:lnTo>
                  <a:lnTo>
                    <a:pt x="578" y="1428"/>
                  </a:lnTo>
                  <a:lnTo>
                    <a:pt x="532" y="1366"/>
                  </a:lnTo>
                  <a:lnTo>
                    <a:pt x="494" y="1304"/>
                  </a:lnTo>
                  <a:lnTo>
                    <a:pt x="462" y="1238"/>
                  </a:lnTo>
                  <a:lnTo>
                    <a:pt x="438" y="1170"/>
                  </a:lnTo>
                  <a:lnTo>
                    <a:pt x="420" y="1102"/>
                  </a:lnTo>
                  <a:lnTo>
                    <a:pt x="410" y="1032"/>
                  </a:lnTo>
                  <a:lnTo>
                    <a:pt x="410" y="960"/>
                  </a:lnTo>
                  <a:lnTo>
                    <a:pt x="416" y="888"/>
                  </a:lnTo>
                  <a:lnTo>
                    <a:pt x="434" y="816"/>
                  </a:lnTo>
                  <a:lnTo>
                    <a:pt x="460" y="742"/>
                  </a:lnTo>
                  <a:lnTo>
                    <a:pt x="496" y="668"/>
                  </a:lnTo>
                  <a:lnTo>
                    <a:pt x="544" y="592"/>
                  </a:lnTo>
                  <a:lnTo>
                    <a:pt x="602" y="518"/>
                  </a:lnTo>
                  <a:lnTo>
                    <a:pt x="670" y="444"/>
                  </a:lnTo>
                  <a:lnTo>
                    <a:pt x="752" y="370"/>
                  </a:lnTo>
                  <a:lnTo>
                    <a:pt x="844" y="298"/>
                  </a:lnTo>
                  <a:lnTo>
                    <a:pt x="950" y="226"/>
                  </a:lnTo>
                  <a:lnTo>
                    <a:pt x="1070" y="154"/>
                  </a:lnTo>
                  <a:lnTo>
                    <a:pt x="1202" y="84"/>
                  </a:lnTo>
                  <a:lnTo>
                    <a:pt x="1348" y="16"/>
                  </a:lnTo>
                  <a:lnTo>
                    <a:pt x="1244" y="0"/>
                  </a:lnTo>
                  <a:lnTo>
                    <a:pt x="1244" y="0"/>
                  </a:lnTo>
                  <a:lnTo>
                    <a:pt x="1244" y="0"/>
                  </a:lnTo>
                  <a:close/>
                  <a:moveTo>
                    <a:pt x="2820" y="1934"/>
                  </a:moveTo>
                  <a:lnTo>
                    <a:pt x="2820" y="1934"/>
                  </a:lnTo>
                  <a:lnTo>
                    <a:pt x="2820" y="1934"/>
                  </a:lnTo>
                  <a:close/>
                </a:path>
              </a:pathLst>
            </a:custGeom>
            <a:gradFill>
              <a:gsLst>
                <a:gs pos="0">
                  <a:srgbClr val="FF3399">
                    <a:alpha val="75000"/>
                  </a:srgbClr>
                </a:gs>
                <a:gs pos="19000">
                  <a:srgbClr val="FF6633">
                    <a:alpha val="77000"/>
                  </a:srgbClr>
                </a:gs>
                <a:gs pos="58000">
                  <a:srgbClr val="FFFF00">
                    <a:lumMod val="88000"/>
                  </a:srgbClr>
                </a:gs>
                <a:gs pos="77000">
                  <a:srgbClr val="01A78F">
                    <a:lumMod val="100000"/>
                    <a:alpha val="85000"/>
                  </a:srgbClr>
                </a:gs>
                <a:gs pos="100000">
                  <a:srgbClr val="3366FF"/>
                </a:gs>
              </a:gsLst>
              <a:lin ang="5400000" scaled="0"/>
            </a:gradFill>
            <a:ln>
              <a:noFill/>
            </a:ln>
            <a:effectLst>
              <a:outerShdw dist="206741" dir="8249373" algn="ctr" rotWithShape="0">
                <a:srgbClr val="DDDDDD">
                  <a:alpha val="50000"/>
                </a:srgbClr>
              </a:outerShdw>
            </a:effectLst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4" name="矩形 3"/>
            <p:cNvSpPr/>
            <p:nvPr/>
          </p:nvSpPr>
          <p:spPr>
            <a:xfrm>
              <a:off x="2646100" y="3284984"/>
              <a:ext cx="1565320" cy="287336"/>
            </a:xfrm>
            <a:prstGeom prst="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6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1. Background</a:t>
            </a:r>
            <a:endParaRPr lang="zh-CN" altLang="en-US" sz="36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内容占位符 6"/>
          <p:cNvSpPr>
            <a:spLocks noGrp="1"/>
          </p:cNvSpPr>
          <p:nvPr>
            <p:ph idx="1"/>
          </p:nvPr>
        </p:nvSpPr>
        <p:spPr>
          <a:xfrm>
            <a:off x="457200" y="1341438"/>
            <a:ext cx="8229600" cy="4784725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zh-CN" sz="2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Challenges:</a:t>
            </a:r>
          </a:p>
          <a:p>
            <a:pPr lvl="1" fontAlgn="auto">
              <a:spcBef>
                <a:spcPts val="1200"/>
              </a:spcBef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2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Diverse </a:t>
            </a:r>
            <a:r>
              <a:rPr lang="en-US" altLang="zh-CN" sz="22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chemical and structural </a:t>
            </a:r>
            <a:r>
              <a:rPr lang="en-US" altLang="zh-CN" sz="22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properties;</a:t>
            </a:r>
          </a:p>
          <a:p>
            <a:pPr lvl="1" fontAlgn="auto"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2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Trace level of active concentrations;</a:t>
            </a:r>
          </a:p>
          <a:p>
            <a:pPr lvl="1" fontAlgn="auto"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altLang="zh-CN" sz="22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Complex plant matrix</a:t>
            </a: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zh-CN" altLang="en-US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" name="Group 62"/>
          <p:cNvGrpSpPr>
            <a:grpSpLocks/>
          </p:cNvGrpSpPr>
          <p:nvPr/>
        </p:nvGrpSpPr>
        <p:grpSpPr bwMode="auto">
          <a:xfrm>
            <a:off x="3348038" y="5103813"/>
            <a:ext cx="1222375" cy="1373187"/>
            <a:chOff x="1998" y="2304"/>
            <a:chExt cx="1099" cy="1188"/>
          </a:xfrm>
        </p:grpSpPr>
        <p:sp>
          <p:nvSpPr>
            <p:cNvPr id="47" name="Oval 34"/>
            <p:cNvSpPr>
              <a:spLocks noChangeArrowheads="1"/>
            </p:cNvSpPr>
            <p:nvPr/>
          </p:nvSpPr>
          <p:spPr bwMode="gray">
            <a:xfrm rot="-723406">
              <a:off x="2041" y="3072"/>
              <a:ext cx="906" cy="420"/>
            </a:xfrm>
            <a:prstGeom prst="ellipse">
              <a:avLst/>
            </a:prstGeom>
            <a:solidFill>
              <a:srgbClr val="0F2145">
                <a:alpha val="30000"/>
              </a:srgb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48" name="Oval 35"/>
            <p:cNvSpPr>
              <a:spLocks noChangeArrowheads="1"/>
            </p:cNvSpPr>
            <p:nvPr/>
          </p:nvSpPr>
          <p:spPr bwMode="gray">
            <a:xfrm>
              <a:off x="1998" y="2304"/>
              <a:ext cx="1073" cy="1075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49" name="Oval 36"/>
            <p:cNvSpPr>
              <a:spLocks noChangeArrowheads="1"/>
            </p:cNvSpPr>
            <p:nvPr/>
          </p:nvSpPr>
          <p:spPr bwMode="gray">
            <a:xfrm>
              <a:off x="2011" y="2309"/>
              <a:ext cx="1049" cy="104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50" name="Oval 37"/>
            <p:cNvSpPr>
              <a:spLocks noChangeArrowheads="1"/>
            </p:cNvSpPr>
            <p:nvPr/>
          </p:nvSpPr>
          <p:spPr bwMode="gray">
            <a:xfrm>
              <a:off x="2022" y="2320"/>
              <a:ext cx="998" cy="979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51" name="Oval 38"/>
            <p:cNvSpPr>
              <a:spLocks noChangeArrowheads="1"/>
            </p:cNvSpPr>
            <p:nvPr/>
          </p:nvSpPr>
          <p:spPr bwMode="gray">
            <a:xfrm>
              <a:off x="2079" y="2348"/>
              <a:ext cx="889" cy="795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52" name="Text Box 39"/>
            <p:cNvSpPr txBox="1">
              <a:spLocks noChangeArrowheads="1"/>
            </p:cNvSpPr>
            <p:nvPr/>
          </p:nvSpPr>
          <p:spPr bwMode="gray">
            <a:xfrm>
              <a:off x="2009" y="2547"/>
              <a:ext cx="1088" cy="5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>High </a:t>
              </a: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/>
              </a:r>
              <a:b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</a:b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>Sensitivity</a:t>
              </a:r>
              <a:endParaRPr lang="en-US" altLang="zh-CN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53" name="Group 62"/>
          <p:cNvGrpSpPr>
            <a:grpSpLocks/>
          </p:cNvGrpSpPr>
          <p:nvPr/>
        </p:nvGrpSpPr>
        <p:grpSpPr bwMode="auto">
          <a:xfrm>
            <a:off x="1198563" y="3676650"/>
            <a:ext cx="1069975" cy="1192213"/>
            <a:chOff x="1998" y="2304"/>
            <a:chExt cx="1074" cy="1188"/>
          </a:xfrm>
        </p:grpSpPr>
        <p:sp>
          <p:nvSpPr>
            <p:cNvPr id="54" name="Oval 34"/>
            <p:cNvSpPr>
              <a:spLocks noChangeArrowheads="1"/>
            </p:cNvSpPr>
            <p:nvPr/>
          </p:nvSpPr>
          <p:spPr bwMode="gray">
            <a:xfrm rot="-723406">
              <a:off x="2041" y="3071"/>
              <a:ext cx="907" cy="421"/>
            </a:xfrm>
            <a:prstGeom prst="ellipse">
              <a:avLst/>
            </a:prstGeom>
            <a:solidFill>
              <a:srgbClr val="0F2145">
                <a:alpha val="30000"/>
              </a:srgb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55" name="Oval 35"/>
            <p:cNvSpPr>
              <a:spLocks noChangeArrowheads="1"/>
            </p:cNvSpPr>
            <p:nvPr/>
          </p:nvSpPr>
          <p:spPr bwMode="gray">
            <a:xfrm>
              <a:off x="1998" y="2304"/>
              <a:ext cx="1074" cy="1076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56" name="Oval 36"/>
            <p:cNvSpPr>
              <a:spLocks noChangeArrowheads="1"/>
            </p:cNvSpPr>
            <p:nvPr/>
          </p:nvSpPr>
          <p:spPr bwMode="gray">
            <a:xfrm>
              <a:off x="2011" y="2310"/>
              <a:ext cx="1049" cy="1047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57" name="Oval 37"/>
            <p:cNvSpPr>
              <a:spLocks noChangeArrowheads="1"/>
            </p:cNvSpPr>
            <p:nvPr/>
          </p:nvSpPr>
          <p:spPr bwMode="gray">
            <a:xfrm>
              <a:off x="2022" y="2320"/>
              <a:ext cx="998" cy="98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58" name="Oval 38"/>
            <p:cNvSpPr>
              <a:spLocks noChangeArrowheads="1"/>
            </p:cNvSpPr>
            <p:nvPr/>
          </p:nvSpPr>
          <p:spPr bwMode="gray">
            <a:xfrm>
              <a:off x="2079" y="2348"/>
              <a:ext cx="889" cy="794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59" name="Text Box 39"/>
            <p:cNvSpPr txBox="1">
              <a:spLocks noChangeArrowheads="1"/>
            </p:cNvSpPr>
            <p:nvPr/>
          </p:nvSpPr>
          <p:spPr bwMode="gray">
            <a:xfrm>
              <a:off x="2157" y="2511"/>
              <a:ext cx="779" cy="6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>High </a:t>
              </a: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/>
              </a:r>
              <a:b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</a:b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>Speed</a:t>
              </a:r>
              <a:endParaRPr lang="en-US" altLang="zh-CN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60" name="Group 62"/>
          <p:cNvGrpSpPr>
            <a:grpSpLocks/>
          </p:cNvGrpSpPr>
          <p:nvPr/>
        </p:nvGrpSpPr>
        <p:grpSpPr bwMode="auto">
          <a:xfrm>
            <a:off x="1476375" y="5013325"/>
            <a:ext cx="1181100" cy="1276350"/>
            <a:chOff x="1998" y="2304"/>
            <a:chExt cx="1074" cy="1188"/>
          </a:xfrm>
        </p:grpSpPr>
        <p:sp>
          <p:nvSpPr>
            <p:cNvPr id="61" name="Oval 34"/>
            <p:cNvSpPr>
              <a:spLocks noChangeArrowheads="1"/>
            </p:cNvSpPr>
            <p:nvPr/>
          </p:nvSpPr>
          <p:spPr bwMode="gray">
            <a:xfrm rot="-723406">
              <a:off x="2041" y="3072"/>
              <a:ext cx="905" cy="420"/>
            </a:xfrm>
            <a:prstGeom prst="ellipse">
              <a:avLst/>
            </a:prstGeom>
            <a:solidFill>
              <a:srgbClr val="0F2145">
                <a:alpha val="30000"/>
              </a:srgb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62" name="Oval 35"/>
            <p:cNvSpPr>
              <a:spLocks noChangeArrowheads="1"/>
            </p:cNvSpPr>
            <p:nvPr/>
          </p:nvSpPr>
          <p:spPr bwMode="gray">
            <a:xfrm>
              <a:off x="1998" y="2304"/>
              <a:ext cx="1074" cy="1076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63" name="Oval 36"/>
            <p:cNvSpPr>
              <a:spLocks noChangeArrowheads="1"/>
            </p:cNvSpPr>
            <p:nvPr/>
          </p:nvSpPr>
          <p:spPr bwMode="gray">
            <a:xfrm>
              <a:off x="2011" y="2310"/>
              <a:ext cx="1049" cy="1048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64" name="Oval 37"/>
            <p:cNvSpPr>
              <a:spLocks noChangeArrowheads="1"/>
            </p:cNvSpPr>
            <p:nvPr/>
          </p:nvSpPr>
          <p:spPr bwMode="gray">
            <a:xfrm>
              <a:off x="2023" y="2320"/>
              <a:ext cx="997" cy="980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65" name="Oval 38"/>
            <p:cNvSpPr>
              <a:spLocks noChangeArrowheads="1"/>
            </p:cNvSpPr>
            <p:nvPr/>
          </p:nvSpPr>
          <p:spPr bwMode="gray">
            <a:xfrm>
              <a:off x="2080" y="2348"/>
              <a:ext cx="888" cy="795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66" name="Text Box 39"/>
            <p:cNvSpPr txBox="1">
              <a:spLocks noChangeArrowheads="1"/>
            </p:cNvSpPr>
            <p:nvPr/>
          </p:nvSpPr>
          <p:spPr bwMode="gray">
            <a:xfrm>
              <a:off x="2002" y="2543"/>
              <a:ext cx="1065" cy="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>High </a:t>
              </a: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/>
              </a:r>
              <a:b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</a:b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>Efficiency</a:t>
              </a:r>
              <a:endParaRPr lang="zh-CN" altLang="en-US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altLang="zh-CN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grpSp>
        <p:nvGrpSpPr>
          <p:cNvPr id="29" name="Group 62"/>
          <p:cNvGrpSpPr>
            <a:grpSpLocks/>
          </p:cNvGrpSpPr>
          <p:nvPr/>
        </p:nvGrpSpPr>
        <p:grpSpPr bwMode="auto">
          <a:xfrm>
            <a:off x="5076825" y="4622800"/>
            <a:ext cx="1211263" cy="1419225"/>
            <a:chOff x="1998" y="2304"/>
            <a:chExt cx="1074" cy="1188"/>
          </a:xfrm>
        </p:grpSpPr>
        <p:sp>
          <p:nvSpPr>
            <p:cNvPr id="30" name="Oval 34"/>
            <p:cNvSpPr>
              <a:spLocks noChangeArrowheads="1"/>
            </p:cNvSpPr>
            <p:nvPr/>
          </p:nvSpPr>
          <p:spPr bwMode="gray">
            <a:xfrm rot="-723406">
              <a:off x="2042" y="3072"/>
              <a:ext cx="905" cy="420"/>
            </a:xfrm>
            <a:prstGeom prst="ellipse">
              <a:avLst/>
            </a:prstGeom>
            <a:solidFill>
              <a:srgbClr val="0F2145">
                <a:alpha val="30000"/>
              </a:srgbClr>
            </a:soli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1" name="Oval 35"/>
            <p:cNvSpPr>
              <a:spLocks noChangeArrowheads="1"/>
            </p:cNvSpPr>
            <p:nvPr/>
          </p:nvSpPr>
          <p:spPr bwMode="gray">
            <a:xfrm>
              <a:off x="1998" y="2304"/>
              <a:ext cx="1074" cy="1075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46275"/>
                    <a:invGamma/>
                  </a:srgbClr>
                </a:gs>
                <a:gs pos="100000">
                  <a:srgbClr val="D6E1E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2" name="Oval 36"/>
            <p:cNvSpPr>
              <a:spLocks noChangeArrowheads="1"/>
            </p:cNvSpPr>
            <p:nvPr/>
          </p:nvSpPr>
          <p:spPr bwMode="gray">
            <a:xfrm>
              <a:off x="2011" y="2311"/>
              <a:ext cx="1049" cy="1047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alpha val="0"/>
                  </a:srgbClr>
                </a:gs>
                <a:gs pos="100000">
                  <a:srgbClr val="D6E1E2">
                    <a:gamma/>
                    <a:tint val="34902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3" name="Oval 37"/>
            <p:cNvSpPr>
              <a:spLocks noChangeArrowheads="1"/>
            </p:cNvSpPr>
            <p:nvPr/>
          </p:nvSpPr>
          <p:spPr bwMode="gray">
            <a:xfrm>
              <a:off x="2022" y="2320"/>
              <a:ext cx="998" cy="981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shade val="79216"/>
                    <a:invGamma/>
                  </a:srgbClr>
                </a:gs>
                <a:gs pos="100000">
                  <a:srgbClr val="D6E1E2">
                    <a:alpha val="4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4" name="Oval 38"/>
            <p:cNvSpPr>
              <a:spLocks noChangeArrowheads="1"/>
            </p:cNvSpPr>
            <p:nvPr/>
          </p:nvSpPr>
          <p:spPr bwMode="gray">
            <a:xfrm>
              <a:off x="2080" y="2348"/>
              <a:ext cx="888" cy="795"/>
            </a:xfrm>
            <a:prstGeom prst="ellipse">
              <a:avLst/>
            </a:prstGeom>
            <a:gradFill rotWithShape="1">
              <a:gsLst>
                <a:gs pos="0">
                  <a:srgbClr val="D6E1E2">
                    <a:gamma/>
                    <a:tint val="0"/>
                    <a:invGamma/>
                  </a:srgbClr>
                </a:gs>
                <a:gs pos="100000">
                  <a:srgbClr val="D6E1E2">
                    <a:alpha val="38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vert="eaVert"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5" name="Text Box 39"/>
            <p:cNvSpPr txBox="1">
              <a:spLocks noChangeArrowheads="1"/>
            </p:cNvSpPr>
            <p:nvPr/>
          </p:nvSpPr>
          <p:spPr bwMode="gray">
            <a:xfrm>
              <a:off x="2056" y="2523"/>
              <a:ext cx="994" cy="5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>High </a:t>
              </a: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/>
              </a:r>
              <a:b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</a:br>
              <a:r>
                <a:rPr lang="en-US" altLang="zh-CN" b="1" dirty="0">
                  <a:solidFill>
                    <a:schemeClr val="tx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ea typeface="+mn-ea"/>
                  <a:cs typeface="Times New Roman" pitchFamily="18" charset="0"/>
                </a:rPr>
                <a:t>Accuracy</a:t>
              </a:r>
              <a:endParaRPr lang="en-US" altLang="zh-CN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0E16AC4-FD46-414E-8415-3A75735DD360}" type="slidenum">
              <a:rPr lang="zh-CN" altLang="en-US"/>
              <a:pPr>
                <a:defRPr/>
              </a:pPr>
              <a:t>5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3. </a:t>
            </a:r>
            <a:r>
              <a:rPr lang="en-US" altLang="zh-CN" sz="3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Conclusions and perspectives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0E7BCAC-E397-41C5-B087-587B7820D4EE}" type="slidenum">
              <a:rPr lang="zh-CN" altLang="en-US"/>
              <a:pPr>
                <a:defRPr/>
              </a:pPr>
              <a:t>50</a:t>
            </a:fld>
            <a:endParaRPr lang="zh-CN" altLang="en-US" dirty="0"/>
          </a:p>
        </p:txBody>
      </p:sp>
      <p:grpSp>
        <p:nvGrpSpPr>
          <p:cNvPr id="69635" name="组合 4"/>
          <p:cNvGrpSpPr>
            <a:grpSpLocks/>
          </p:cNvGrpSpPr>
          <p:nvPr/>
        </p:nvGrpSpPr>
        <p:grpSpPr bwMode="auto">
          <a:xfrm>
            <a:off x="1905000" y="3295650"/>
            <a:ext cx="3597275" cy="2343150"/>
            <a:chOff x="1879709" y="1349188"/>
            <a:chExt cx="5256584" cy="4744108"/>
          </a:xfrm>
        </p:grpSpPr>
        <p:sp>
          <p:nvSpPr>
            <p:cNvPr id="35" name="AutoShape 6"/>
            <p:cNvSpPr>
              <a:spLocks noChangeArrowheads="1"/>
            </p:cNvSpPr>
            <p:nvPr/>
          </p:nvSpPr>
          <p:spPr bwMode="gray">
            <a:xfrm>
              <a:off x="1879709" y="1349188"/>
              <a:ext cx="2520280" cy="4744107"/>
            </a:xfrm>
            <a:prstGeom prst="roundRect">
              <a:avLst>
                <a:gd name="adj" fmla="val 11252"/>
              </a:avLst>
            </a:prstGeom>
            <a:ln>
              <a:headEnd/>
              <a:tailEnd/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altLang="zh-CN" sz="2000" b="1" dirty="0">
                <a:solidFill>
                  <a:schemeClr val="tx2"/>
                </a:solidFill>
              </a:endParaRPr>
            </a:p>
          </p:txBody>
        </p:sp>
        <p:sp>
          <p:nvSpPr>
            <p:cNvPr id="36" name="AutoShape 7"/>
            <p:cNvSpPr>
              <a:spLocks noChangeArrowheads="1"/>
            </p:cNvSpPr>
            <p:nvPr/>
          </p:nvSpPr>
          <p:spPr bwMode="gray">
            <a:xfrm>
              <a:off x="4616013" y="1349189"/>
              <a:ext cx="2520280" cy="4744107"/>
            </a:xfrm>
            <a:prstGeom prst="roundRect">
              <a:avLst>
                <a:gd name="adj" fmla="val 12605"/>
              </a:avLst>
            </a:prstGeom>
            <a:ln>
              <a:headEnd/>
              <a:tailEnd/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altLang="zh-CN" sz="2000" b="1" dirty="0">
                <a:solidFill>
                  <a:schemeClr val="tx2"/>
                </a:solidFill>
              </a:endParaRPr>
            </a:p>
          </p:txBody>
        </p:sp>
        <p:sp>
          <p:nvSpPr>
            <p:cNvPr id="37" name="AutoShape 8"/>
            <p:cNvSpPr>
              <a:spLocks noChangeArrowheads="1"/>
            </p:cNvSpPr>
            <p:nvPr/>
          </p:nvSpPr>
          <p:spPr bwMode="gray">
            <a:xfrm>
              <a:off x="1879709" y="3483277"/>
              <a:ext cx="5256584" cy="2553489"/>
            </a:xfrm>
            <a:prstGeom prst="roundRect">
              <a:avLst>
                <a:gd name="adj" fmla="val 10676"/>
              </a:avLst>
            </a:prstGeom>
            <a:ln>
              <a:headEnd/>
              <a:tailEnd/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altLang="zh-CN" sz="2000" b="1" dirty="0">
                <a:solidFill>
                  <a:schemeClr val="tx2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851691" y="1435971"/>
              <a:ext cx="577620" cy="46284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CE</a:t>
              </a:r>
              <a:endParaRPr lang="zh-CN" altLang="en-US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5586691" y="1435971"/>
              <a:ext cx="577622" cy="46284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LC</a:t>
              </a:r>
              <a:endParaRPr lang="zh-CN" altLang="en-US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088124" y="3483394"/>
              <a:ext cx="630976" cy="46284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MS</a:t>
              </a:r>
              <a:endParaRPr lang="zh-CN" altLang="en-US" sz="2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" name="矩形 5"/>
            <p:cNvSpPr/>
            <p:nvPr/>
          </p:nvSpPr>
          <p:spPr>
            <a:xfrm>
              <a:off x="1979460" y="2213799"/>
              <a:ext cx="2287287" cy="687831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dirty="0">
                  <a:solidFill>
                    <a:schemeClr val="tx2">
                      <a:lumMod val="75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CE-LIF </a:t>
              </a:r>
              <a:r>
                <a:rPr lang="en-US" altLang="zh-CN" sz="1600" dirty="0">
                  <a:solidFill>
                    <a:schemeClr val="tx2">
                      <a:lumMod val="75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method</a:t>
              </a:r>
              <a:endPara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4303863" y="4691920"/>
              <a:ext cx="2718763" cy="684618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dirty="0">
                  <a:solidFill>
                    <a:schemeClr val="accent3">
                      <a:lumMod val="50000"/>
                    </a:schemeClr>
                  </a:solidFill>
                  <a:latin typeface="Times New Roman" pitchFamily="18" charset="0"/>
                  <a:ea typeface="+mn-ea"/>
                  <a:cs typeface="Times New Roman" pitchFamily="18" charset="0"/>
                </a:rPr>
                <a:t>LC-MS method</a:t>
              </a:r>
              <a:endParaRPr lang="en-US" altLang="zh-CN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0" name="圆角右箭头 9"/>
          <p:cNvSpPr/>
          <p:nvPr/>
        </p:nvSpPr>
        <p:spPr>
          <a:xfrm rot="16200000">
            <a:off x="1651001" y="3161733"/>
            <a:ext cx="821448" cy="1410800"/>
          </a:xfrm>
          <a:prstGeom prst="bentArrow">
            <a:avLst>
              <a:gd name="adj1" fmla="val 19217"/>
              <a:gd name="adj2" fmla="val 25000"/>
              <a:gd name="adj3" fmla="val 32228"/>
              <a:gd name="adj4" fmla="val 52424"/>
            </a:avLst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tx1"/>
              </a:solidFill>
            </a:endParaRPr>
          </a:p>
        </p:txBody>
      </p:sp>
      <p:cxnSp>
        <p:nvCxnSpPr>
          <p:cNvPr id="23" name="肘形连接符 22"/>
          <p:cNvCxnSpPr/>
          <p:nvPr/>
        </p:nvCxnSpPr>
        <p:spPr>
          <a:xfrm flipV="1">
            <a:off x="3537754" y="3867132"/>
            <a:ext cx="2304256" cy="986790"/>
          </a:xfrm>
          <a:prstGeom prst="bentConnector3">
            <a:avLst>
              <a:gd name="adj1" fmla="val 29385"/>
            </a:avLst>
          </a:prstGeom>
          <a:ln w="190500" cmpd="sng">
            <a:solidFill>
              <a:schemeClr val="accent6">
                <a:lumMod val="60000"/>
                <a:lumOff val="40000"/>
              </a:schemeClr>
            </a:solidFill>
            <a:tailEnd type="triangle" w="sm" len="sm"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矩形 25"/>
          <p:cNvSpPr/>
          <p:nvPr/>
        </p:nvSpPr>
        <p:spPr>
          <a:xfrm>
            <a:off x="900113" y="2405063"/>
            <a:ext cx="3789362" cy="831850"/>
          </a:xfrm>
          <a:prstGeom prst="rect">
            <a:avLst/>
          </a:prstGeom>
          <a:solidFill>
            <a:srgbClr val="E6EDF6"/>
          </a:solidFill>
        </p:spPr>
        <p:txBody>
          <a:bodyPr>
            <a:spAutoFit/>
          </a:bodyPr>
          <a:lstStyle/>
          <a:p>
            <a:pPr marL="285750" indent="-285750" algn="just" fontAlgn="auto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Ø"/>
              <a:defRPr/>
            </a:pPr>
            <a:r>
              <a: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Quantum dots as fluorescent label;</a:t>
            </a:r>
          </a:p>
          <a:p>
            <a:pPr marL="285750" indent="-285750" algn="just" fontAlgn="auto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Ø"/>
              <a:defRPr/>
            </a:pPr>
            <a:r>
              <a:rPr lang="en-US" altLang="zh-CN" sz="1600" dirty="0" err="1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Systemin</a:t>
            </a:r>
            <a:r>
              <a: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altLang="zh-CN" sz="1600" dirty="0" err="1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aptamer</a:t>
            </a:r>
            <a:r>
              <a: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employed to increase selectivity and improve separation.</a:t>
            </a: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rcRect r="64305" b="41505"/>
          <a:stretch>
            <a:fillRect/>
          </a:stretch>
        </p:blipFill>
        <p:spPr bwMode="auto">
          <a:xfrm>
            <a:off x="1460500" y="1612900"/>
            <a:ext cx="592138" cy="39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" name="Oval 10"/>
          <p:cNvSpPr>
            <a:spLocks noChangeArrowheads="1"/>
          </p:cNvSpPr>
          <p:nvPr/>
        </p:nvSpPr>
        <p:spPr bwMode="auto">
          <a:xfrm>
            <a:off x="1460084" y="1971924"/>
            <a:ext cx="288032" cy="288032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/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2"/>
          <a:srcRect l="64914" b="40991"/>
          <a:stretch>
            <a:fillRect/>
          </a:stretch>
        </p:blipFill>
        <p:spPr bwMode="auto">
          <a:xfrm rot="882777">
            <a:off x="2693988" y="1624013"/>
            <a:ext cx="579437" cy="39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Oval 10"/>
          <p:cNvSpPr>
            <a:spLocks noChangeArrowheads="1"/>
          </p:cNvSpPr>
          <p:nvPr/>
        </p:nvSpPr>
        <p:spPr bwMode="auto">
          <a:xfrm>
            <a:off x="2680662" y="1971924"/>
            <a:ext cx="288032" cy="288032"/>
          </a:xfrm>
          <a:prstGeom prst="ellipse">
            <a:avLst/>
          </a:prstGeom>
          <a:solidFill>
            <a:srgbClr val="FF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>
            <a:ext uri="{91240B29-F687-4F45-9708-019B960494DF}"/>
          </a:extLst>
        </p:spPr>
        <p:txBody>
          <a:bodyPr wrap="none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/>
          </a:p>
        </p:txBody>
      </p:sp>
      <p:cxnSp>
        <p:nvCxnSpPr>
          <p:cNvPr id="11" name="直接箭头连接符 10"/>
          <p:cNvCxnSpPr/>
          <p:nvPr/>
        </p:nvCxnSpPr>
        <p:spPr>
          <a:xfrm>
            <a:off x="1892300" y="2116138"/>
            <a:ext cx="647700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AutoShape 18"/>
          <p:cNvSpPr>
            <a:spLocks noChangeArrowheads="1"/>
          </p:cNvSpPr>
          <p:nvPr/>
        </p:nvSpPr>
        <p:spPr bwMode="auto">
          <a:xfrm>
            <a:off x="2832889" y="1744612"/>
            <a:ext cx="252668" cy="152400"/>
          </a:xfrm>
          <a:prstGeom prst="flowChartPunchedTape">
            <a:avLst/>
          </a:prstGeom>
          <a:gradFill rotWithShape="1">
            <a:gsLst>
              <a:gs pos="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  <a:extLst/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latin typeface="+mn-lt"/>
              <a:ea typeface="+mn-ea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5842000" y="3530600"/>
            <a:ext cx="2906713" cy="1570038"/>
          </a:xfrm>
          <a:prstGeom prst="rect">
            <a:avLst/>
          </a:prstGeom>
          <a:solidFill>
            <a:srgbClr val="FEF2E8"/>
          </a:solidFill>
        </p:spPr>
        <p:txBody>
          <a:bodyPr>
            <a:spAutoFit/>
          </a:bodyPr>
          <a:lstStyle/>
          <a:p>
            <a:pPr marL="285750" indent="-285750" algn="just" fontAlgn="auto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Ø"/>
              <a:defRPr/>
            </a:pPr>
            <a:r>
              <a: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LC-MS for simultaneous analysis of </a:t>
            </a:r>
            <a:r>
              <a:rPr lang="en-US" altLang="zh-CN" sz="1600" dirty="0" err="1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systemins</a:t>
            </a:r>
            <a:r>
              <a: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and JA;</a:t>
            </a:r>
          </a:p>
          <a:p>
            <a:pPr marL="285750" indent="-285750" algn="just" fontAlgn="auto"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Ø"/>
              <a:defRPr/>
            </a:pPr>
            <a:r>
              <a:rPr lang="en-US" altLang="zh-CN" sz="1600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Suitable measures with complementary separation abilities needed for sample preparation.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5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Publications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内容占位符 6"/>
          <p:cNvSpPr>
            <a:spLocks noGrp="1"/>
          </p:cNvSpPr>
          <p:nvPr>
            <p:ph idx="1"/>
          </p:nvPr>
        </p:nvSpPr>
        <p:spPr>
          <a:xfrm>
            <a:off x="457200" y="1341438"/>
            <a:ext cx="7931150" cy="5256212"/>
          </a:xfrm>
        </p:spPr>
        <p:txBody>
          <a:bodyPr rtlCol="0">
            <a:noAutofit/>
          </a:bodyPr>
          <a:lstStyle/>
          <a:p>
            <a:pPr marL="0" indent="0" algn="just" fontAlgn="auto">
              <a:spcBef>
                <a:spcPts val="12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1. </a:t>
            </a:r>
            <a:r>
              <a: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Yu </a:t>
            </a:r>
            <a:r>
              <a:rPr lang="en-US" altLang="zh-CN" sz="16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Fuyou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Du,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Youyou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Yang, Yu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Huwei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Liu, In-capillary non-covalent labeling and determination of tomato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 in capillary electrophoresis with laser-induced fluorescence detection, </a:t>
            </a:r>
            <a:r>
              <a:rPr lang="en-US" altLang="zh-CN" sz="1600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Journal of Separation </a:t>
            </a:r>
            <a:r>
              <a:rPr lang="en-US" altLang="zh-CN" sz="16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Science,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2011, 34, 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2893-2900.</a:t>
            </a:r>
          </a:p>
          <a:p>
            <a:pPr marL="0" indent="0" algn="just" fontAlgn="auto">
              <a:spcBef>
                <a:spcPts val="12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Yu </a:t>
            </a:r>
            <a:r>
              <a:rPr lang="en-US" altLang="zh-CN" sz="16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Jialing Zhang, Yu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and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Huwei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Liu, Direct 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analysis in real time (DART)-MS combined with single drop liquid-liquid-liquid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microextraction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(SD-LLLME) for the rapid analysis of multiple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in fruit 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juice, </a:t>
            </a:r>
            <a:r>
              <a:rPr lang="en-US" altLang="zh-CN" sz="16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Analytical and </a:t>
            </a:r>
            <a:r>
              <a:rPr lang="en-US" altLang="zh-CN" sz="1600" i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Bioanalytical</a:t>
            </a:r>
            <a:r>
              <a:rPr lang="en-US" altLang="zh-CN" sz="16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Chemistry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in revision.</a:t>
            </a:r>
          </a:p>
          <a:p>
            <a:pPr marL="0" indent="0" algn="just" fontAlgn="auto">
              <a:spcBef>
                <a:spcPts val="12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Yu </a:t>
            </a:r>
            <a:r>
              <a:rPr lang="en-US" altLang="zh-CN" sz="16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Fuyou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Du, Yu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and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Huwei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Liu, Determination strategies of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: recent advances, </a:t>
            </a:r>
            <a:r>
              <a:rPr lang="en-US" altLang="zh-CN" sz="1600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Analytical Method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2010, 2, 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1867-1873.</a:t>
            </a:r>
            <a:endParaRPr lang="zh-CN" altLang="zh-CN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 algn="just" fontAlgn="auto">
              <a:spcBef>
                <a:spcPts val="12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Yu </a:t>
            </a:r>
            <a:r>
              <a:rPr lang="en-US" altLang="zh-CN" sz="16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Fuyou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Du, Yu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and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Huwei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Liu, Recent development in determination of plant hormones, </a:t>
            </a:r>
            <a:r>
              <a:rPr lang="en-US" altLang="zh-CN" sz="1600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Chinese Bulletin of Life Sciences (</a:t>
            </a:r>
            <a:r>
              <a:rPr lang="zh-CN" altLang="zh-CN" sz="1600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生命科学</a:t>
            </a:r>
            <a:r>
              <a:rPr lang="en-US" altLang="zh-CN" sz="1600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),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2010,22,1, 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36-44.</a:t>
            </a:r>
            <a:endParaRPr lang="zh-CN" altLang="zh-CN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 algn="just" fontAlgn="auto">
              <a:spcBef>
                <a:spcPts val="12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5.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Yehua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Han, </a:t>
            </a:r>
            <a:r>
              <a: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Yu </a:t>
            </a:r>
            <a:r>
              <a:rPr lang="en-US" altLang="zh-CN" sz="16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Yiling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Xiao,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Fuyou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Du, Yuan Liang,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Zhijing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Tan, </a:t>
            </a:r>
            <a:r>
              <a:rPr lang="en-US" altLang="zh-CN" sz="16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Meiping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Zhao,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Huwei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Liu, Simultaneous discrimination of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jasmonic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acid stereoisomers by CE-QTOF-MS employing the partial filling technique, </a:t>
            </a:r>
            <a:r>
              <a:rPr lang="en-US" altLang="zh-CN" sz="1600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Electrophoresis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2011, 32, 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2693-2699.</a:t>
            </a:r>
            <a:endParaRPr lang="en-US" altLang="zh-CN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0" indent="0" algn="just" fontAlgn="auto">
              <a:spcBef>
                <a:spcPts val="12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Fuyou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Du, </a:t>
            </a:r>
            <a:r>
              <a: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Yu </a:t>
            </a:r>
            <a:r>
              <a:rPr lang="en-US" altLang="zh-CN" sz="16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Yu </a:t>
            </a:r>
            <a:r>
              <a:rPr lang="en-US" altLang="zh-CN" sz="16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Huwei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Liu, Quantitative Detection of Trace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in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Solanaceous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Plants by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Immunoaffinity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Purification combined with LC/ESI QTOF MS, </a:t>
            </a:r>
            <a:r>
              <a:rPr lang="en-US" altLang="zh-CN" sz="1600" i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Analytical Chemistry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2010, 82, </a:t>
            </a:r>
            <a:r>
              <a:rPr lang="en-US" altLang="zh-CN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9374–9383</a:t>
            </a:r>
            <a:endParaRPr lang="en-US" altLang="zh-CN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08A53DD-D0EA-4A5A-A9C0-6E71C789712A}" type="slidenum">
              <a:rPr lang="zh-CN" altLang="en-US"/>
              <a:pPr>
                <a:defRPr/>
              </a:pPr>
              <a:t>51</a:t>
            </a:fld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内容占位符 4"/>
          <p:cNvPicPr>
            <a:picLocks noChangeAspect="1"/>
          </p:cNvPicPr>
          <p:nvPr/>
        </p:nvPicPr>
        <p:blipFill>
          <a:blip r:embed="rId2"/>
          <a:srcRect r="46931" b="23872"/>
          <a:stretch>
            <a:fillRect/>
          </a:stretch>
        </p:blipFill>
        <p:spPr bwMode="auto">
          <a:xfrm>
            <a:off x="107950" y="1052513"/>
            <a:ext cx="2746375" cy="2520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内容占位符 4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/>
              <a:ext uri="{28A0092B-C50C-407E-A947-70E740481C1C}"/>
            </a:extLst>
          </a:blip>
          <a:srcRect l="44501" t="26807"/>
          <a:stretch/>
        </p:blipFill>
        <p:spPr>
          <a:xfrm>
            <a:off x="5824960" y="4085953"/>
            <a:ext cx="3319040" cy="2799431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3" name="标题 2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4. </a:t>
            </a:r>
            <a:r>
              <a:rPr lang="zh-CN" altLang="en-US" sz="3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致谢</a:t>
            </a:r>
          </a:p>
        </p:txBody>
      </p:sp>
      <p:sp>
        <p:nvSpPr>
          <p:cNvPr id="71684" name="内容占位符 7"/>
          <p:cNvSpPr>
            <a:spLocks noGrp="1"/>
          </p:cNvSpPr>
          <p:nvPr>
            <p:ph idx="1"/>
          </p:nvPr>
        </p:nvSpPr>
        <p:spPr>
          <a:xfrm>
            <a:off x="2987675" y="1524000"/>
            <a:ext cx="5688013" cy="4784725"/>
          </a:xfrm>
        </p:spPr>
        <p:txBody>
          <a:bodyPr/>
          <a:lstStyle/>
          <a:p>
            <a:pPr marL="0" indent="0">
              <a:buFont typeface="Arial" charset="0"/>
              <a:buNone/>
            </a:pPr>
            <a:r>
              <a:rPr lang="zh-CN" altLang="en-US" sz="2000" smtClean="0">
                <a:latin typeface="华文行楷" pitchFamily="2" charset="-122"/>
                <a:ea typeface="华文行楷" pitchFamily="2" charset="-122"/>
              </a:rPr>
              <a:t>感谢刘虎威老师的教导与关怀；</a:t>
            </a:r>
            <a:endParaRPr lang="en-US" altLang="zh-CN" sz="2000" smtClean="0">
              <a:latin typeface="华文行楷" pitchFamily="2" charset="-122"/>
              <a:ea typeface="华文行楷" pitchFamily="2" charset="-122"/>
            </a:endParaRPr>
          </a:p>
          <a:p>
            <a:pPr marL="0" indent="0">
              <a:buFont typeface="Arial" charset="0"/>
              <a:buNone/>
            </a:pPr>
            <a:r>
              <a:rPr lang="zh-CN" altLang="en-US" sz="2000" smtClean="0">
                <a:latin typeface="华文行楷" pitchFamily="2" charset="-122"/>
                <a:ea typeface="华文行楷" pitchFamily="2" charset="-122"/>
              </a:rPr>
              <a:t>感谢白玉老师和廖一平老师的指导与关心；</a:t>
            </a:r>
            <a:endParaRPr lang="en-US" altLang="zh-CN" sz="2000" smtClean="0">
              <a:latin typeface="华文行楷" pitchFamily="2" charset="-122"/>
              <a:ea typeface="华文行楷" pitchFamily="2" charset="-122"/>
            </a:endParaRPr>
          </a:p>
          <a:p>
            <a:pPr marL="0" indent="0">
              <a:buFont typeface="Arial" charset="0"/>
              <a:buNone/>
            </a:pPr>
            <a:r>
              <a:rPr lang="zh-CN" altLang="en-US" sz="2000" smtClean="0">
                <a:latin typeface="华文行楷" pitchFamily="2" charset="-122"/>
                <a:ea typeface="华文行楷" pitchFamily="2" charset="-122"/>
              </a:rPr>
              <a:t>感谢上海交通大学任吉存老师提供量子点材料；</a:t>
            </a:r>
            <a:endParaRPr lang="en-US" altLang="zh-CN" sz="2000" smtClean="0">
              <a:latin typeface="华文行楷" pitchFamily="2" charset="-122"/>
              <a:ea typeface="华文行楷" pitchFamily="2" charset="-122"/>
            </a:endParaRPr>
          </a:p>
          <a:p>
            <a:pPr marL="0" indent="0">
              <a:buFont typeface="Arial" charset="0"/>
              <a:buNone/>
            </a:pPr>
            <a:r>
              <a:rPr lang="zh-CN" altLang="en-US" sz="2000" smtClean="0">
                <a:latin typeface="华文行楷" pitchFamily="2" charset="-122"/>
                <a:ea typeface="华文行楷" pitchFamily="2" charset="-122"/>
              </a:rPr>
              <a:t>感谢分析所全体老师的支持；</a:t>
            </a:r>
            <a:endParaRPr lang="en-US" altLang="zh-CN" sz="2000" smtClean="0">
              <a:latin typeface="华文行楷" pitchFamily="2" charset="-122"/>
              <a:ea typeface="华文行楷" pitchFamily="2" charset="-122"/>
            </a:endParaRPr>
          </a:p>
          <a:p>
            <a:pPr marL="0" indent="0">
              <a:buFont typeface="Arial" charset="0"/>
              <a:buNone/>
            </a:pPr>
            <a:r>
              <a:rPr lang="zh-CN" altLang="en-US" sz="2000" smtClean="0">
                <a:latin typeface="华文行楷" pitchFamily="2" charset="-122"/>
                <a:ea typeface="华文行楷" pitchFamily="2" charset="-122"/>
              </a:rPr>
              <a:t>感谢色谱组全体成员的帮助与鼓励；</a:t>
            </a:r>
            <a:endParaRPr lang="en-US" altLang="zh-CN" sz="2000" smtClean="0">
              <a:latin typeface="华文行楷" pitchFamily="2" charset="-122"/>
              <a:ea typeface="华文行楷" pitchFamily="2" charset="-122"/>
            </a:endParaRPr>
          </a:p>
          <a:p>
            <a:pPr marL="0" indent="0">
              <a:buFont typeface="Arial" charset="0"/>
              <a:buNone/>
            </a:pPr>
            <a:r>
              <a:rPr lang="zh-CN" altLang="en-US" sz="2000" smtClean="0">
                <a:latin typeface="华文行楷" pitchFamily="2" charset="-122"/>
                <a:ea typeface="华文行楷" pitchFamily="2" charset="-122"/>
              </a:rPr>
              <a:t>感谢生命科学院谭之津博士的帮助；</a:t>
            </a:r>
            <a:endParaRPr lang="en-US" altLang="zh-CN" sz="2000" smtClean="0">
              <a:latin typeface="华文行楷" pitchFamily="2" charset="-122"/>
              <a:ea typeface="华文行楷" pitchFamily="2" charset="-122"/>
            </a:endParaRPr>
          </a:p>
          <a:p>
            <a:pPr marL="0" indent="0">
              <a:buFont typeface="Arial" charset="0"/>
              <a:buNone/>
            </a:pPr>
            <a:r>
              <a:rPr lang="zh-CN" altLang="en-US" sz="2000" smtClean="0">
                <a:latin typeface="华文行楷" pitchFamily="2" charset="-122"/>
                <a:ea typeface="华文行楷" pitchFamily="2" charset="-122"/>
              </a:rPr>
              <a:t>感谢答辩委员会各位老师的指导；</a:t>
            </a:r>
            <a:endParaRPr lang="en-US" altLang="zh-CN" sz="2000" smtClean="0">
              <a:latin typeface="华文行楷" pitchFamily="2" charset="-122"/>
              <a:ea typeface="华文行楷" pitchFamily="2" charset="-122"/>
            </a:endParaRPr>
          </a:p>
          <a:p>
            <a:pPr marL="0" indent="0">
              <a:buFont typeface="Arial" charset="0"/>
              <a:buNone/>
            </a:pPr>
            <a:endParaRPr lang="en-US" altLang="zh-CN" sz="2000" smtClean="0">
              <a:latin typeface="华文行楷" pitchFamily="2" charset="-122"/>
              <a:ea typeface="华文行楷" pitchFamily="2" charset="-122"/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95FD311-C19D-441C-B61B-8BC096528C67}" type="slidenum">
              <a:rPr lang="zh-CN" altLang="en-US"/>
              <a:pPr>
                <a:defRPr/>
              </a:pPr>
              <a:t>52</a:t>
            </a:fld>
            <a:endParaRPr lang="zh-CN" altLang="en-US"/>
          </a:p>
        </p:txBody>
      </p:sp>
      <p:sp>
        <p:nvSpPr>
          <p:cNvPr id="71686" name="矩形 8"/>
          <p:cNvSpPr>
            <a:spLocks noChangeArrowheads="1"/>
          </p:cNvSpPr>
          <p:nvPr/>
        </p:nvSpPr>
        <p:spPr bwMode="auto">
          <a:xfrm>
            <a:off x="1763713" y="4365625"/>
            <a:ext cx="5616575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zh-CN" altLang="en-US" sz="2000">
                <a:latin typeface="华文行楷" pitchFamily="2" charset="-122"/>
                <a:ea typeface="华文行楷" pitchFamily="2" charset="-122"/>
              </a:rPr>
              <a:t>感谢国家自然科学基金委对研究工作的资助；</a:t>
            </a:r>
            <a:endParaRPr lang="en-US" altLang="zh-CN" sz="2000">
              <a:latin typeface="华文行楷" pitchFamily="2" charset="-122"/>
              <a:ea typeface="华文行楷" pitchFamily="2" charset="-122"/>
            </a:endParaRPr>
          </a:p>
          <a:p>
            <a:r>
              <a:rPr lang="zh-CN" altLang="en-US" sz="2000">
                <a:latin typeface="华文行楷" pitchFamily="2" charset="-122"/>
                <a:ea typeface="华文行楷" pitchFamily="2" charset="-122"/>
              </a:rPr>
              <a:t>感谢安捷伦公司提供的实验仪器与耗材；</a:t>
            </a:r>
            <a:endParaRPr lang="en-US" altLang="zh-CN" sz="2000">
              <a:latin typeface="华文行楷" pitchFamily="2" charset="-122"/>
              <a:ea typeface="华文行楷" pitchFamily="2" charset="-122"/>
            </a:endParaRPr>
          </a:p>
          <a:p>
            <a:r>
              <a:rPr lang="zh-CN" altLang="en-US" sz="2000">
                <a:latin typeface="华文行楷" pitchFamily="2" charset="-122"/>
                <a:ea typeface="华文行楷" pitchFamily="2" charset="-122"/>
              </a:rPr>
              <a:t>感谢家人朋友的关爱和支持。</a:t>
            </a:r>
          </a:p>
        </p:txBody>
      </p:sp>
      <p:sp>
        <p:nvSpPr>
          <p:cNvPr id="11" name="Rectangle 4"/>
          <p:cNvSpPr txBox="1">
            <a:spLocks noChangeArrowheads="1"/>
          </p:cNvSpPr>
          <p:nvPr/>
        </p:nvSpPr>
        <p:spPr>
          <a:xfrm>
            <a:off x="323528" y="5547320"/>
            <a:ext cx="7772400" cy="762000"/>
          </a:xfrm>
          <a:prstGeom prst="rect">
            <a:avLst/>
          </a:prstGeom>
          <a:noFill/>
        </p:spPr>
        <p:txBody>
          <a:bodyPr anchor="ctr">
            <a:norm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en-US" altLang="zh-CN" sz="3600" b="1" i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Thank you for your attention!</a:t>
            </a:r>
            <a:endParaRPr lang="en-US" altLang="zh-CN" sz="3600" b="1" i="1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6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Proposals</a:t>
            </a:r>
            <a:endParaRPr lang="zh-CN" altLang="en-US" sz="36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2530" name="Group 9"/>
          <p:cNvGrpSpPr>
            <a:grpSpLocks/>
          </p:cNvGrpSpPr>
          <p:nvPr/>
        </p:nvGrpSpPr>
        <p:grpSpPr bwMode="auto">
          <a:xfrm>
            <a:off x="2773363" y="1611313"/>
            <a:ext cx="3221037" cy="2809875"/>
            <a:chOff x="1926" y="1311"/>
            <a:chExt cx="1842" cy="1680"/>
          </a:xfrm>
        </p:grpSpPr>
        <p:sp>
          <p:nvSpPr>
            <p:cNvPr id="22538" name="AutoShape 10"/>
            <p:cNvSpPr>
              <a:spLocks noChangeArrowheads="1"/>
            </p:cNvSpPr>
            <p:nvPr/>
          </p:nvSpPr>
          <p:spPr bwMode="gray">
            <a:xfrm rot="17109075" flipH="1">
              <a:off x="1874" y="1712"/>
              <a:ext cx="309" cy="206"/>
            </a:xfrm>
            <a:prstGeom prst="upArrow">
              <a:avLst>
                <a:gd name="adj1" fmla="val 51676"/>
                <a:gd name="adj2" fmla="val 100000"/>
              </a:avLst>
            </a:prstGeom>
            <a:gradFill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path path="rect">
                <a:fillToRect l="50000" t="50000" r="50000" b="50000"/>
              </a:path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22539" name="AutoShape 11"/>
            <p:cNvSpPr>
              <a:spLocks noChangeArrowheads="1"/>
            </p:cNvSpPr>
            <p:nvPr/>
          </p:nvSpPr>
          <p:spPr bwMode="gray">
            <a:xfrm rot="4438506" flipH="1">
              <a:off x="3510" y="1712"/>
              <a:ext cx="309" cy="206"/>
            </a:xfrm>
            <a:prstGeom prst="upArrow">
              <a:avLst>
                <a:gd name="adj1" fmla="val 51676"/>
                <a:gd name="adj2" fmla="val 100000"/>
              </a:avLst>
            </a:prstGeom>
            <a:gradFill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path path="rect">
                <a:fillToRect l="50000" t="50000" r="50000" b="50000"/>
              </a:path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22540" name="AutoShape 12"/>
            <p:cNvSpPr>
              <a:spLocks noChangeArrowheads="1"/>
            </p:cNvSpPr>
            <p:nvPr/>
          </p:nvSpPr>
          <p:spPr bwMode="gray">
            <a:xfrm rot="10800000" flipH="1">
              <a:off x="2677" y="2785"/>
              <a:ext cx="308" cy="206"/>
            </a:xfrm>
            <a:prstGeom prst="upArrow">
              <a:avLst>
                <a:gd name="adj1" fmla="val 51676"/>
                <a:gd name="adj2" fmla="val 100000"/>
              </a:avLst>
            </a:prstGeom>
            <a:gradFill rotWithShape="1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path path="rect">
                <a:fillToRect l="50000" t="50000" r="50000" b="50000"/>
              </a:path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22541" name="Oval 13"/>
            <p:cNvSpPr>
              <a:spLocks noChangeArrowheads="1"/>
            </p:cNvSpPr>
            <p:nvPr/>
          </p:nvSpPr>
          <p:spPr bwMode="gray">
            <a:xfrm>
              <a:off x="2094" y="1311"/>
              <a:ext cx="1490" cy="1494"/>
            </a:xfrm>
            <a:prstGeom prst="ellipse">
              <a:avLst/>
            </a:prstGeom>
            <a:gradFill rotWithShape="1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22542" name="Oval 14"/>
            <p:cNvSpPr>
              <a:spLocks noChangeArrowheads="1"/>
            </p:cNvSpPr>
            <p:nvPr/>
          </p:nvSpPr>
          <p:spPr bwMode="gray">
            <a:xfrm>
              <a:off x="2163" y="1376"/>
              <a:ext cx="1348" cy="1365"/>
            </a:xfrm>
            <a:prstGeom prst="ellipse">
              <a:avLst/>
            </a:prstGeom>
            <a:gradFill rotWithShape="1">
              <a:gsLst>
                <a:gs pos="0">
                  <a:srgbClr val="A2A2A2"/>
                </a:gs>
                <a:gs pos="50000">
                  <a:srgbClr val="FFFFFF"/>
                </a:gs>
                <a:gs pos="100000">
                  <a:srgbClr val="A2A2A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gray">
            <a:xfrm>
              <a:off x="2206" y="1424"/>
              <a:ext cx="1263" cy="1264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98" name="Oval 16"/>
            <p:cNvSpPr>
              <a:spLocks noChangeArrowheads="1"/>
            </p:cNvSpPr>
            <p:nvPr/>
          </p:nvSpPr>
          <p:spPr bwMode="gray">
            <a:xfrm>
              <a:off x="2206" y="1424"/>
              <a:ext cx="1263" cy="1264"/>
            </a:xfrm>
            <a:prstGeom prst="ellipse">
              <a:avLst/>
            </a:prstGeom>
            <a:gradFill rotWithShape="1">
              <a:gsLst>
                <a:gs pos="0">
                  <a:schemeClr val="accent3">
                    <a:lumMod val="50000"/>
                  </a:schemeClr>
                </a:gs>
                <a:gs pos="100000">
                  <a:schemeClr val="accent3">
                    <a:lumMod val="40000"/>
                    <a:lumOff val="60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99" name="Oval 17"/>
            <p:cNvSpPr>
              <a:spLocks noChangeArrowheads="1"/>
            </p:cNvSpPr>
            <p:nvPr/>
          </p:nvSpPr>
          <p:spPr bwMode="gray">
            <a:xfrm>
              <a:off x="2289" y="1507"/>
              <a:ext cx="1096" cy="1097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0" name="Oval 18"/>
            <p:cNvSpPr>
              <a:spLocks noChangeArrowheads="1"/>
            </p:cNvSpPr>
            <p:nvPr/>
          </p:nvSpPr>
          <p:spPr bwMode="gray">
            <a:xfrm>
              <a:off x="2289" y="1507"/>
              <a:ext cx="1096" cy="1097"/>
            </a:xfrm>
            <a:prstGeom prst="ellipse">
              <a:avLst/>
            </a:prstGeom>
            <a:gradFill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100000">
                  <a:schemeClr val="accent3">
                    <a:lumMod val="75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01" name="Text Box 19"/>
            <p:cNvSpPr txBox="1">
              <a:spLocks noChangeArrowheads="1"/>
            </p:cNvSpPr>
            <p:nvPr/>
          </p:nvSpPr>
          <p:spPr bwMode="gray">
            <a:xfrm>
              <a:off x="2248" y="1818"/>
              <a:ext cx="1223" cy="4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/>
              <a:ext uri="{91240B29-F687-4F45-9708-019B960494DF}"/>
              <a:ext uri="{AF507438-7753-43E0-B8FC-AC1667EBCBE1}"/>
            </a:extLst>
          </p:spPr>
          <p:txBody>
            <a:bodyPr>
              <a:spAutoFit/>
            </a:bodyPr>
            <a:lstStyle/>
            <a:p>
              <a:pPr algn="ctr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Rapid, sensitive </a:t>
              </a: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and </a:t>
              </a: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accurate analysis </a:t>
              </a: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of </a:t>
              </a:r>
              <a:r>
                <a:rPr lang="en-US" altLang="zh-CN" sz="1600" b="1" dirty="0" err="1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phytohormones</a:t>
              </a:r>
              <a:r>
                <a:rPr lang="en-US" altLang="zh-CN" sz="1600" b="1" dirty="0">
                  <a:solidFill>
                    <a:schemeClr val="tx2">
                      <a:lumMod val="50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endParaRPr lang="en-US" altLang="zh-CN" sz="1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5" name="圆角矩形标注 4"/>
          <p:cNvSpPr/>
          <p:nvPr/>
        </p:nvSpPr>
        <p:spPr>
          <a:xfrm>
            <a:off x="107950" y="2566988"/>
            <a:ext cx="2794000" cy="1347787"/>
          </a:xfrm>
          <a:prstGeom prst="wedgeRoundRectCallout">
            <a:avLst>
              <a:gd name="adj1" fmla="val 43392"/>
              <a:gd name="adj2" fmla="val -62180"/>
              <a:gd name="adj3" fmla="val 16667"/>
            </a:avLst>
          </a:prstGeom>
          <a:noFill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zh-CN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" name="圆角矩形标注 102"/>
          <p:cNvSpPr/>
          <p:nvPr/>
        </p:nvSpPr>
        <p:spPr>
          <a:xfrm>
            <a:off x="5940425" y="2536825"/>
            <a:ext cx="3060700" cy="1377950"/>
          </a:xfrm>
          <a:prstGeom prst="wedgeRoundRectCallout">
            <a:avLst>
              <a:gd name="adj1" fmla="val -47196"/>
              <a:gd name="adj2" fmla="val -61164"/>
              <a:gd name="adj3" fmla="val 16667"/>
            </a:avLst>
          </a:prstGeom>
          <a:noFill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4" name="圆角矩形标注 103"/>
          <p:cNvSpPr/>
          <p:nvPr/>
        </p:nvSpPr>
        <p:spPr>
          <a:xfrm>
            <a:off x="2339975" y="4581525"/>
            <a:ext cx="4402138" cy="1439863"/>
          </a:xfrm>
          <a:prstGeom prst="wedgeRoundRectCallout">
            <a:avLst>
              <a:gd name="adj1" fmla="val -862"/>
              <a:gd name="adj2" fmla="val -57037"/>
              <a:gd name="adj3" fmla="val 16667"/>
            </a:avLst>
          </a:prstGeom>
          <a:noFill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" name="TextBox 7"/>
          <p:cNvSpPr txBox="1"/>
          <p:nvPr/>
        </p:nvSpPr>
        <p:spPr>
          <a:xfrm>
            <a:off x="107950" y="2636838"/>
            <a:ext cx="2851150" cy="12001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High speed and efficiency:</a:t>
            </a:r>
            <a:endParaRPr lang="en-US" altLang="zh-CN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CE-LIF </a:t>
            </a: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method</a:t>
            </a: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  <a:endParaRPr lang="en-US" altLang="zh-CN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Targeted at tomato </a:t>
            </a:r>
            <a:r>
              <a:rPr lang="en-US" altLang="zh-CN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systemin</a:t>
            </a: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  <a:endParaRPr lang="en-US" altLang="zh-CN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New labeling </a:t>
            </a: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material.</a:t>
            </a:r>
            <a:endParaRPr lang="en-US" altLang="zh-CN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888038" y="2660650"/>
            <a:ext cx="3165475" cy="12001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High sensitivity and accuracy:</a:t>
            </a:r>
            <a:endParaRPr lang="en-US" altLang="zh-CN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CE-MS method;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Targeted at multiple </a:t>
            </a:r>
            <a:r>
              <a:rPr lang="en-US" altLang="zh-CN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systemins</a:t>
            </a: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  <a:endParaRPr lang="en-US" altLang="zh-CN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On-line concentration.</a:t>
            </a:r>
            <a:endParaRPr lang="en-US" altLang="zh-CN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2339975" y="4700588"/>
            <a:ext cx="4402138" cy="12017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High throughput and sensitivity:</a:t>
            </a:r>
            <a:endParaRPr lang="en-US" altLang="zh-CN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DART-MS method,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Targeted at multiple kinds of </a:t>
            </a:r>
            <a:r>
              <a:rPr lang="en-US" altLang="zh-CN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phytohormones</a:t>
            </a: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  <a:endParaRPr lang="en-US" altLang="zh-CN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One step of purification and concentration.</a:t>
            </a:r>
            <a:endParaRPr lang="en-US" altLang="zh-CN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06FEC7D-A607-4F76-9AC9-6283903770AF}" type="slidenum">
              <a:rPr lang="zh-CN" altLang="en-US"/>
              <a:pPr>
                <a:defRPr/>
              </a:pPr>
              <a:t>6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6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Outlines</a:t>
            </a:r>
            <a:endParaRPr lang="zh-CN" altLang="en-US" sz="36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7" name="内容占位符 2"/>
          <p:cNvSpPr txBox="1">
            <a:spLocks/>
          </p:cNvSpPr>
          <p:nvPr/>
        </p:nvSpPr>
        <p:spPr>
          <a:xfrm>
            <a:off x="468313" y="1308100"/>
            <a:ext cx="8229600" cy="4784725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1. Background and research objectives</a:t>
            </a: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Research proposals and experiment results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in-capillary non-covalent labeling and determination of tomato </a:t>
            </a: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2.2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 CE-MS method for on-line concentration and determination of multiple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pH junction</a:t>
            </a:r>
          </a:p>
          <a:p>
            <a:pPr lvl="1"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2.3. 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DART-MS method for the rapid analysis of multiple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phytohormones</a:t>
            </a:r>
            <a:r>
              <a:rPr lang="en-US" altLang="zh-CN" sz="20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single drop liquid-liquid-liquid </a:t>
            </a:r>
            <a:r>
              <a:rPr lang="en-US" altLang="zh-CN" sz="20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microextraction</a:t>
            </a:r>
            <a:endParaRPr lang="en-US" altLang="zh-CN" sz="20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3. Conclusions and perspectives</a:t>
            </a:r>
          </a:p>
          <a:p>
            <a:pPr fontAlgn="auto">
              <a:lnSpc>
                <a:spcPct val="150000"/>
              </a:lnSpc>
              <a:spcAft>
                <a:spcPts val="0"/>
              </a:spcAft>
              <a:defRPr/>
            </a:pPr>
            <a:r>
              <a:rPr lang="en-US" altLang="zh-CN" sz="24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4. Acknowledgements</a:t>
            </a:r>
            <a:endParaRPr lang="en-US" altLang="zh-CN" sz="2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AD73BE8-5F1D-459D-BE61-CFDAFECF4358}" type="slidenum">
              <a:rPr lang="zh-CN" altLang="en-US"/>
              <a:pPr>
                <a:defRPr/>
              </a:pPr>
              <a:t>7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75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75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75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323850" y="1939925"/>
            <a:ext cx="7315200" cy="477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rgbClr val="002F53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002F53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rgbClr val="002F53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rgbClr val="002F53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9pPr>
          </a:lstStyle>
          <a:p>
            <a:pPr>
              <a:defRPr/>
            </a:pPr>
            <a:r>
              <a:rPr lang="en-US" altLang="zh-CN" sz="2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Quantum dots (QDs) </a:t>
            </a:r>
            <a:endParaRPr lang="en-US" altLang="zh-CN" sz="2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Rectangle 31"/>
          <p:cNvSpPr>
            <a:spLocks noChangeArrowheads="1"/>
          </p:cNvSpPr>
          <p:nvPr/>
        </p:nvSpPr>
        <p:spPr bwMode="auto">
          <a:xfrm>
            <a:off x="549275" y="5967413"/>
            <a:ext cx="4176713" cy="338137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Analysis of 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QD-BSA 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conjugates 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by CE-LIF.</a:t>
            </a:r>
            <a:endParaRPr lang="en-US" altLang="zh-CN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24580" name="Picture 19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618038" y="3646488"/>
            <a:ext cx="4079875" cy="226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323850" y="2355850"/>
            <a:ext cx="8229600" cy="1285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rgbClr val="002F53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002F53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rgbClr val="002F53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rgbClr val="002F53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9pPr>
          </a:lstStyle>
          <a:p>
            <a:pPr lvl="1"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Tunable optical properties;</a:t>
            </a:r>
          </a:p>
          <a:p>
            <a:pPr lvl="1">
              <a:defRPr/>
            </a:pPr>
            <a:r>
              <a:rPr lang="en-US" altLang="zh-CN" sz="20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Photostable</a:t>
            </a: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</a:p>
          <a:p>
            <a:pPr lvl="1">
              <a:defRPr/>
            </a:pPr>
            <a:r>
              <a:rPr lang="en-US" altLang="zh-CN" sz="20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Broad absorption spectra and narrow emission bands.</a:t>
            </a:r>
          </a:p>
          <a:p>
            <a:pPr lvl="1">
              <a:defRPr/>
            </a:pPr>
            <a:endParaRPr lang="en-US" altLang="zh-CN" sz="18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5" name="Rectangle 20"/>
          <p:cNvSpPr>
            <a:spLocks noChangeArrowheads="1"/>
          </p:cNvSpPr>
          <p:nvPr/>
        </p:nvSpPr>
        <p:spPr bwMode="auto">
          <a:xfrm>
            <a:off x="5449888" y="5969000"/>
            <a:ext cx="2663825" cy="338138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Specific recognition of </a:t>
            </a:r>
            <a:r>
              <a:rPr lang="en-US" altLang="zh-CN" sz="16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IgM</a:t>
            </a:r>
            <a:r>
              <a:rPr lang="en-US" altLang="zh-CN" sz="16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.</a:t>
            </a:r>
          </a:p>
        </p:txBody>
      </p:sp>
      <p:sp>
        <p:nvSpPr>
          <p:cNvPr id="26" name="Rectangle 21"/>
          <p:cNvSpPr>
            <a:spLocks noChangeArrowheads="1"/>
          </p:cNvSpPr>
          <p:nvPr/>
        </p:nvSpPr>
        <p:spPr bwMode="auto">
          <a:xfrm>
            <a:off x="5051425" y="3841750"/>
            <a:ext cx="2016125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QD+10% human serum + 100 mg/L </a:t>
            </a:r>
            <a:r>
              <a:rPr lang="en-US" altLang="zh-CN" sz="1400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IgM</a:t>
            </a:r>
            <a:endParaRPr lang="en-US" altLang="zh-CN" sz="14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7" name="Rectangle 22"/>
          <p:cNvSpPr>
            <a:spLocks noChangeArrowheads="1"/>
          </p:cNvSpPr>
          <p:nvPr/>
        </p:nvSpPr>
        <p:spPr bwMode="auto">
          <a:xfrm>
            <a:off x="5124450" y="4697413"/>
            <a:ext cx="20875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QD+10% human serum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>
            <a:off x="4813300" y="6429375"/>
            <a:ext cx="3775075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S.F, Li, et al. </a:t>
            </a:r>
            <a:r>
              <a:rPr lang="en-US" altLang="zh-CN" sz="14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J. </a:t>
            </a:r>
            <a:r>
              <a:rPr lang="en-US" altLang="zh-CN" sz="1400" i="1" u="sng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Chromatogr</a:t>
            </a:r>
            <a:r>
              <a:rPr lang="en-US" altLang="zh-CN" sz="14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. A,</a:t>
            </a:r>
            <a:r>
              <a:rPr lang="en-US" altLang="zh-CN" sz="14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2007, 1156, 75-79</a:t>
            </a:r>
          </a:p>
        </p:txBody>
      </p:sp>
      <p:sp>
        <p:nvSpPr>
          <p:cNvPr id="31" name="Text Box 41"/>
          <p:cNvSpPr txBox="1">
            <a:spLocks noChangeArrowheads="1"/>
          </p:cNvSpPr>
          <p:nvPr/>
        </p:nvSpPr>
        <p:spPr bwMode="auto">
          <a:xfrm>
            <a:off x="431800" y="6434138"/>
            <a:ext cx="4151313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altLang="zh-CN" sz="14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X. Huang et al</a:t>
            </a:r>
            <a:r>
              <a:rPr lang="fr-FR" altLang="zh-CN" sz="14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. </a:t>
            </a:r>
            <a:r>
              <a:rPr lang="fr-FR" altLang="zh-CN" sz="14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fr-FR" altLang="zh-CN" sz="14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J. Chromatogr. A </a:t>
            </a:r>
            <a:r>
              <a:rPr lang="fr-FR" altLang="zh-CN" sz="14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2006, 1113, 251–254</a:t>
            </a:r>
            <a:endParaRPr lang="en-US" altLang="zh-CN" sz="1400" u="sng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24587" name="Picture 2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812800" y="3524250"/>
            <a:ext cx="3049588" cy="2500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" name="内容占位符 2"/>
          <p:cNvSpPr>
            <a:spLocks noGrp="1"/>
          </p:cNvSpPr>
          <p:nvPr>
            <p:ph idx="1"/>
          </p:nvPr>
        </p:nvSpPr>
        <p:spPr>
          <a:xfrm>
            <a:off x="457200" y="1124744"/>
            <a:ext cx="8507288" cy="360040"/>
          </a:xfrm>
          <a:ln/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>
            <a:normAutofit fontScale="92500" lnSpcReduction="10000"/>
          </a:bodyPr>
          <a:lstStyle/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labeling 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tomato </a:t>
            </a:r>
            <a:r>
              <a:rPr lang="en-US" altLang="zh-CN" sz="20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36" name="圆角矩形 82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37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38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7D45596-36F7-46C2-A228-AF08318D82EE}" type="slidenum">
              <a:rPr lang="zh-CN" altLang="en-US"/>
              <a:pPr>
                <a:defRPr/>
              </a:pPr>
              <a:t>8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188913"/>
            <a:ext cx="8229600" cy="706437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zh-CN" sz="32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Experimental</a:t>
            </a:r>
            <a:endParaRPr lang="zh-CN" altLang="en-US" sz="3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124744"/>
            <a:ext cx="8507288" cy="360040"/>
          </a:xfrm>
          <a:ln/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>
            <a:normAutofit fontScale="92500" lnSpcReduction="10000"/>
          </a:bodyPr>
          <a:lstStyle/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2.1 CE-LIF method for </a:t>
            </a:r>
            <a:r>
              <a:rPr lang="en-US" altLang="zh-CN" sz="20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labeling of 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tomato </a:t>
            </a:r>
            <a:r>
              <a:rPr lang="en-US" altLang="zh-CN" sz="20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r>
              <a:rPr lang="en-US" altLang="zh-CN" sz="20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with quantum dots</a:t>
            </a: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endParaRPr lang="zh-CN" altLang="en-US" sz="20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457200" y="2014538"/>
            <a:ext cx="7315200" cy="477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rgbClr val="002F53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002F53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rgbClr val="002F53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rgbClr val="002F53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9pPr>
          </a:lstStyle>
          <a:p>
            <a:pPr>
              <a:defRPr/>
            </a:pPr>
            <a:r>
              <a:rPr lang="en-US" altLang="zh-CN" sz="2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Plant peptide hormones - </a:t>
            </a:r>
            <a:r>
              <a:rPr lang="en-US" altLang="zh-CN" sz="22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Systemin</a:t>
            </a:r>
            <a:endParaRPr lang="en-US" altLang="zh-CN" sz="22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128588" y="2944813"/>
            <a:ext cx="3986212" cy="3148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rgbClr val="002F53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002F53"/>
                </a:solidFill>
                <a:latin typeface="+mn-lt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rgbClr val="002F53"/>
                </a:solidFill>
                <a:latin typeface="+mn-lt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–"/>
              <a:defRPr>
                <a:solidFill>
                  <a:srgbClr val="002F53"/>
                </a:solidFill>
                <a:latin typeface="+mn-lt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002F53"/>
                </a:solidFill>
                <a:latin typeface="+mn-lt"/>
              </a:defRPr>
            </a:lvl9pPr>
          </a:lstStyle>
          <a:p>
            <a:pPr lvl="1">
              <a:spcAft>
                <a:spcPct val="20000"/>
              </a:spcAft>
              <a:defRPr/>
            </a:pP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An </a:t>
            </a:r>
            <a:r>
              <a:rPr lang="en-US" altLang="zh-CN" sz="1800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octadecapeptide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;</a:t>
            </a:r>
          </a:p>
          <a:p>
            <a:pPr lvl="1" algn="just">
              <a:spcAft>
                <a:spcPct val="20000"/>
              </a:spcAft>
              <a:defRPr/>
            </a:pP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First isolated from infected leaves of the tomato in 1991;</a:t>
            </a:r>
          </a:p>
          <a:p>
            <a:pPr lvl="1" algn="just">
              <a:spcAft>
                <a:spcPct val="20000"/>
              </a:spcAft>
              <a:defRPr/>
            </a:pP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Intracellular 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signaling 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molecules of 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systemic defense, activating and regulating 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the expression 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of defensive genes and the accumulation </a:t>
            </a:r>
            <a:r>
              <a:rPr lang="en-US" altLang="zh-CN" sz="18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of proteinase </a:t>
            </a:r>
            <a:r>
              <a:rPr lang="en-US" altLang="zh-CN" sz="1800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inhibitors.</a:t>
            </a:r>
          </a:p>
        </p:txBody>
      </p:sp>
      <p:pic>
        <p:nvPicPr>
          <p:cNvPr id="25607" name="Picture 19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572000" y="3355975"/>
            <a:ext cx="4216400" cy="2233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Rectangle 5"/>
          <p:cNvSpPr>
            <a:spLocks noChangeArrowheads="1"/>
          </p:cNvSpPr>
          <p:nvPr/>
        </p:nvSpPr>
        <p:spPr bwMode="auto">
          <a:xfrm>
            <a:off x="4500563" y="3079750"/>
            <a:ext cx="4319587" cy="27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The amino acid sequence of </a:t>
            </a:r>
            <a:r>
              <a:rPr lang="en-US" altLang="zh-CN" sz="12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systemin</a:t>
            </a:r>
            <a:r>
              <a:rPr lang="en-US" altLang="zh-CN" sz="12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in different plant species</a:t>
            </a:r>
          </a:p>
        </p:txBody>
      </p:sp>
      <p:sp>
        <p:nvSpPr>
          <p:cNvPr id="17" name="Rectangle 15"/>
          <p:cNvSpPr>
            <a:spLocks noChangeArrowheads="1"/>
          </p:cNvSpPr>
          <p:nvPr/>
        </p:nvSpPr>
        <p:spPr bwMode="auto">
          <a:xfrm>
            <a:off x="4606925" y="6276975"/>
            <a:ext cx="4573588" cy="32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en-US" sz="15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D</a:t>
            </a:r>
            <a:r>
              <a:rPr lang="en-US" altLang="zh-CN" sz="15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. </a:t>
            </a:r>
            <a:r>
              <a:rPr lang="en-US" altLang="zh-CN" sz="1500" u="sng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konopińska</a:t>
            </a:r>
            <a:r>
              <a:rPr lang="en-US" altLang="zh-CN" sz="15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et al, </a:t>
            </a:r>
            <a:r>
              <a:rPr lang="en-US" altLang="zh-CN" sz="15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J. </a:t>
            </a:r>
            <a:r>
              <a:rPr lang="en-US" altLang="zh-CN" sz="1500" i="1" u="sng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Pept</a:t>
            </a:r>
            <a:r>
              <a:rPr lang="en-US" altLang="zh-CN" sz="1500" i="1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. Sci.</a:t>
            </a:r>
            <a:r>
              <a:rPr lang="en-US" altLang="zh-CN" sz="1500" u="sng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2007, 13, 787–797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559300" y="3822700"/>
            <a:ext cx="4227513" cy="8302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800" u="wavyHeavy" dirty="0">
                <a:uFill>
                  <a:solidFill>
                    <a:schemeClr val="accent2">
                      <a:lumMod val="75000"/>
                    </a:schemeClr>
                  </a:solidFill>
                </a:uFill>
                <a:latin typeface="+mn-lt"/>
                <a:ea typeface="+mn-ea"/>
              </a:rPr>
              <a:t>                             </a:t>
            </a:r>
            <a:endParaRPr lang="zh-CN" altLang="en-US" sz="4800" u="wavyHeavy" dirty="0">
              <a:uFill>
                <a:solidFill>
                  <a:schemeClr val="accent2">
                    <a:lumMod val="75000"/>
                  </a:schemeClr>
                </a:solidFill>
              </a:uFill>
              <a:latin typeface="+mn-lt"/>
              <a:ea typeface="+mn-ea"/>
            </a:endParaRPr>
          </a:p>
        </p:txBody>
      </p:sp>
      <p:sp>
        <p:nvSpPr>
          <p:cNvPr id="29" name="圆角矩形 73"/>
          <p:cNvSpPr/>
          <p:nvPr/>
        </p:nvSpPr>
        <p:spPr>
          <a:xfrm>
            <a:off x="6443663" y="1506538"/>
            <a:ext cx="25209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Validation &amp; Application</a:t>
            </a:r>
          </a:p>
        </p:txBody>
      </p:sp>
      <p:sp>
        <p:nvSpPr>
          <p:cNvPr id="30" name="圆角矩形 82"/>
          <p:cNvSpPr/>
          <p:nvPr/>
        </p:nvSpPr>
        <p:spPr>
          <a:xfrm>
            <a:off x="2051050" y="1506538"/>
            <a:ext cx="2063750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Experiment Part</a:t>
            </a:r>
            <a:endParaRPr lang="en-US" altLang="zh-CN" sz="1600" b="1" dirty="0">
              <a:solidFill>
                <a:schemeClr val="accent4">
                  <a:lumMod val="60000"/>
                  <a:lumOff val="4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32" name="圆角矩形 39"/>
          <p:cNvSpPr/>
          <p:nvPr/>
        </p:nvSpPr>
        <p:spPr>
          <a:xfrm>
            <a:off x="468313" y="1506538"/>
            <a:ext cx="1582737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20000"/>
                    <a:lumOff val="8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Background</a:t>
            </a:r>
            <a:endParaRPr lang="en-US" altLang="zh-CN" sz="1600" b="1" dirty="0">
              <a:solidFill>
                <a:schemeClr val="accent4">
                  <a:lumMod val="20000"/>
                  <a:lumOff val="80000"/>
                </a:schemeClr>
              </a:solidFill>
              <a:latin typeface="Times New Roman" pitchFamily="18" charset="0"/>
              <a:ea typeface="华文中宋" pitchFamily="2" charset="-122"/>
              <a:cs typeface="Times New Roman" pitchFamily="18" charset="0"/>
            </a:endParaRPr>
          </a:p>
        </p:txBody>
      </p:sp>
      <p:sp>
        <p:nvSpPr>
          <p:cNvPr id="33" name="圆角矩形 82"/>
          <p:cNvSpPr/>
          <p:nvPr/>
        </p:nvSpPr>
        <p:spPr>
          <a:xfrm>
            <a:off x="4114800" y="1506538"/>
            <a:ext cx="2328863" cy="266700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Times New Roman" pitchFamily="18" charset="0"/>
                <a:ea typeface="华文中宋" pitchFamily="2" charset="-122"/>
                <a:cs typeface="Times New Roman" pitchFamily="18" charset="0"/>
              </a:rPr>
              <a:t>Results &amp; Discussion</a:t>
            </a: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813B083-3A1C-4594-AC54-1C584D2C30FA}" type="slidenum">
              <a:rPr lang="zh-CN" altLang="en-US"/>
              <a:pPr>
                <a:defRPr/>
              </a:pPr>
              <a:t>9</a:t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3023</TotalTime>
  <Words>3713</Words>
  <Application>Microsoft Office PowerPoint</Application>
  <PresentationFormat>On-screen Show (4:3)</PresentationFormat>
  <Paragraphs>1117</Paragraphs>
  <Slides>52</Slides>
  <Notes>3</Notes>
  <HiddenSlides>0</HiddenSlides>
  <MMClips>0</MMClips>
  <ScaleCrop>false</ScaleCrop>
  <HeadingPairs>
    <vt:vector size="8" baseType="variant">
      <vt:variant>
        <vt:lpstr>已用的字体</vt:lpstr>
      </vt:variant>
      <vt:variant>
        <vt:i4>11</vt:i4>
      </vt:variant>
      <vt:variant>
        <vt:lpstr>演示文稿设计模板</vt:lpstr>
      </vt:variant>
      <vt:variant>
        <vt:i4>3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52</vt:i4>
      </vt:variant>
    </vt:vector>
  </HeadingPairs>
  <TitlesOfParts>
    <vt:vector size="67" baseType="lpstr">
      <vt:lpstr>Calibri</vt:lpstr>
      <vt:lpstr>宋体</vt:lpstr>
      <vt:lpstr>Arial</vt:lpstr>
      <vt:lpstr>Times New Roman</vt:lpstr>
      <vt:lpstr>楷体_GB2312</vt:lpstr>
      <vt:lpstr>华文中宋</vt:lpstr>
      <vt:lpstr>Gulim</vt:lpstr>
      <vt:lpstr>Wingdings</vt:lpstr>
      <vt:lpstr>Century</vt:lpstr>
      <vt:lpstr>Microsoft Sans Serif</vt:lpstr>
      <vt:lpstr>华文行楷</vt:lpstr>
      <vt:lpstr>Office 主题​​</vt:lpstr>
      <vt:lpstr>Office 主题​​</vt:lpstr>
      <vt:lpstr>Office 主题​​</vt:lpstr>
      <vt:lpstr>Graph</vt:lpstr>
      <vt:lpstr>New Analytical Strategies for Rapid and Sensitive Analysis of Phytohormones  by Capillary Electrophoresis, Liquid Chromatography and Mass Spectrometry 基于毛细管电泳、液相色谱与质谱技术的植物激素分析检测新方法研究</vt:lpstr>
      <vt:lpstr>Outlines</vt:lpstr>
      <vt:lpstr>1. Background</vt:lpstr>
      <vt:lpstr>1. Background</vt:lpstr>
      <vt:lpstr>1. Background</vt:lpstr>
      <vt:lpstr>2. Proposals</vt:lpstr>
      <vt:lpstr>Outlines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Outlines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Outlines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2. Experimental</vt:lpstr>
      <vt:lpstr>Outlines</vt:lpstr>
      <vt:lpstr>3. Conclusions and perspectives</vt:lpstr>
      <vt:lpstr>3. Conclusions and perspectives</vt:lpstr>
      <vt:lpstr>Publications</vt:lpstr>
      <vt:lpstr>4. 致谢</vt:lpstr>
    </vt:vector>
  </TitlesOfParts>
  <Company>PAAL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By</dc:creator>
  <cp:lastModifiedBy>MC SYSTEM</cp:lastModifiedBy>
  <cp:revision>421</cp:revision>
  <cp:lastPrinted>2011-12-12T15:52:33Z</cp:lastPrinted>
  <dcterms:created xsi:type="dcterms:W3CDTF">2011-12-09T04:03:43Z</dcterms:created>
  <dcterms:modified xsi:type="dcterms:W3CDTF">2011-12-13T00:47:35Z</dcterms:modified>
</cp:coreProperties>
</file>