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5" r:id="rId2"/>
    <p:sldId id="286" r:id="rId3"/>
    <p:sldId id="287" r:id="rId4"/>
    <p:sldId id="288" r:id="rId5"/>
  </p:sldIdLst>
  <p:sldSz cx="6858000" cy="9144000" type="screen4x3"/>
  <p:notesSz cx="6858000" cy="99441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CCFF"/>
    <a:srgbClr val="FF6699"/>
    <a:srgbClr val="99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830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70" y="-90"/>
      </p:cViewPr>
      <p:guideLst>
        <p:guide orient="horz" pos="3133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7638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2971800" cy="497202"/>
          </a:xfrm>
          <a:prstGeom prst="rect">
            <a:avLst/>
          </a:prstGeom>
        </p:spPr>
        <p:txBody>
          <a:bodyPr vert="horz" lIns="91746" tIns="45877" rIns="91746" bIns="4587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7" y="10"/>
            <a:ext cx="2971800" cy="497202"/>
          </a:xfrm>
          <a:prstGeom prst="rect">
            <a:avLst/>
          </a:prstGeom>
        </p:spPr>
        <p:txBody>
          <a:bodyPr vert="horz" lIns="91746" tIns="45877" rIns="91746" bIns="45877" rtlCol="0"/>
          <a:lstStyle>
            <a:lvl1pPr algn="r">
              <a:defRPr sz="1300"/>
            </a:lvl1pPr>
          </a:lstStyle>
          <a:p>
            <a:fld id="{BB8602E9-0D93-4D9B-ABF3-310464816C67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32000" y="746125"/>
            <a:ext cx="27940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6" tIns="45877" rIns="91746" bIns="4587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6" y="4723455"/>
            <a:ext cx="5486399" cy="4474847"/>
          </a:xfrm>
          <a:prstGeom prst="rect">
            <a:avLst/>
          </a:prstGeom>
        </p:spPr>
        <p:txBody>
          <a:bodyPr vert="horz" lIns="91746" tIns="45877" rIns="91746" bIns="4587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445175"/>
            <a:ext cx="2971800" cy="497202"/>
          </a:xfrm>
          <a:prstGeom prst="rect">
            <a:avLst/>
          </a:prstGeom>
        </p:spPr>
        <p:txBody>
          <a:bodyPr vert="horz" lIns="91746" tIns="45877" rIns="91746" bIns="4587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7" y="9445175"/>
            <a:ext cx="2971800" cy="497202"/>
          </a:xfrm>
          <a:prstGeom prst="rect">
            <a:avLst/>
          </a:prstGeom>
        </p:spPr>
        <p:txBody>
          <a:bodyPr vert="horz" lIns="91746" tIns="45877" rIns="91746" bIns="45877" rtlCol="0" anchor="b"/>
          <a:lstStyle>
            <a:lvl1pPr algn="r">
              <a:defRPr sz="1300"/>
            </a:lvl1pPr>
          </a:lstStyle>
          <a:p>
            <a:fld id="{7BC51007-84FE-405D-A175-A0EBA37F1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265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51007-84FE-405D-A175-A0EBA37F128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99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43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97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61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45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73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72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73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22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07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70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59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4B62F-3F34-4398-ADAF-A91AA3F9A4D8}" type="datetimeFigureOut">
              <a:rPr kumimoji="1" lang="ja-JP" altLang="en-US" smtClean="0"/>
              <a:t>2015/11/15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86C34-99E3-4146-AFEA-FC37B6C47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04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61637" y="4977901"/>
            <a:ext cx="65347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>
                <a:solidFill>
                  <a:schemeClr val="bg1"/>
                </a:solidFill>
              </a:rPr>
              <a:t>The </a:t>
            </a:r>
            <a:r>
              <a:rPr lang="en-US" altLang="ja-JP" sz="2800" dirty="0">
                <a:solidFill>
                  <a:schemeClr val="bg1"/>
                </a:solidFill>
              </a:rPr>
              <a:t>9</a:t>
            </a:r>
            <a:r>
              <a:rPr lang="ja-JP" altLang="en-US" sz="2800" dirty="0">
                <a:solidFill>
                  <a:schemeClr val="bg1"/>
                </a:solidFill>
              </a:rPr>
              <a:t>th PCB workshop </a:t>
            </a:r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ja-JP" altLang="en-US" sz="2800" dirty="0">
                <a:solidFill>
                  <a:schemeClr val="bg1"/>
                </a:solidFill>
              </a:rPr>
              <a:t>   </a:t>
            </a:r>
            <a:r>
              <a:rPr lang="ja-JP" altLang="en-US" sz="2200" dirty="0">
                <a:solidFill>
                  <a:schemeClr val="bg1"/>
                </a:solidFill>
              </a:rPr>
              <a:t>PCBs </a:t>
            </a:r>
            <a:r>
              <a:rPr lang="en-US" altLang="ja-JP" sz="2200" dirty="0">
                <a:solidFill>
                  <a:schemeClr val="bg1"/>
                </a:solidFill>
              </a:rPr>
              <a:t>risk evaluation and </a:t>
            </a:r>
            <a:r>
              <a:rPr lang="en-US" altLang="ja-JP" sz="2200" dirty="0">
                <a:solidFill>
                  <a:schemeClr val="bg1"/>
                </a:solidFill>
              </a:rPr>
              <a:t>environmental protection</a:t>
            </a:r>
            <a:endParaRPr lang="en-US" altLang="ja-JP" sz="2200" dirty="0" smtClean="0">
              <a:solidFill>
                <a:schemeClr val="bg1"/>
              </a:solidFill>
            </a:endParaRPr>
          </a:p>
          <a:p>
            <a:endParaRPr lang="en-US" altLang="ja-JP" sz="2800" dirty="0" smtClean="0">
              <a:solidFill>
                <a:schemeClr val="bg1"/>
              </a:solidFill>
            </a:endParaRPr>
          </a:p>
          <a:p>
            <a:r>
              <a:rPr lang="en-US" altLang="ja-JP" sz="2800" dirty="0" smtClean="0">
                <a:solidFill>
                  <a:schemeClr val="bg1"/>
                </a:solidFill>
              </a:rPr>
              <a:t>Date </a:t>
            </a:r>
            <a:r>
              <a:rPr lang="en-US" altLang="ja-JP" sz="2800" dirty="0">
                <a:solidFill>
                  <a:schemeClr val="bg1"/>
                </a:solidFill>
              </a:rPr>
              <a:t>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</a:t>
            </a:r>
            <a:r>
              <a:rPr lang="ja-JP" altLang="en-US" sz="2800" dirty="0">
                <a:solidFill>
                  <a:schemeClr val="bg1"/>
                </a:solidFill>
              </a:rPr>
              <a:t>Oct</a:t>
            </a:r>
            <a:r>
              <a:rPr lang="en-US" altLang="ja-JP" sz="2800" dirty="0">
                <a:solidFill>
                  <a:schemeClr val="bg1"/>
                </a:solidFill>
              </a:rPr>
              <a:t>.</a:t>
            </a:r>
            <a:r>
              <a:rPr lang="ja-JP" altLang="en-US" sz="2800" dirty="0">
                <a:solidFill>
                  <a:schemeClr val="bg1"/>
                </a:solidFill>
              </a:rPr>
              <a:t> </a:t>
            </a:r>
            <a:r>
              <a:rPr lang="en-US" altLang="ja-JP" sz="2800" dirty="0">
                <a:solidFill>
                  <a:schemeClr val="bg1"/>
                </a:solidFill>
              </a:rPr>
              <a:t>9</a:t>
            </a:r>
            <a:r>
              <a:rPr lang="ja-JP" altLang="en-US" sz="2800" dirty="0">
                <a:solidFill>
                  <a:schemeClr val="bg1"/>
                </a:solidFill>
              </a:rPr>
              <a:t>-</a:t>
            </a:r>
            <a:r>
              <a:rPr lang="en-US" altLang="ja-JP" sz="2800" dirty="0">
                <a:solidFill>
                  <a:schemeClr val="bg1"/>
                </a:solidFill>
              </a:rPr>
              <a:t>13</a:t>
            </a:r>
            <a:r>
              <a:rPr lang="ja-JP" altLang="en-US" sz="2800" dirty="0" err="1">
                <a:solidFill>
                  <a:schemeClr val="bg1"/>
                </a:solidFill>
              </a:rPr>
              <a:t>,</a:t>
            </a:r>
            <a:r>
              <a:rPr lang="ja-JP" altLang="en-US" sz="2800" dirty="0">
                <a:solidFill>
                  <a:schemeClr val="bg1"/>
                </a:solidFill>
              </a:rPr>
              <a:t> 201</a:t>
            </a:r>
            <a:r>
              <a:rPr lang="en-US" altLang="ja-JP" sz="2800" dirty="0">
                <a:solidFill>
                  <a:schemeClr val="bg1"/>
                </a:solidFill>
              </a:rPr>
              <a:t>6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Venue 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Kobe Convention Center /</a:t>
            </a:r>
            <a:r>
              <a:rPr lang="en-US" altLang="ja-JP" sz="2800" dirty="0" err="1">
                <a:solidFill>
                  <a:schemeClr val="bg1"/>
                </a:solidFill>
              </a:rPr>
              <a:t>Portopia</a:t>
            </a:r>
            <a:r>
              <a:rPr lang="en-US" altLang="ja-JP" sz="2800" dirty="0">
                <a:solidFill>
                  <a:schemeClr val="bg1"/>
                </a:solidFill>
              </a:rPr>
              <a:t> Hotel</a:t>
            </a:r>
          </a:p>
          <a:p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URL   http://</a:t>
            </a:r>
            <a:r>
              <a:rPr lang="en-US" altLang="ja-JP" sz="2800" dirty="0" smtClean="0">
                <a:solidFill>
                  <a:schemeClr val="bg1"/>
                </a:solidFill>
              </a:rPr>
              <a:t>ee-net.ne.jp/pcb2016e/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47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8119" y="4644008"/>
            <a:ext cx="653472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sz="2800" dirty="0" smtClean="0">
              <a:solidFill>
                <a:schemeClr val="bg1"/>
              </a:solidFill>
            </a:endParaRPr>
          </a:p>
          <a:p>
            <a:r>
              <a:rPr lang="en-US" altLang="ja-JP" sz="2800" dirty="0" smtClean="0">
                <a:solidFill>
                  <a:schemeClr val="bg1"/>
                </a:solidFill>
              </a:rPr>
              <a:t>The </a:t>
            </a:r>
            <a:r>
              <a:rPr lang="en-US" altLang="ja-JP" sz="2800" dirty="0">
                <a:solidFill>
                  <a:schemeClr val="bg1"/>
                </a:solidFill>
              </a:rPr>
              <a:t>9</a:t>
            </a:r>
            <a:r>
              <a:rPr lang="ja-JP" altLang="en-US" sz="2800" dirty="0">
                <a:solidFill>
                  <a:schemeClr val="bg1"/>
                </a:solidFill>
              </a:rPr>
              <a:t>th PCB workshop </a:t>
            </a:r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ja-JP" altLang="en-US" sz="2200" dirty="0" smtClean="0">
                <a:solidFill>
                  <a:schemeClr val="bg1"/>
                </a:solidFill>
              </a:rPr>
              <a:t>   </a:t>
            </a:r>
            <a:r>
              <a:rPr lang="en-US" altLang="ja-JP" sz="2200" dirty="0">
                <a:solidFill>
                  <a:schemeClr val="bg1"/>
                </a:solidFill>
              </a:rPr>
              <a:t>PCBs risk evaluation and environmental protection</a:t>
            </a:r>
          </a:p>
          <a:p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Date 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</a:t>
            </a:r>
            <a:r>
              <a:rPr lang="ja-JP" altLang="en-US" sz="2800" dirty="0">
                <a:solidFill>
                  <a:schemeClr val="bg1"/>
                </a:solidFill>
              </a:rPr>
              <a:t>Oct</a:t>
            </a:r>
            <a:r>
              <a:rPr lang="en-US" altLang="ja-JP" sz="2800" dirty="0">
                <a:solidFill>
                  <a:schemeClr val="bg1"/>
                </a:solidFill>
              </a:rPr>
              <a:t>.</a:t>
            </a:r>
            <a:r>
              <a:rPr lang="ja-JP" altLang="en-US" sz="2800" dirty="0">
                <a:solidFill>
                  <a:schemeClr val="bg1"/>
                </a:solidFill>
              </a:rPr>
              <a:t> </a:t>
            </a:r>
            <a:r>
              <a:rPr lang="en-US" altLang="ja-JP" sz="2800" dirty="0">
                <a:solidFill>
                  <a:schemeClr val="bg1"/>
                </a:solidFill>
              </a:rPr>
              <a:t>9</a:t>
            </a:r>
            <a:r>
              <a:rPr lang="ja-JP" altLang="en-US" sz="2800" dirty="0">
                <a:solidFill>
                  <a:schemeClr val="bg1"/>
                </a:solidFill>
              </a:rPr>
              <a:t>-</a:t>
            </a:r>
            <a:r>
              <a:rPr lang="en-US" altLang="ja-JP" sz="2800" dirty="0">
                <a:solidFill>
                  <a:schemeClr val="bg1"/>
                </a:solidFill>
              </a:rPr>
              <a:t>13</a:t>
            </a:r>
            <a:r>
              <a:rPr lang="ja-JP" altLang="en-US" sz="2800" dirty="0" err="1">
                <a:solidFill>
                  <a:schemeClr val="bg1"/>
                </a:solidFill>
              </a:rPr>
              <a:t>,</a:t>
            </a:r>
            <a:r>
              <a:rPr lang="ja-JP" altLang="en-US" sz="2800" dirty="0">
                <a:solidFill>
                  <a:schemeClr val="bg1"/>
                </a:solidFill>
              </a:rPr>
              <a:t> 201</a:t>
            </a:r>
            <a:r>
              <a:rPr lang="en-US" altLang="ja-JP" sz="2800" dirty="0">
                <a:solidFill>
                  <a:schemeClr val="bg1"/>
                </a:solidFill>
              </a:rPr>
              <a:t>6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Venue 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Kobe Convention Center /</a:t>
            </a:r>
            <a:r>
              <a:rPr lang="en-US" altLang="ja-JP" sz="2800" dirty="0" err="1">
                <a:solidFill>
                  <a:schemeClr val="bg1"/>
                </a:solidFill>
              </a:rPr>
              <a:t>Portopia</a:t>
            </a:r>
            <a:r>
              <a:rPr lang="en-US" altLang="ja-JP" sz="2800" dirty="0">
                <a:solidFill>
                  <a:schemeClr val="bg1"/>
                </a:solidFill>
              </a:rPr>
              <a:t> Hotel</a:t>
            </a:r>
          </a:p>
          <a:p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URL   http://</a:t>
            </a:r>
            <a:r>
              <a:rPr lang="en-US" altLang="ja-JP" sz="2800" dirty="0" smtClean="0">
                <a:solidFill>
                  <a:schemeClr val="bg1"/>
                </a:solidFill>
              </a:rPr>
              <a:t>ee-net.ne.jp/pcb2016e/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" y="-36512"/>
            <a:ext cx="6858000" cy="455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2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1637" y="5098774"/>
            <a:ext cx="65347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>
                <a:solidFill>
                  <a:schemeClr val="bg1"/>
                </a:solidFill>
              </a:rPr>
              <a:t>The 9</a:t>
            </a:r>
            <a:r>
              <a:rPr lang="ja-JP" altLang="en-US" sz="2800" dirty="0">
                <a:solidFill>
                  <a:schemeClr val="bg1"/>
                </a:solidFill>
              </a:rPr>
              <a:t>th PCB workshop </a:t>
            </a:r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ja-JP" altLang="en-US" sz="2800" dirty="0">
                <a:solidFill>
                  <a:schemeClr val="bg1"/>
                </a:solidFill>
              </a:rPr>
              <a:t> </a:t>
            </a:r>
            <a:r>
              <a:rPr lang="ja-JP" altLang="en-US" sz="2800" dirty="0">
                <a:solidFill>
                  <a:schemeClr val="bg1"/>
                </a:solidFill>
              </a:rPr>
              <a:t> </a:t>
            </a:r>
            <a:r>
              <a:rPr lang="ja-JP" altLang="en-US" sz="2800" dirty="0" smtClean="0">
                <a:solidFill>
                  <a:schemeClr val="bg1"/>
                </a:solidFill>
              </a:rPr>
              <a:t> </a:t>
            </a:r>
            <a:r>
              <a:rPr lang="en-US" altLang="ja-JP" sz="2200" dirty="0" smtClean="0">
                <a:solidFill>
                  <a:prstClr val="white"/>
                </a:solidFill>
              </a:rPr>
              <a:t>PCBs </a:t>
            </a:r>
            <a:r>
              <a:rPr lang="en-US" altLang="ja-JP" sz="2200" dirty="0">
                <a:solidFill>
                  <a:prstClr val="white"/>
                </a:solidFill>
              </a:rPr>
              <a:t>risk evaluation and environmental protection</a:t>
            </a:r>
            <a:endParaRPr lang="en-US" altLang="ja-JP" sz="2800" dirty="0">
              <a:solidFill>
                <a:schemeClr val="bg1"/>
              </a:solidFill>
            </a:endParaRPr>
          </a:p>
          <a:p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Date 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</a:t>
            </a:r>
            <a:r>
              <a:rPr lang="ja-JP" altLang="en-US" sz="2800" dirty="0">
                <a:solidFill>
                  <a:schemeClr val="bg1"/>
                </a:solidFill>
              </a:rPr>
              <a:t>Oct</a:t>
            </a:r>
            <a:r>
              <a:rPr lang="en-US" altLang="ja-JP" sz="2800" dirty="0">
                <a:solidFill>
                  <a:schemeClr val="bg1"/>
                </a:solidFill>
              </a:rPr>
              <a:t>.</a:t>
            </a:r>
            <a:r>
              <a:rPr lang="ja-JP" altLang="en-US" sz="2800" dirty="0">
                <a:solidFill>
                  <a:schemeClr val="bg1"/>
                </a:solidFill>
              </a:rPr>
              <a:t> </a:t>
            </a:r>
            <a:r>
              <a:rPr lang="en-US" altLang="ja-JP" sz="2800" dirty="0">
                <a:solidFill>
                  <a:schemeClr val="bg1"/>
                </a:solidFill>
              </a:rPr>
              <a:t>9</a:t>
            </a:r>
            <a:r>
              <a:rPr lang="ja-JP" altLang="en-US" sz="2800" dirty="0">
                <a:solidFill>
                  <a:schemeClr val="bg1"/>
                </a:solidFill>
              </a:rPr>
              <a:t>-</a:t>
            </a:r>
            <a:r>
              <a:rPr lang="en-US" altLang="ja-JP" sz="2800" dirty="0">
                <a:solidFill>
                  <a:schemeClr val="bg1"/>
                </a:solidFill>
              </a:rPr>
              <a:t>13</a:t>
            </a:r>
            <a:r>
              <a:rPr lang="ja-JP" altLang="en-US" sz="2800" dirty="0" err="1">
                <a:solidFill>
                  <a:schemeClr val="bg1"/>
                </a:solidFill>
              </a:rPr>
              <a:t>,</a:t>
            </a:r>
            <a:r>
              <a:rPr lang="ja-JP" altLang="en-US" sz="2800" dirty="0">
                <a:solidFill>
                  <a:schemeClr val="bg1"/>
                </a:solidFill>
              </a:rPr>
              <a:t> 201</a:t>
            </a:r>
            <a:r>
              <a:rPr lang="en-US" altLang="ja-JP" sz="2800" dirty="0">
                <a:solidFill>
                  <a:schemeClr val="bg1"/>
                </a:solidFill>
              </a:rPr>
              <a:t>6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Venue 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Kobe Convention Center /</a:t>
            </a:r>
            <a:r>
              <a:rPr lang="en-US" altLang="ja-JP" sz="2800" dirty="0" err="1">
                <a:solidFill>
                  <a:schemeClr val="bg1"/>
                </a:solidFill>
              </a:rPr>
              <a:t>Portopia</a:t>
            </a:r>
            <a:r>
              <a:rPr lang="en-US" altLang="ja-JP" sz="2800" dirty="0">
                <a:solidFill>
                  <a:schemeClr val="bg1"/>
                </a:solidFill>
              </a:rPr>
              <a:t> Hotel</a:t>
            </a:r>
          </a:p>
          <a:p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URL   http://</a:t>
            </a:r>
            <a:r>
              <a:rPr lang="en-US" altLang="ja-JP" sz="2800" dirty="0" smtClean="0">
                <a:solidFill>
                  <a:schemeClr val="bg1"/>
                </a:solidFill>
              </a:rPr>
              <a:t>ee-net.ne.jp/pcb2016e/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6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8119" y="4572667"/>
            <a:ext cx="6534726" cy="417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1350" dirty="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The 9</a:t>
            </a:r>
            <a:r>
              <a:rPr lang="ja-JP" altLang="en-US" sz="2800" dirty="0">
                <a:solidFill>
                  <a:schemeClr val="bg1"/>
                </a:solidFill>
              </a:rPr>
              <a:t>th PCB workshop </a:t>
            </a:r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ja-JP" altLang="en-US" sz="2800" dirty="0">
                <a:solidFill>
                  <a:schemeClr val="bg1"/>
                </a:solidFill>
              </a:rPr>
              <a:t> </a:t>
            </a:r>
            <a:r>
              <a:rPr lang="ja-JP" altLang="en-US" sz="2800" dirty="0" smtClean="0">
                <a:solidFill>
                  <a:schemeClr val="bg1"/>
                </a:solidFill>
              </a:rPr>
              <a:t>  </a:t>
            </a:r>
            <a:r>
              <a:rPr lang="en-US" altLang="ja-JP" sz="2200" dirty="0" smtClean="0">
                <a:solidFill>
                  <a:prstClr val="white"/>
                </a:solidFill>
              </a:rPr>
              <a:t>PCBs </a:t>
            </a:r>
            <a:r>
              <a:rPr lang="en-US" altLang="ja-JP" sz="2200" dirty="0">
                <a:solidFill>
                  <a:prstClr val="white"/>
                </a:solidFill>
              </a:rPr>
              <a:t>risk evaluation and environmental </a:t>
            </a:r>
            <a:r>
              <a:rPr lang="en-US" altLang="ja-JP" sz="2200" dirty="0" smtClean="0">
                <a:solidFill>
                  <a:prstClr val="white"/>
                </a:solidFill>
              </a:rPr>
              <a:t>protection</a:t>
            </a:r>
          </a:p>
          <a:p>
            <a:endParaRPr lang="en-US" altLang="ja-JP" sz="2800" dirty="0" smtClean="0">
              <a:solidFill>
                <a:schemeClr val="bg1"/>
              </a:solidFill>
            </a:endParaRPr>
          </a:p>
          <a:p>
            <a:r>
              <a:rPr lang="en-US" altLang="ja-JP" sz="2800" dirty="0" smtClean="0">
                <a:solidFill>
                  <a:schemeClr val="bg1"/>
                </a:solidFill>
              </a:rPr>
              <a:t>Date </a:t>
            </a:r>
            <a:r>
              <a:rPr lang="en-US" altLang="ja-JP" sz="2800" dirty="0">
                <a:solidFill>
                  <a:schemeClr val="bg1"/>
                </a:solidFill>
              </a:rPr>
              <a:t>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</a:t>
            </a:r>
            <a:r>
              <a:rPr lang="ja-JP" altLang="en-US" sz="2800" dirty="0">
                <a:solidFill>
                  <a:schemeClr val="bg1"/>
                </a:solidFill>
              </a:rPr>
              <a:t>Oct</a:t>
            </a:r>
            <a:r>
              <a:rPr lang="en-US" altLang="ja-JP" sz="2800" dirty="0">
                <a:solidFill>
                  <a:schemeClr val="bg1"/>
                </a:solidFill>
              </a:rPr>
              <a:t>.</a:t>
            </a:r>
            <a:r>
              <a:rPr lang="ja-JP" altLang="en-US" sz="2800" dirty="0">
                <a:solidFill>
                  <a:schemeClr val="bg1"/>
                </a:solidFill>
              </a:rPr>
              <a:t> </a:t>
            </a:r>
            <a:r>
              <a:rPr lang="en-US" altLang="ja-JP" sz="2800" dirty="0">
                <a:solidFill>
                  <a:schemeClr val="bg1"/>
                </a:solidFill>
              </a:rPr>
              <a:t>9</a:t>
            </a:r>
            <a:r>
              <a:rPr lang="ja-JP" altLang="en-US" sz="2800" dirty="0">
                <a:solidFill>
                  <a:schemeClr val="bg1"/>
                </a:solidFill>
              </a:rPr>
              <a:t>-</a:t>
            </a:r>
            <a:r>
              <a:rPr lang="en-US" altLang="ja-JP" sz="2800" dirty="0">
                <a:solidFill>
                  <a:schemeClr val="bg1"/>
                </a:solidFill>
              </a:rPr>
              <a:t>13</a:t>
            </a:r>
            <a:r>
              <a:rPr lang="ja-JP" altLang="en-US" sz="2800" dirty="0" err="1">
                <a:solidFill>
                  <a:schemeClr val="bg1"/>
                </a:solidFill>
              </a:rPr>
              <a:t>,</a:t>
            </a:r>
            <a:r>
              <a:rPr lang="ja-JP" altLang="en-US" sz="2800" dirty="0">
                <a:solidFill>
                  <a:schemeClr val="bg1"/>
                </a:solidFill>
              </a:rPr>
              <a:t> 201</a:t>
            </a:r>
            <a:r>
              <a:rPr lang="en-US" altLang="ja-JP" sz="2800" dirty="0">
                <a:solidFill>
                  <a:schemeClr val="bg1"/>
                </a:solidFill>
              </a:rPr>
              <a:t>6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Venue : </a:t>
            </a:r>
          </a:p>
          <a:p>
            <a:r>
              <a:rPr lang="en-US" altLang="ja-JP" sz="2800" dirty="0">
                <a:solidFill>
                  <a:schemeClr val="bg1"/>
                </a:solidFill>
              </a:rPr>
              <a:t>      Kobe Convention Center /</a:t>
            </a:r>
            <a:r>
              <a:rPr lang="en-US" altLang="ja-JP" sz="2800" dirty="0" err="1">
                <a:solidFill>
                  <a:schemeClr val="bg1"/>
                </a:solidFill>
              </a:rPr>
              <a:t>Portopia</a:t>
            </a:r>
            <a:r>
              <a:rPr lang="en-US" altLang="ja-JP" sz="2800" dirty="0">
                <a:solidFill>
                  <a:schemeClr val="bg1"/>
                </a:solidFill>
              </a:rPr>
              <a:t> Hotel</a:t>
            </a:r>
          </a:p>
          <a:p>
            <a:endParaRPr lang="en-US" altLang="ja-JP" sz="2800" dirty="0">
              <a:solidFill>
                <a:schemeClr val="bg1"/>
              </a:solidFill>
            </a:endParaRPr>
          </a:p>
          <a:p>
            <a:r>
              <a:rPr lang="en-US" altLang="ja-JP" sz="2800" dirty="0">
                <a:solidFill>
                  <a:schemeClr val="bg1"/>
                </a:solidFill>
              </a:rPr>
              <a:t>URL   http://</a:t>
            </a:r>
            <a:r>
              <a:rPr lang="en-US" altLang="ja-JP" sz="2800" dirty="0" smtClean="0">
                <a:solidFill>
                  <a:schemeClr val="bg1"/>
                </a:solidFill>
              </a:rPr>
              <a:t>ee-net.ne.jp/pcb2016e/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" y="0"/>
            <a:ext cx="6858000" cy="455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47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3989</TotalTime>
  <Words>141</Words>
  <Application>Microsoft Office PowerPoint</Application>
  <PresentationFormat>画面に合わせる (4:3)</PresentationFormat>
  <Paragraphs>39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anezaki</dc:creator>
  <cp:lastModifiedBy>中野武</cp:lastModifiedBy>
  <cp:revision>141</cp:revision>
  <cp:lastPrinted>2015-08-16T04:00:40Z</cp:lastPrinted>
  <dcterms:created xsi:type="dcterms:W3CDTF">2011-03-16T07:46:34Z</dcterms:created>
  <dcterms:modified xsi:type="dcterms:W3CDTF">2015-11-15T04:39:14Z</dcterms:modified>
</cp:coreProperties>
</file>